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8"/>
  </p:notesMasterIdLst>
  <p:sldIdLst>
    <p:sldId id="397" r:id="rId3"/>
    <p:sldId id="311" r:id="rId4"/>
    <p:sldId id="426" r:id="rId5"/>
    <p:sldId id="271" r:id="rId6"/>
    <p:sldId id="475" r:id="rId7"/>
    <p:sldId id="403" r:id="rId8"/>
    <p:sldId id="407" r:id="rId9"/>
    <p:sldId id="518" r:id="rId10"/>
    <p:sldId id="390" r:id="rId11"/>
    <p:sldId id="506" r:id="rId12"/>
    <p:sldId id="487" r:id="rId13"/>
    <p:sldId id="474" r:id="rId14"/>
    <p:sldId id="410" r:id="rId15"/>
    <p:sldId id="484" r:id="rId16"/>
    <p:sldId id="45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hemical Reactions" id="{CB79B3F9-12ED-48DC-92BE-7FA9812AA9D2}">
          <p14:sldIdLst>
            <p14:sldId id="397"/>
            <p14:sldId id="311"/>
            <p14:sldId id="426"/>
            <p14:sldId id="271"/>
            <p14:sldId id="475"/>
            <p14:sldId id="403"/>
            <p14:sldId id="407"/>
            <p14:sldId id="518"/>
            <p14:sldId id="390"/>
            <p14:sldId id="506"/>
            <p14:sldId id="487"/>
            <p14:sldId id="474"/>
            <p14:sldId id="410"/>
            <p14:sldId id="484"/>
            <p14:sldId id="4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6633"/>
    <a:srgbClr val="F1E3D5"/>
    <a:srgbClr val="FF6600"/>
    <a:srgbClr val="800000"/>
    <a:srgbClr val="FF3399"/>
    <a:srgbClr val="663300"/>
    <a:srgbClr val="CC33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29BE6E-4CEC-4345-A7AC-F5BFF6C09EA4}" v="1" dt="2022-02-01T21:39:27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4" autoAdjust="0"/>
    <p:restoredTop sz="94660"/>
  </p:normalViewPr>
  <p:slideViewPr>
    <p:cSldViewPr snapToGrid="0">
      <p:cViewPr>
        <p:scale>
          <a:sx n="80" d="100"/>
          <a:sy n="80" d="100"/>
        </p:scale>
        <p:origin x="760" y="-41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 Mayberry" userId="cecd4e79-e9a6-45b1-a01a-f51df2288f6a" providerId="ADAL" clId="{6CC13FE2-F1D7-4130-B2B3-1AB8C975F4F2}"/>
    <pc:docChg chg="undo redo custSel modSld">
      <pc:chgData name="Jason  Mayberry" userId="cecd4e79-e9a6-45b1-a01a-f51df2288f6a" providerId="ADAL" clId="{6CC13FE2-F1D7-4130-B2B3-1AB8C975F4F2}" dt="2021-02-01T21:20:10.276" v="82" actId="404"/>
      <pc:docMkLst>
        <pc:docMk/>
      </pc:docMkLst>
      <pc:sldChg chg="modSp mod">
        <pc:chgData name="Jason  Mayberry" userId="cecd4e79-e9a6-45b1-a01a-f51df2288f6a" providerId="ADAL" clId="{6CC13FE2-F1D7-4130-B2B3-1AB8C975F4F2}" dt="2021-02-01T20:46:51.529" v="45" actId="20577"/>
        <pc:sldMkLst>
          <pc:docMk/>
          <pc:sldMk cId="2570827864" sldId="473"/>
        </pc:sldMkLst>
        <pc:spChg chg="mod">
          <ac:chgData name="Jason  Mayberry" userId="cecd4e79-e9a6-45b1-a01a-f51df2288f6a" providerId="ADAL" clId="{6CC13FE2-F1D7-4130-B2B3-1AB8C975F4F2}" dt="2021-02-01T20:46:06.789" v="39" actId="1582"/>
          <ac:spMkLst>
            <pc:docMk/>
            <pc:sldMk cId="2570827864" sldId="473"/>
            <ac:spMk id="36" creationId="{00000000-0000-0000-0000-000000000000}"/>
          </ac:spMkLst>
        </pc:spChg>
        <pc:spChg chg="mod">
          <ac:chgData name="Jason  Mayberry" userId="cecd4e79-e9a6-45b1-a01a-f51df2288f6a" providerId="ADAL" clId="{6CC13FE2-F1D7-4130-B2B3-1AB8C975F4F2}" dt="2021-02-01T20:45:45.495" v="37" actId="1076"/>
          <ac:spMkLst>
            <pc:docMk/>
            <pc:sldMk cId="2570827864" sldId="473"/>
            <ac:spMk id="68" creationId="{00000000-0000-0000-0000-000000000000}"/>
          </ac:spMkLst>
        </pc:spChg>
        <pc:spChg chg="mod">
          <ac:chgData name="Jason  Mayberry" userId="cecd4e79-e9a6-45b1-a01a-f51df2288f6a" providerId="ADAL" clId="{6CC13FE2-F1D7-4130-B2B3-1AB8C975F4F2}" dt="2021-02-01T20:45:26.345" v="35" actId="207"/>
          <ac:spMkLst>
            <pc:docMk/>
            <pc:sldMk cId="2570827864" sldId="473"/>
            <ac:spMk id="78" creationId="{00000000-0000-0000-0000-000000000000}"/>
          </ac:spMkLst>
        </pc:spChg>
        <pc:spChg chg="mod">
          <ac:chgData name="Jason  Mayberry" userId="cecd4e79-e9a6-45b1-a01a-f51df2288f6a" providerId="ADAL" clId="{6CC13FE2-F1D7-4130-B2B3-1AB8C975F4F2}" dt="2021-02-01T20:46:46.423" v="42" actId="14100"/>
          <ac:spMkLst>
            <pc:docMk/>
            <pc:sldMk cId="2570827864" sldId="473"/>
            <ac:spMk id="100" creationId="{00000000-0000-0000-0000-000000000000}"/>
          </ac:spMkLst>
        </pc:spChg>
        <pc:spChg chg="mod">
          <ac:chgData name="Jason  Mayberry" userId="cecd4e79-e9a6-45b1-a01a-f51df2288f6a" providerId="ADAL" clId="{6CC13FE2-F1D7-4130-B2B3-1AB8C975F4F2}" dt="2021-02-01T20:46:46.423" v="42" actId="14100"/>
          <ac:spMkLst>
            <pc:docMk/>
            <pc:sldMk cId="2570827864" sldId="473"/>
            <ac:spMk id="102" creationId="{00000000-0000-0000-0000-000000000000}"/>
          </ac:spMkLst>
        </pc:spChg>
        <pc:spChg chg="mod">
          <ac:chgData name="Jason  Mayberry" userId="cecd4e79-e9a6-45b1-a01a-f51df2288f6a" providerId="ADAL" clId="{6CC13FE2-F1D7-4130-B2B3-1AB8C975F4F2}" dt="2021-02-01T20:46:46.423" v="42" actId="14100"/>
          <ac:spMkLst>
            <pc:docMk/>
            <pc:sldMk cId="2570827864" sldId="473"/>
            <ac:spMk id="103" creationId="{00000000-0000-0000-0000-000000000000}"/>
          </ac:spMkLst>
        </pc:spChg>
        <pc:spChg chg="mod">
          <ac:chgData name="Jason  Mayberry" userId="cecd4e79-e9a6-45b1-a01a-f51df2288f6a" providerId="ADAL" clId="{6CC13FE2-F1D7-4130-B2B3-1AB8C975F4F2}" dt="2021-02-01T20:46:46.423" v="42" actId="14100"/>
          <ac:spMkLst>
            <pc:docMk/>
            <pc:sldMk cId="2570827864" sldId="473"/>
            <ac:spMk id="104" creationId="{00000000-0000-0000-0000-000000000000}"/>
          </ac:spMkLst>
        </pc:spChg>
        <pc:spChg chg="mod">
          <ac:chgData name="Jason  Mayberry" userId="cecd4e79-e9a6-45b1-a01a-f51df2288f6a" providerId="ADAL" clId="{6CC13FE2-F1D7-4130-B2B3-1AB8C975F4F2}" dt="2021-02-01T20:46:46.423" v="42" actId="14100"/>
          <ac:spMkLst>
            <pc:docMk/>
            <pc:sldMk cId="2570827864" sldId="473"/>
            <ac:spMk id="105" creationId="{00000000-0000-0000-0000-000000000000}"/>
          </ac:spMkLst>
        </pc:spChg>
        <pc:spChg chg="mod">
          <ac:chgData name="Jason  Mayberry" userId="cecd4e79-e9a6-45b1-a01a-f51df2288f6a" providerId="ADAL" clId="{6CC13FE2-F1D7-4130-B2B3-1AB8C975F4F2}" dt="2021-02-01T20:46:46.423" v="42" actId="14100"/>
          <ac:spMkLst>
            <pc:docMk/>
            <pc:sldMk cId="2570827864" sldId="473"/>
            <ac:spMk id="106" creationId="{00000000-0000-0000-0000-000000000000}"/>
          </ac:spMkLst>
        </pc:spChg>
        <pc:spChg chg="mod">
          <ac:chgData name="Jason  Mayberry" userId="cecd4e79-e9a6-45b1-a01a-f51df2288f6a" providerId="ADAL" clId="{6CC13FE2-F1D7-4130-B2B3-1AB8C975F4F2}" dt="2021-02-01T20:46:46.423" v="42" actId="14100"/>
          <ac:spMkLst>
            <pc:docMk/>
            <pc:sldMk cId="2570827864" sldId="473"/>
            <ac:spMk id="107" creationId="{00000000-0000-0000-0000-000000000000}"/>
          </ac:spMkLst>
        </pc:spChg>
        <pc:spChg chg="mod">
          <ac:chgData name="Jason  Mayberry" userId="cecd4e79-e9a6-45b1-a01a-f51df2288f6a" providerId="ADAL" clId="{6CC13FE2-F1D7-4130-B2B3-1AB8C975F4F2}" dt="2021-02-01T20:46:46.423" v="42" actId="14100"/>
          <ac:spMkLst>
            <pc:docMk/>
            <pc:sldMk cId="2570827864" sldId="473"/>
            <ac:spMk id="108" creationId="{00000000-0000-0000-0000-000000000000}"/>
          </ac:spMkLst>
        </pc:spChg>
        <pc:spChg chg="mod">
          <ac:chgData name="Jason  Mayberry" userId="cecd4e79-e9a6-45b1-a01a-f51df2288f6a" providerId="ADAL" clId="{6CC13FE2-F1D7-4130-B2B3-1AB8C975F4F2}" dt="2021-02-01T20:46:46.423" v="42" actId="14100"/>
          <ac:spMkLst>
            <pc:docMk/>
            <pc:sldMk cId="2570827864" sldId="473"/>
            <ac:spMk id="109" creationId="{00000000-0000-0000-0000-000000000000}"/>
          </ac:spMkLst>
        </pc:spChg>
        <pc:spChg chg="mod">
          <ac:chgData name="Jason  Mayberry" userId="cecd4e79-e9a6-45b1-a01a-f51df2288f6a" providerId="ADAL" clId="{6CC13FE2-F1D7-4130-B2B3-1AB8C975F4F2}" dt="2021-02-01T20:46:46.423" v="42" actId="14100"/>
          <ac:spMkLst>
            <pc:docMk/>
            <pc:sldMk cId="2570827864" sldId="473"/>
            <ac:spMk id="110" creationId="{00000000-0000-0000-0000-000000000000}"/>
          </ac:spMkLst>
        </pc:spChg>
        <pc:spChg chg="mod">
          <ac:chgData name="Jason  Mayberry" userId="cecd4e79-e9a6-45b1-a01a-f51df2288f6a" providerId="ADAL" clId="{6CC13FE2-F1D7-4130-B2B3-1AB8C975F4F2}" dt="2021-02-01T20:46:46.423" v="42" actId="14100"/>
          <ac:spMkLst>
            <pc:docMk/>
            <pc:sldMk cId="2570827864" sldId="473"/>
            <ac:spMk id="112" creationId="{00000000-0000-0000-0000-000000000000}"/>
          </ac:spMkLst>
        </pc:spChg>
        <pc:spChg chg="mod">
          <ac:chgData name="Jason  Mayberry" userId="cecd4e79-e9a6-45b1-a01a-f51df2288f6a" providerId="ADAL" clId="{6CC13FE2-F1D7-4130-B2B3-1AB8C975F4F2}" dt="2021-02-01T20:46:46.423" v="42" actId="14100"/>
          <ac:spMkLst>
            <pc:docMk/>
            <pc:sldMk cId="2570827864" sldId="473"/>
            <ac:spMk id="113" creationId="{00000000-0000-0000-0000-000000000000}"/>
          </ac:spMkLst>
        </pc:spChg>
        <pc:spChg chg="mod">
          <ac:chgData name="Jason  Mayberry" userId="cecd4e79-e9a6-45b1-a01a-f51df2288f6a" providerId="ADAL" clId="{6CC13FE2-F1D7-4130-B2B3-1AB8C975F4F2}" dt="2021-02-01T20:46:46.423" v="42" actId="14100"/>
          <ac:spMkLst>
            <pc:docMk/>
            <pc:sldMk cId="2570827864" sldId="473"/>
            <ac:spMk id="114" creationId="{00000000-0000-0000-0000-000000000000}"/>
          </ac:spMkLst>
        </pc:spChg>
        <pc:spChg chg="mod">
          <ac:chgData name="Jason  Mayberry" userId="cecd4e79-e9a6-45b1-a01a-f51df2288f6a" providerId="ADAL" clId="{6CC13FE2-F1D7-4130-B2B3-1AB8C975F4F2}" dt="2021-02-01T20:46:46.423" v="42" actId="14100"/>
          <ac:spMkLst>
            <pc:docMk/>
            <pc:sldMk cId="2570827864" sldId="473"/>
            <ac:spMk id="115" creationId="{00000000-0000-0000-0000-000000000000}"/>
          </ac:spMkLst>
        </pc:spChg>
        <pc:spChg chg="mod">
          <ac:chgData name="Jason  Mayberry" userId="cecd4e79-e9a6-45b1-a01a-f51df2288f6a" providerId="ADAL" clId="{6CC13FE2-F1D7-4130-B2B3-1AB8C975F4F2}" dt="2021-02-01T20:46:46.423" v="42" actId="14100"/>
          <ac:spMkLst>
            <pc:docMk/>
            <pc:sldMk cId="2570827864" sldId="473"/>
            <ac:spMk id="116" creationId="{00000000-0000-0000-0000-000000000000}"/>
          </ac:spMkLst>
        </pc:spChg>
        <pc:spChg chg="mod">
          <ac:chgData name="Jason  Mayberry" userId="cecd4e79-e9a6-45b1-a01a-f51df2288f6a" providerId="ADAL" clId="{6CC13FE2-F1D7-4130-B2B3-1AB8C975F4F2}" dt="2021-02-01T20:46:46.423" v="42" actId="14100"/>
          <ac:spMkLst>
            <pc:docMk/>
            <pc:sldMk cId="2570827864" sldId="473"/>
            <ac:spMk id="117" creationId="{00000000-0000-0000-0000-000000000000}"/>
          </ac:spMkLst>
        </pc:spChg>
        <pc:spChg chg="mod">
          <ac:chgData name="Jason  Mayberry" userId="cecd4e79-e9a6-45b1-a01a-f51df2288f6a" providerId="ADAL" clId="{6CC13FE2-F1D7-4130-B2B3-1AB8C975F4F2}" dt="2021-02-01T20:46:46.423" v="42" actId="14100"/>
          <ac:spMkLst>
            <pc:docMk/>
            <pc:sldMk cId="2570827864" sldId="473"/>
            <ac:spMk id="118" creationId="{00000000-0000-0000-0000-000000000000}"/>
          </ac:spMkLst>
        </pc:spChg>
        <pc:spChg chg="mod">
          <ac:chgData name="Jason  Mayberry" userId="cecd4e79-e9a6-45b1-a01a-f51df2288f6a" providerId="ADAL" clId="{6CC13FE2-F1D7-4130-B2B3-1AB8C975F4F2}" dt="2021-02-01T20:46:46.423" v="42" actId="14100"/>
          <ac:spMkLst>
            <pc:docMk/>
            <pc:sldMk cId="2570827864" sldId="473"/>
            <ac:spMk id="119" creationId="{00000000-0000-0000-0000-000000000000}"/>
          </ac:spMkLst>
        </pc:spChg>
        <pc:spChg chg="mod">
          <ac:chgData name="Jason  Mayberry" userId="cecd4e79-e9a6-45b1-a01a-f51df2288f6a" providerId="ADAL" clId="{6CC13FE2-F1D7-4130-B2B3-1AB8C975F4F2}" dt="2021-02-01T20:46:46.423" v="42" actId="14100"/>
          <ac:spMkLst>
            <pc:docMk/>
            <pc:sldMk cId="2570827864" sldId="473"/>
            <ac:spMk id="121" creationId="{00000000-0000-0000-0000-000000000000}"/>
          </ac:spMkLst>
        </pc:spChg>
        <pc:spChg chg="mod">
          <ac:chgData name="Jason  Mayberry" userId="cecd4e79-e9a6-45b1-a01a-f51df2288f6a" providerId="ADAL" clId="{6CC13FE2-F1D7-4130-B2B3-1AB8C975F4F2}" dt="2021-02-01T20:46:51.529" v="45" actId="20577"/>
          <ac:spMkLst>
            <pc:docMk/>
            <pc:sldMk cId="2570827864" sldId="473"/>
            <ac:spMk id="122" creationId="{00000000-0000-0000-0000-000000000000}"/>
          </ac:spMkLst>
        </pc:spChg>
        <pc:spChg chg="mod">
          <ac:chgData name="Jason  Mayberry" userId="cecd4e79-e9a6-45b1-a01a-f51df2288f6a" providerId="ADAL" clId="{6CC13FE2-F1D7-4130-B2B3-1AB8C975F4F2}" dt="2021-02-01T20:46:46.423" v="42" actId="14100"/>
          <ac:spMkLst>
            <pc:docMk/>
            <pc:sldMk cId="2570827864" sldId="473"/>
            <ac:spMk id="123" creationId="{00000000-0000-0000-0000-000000000000}"/>
          </ac:spMkLst>
        </pc:spChg>
        <pc:grpChg chg="mod">
          <ac:chgData name="Jason  Mayberry" userId="cecd4e79-e9a6-45b1-a01a-f51df2288f6a" providerId="ADAL" clId="{6CC13FE2-F1D7-4130-B2B3-1AB8C975F4F2}" dt="2021-02-01T20:46:46.423" v="42" actId="14100"/>
          <ac:grpSpMkLst>
            <pc:docMk/>
            <pc:sldMk cId="2570827864" sldId="473"/>
            <ac:grpSpMk id="98" creationId="{00000000-0000-0000-0000-000000000000}"/>
          </ac:grpSpMkLst>
        </pc:grpChg>
        <pc:grpChg chg="mod">
          <ac:chgData name="Jason  Mayberry" userId="cecd4e79-e9a6-45b1-a01a-f51df2288f6a" providerId="ADAL" clId="{6CC13FE2-F1D7-4130-B2B3-1AB8C975F4F2}" dt="2021-02-01T20:46:46.423" v="42" actId="14100"/>
          <ac:grpSpMkLst>
            <pc:docMk/>
            <pc:sldMk cId="2570827864" sldId="473"/>
            <ac:grpSpMk id="99" creationId="{00000000-0000-0000-0000-000000000000}"/>
          </ac:grpSpMkLst>
        </pc:grpChg>
        <pc:grpChg chg="mod">
          <ac:chgData name="Jason  Mayberry" userId="cecd4e79-e9a6-45b1-a01a-f51df2288f6a" providerId="ADAL" clId="{6CC13FE2-F1D7-4130-B2B3-1AB8C975F4F2}" dt="2021-02-01T20:46:46.423" v="42" actId="14100"/>
          <ac:grpSpMkLst>
            <pc:docMk/>
            <pc:sldMk cId="2570827864" sldId="473"/>
            <ac:grpSpMk id="111" creationId="{00000000-0000-0000-0000-000000000000}"/>
          </ac:grpSpMkLst>
        </pc:grpChg>
        <pc:grpChg chg="mod">
          <ac:chgData name="Jason  Mayberry" userId="cecd4e79-e9a6-45b1-a01a-f51df2288f6a" providerId="ADAL" clId="{6CC13FE2-F1D7-4130-B2B3-1AB8C975F4F2}" dt="2021-02-01T20:46:46.423" v="42" actId="14100"/>
          <ac:grpSpMkLst>
            <pc:docMk/>
            <pc:sldMk cId="2570827864" sldId="473"/>
            <ac:grpSpMk id="125" creationId="{00000000-0000-0000-0000-000000000000}"/>
          </ac:grpSpMkLst>
        </pc:grpChg>
      </pc:sldChg>
      <pc:sldChg chg="modSp mod">
        <pc:chgData name="Jason  Mayberry" userId="cecd4e79-e9a6-45b1-a01a-f51df2288f6a" providerId="ADAL" clId="{6CC13FE2-F1D7-4130-B2B3-1AB8C975F4F2}" dt="2021-02-01T21:20:10.276" v="82" actId="404"/>
        <pc:sldMkLst>
          <pc:docMk/>
          <pc:sldMk cId="776491498" sldId="474"/>
        </pc:sldMkLst>
        <pc:spChg chg="mod">
          <ac:chgData name="Jason  Mayberry" userId="cecd4e79-e9a6-45b1-a01a-f51df2288f6a" providerId="ADAL" clId="{6CC13FE2-F1D7-4130-B2B3-1AB8C975F4F2}" dt="2021-02-01T21:20:10.276" v="82" actId="404"/>
          <ac:spMkLst>
            <pc:docMk/>
            <pc:sldMk cId="776491498" sldId="474"/>
            <ac:spMk id="15363" creationId="{00000000-0000-0000-0000-000000000000}"/>
          </ac:spMkLst>
        </pc:spChg>
      </pc:sldChg>
    </pc:docChg>
  </pc:docChgLst>
  <pc:docChgLst>
    <pc:chgData name="Jason  Mayberry" userId="cecd4e79-e9a6-45b1-a01a-f51df2288f6a" providerId="ADAL" clId="{9529BE6E-4CEC-4345-A7AC-F5BFF6C09EA4}"/>
    <pc:docChg chg="undo custSel addSld delSld modSld modSection">
      <pc:chgData name="Jason  Mayberry" userId="cecd4e79-e9a6-45b1-a01a-f51df2288f6a" providerId="ADAL" clId="{9529BE6E-4CEC-4345-A7AC-F5BFF6C09EA4}" dt="2022-02-01T21:39:29.429" v="3" actId="47"/>
      <pc:docMkLst>
        <pc:docMk/>
      </pc:docMkLst>
      <pc:sldChg chg="add del">
        <pc:chgData name="Jason  Mayberry" userId="cecd4e79-e9a6-45b1-a01a-f51df2288f6a" providerId="ADAL" clId="{9529BE6E-4CEC-4345-A7AC-F5BFF6C09EA4}" dt="2022-02-01T21:39:29.429" v="3" actId="47"/>
        <pc:sldMkLst>
          <pc:docMk/>
          <pc:sldMk cId="2570827864" sldId="473"/>
        </pc:sldMkLst>
      </pc:sldChg>
      <pc:sldChg chg="add">
        <pc:chgData name="Jason  Mayberry" userId="cecd4e79-e9a6-45b1-a01a-f51df2288f6a" providerId="ADAL" clId="{9529BE6E-4CEC-4345-A7AC-F5BFF6C09EA4}" dt="2022-02-01T21:39:27.510" v="2"/>
        <pc:sldMkLst>
          <pc:docMk/>
          <pc:sldMk cId="3708732740" sldId="475"/>
        </pc:sldMkLst>
      </pc:sldChg>
    </pc:docChg>
  </pc:docChgLst>
  <pc:docChgLst>
    <pc:chgData name="Jason  Mayberry" userId="cecd4e79-e9a6-45b1-a01a-f51df2288f6a" providerId="ADAL" clId="{BAB73C5E-3290-4CF2-AD1F-7844AFEA9B2D}"/>
    <pc:docChg chg="modSld">
      <pc:chgData name="Jason  Mayberry" userId="cecd4e79-e9a6-45b1-a01a-f51df2288f6a" providerId="ADAL" clId="{BAB73C5E-3290-4CF2-AD1F-7844AFEA9B2D}" dt="2021-08-31T15:04:13.750" v="13" actId="20577"/>
      <pc:docMkLst>
        <pc:docMk/>
      </pc:docMkLst>
      <pc:sldChg chg="modSp modAnim">
        <pc:chgData name="Jason  Mayberry" userId="cecd4e79-e9a6-45b1-a01a-f51df2288f6a" providerId="ADAL" clId="{BAB73C5E-3290-4CF2-AD1F-7844AFEA9B2D}" dt="2021-08-31T15:04:13.750" v="13" actId="20577"/>
        <pc:sldMkLst>
          <pc:docMk/>
          <pc:sldMk cId="2548013580" sldId="271"/>
        </pc:sldMkLst>
        <pc:spChg chg="mod">
          <ac:chgData name="Jason  Mayberry" userId="cecd4e79-e9a6-45b1-a01a-f51df2288f6a" providerId="ADAL" clId="{BAB73C5E-3290-4CF2-AD1F-7844AFEA9B2D}" dt="2021-08-31T15:04:13.750" v="13" actId="20577"/>
          <ac:spMkLst>
            <pc:docMk/>
            <pc:sldMk cId="2548013580" sldId="271"/>
            <ac:spMk id="3174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676C8-DD06-439E-A5C0-E73D8F9A40F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7B9D5-4EE1-4DBA-871C-C9B23D773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2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2421" indent="-362421">
              <a:buFont typeface="Arial" pitchFamily="34" charset="0"/>
              <a:buChar char="•"/>
            </a:pPr>
            <a:r>
              <a:rPr lang="en-US" sz="1300" dirty="0">
                <a:latin typeface="Calibri" pitchFamily="34" charset="0"/>
                <a:cs typeface="Calibri" pitchFamily="34" charset="0"/>
              </a:rPr>
              <a:t>NA also</a:t>
            </a:r>
          </a:p>
          <a:p>
            <a:pPr marL="845647" lvl="1" indent="-362421">
              <a:buFont typeface="Arial" pitchFamily="34" charset="0"/>
              <a:buChar char="•"/>
            </a:pPr>
            <a:r>
              <a:rPr lang="en-US" sz="1300" dirty="0">
                <a:latin typeface="Calibri" pitchFamily="34" charset="0"/>
                <a:cs typeface="Calibri" pitchFamily="34" charset="0"/>
              </a:rPr>
              <a:t>Capable of direct </a:t>
            </a:r>
            <a:r>
              <a:rPr lang="en-US" sz="1300" b="1" dirty="0">
                <a:latin typeface="Calibri" pitchFamily="34" charset="0"/>
                <a:cs typeface="Calibri" pitchFamily="34" charset="0"/>
              </a:rPr>
              <a:t>replication</a:t>
            </a:r>
          </a:p>
          <a:p>
            <a:pPr marL="845647" lvl="1" indent="-362421">
              <a:buFont typeface="Arial" pitchFamily="34" charset="0"/>
              <a:buChar char="•"/>
            </a:pPr>
            <a:r>
              <a:rPr lang="en-US" sz="1300" b="1" dirty="0">
                <a:latin typeface="Calibri" pitchFamily="34" charset="0"/>
                <a:cs typeface="Calibri" pitchFamily="34" charset="0"/>
              </a:rPr>
              <a:t>Transmission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> is responsible for heredity nature of traits</a:t>
            </a:r>
          </a:p>
          <a:p>
            <a:pPr marL="845647" lvl="1" indent="-362421">
              <a:buFont typeface="Arial" pitchFamily="34" charset="0"/>
              <a:buChar char="•"/>
            </a:pPr>
            <a:r>
              <a:rPr lang="en-US" sz="1300" b="1" dirty="0">
                <a:latin typeface="Calibri" pitchFamily="34" charset="0"/>
                <a:cs typeface="Calibri" pitchFamily="34" charset="0"/>
              </a:rPr>
              <a:t>Variation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> is responsible for variation between individuals and species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17F-E745-476F-81F2-A08CF45BE1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89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8.15</a:t>
            </a:r>
            <a:r>
              <a:rPr lang="en-US" baseline="0" dirty="0"/>
              <a:t> </a:t>
            </a:r>
            <a:r>
              <a:rPr lang="en-US" dirty="0"/>
              <a:t>Induced fit between an enzyme and its substrate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5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4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7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25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04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45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1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51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38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32886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0" y="0"/>
            <a:ext cx="457200" cy="3288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1A726D-4009-41A1-A835-A33C4E175CBA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21781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38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4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0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10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37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2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0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32886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0" y="0"/>
            <a:ext cx="457200" cy="3288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1A726D-4009-41A1-A835-A33C4E175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2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4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9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32886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381000"/>
            <a:ext cx="8991600" cy="640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457200" cy="3288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E61A726D-4009-41A1-A835-A33C4E175C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4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accent3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32886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381000"/>
            <a:ext cx="8991600" cy="640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457200" cy="3288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fld id="{E61A726D-4009-41A1-A835-A33C4E175C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2100" kern="1200">
          <a:solidFill>
            <a:schemeClr val="accent3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615954"/>
            <a:ext cx="7772400" cy="1470025"/>
          </a:xfrm>
        </p:spPr>
        <p:txBody>
          <a:bodyPr/>
          <a:lstStyle/>
          <a:p>
            <a:r>
              <a:rPr lang="en-US" dirty="0"/>
              <a:t>Proteins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371600" y="3886199"/>
            <a:ext cx="6400800" cy="2812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solidFill>
                  <a:schemeClr val="tx1"/>
                </a:solidFill>
              </a:rPr>
              <a:t>Molecular Building Blocks of Life</a:t>
            </a:r>
          </a:p>
          <a:p>
            <a:r>
              <a:rPr lang="en-US" dirty="0">
                <a:solidFill>
                  <a:schemeClr val="tx1"/>
                </a:solidFill>
              </a:rPr>
              <a:t>Water</a:t>
            </a:r>
          </a:p>
          <a:p>
            <a:r>
              <a:rPr lang="en-US" dirty="0">
                <a:solidFill>
                  <a:schemeClr val="tx1"/>
                </a:solidFill>
              </a:rPr>
              <a:t>Proteins</a:t>
            </a:r>
          </a:p>
          <a:p>
            <a:r>
              <a:rPr lang="en-US" dirty="0">
                <a:solidFill>
                  <a:schemeClr val="tx1"/>
                </a:solidFill>
              </a:rPr>
              <a:t>Nucleic Acids</a:t>
            </a:r>
          </a:p>
          <a:p>
            <a:r>
              <a:rPr lang="en-US" dirty="0">
                <a:solidFill>
                  <a:schemeClr val="tx1"/>
                </a:solidFill>
              </a:rPr>
              <a:t>Lipids</a:t>
            </a:r>
          </a:p>
          <a:p>
            <a:r>
              <a:rPr lang="en-US" dirty="0">
                <a:solidFill>
                  <a:schemeClr val="tx1"/>
                </a:solidFill>
              </a:rPr>
              <a:t>Carbohydrates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2552884" y="5007329"/>
            <a:ext cx="1463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Organic Molecules</a:t>
            </a:r>
          </a:p>
        </p:txBody>
      </p:sp>
      <p:sp>
        <p:nvSpPr>
          <p:cNvPr id="7" name="Left Brace 6"/>
          <p:cNvSpPr/>
          <p:nvPr/>
        </p:nvSpPr>
        <p:spPr>
          <a:xfrm>
            <a:off x="3537284" y="4629751"/>
            <a:ext cx="394636" cy="14630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2915B0-AEA8-EA9B-FFBD-98E6FE80A477}"/>
              </a:ext>
            </a:extLst>
          </p:cNvPr>
          <p:cNvSpPr txBox="1"/>
          <p:nvPr/>
        </p:nvSpPr>
        <p:spPr>
          <a:xfrm>
            <a:off x="685800" y="3085979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Jason R Mayberry, PhD</a:t>
            </a:r>
          </a:p>
        </p:txBody>
      </p:sp>
    </p:spTree>
    <p:extLst>
      <p:ext uri="{BB962C8B-B14F-4D97-AF65-F5344CB8AC3E}">
        <p14:creationId xmlns:p14="http://schemas.microsoft.com/office/powerpoint/2010/main" val="122380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roup 552">
            <a:extLst>
              <a:ext uri="{FF2B5EF4-FFF2-40B4-BE49-F238E27FC236}">
                <a16:creationId xmlns:a16="http://schemas.microsoft.com/office/drawing/2014/main" id="{0E630DE6-6E45-8DA6-F3E2-92084FE1D732}"/>
              </a:ext>
            </a:extLst>
          </p:cNvPr>
          <p:cNvGrpSpPr/>
          <p:nvPr/>
        </p:nvGrpSpPr>
        <p:grpSpPr>
          <a:xfrm>
            <a:off x="2599077" y="1101862"/>
            <a:ext cx="6352045" cy="4907551"/>
            <a:chOff x="-1154193" y="-1164330"/>
            <a:chExt cx="10480890" cy="8097471"/>
          </a:xfrm>
        </p:grpSpPr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1D0F66BD-408F-A8F7-4123-2F4E367608C8}"/>
                </a:ext>
              </a:extLst>
            </p:cNvPr>
            <p:cNvSpPr/>
            <p:nvPr/>
          </p:nvSpPr>
          <p:spPr>
            <a:xfrm rot="19658637">
              <a:off x="432995" y="1875626"/>
              <a:ext cx="756343" cy="114555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900">
                <a:solidFill>
                  <a:srgbClr val="4BACC6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4A7464B1-09DC-7407-14B4-B1B6F8DDC839}"/>
                </a:ext>
              </a:extLst>
            </p:cNvPr>
            <p:cNvSpPr/>
            <p:nvPr/>
          </p:nvSpPr>
          <p:spPr>
            <a:xfrm rot="14620287">
              <a:off x="172680" y="3930409"/>
              <a:ext cx="756343" cy="114555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900">
                <a:solidFill>
                  <a:srgbClr val="4BACC6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C7822084-275B-DE9E-9B46-939C680B0265}"/>
                </a:ext>
              </a:extLst>
            </p:cNvPr>
            <p:cNvSpPr/>
            <p:nvPr/>
          </p:nvSpPr>
          <p:spPr>
            <a:xfrm>
              <a:off x="2433826" y="3224714"/>
              <a:ext cx="1917871" cy="1550619"/>
            </a:xfrm>
            <a:prstGeom prst="ellipse">
              <a:avLst/>
            </a:prstGeom>
            <a:solidFill>
              <a:srgbClr val="F1E3D5"/>
            </a:solidFill>
            <a:ln w="12700">
              <a:solidFill>
                <a:srgbClr val="9966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900">
                <a:solidFill>
                  <a:srgbClr val="4BACC6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0E5BFD85-6EB6-BBAA-9937-6D81CF927737}"/>
                </a:ext>
              </a:extLst>
            </p:cNvPr>
            <p:cNvSpPr/>
            <p:nvPr/>
          </p:nvSpPr>
          <p:spPr>
            <a:xfrm>
              <a:off x="5673227" y="5192059"/>
              <a:ext cx="807558" cy="807558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900">
                <a:solidFill>
                  <a:srgbClr val="4BACC6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3F4348E3-B1A8-07AA-FAD7-37A34C854510}"/>
                </a:ext>
              </a:extLst>
            </p:cNvPr>
            <p:cNvSpPr/>
            <p:nvPr/>
          </p:nvSpPr>
          <p:spPr>
            <a:xfrm>
              <a:off x="7126500" y="3175930"/>
              <a:ext cx="807558" cy="80755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FF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900">
                <a:solidFill>
                  <a:srgbClr val="4BACC6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46D67B52-2A2E-030F-2BE0-EF9777D91DB0}"/>
                </a:ext>
              </a:extLst>
            </p:cNvPr>
            <p:cNvSpPr/>
            <p:nvPr/>
          </p:nvSpPr>
          <p:spPr>
            <a:xfrm>
              <a:off x="5569692" y="189657"/>
              <a:ext cx="807558" cy="80755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900">
                <a:solidFill>
                  <a:srgbClr val="4BACC6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A1340C95-A3B9-7DBB-F929-BD46C7547CA8}"/>
                </a:ext>
              </a:extLst>
            </p:cNvPr>
            <p:cNvSpPr/>
            <p:nvPr/>
          </p:nvSpPr>
          <p:spPr>
            <a:xfrm>
              <a:off x="295277" y="-1164330"/>
              <a:ext cx="9031420" cy="7623497"/>
            </a:xfrm>
            <a:custGeom>
              <a:avLst/>
              <a:gdLst>
                <a:gd name="connsiteX0" fmla="*/ 962025 w 8594379"/>
                <a:gd name="connsiteY0" fmla="*/ 1056583 h 6855281"/>
                <a:gd name="connsiteX1" fmla="*/ 1447800 w 8594379"/>
                <a:gd name="connsiteY1" fmla="*/ 2190058 h 6855281"/>
                <a:gd name="connsiteX2" fmla="*/ 2295525 w 8594379"/>
                <a:gd name="connsiteY2" fmla="*/ 3399733 h 6855281"/>
                <a:gd name="connsiteX3" fmla="*/ 2886075 w 8594379"/>
                <a:gd name="connsiteY3" fmla="*/ 3380683 h 6855281"/>
                <a:gd name="connsiteX4" fmla="*/ 3876675 w 8594379"/>
                <a:gd name="connsiteY4" fmla="*/ 3390208 h 6855281"/>
                <a:gd name="connsiteX5" fmla="*/ 4953000 w 8594379"/>
                <a:gd name="connsiteY5" fmla="*/ 1332808 h 6855281"/>
                <a:gd name="connsiteX6" fmla="*/ 4924425 w 8594379"/>
                <a:gd name="connsiteY6" fmla="*/ 304108 h 6855281"/>
                <a:gd name="connsiteX7" fmla="*/ 7219950 w 8594379"/>
                <a:gd name="connsiteY7" fmla="*/ 46933 h 6855281"/>
                <a:gd name="connsiteX8" fmla="*/ 7200900 w 8594379"/>
                <a:gd name="connsiteY8" fmla="*/ 1113733 h 6855281"/>
                <a:gd name="connsiteX9" fmla="*/ 7029450 w 8594379"/>
                <a:gd name="connsiteY9" fmla="*/ 2313883 h 6855281"/>
                <a:gd name="connsiteX10" fmla="*/ 6324600 w 8594379"/>
                <a:gd name="connsiteY10" fmla="*/ 2837758 h 6855281"/>
                <a:gd name="connsiteX11" fmla="*/ 4705350 w 8594379"/>
                <a:gd name="connsiteY11" fmla="*/ 3228283 h 6855281"/>
                <a:gd name="connsiteX12" fmla="*/ 4924425 w 8594379"/>
                <a:gd name="connsiteY12" fmla="*/ 4399858 h 6855281"/>
                <a:gd name="connsiteX13" fmla="*/ 5476875 w 8594379"/>
                <a:gd name="connsiteY13" fmla="*/ 4657033 h 6855281"/>
                <a:gd name="connsiteX14" fmla="*/ 6600825 w 8594379"/>
                <a:gd name="connsiteY14" fmla="*/ 4999933 h 6855281"/>
                <a:gd name="connsiteX15" fmla="*/ 7162800 w 8594379"/>
                <a:gd name="connsiteY15" fmla="*/ 4942783 h 6855281"/>
                <a:gd name="connsiteX16" fmla="*/ 8267700 w 8594379"/>
                <a:gd name="connsiteY16" fmla="*/ 5047558 h 6855281"/>
                <a:gd name="connsiteX17" fmla="*/ 8420100 w 8594379"/>
                <a:gd name="connsiteY17" fmla="*/ 6752533 h 6855281"/>
                <a:gd name="connsiteX18" fmla="*/ 6010275 w 8594379"/>
                <a:gd name="connsiteY18" fmla="*/ 6609658 h 6855281"/>
                <a:gd name="connsiteX19" fmla="*/ 4829175 w 8594379"/>
                <a:gd name="connsiteY19" fmla="*/ 6161983 h 6855281"/>
                <a:gd name="connsiteX20" fmla="*/ 3533775 w 8594379"/>
                <a:gd name="connsiteY20" fmla="*/ 5066608 h 6855281"/>
                <a:gd name="connsiteX21" fmla="*/ 2266950 w 8594379"/>
                <a:gd name="connsiteY21" fmla="*/ 5038033 h 6855281"/>
                <a:gd name="connsiteX22" fmla="*/ 1219200 w 8594379"/>
                <a:gd name="connsiteY22" fmla="*/ 5704783 h 6855281"/>
                <a:gd name="connsiteX23" fmla="*/ 0 w 8594379"/>
                <a:gd name="connsiteY23" fmla="*/ 6390583 h 6855281"/>
                <a:gd name="connsiteX0" fmla="*/ 962025 w 8594379"/>
                <a:gd name="connsiteY0" fmla="*/ 1056583 h 6855281"/>
                <a:gd name="connsiteX1" fmla="*/ 1447800 w 8594379"/>
                <a:gd name="connsiteY1" fmla="*/ 2190058 h 6855281"/>
                <a:gd name="connsiteX2" fmla="*/ 2295525 w 8594379"/>
                <a:gd name="connsiteY2" fmla="*/ 3399733 h 6855281"/>
                <a:gd name="connsiteX3" fmla="*/ 2886075 w 8594379"/>
                <a:gd name="connsiteY3" fmla="*/ 3380683 h 6855281"/>
                <a:gd name="connsiteX4" fmla="*/ 4048125 w 8594379"/>
                <a:gd name="connsiteY4" fmla="*/ 3256858 h 6855281"/>
                <a:gd name="connsiteX5" fmla="*/ 4953000 w 8594379"/>
                <a:gd name="connsiteY5" fmla="*/ 1332808 h 6855281"/>
                <a:gd name="connsiteX6" fmla="*/ 4924425 w 8594379"/>
                <a:gd name="connsiteY6" fmla="*/ 304108 h 6855281"/>
                <a:gd name="connsiteX7" fmla="*/ 7219950 w 8594379"/>
                <a:gd name="connsiteY7" fmla="*/ 46933 h 6855281"/>
                <a:gd name="connsiteX8" fmla="*/ 7200900 w 8594379"/>
                <a:gd name="connsiteY8" fmla="*/ 1113733 h 6855281"/>
                <a:gd name="connsiteX9" fmla="*/ 7029450 w 8594379"/>
                <a:gd name="connsiteY9" fmla="*/ 2313883 h 6855281"/>
                <a:gd name="connsiteX10" fmla="*/ 6324600 w 8594379"/>
                <a:gd name="connsiteY10" fmla="*/ 2837758 h 6855281"/>
                <a:gd name="connsiteX11" fmla="*/ 4705350 w 8594379"/>
                <a:gd name="connsiteY11" fmla="*/ 3228283 h 6855281"/>
                <a:gd name="connsiteX12" fmla="*/ 4924425 w 8594379"/>
                <a:gd name="connsiteY12" fmla="*/ 4399858 h 6855281"/>
                <a:gd name="connsiteX13" fmla="*/ 5476875 w 8594379"/>
                <a:gd name="connsiteY13" fmla="*/ 4657033 h 6855281"/>
                <a:gd name="connsiteX14" fmla="*/ 6600825 w 8594379"/>
                <a:gd name="connsiteY14" fmla="*/ 4999933 h 6855281"/>
                <a:gd name="connsiteX15" fmla="*/ 7162800 w 8594379"/>
                <a:gd name="connsiteY15" fmla="*/ 4942783 h 6855281"/>
                <a:gd name="connsiteX16" fmla="*/ 8267700 w 8594379"/>
                <a:gd name="connsiteY16" fmla="*/ 5047558 h 6855281"/>
                <a:gd name="connsiteX17" fmla="*/ 8420100 w 8594379"/>
                <a:gd name="connsiteY17" fmla="*/ 6752533 h 6855281"/>
                <a:gd name="connsiteX18" fmla="*/ 6010275 w 8594379"/>
                <a:gd name="connsiteY18" fmla="*/ 6609658 h 6855281"/>
                <a:gd name="connsiteX19" fmla="*/ 4829175 w 8594379"/>
                <a:gd name="connsiteY19" fmla="*/ 6161983 h 6855281"/>
                <a:gd name="connsiteX20" fmla="*/ 3533775 w 8594379"/>
                <a:gd name="connsiteY20" fmla="*/ 5066608 h 6855281"/>
                <a:gd name="connsiteX21" fmla="*/ 2266950 w 8594379"/>
                <a:gd name="connsiteY21" fmla="*/ 5038033 h 6855281"/>
                <a:gd name="connsiteX22" fmla="*/ 1219200 w 8594379"/>
                <a:gd name="connsiteY22" fmla="*/ 5704783 h 6855281"/>
                <a:gd name="connsiteX23" fmla="*/ 0 w 8594379"/>
                <a:gd name="connsiteY23" fmla="*/ 6390583 h 6855281"/>
                <a:gd name="connsiteX0" fmla="*/ 962025 w 8594379"/>
                <a:gd name="connsiteY0" fmla="*/ 1056583 h 6855281"/>
                <a:gd name="connsiteX1" fmla="*/ 1447800 w 8594379"/>
                <a:gd name="connsiteY1" fmla="*/ 2190058 h 6855281"/>
                <a:gd name="connsiteX2" fmla="*/ 2333625 w 8594379"/>
                <a:gd name="connsiteY2" fmla="*/ 3399733 h 6855281"/>
                <a:gd name="connsiteX3" fmla="*/ 2886075 w 8594379"/>
                <a:gd name="connsiteY3" fmla="*/ 3380683 h 6855281"/>
                <a:gd name="connsiteX4" fmla="*/ 4048125 w 8594379"/>
                <a:gd name="connsiteY4" fmla="*/ 3256858 h 6855281"/>
                <a:gd name="connsiteX5" fmla="*/ 4953000 w 8594379"/>
                <a:gd name="connsiteY5" fmla="*/ 1332808 h 6855281"/>
                <a:gd name="connsiteX6" fmla="*/ 4924425 w 8594379"/>
                <a:gd name="connsiteY6" fmla="*/ 304108 h 6855281"/>
                <a:gd name="connsiteX7" fmla="*/ 7219950 w 8594379"/>
                <a:gd name="connsiteY7" fmla="*/ 46933 h 6855281"/>
                <a:gd name="connsiteX8" fmla="*/ 7200900 w 8594379"/>
                <a:gd name="connsiteY8" fmla="*/ 1113733 h 6855281"/>
                <a:gd name="connsiteX9" fmla="*/ 7029450 w 8594379"/>
                <a:gd name="connsiteY9" fmla="*/ 2313883 h 6855281"/>
                <a:gd name="connsiteX10" fmla="*/ 6324600 w 8594379"/>
                <a:gd name="connsiteY10" fmla="*/ 2837758 h 6855281"/>
                <a:gd name="connsiteX11" fmla="*/ 4705350 w 8594379"/>
                <a:gd name="connsiteY11" fmla="*/ 3228283 h 6855281"/>
                <a:gd name="connsiteX12" fmla="*/ 4924425 w 8594379"/>
                <a:gd name="connsiteY12" fmla="*/ 4399858 h 6855281"/>
                <a:gd name="connsiteX13" fmla="*/ 5476875 w 8594379"/>
                <a:gd name="connsiteY13" fmla="*/ 4657033 h 6855281"/>
                <a:gd name="connsiteX14" fmla="*/ 6600825 w 8594379"/>
                <a:gd name="connsiteY14" fmla="*/ 4999933 h 6855281"/>
                <a:gd name="connsiteX15" fmla="*/ 7162800 w 8594379"/>
                <a:gd name="connsiteY15" fmla="*/ 4942783 h 6855281"/>
                <a:gd name="connsiteX16" fmla="*/ 8267700 w 8594379"/>
                <a:gd name="connsiteY16" fmla="*/ 5047558 h 6855281"/>
                <a:gd name="connsiteX17" fmla="*/ 8420100 w 8594379"/>
                <a:gd name="connsiteY17" fmla="*/ 6752533 h 6855281"/>
                <a:gd name="connsiteX18" fmla="*/ 6010275 w 8594379"/>
                <a:gd name="connsiteY18" fmla="*/ 6609658 h 6855281"/>
                <a:gd name="connsiteX19" fmla="*/ 4829175 w 8594379"/>
                <a:gd name="connsiteY19" fmla="*/ 6161983 h 6855281"/>
                <a:gd name="connsiteX20" fmla="*/ 3533775 w 8594379"/>
                <a:gd name="connsiteY20" fmla="*/ 5066608 h 6855281"/>
                <a:gd name="connsiteX21" fmla="*/ 2266950 w 8594379"/>
                <a:gd name="connsiteY21" fmla="*/ 5038033 h 6855281"/>
                <a:gd name="connsiteX22" fmla="*/ 1219200 w 8594379"/>
                <a:gd name="connsiteY22" fmla="*/ 5704783 h 6855281"/>
                <a:gd name="connsiteX23" fmla="*/ 0 w 8594379"/>
                <a:gd name="connsiteY23" fmla="*/ 6390583 h 6855281"/>
                <a:gd name="connsiteX0" fmla="*/ 962025 w 8594379"/>
                <a:gd name="connsiteY0" fmla="*/ 1063087 h 6861785"/>
                <a:gd name="connsiteX1" fmla="*/ 1447800 w 8594379"/>
                <a:gd name="connsiteY1" fmla="*/ 2196562 h 6861785"/>
                <a:gd name="connsiteX2" fmla="*/ 2333625 w 8594379"/>
                <a:gd name="connsiteY2" fmla="*/ 3406237 h 6861785"/>
                <a:gd name="connsiteX3" fmla="*/ 2886075 w 8594379"/>
                <a:gd name="connsiteY3" fmla="*/ 3387187 h 6861785"/>
                <a:gd name="connsiteX4" fmla="*/ 4048125 w 8594379"/>
                <a:gd name="connsiteY4" fmla="*/ 3263362 h 6861785"/>
                <a:gd name="connsiteX5" fmla="*/ 4933950 w 8594379"/>
                <a:gd name="connsiteY5" fmla="*/ 1606012 h 6861785"/>
                <a:gd name="connsiteX6" fmla="*/ 4924425 w 8594379"/>
                <a:gd name="connsiteY6" fmla="*/ 310612 h 6861785"/>
                <a:gd name="connsiteX7" fmla="*/ 7219950 w 8594379"/>
                <a:gd name="connsiteY7" fmla="*/ 53437 h 6861785"/>
                <a:gd name="connsiteX8" fmla="*/ 7200900 w 8594379"/>
                <a:gd name="connsiteY8" fmla="*/ 1120237 h 6861785"/>
                <a:gd name="connsiteX9" fmla="*/ 7029450 w 8594379"/>
                <a:gd name="connsiteY9" fmla="*/ 2320387 h 6861785"/>
                <a:gd name="connsiteX10" fmla="*/ 6324600 w 8594379"/>
                <a:gd name="connsiteY10" fmla="*/ 2844262 h 6861785"/>
                <a:gd name="connsiteX11" fmla="*/ 4705350 w 8594379"/>
                <a:gd name="connsiteY11" fmla="*/ 3234787 h 6861785"/>
                <a:gd name="connsiteX12" fmla="*/ 4924425 w 8594379"/>
                <a:gd name="connsiteY12" fmla="*/ 4406362 h 6861785"/>
                <a:gd name="connsiteX13" fmla="*/ 5476875 w 8594379"/>
                <a:gd name="connsiteY13" fmla="*/ 4663537 h 6861785"/>
                <a:gd name="connsiteX14" fmla="*/ 6600825 w 8594379"/>
                <a:gd name="connsiteY14" fmla="*/ 5006437 h 6861785"/>
                <a:gd name="connsiteX15" fmla="*/ 7162800 w 8594379"/>
                <a:gd name="connsiteY15" fmla="*/ 4949287 h 6861785"/>
                <a:gd name="connsiteX16" fmla="*/ 8267700 w 8594379"/>
                <a:gd name="connsiteY16" fmla="*/ 5054062 h 6861785"/>
                <a:gd name="connsiteX17" fmla="*/ 8420100 w 8594379"/>
                <a:gd name="connsiteY17" fmla="*/ 6759037 h 6861785"/>
                <a:gd name="connsiteX18" fmla="*/ 6010275 w 8594379"/>
                <a:gd name="connsiteY18" fmla="*/ 6616162 h 6861785"/>
                <a:gd name="connsiteX19" fmla="*/ 4829175 w 8594379"/>
                <a:gd name="connsiteY19" fmla="*/ 6168487 h 6861785"/>
                <a:gd name="connsiteX20" fmla="*/ 3533775 w 8594379"/>
                <a:gd name="connsiteY20" fmla="*/ 5073112 h 6861785"/>
                <a:gd name="connsiteX21" fmla="*/ 2266950 w 8594379"/>
                <a:gd name="connsiteY21" fmla="*/ 5044537 h 6861785"/>
                <a:gd name="connsiteX22" fmla="*/ 1219200 w 8594379"/>
                <a:gd name="connsiteY22" fmla="*/ 5711287 h 6861785"/>
                <a:gd name="connsiteX23" fmla="*/ 0 w 8594379"/>
                <a:gd name="connsiteY23" fmla="*/ 6397087 h 6861785"/>
                <a:gd name="connsiteX0" fmla="*/ 962025 w 8594379"/>
                <a:gd name="connsiteY0" fmla="*/ 1320519 h 7119217"/>
                <a:gd name="connsiteX1" fmla="*/ 1447800 w 8594379"/>
                <a:gd name="connsiteY1" fmla="*/ 2453994 h 7119217"/>
                <a:gd name="connsiteX2" fmla="*/ 2333625 w 8594379"/>
                <a:gd name="connsiteY2" fmla="*/ 3663669 h 7119217"/>
                <a:gd name="connsiteX3" fmla="*/ 2886075 w 8594379"/>
                <a:gd name="connsiteY3" fmla="*/ 3644619 h 7119217"/>
                <a:gd name="connsiteX4" fmla="*/ 4048125 w 8594379"/>
                <a:gd name="connsiteY4" fmla="*/ 3520794 h 7119217"/>
                <a:gd name="connsiteX5" fmla="*/ 4933950 w 8594379"/>
                <a:gd name="connsiteY5" fmla="*/ 1863444 h 7119217"/>
                <a:gd name="connsiteX6" fmla="*/ 5133975 w 8594379"/>
                <a:gd name="connsiteY6" fmla="*/ 110844 h 7119217"/>
                <a:gd name="connsiteX7" fmla="*/ 7219950 w 8594379"/>
                <a:gd name="connsiteY7" fmla="*/ 310869 h 7119217"/>
                <a:gd name="connsiteX8" fmla="*/ 7200900 w 8594379"/>
                <a:gd name="connsiteY8" fmla="*/ 1377669 h 7119217"/>
                <a:gd name="connsiteX9" fmla="*/ 7029450 w 8594379"/>
                <a:gd name="connsiteY9" fmla="*/ 2577819 h 7119217"/>
                <a:gd name="connsiteX10" fmla="*/ 6324600 w 8594379"/>
                <a:gd name="connsiteY10" fmla="*/ 3101694 h 7119217"/>
                <a:gd name="connsiteX11" fmla="*/ 4705350 w 8594379"/>
                <a:gd name="connsiteY11" fmla="*/ 3492219 h 7119217"/>
                <a:gd name="connsiteX12" fmla="*/ 4924425 w 8594379"/>
                <a:gd name="connsiteY12" fmla="*/ 4663794 h 7119217"/>
                <a:gd name="connsiteX13" fmla="*/ 5476875 w 8594379"/>
                <a:gd name="connsiteY13" fmla="*/ 4920969 h 7119217"/>
                <a:gd name="connsiteX14" fmla="*/ 6600825 w 8594379"/>
                <a:gd name="connsiteY14" fmla="*/ 5263869 h 7119217"/>
                <a:gd name="connsiteX15" fmla="*/ 7162800 w 8594379"/>
                <a:gd name="connsiteY15" fmla="*/ 5206719 h 7119217"/>
                <a:gd name="connsiteX16" fmla="*/ 8267700 w 8594379"/>
                <a:gd name="connsiteY16" fmla="*/ 5311494 h 7119217"/>
                <a:gd name="connsiteX17" fmla="*/ 8420100 w 8594379"/>
                <a:gd name="connsiteY17" fmla="*/ 7016469 h 7119217"/>
                <a:gd name="connsiteX18" fmla="*/ 6010275 w 8594379"/>
                <a:gd name="connsiteY18" fmla="*/ 6873594 h 7119217"/>
                <a:gd name="connsiteX19" fmla="*/ 4829175 w 8594379"/>
                <a:gd name="connsiteY19" fmla="*/ 6425919 h 7119217"/>
                <a:gd name="connsiteX20" fmla="*/ 3533775 w 8594379"/>
                <a:gd name="connsiteY20" fmla="*/ 5330544 h 7119217"/>
                <a:gd name="connsiteX21" fmla="*/ 2266950 w 8594379"/>
                <a:gd name="connsiteY21" fmla="*/ 5301969 h 7119217"/>
                <a:gd name="connsiteX22" fmla="*/ 1219200 w 8594379"/>
                <a:gd name="connsiteY22" fmla="*/ 5968719 h 7119217"/>
                <a:gd name="connsiteX23" fmla="*/ 0 w 8594379"/>
                <a:gd name="connsiteY23" fmla="*/ 6654519 h 7119217"/>
                <a:gd name="connsiteX0" fmla="*/ 962025 w 8594379"/>
                <a:gd name="connsiteY0" fmla="*/ 1926331 h 7725029"/>
                <a:gd name="connsiteX1" fmla="*/ 1447800 w 8594379"/>
                <a:gd name="connsiteY1" fmla="*/ 3059806 h 7725029"/>
                <a:gd name="connsiteX2" fmla="*/ 2333625 w 8594379"/>
                <a:gd name="connsiteY2" fmla="*/ 4269481 h 7725029"/>
                <a:gd name="connsiteX3" fmla="*/ 2886075 w 8594379"/>
                <a:gd name="connsiteY3" fmla="*/ 4250431 h 7725029"/>
                <a:gd name="connsiteX4" fmla="*/ 4048125 w 8594379"/>
                <a:gd name="connsiteY4" fmla="*/ 4126606 h 7725029"/>
                <a:gd name="connsiteX5" fmla="*/ 4933950 w 8594379"/>
                <a:gd name="connsiteY5" fmla="*/ 2469256 h 7725029"/>
                <a:gd name="connsiteX6" fmla="*/ 5133975 w 8594379"/>
                <a:gd name="connsiteY6" fmla="*/ 716656 h 7725029"/>
                <a:gd name="connsiteX7" fmla="*/ 6191250 w 8594379"/>
                <a:gd name="connsiteY7" fmla="*/ 2281 h 7725029"/>
                <a:gd name="connsiteX8" fmla="*/ 7219950 w 8594379"/>
                <a:gd name="connsiteY8" fmla="*/ 916681 h 7725029"/>
                <a:gd name="connsiteX9" fmla="*/ 7200900 w 8594379"/>
                <a:gd name="connsiteY9" fmla="*/ 1983481 h 7725029"/>
                <a:gd name="connsiteX10" fmla="*/ 7029450 w 8594379"/>
                <a:gd name="connsiteY10" fmla="*/ 3183631 h 7725029"/>
                <a:gd name="connsiteX11" fmla="*/ 6324600 w 8594379"/>
                <a:gd name="connsiteY11" fmla="*/ 3707506 h 7725029"/>
                <a:gd name="connsiteX12" fmla="*/ 4705350 w 8594379"/>
                <a:gd name="connsiteY12" fmla="*/ 4098031 h 7725029"/>
                <a:gd name="connsiteX13" fmla="*/ 4924425 w 8594379"/>
                <a:gd name="connsiteY13" fmla="*/ 5269606 h 7725029"/>
                <a:gd name="connsiteX14" fmla="*/ 5476875 w 8594379"/>
                <a:gd name="connsiteY14" fmla="*/ 5526781 h 7725029"/>
                <a:gd name="connsiteX15" fmla="*/ 6600825 w 8594379"/>
                <a:gd name="connsiteY15" fmla="*/ 5869681 h 7725029"/>
                <a:gd name="connsiteX16" fmla="*/ 7162800 w 8594379"/>
                <a:gd name="connsiteY16" fmla="*/ 5812531 h 7725029"/>
                <a:gd name="connsiteX17" fmla="*/ 8267700 w 8594379"/>
                <a:gd name="connsiteY17" fmla="*/ 5917306 h 7725029"/>
                <a:gd name="connsiteX18" fmla="*/ 8420100 w 8594379"/>
                <a:gd name="connsiteY18" fmla="*/ 7622281 h 7725029"/>
                <a:gd name="connsiteX19" fmla="*/ 6010275 w 8594379"/>
                <a:gd name="connsiteY19" fmla="*/ 7479406 h 7725029"/>
                <a:gd name="connsiteX20" fmla="*/ 4829175 w 8594379"/>
                <a:gd name="connsiteY20" fmla="*/ 7031731 h 7725029"/>
                <a:gd name="connsiteX21" fmla="*/ 3533775 w 8594379"/>
                <a:gd name="connsiteY21" fmla="*/ 5936356 h 7725029"/>
                <a:gd name="connsiteX22" fmla="*/ 2266950 w 8594379"/>
                <a:gd name="connsiteY22" fmla="*/ 5907781 h 7725029"/>
                <a:gd name="connsiteX23" fmla="*/ 1219200 w 8594379"/>
                <a:gd name="connsiteY23" fmla="*/ 6574531 h 7725029"/>
                <a:gd name="connsiteX24" fmla="*/ 0 w 8594379"/>
                <a:gd name="connsiteY24" fmla="*/ 7260331 h 7725029"/>
                <a:gd name="connsiteX0" fmla="*/ 962025 w 8594379"/>
                <a:gd name="connsiteY0" fmla="*/ 1926331 h 7725029"/>
                <a:gd name="connsiteX1" fmla="*/ 1447800 w 8594379"/>
                <a:gd name="connsiteY1" fmla="*/ 3059806 h 7725029"/>
                <a:gd name="connsiteX2" fmla="*/ 2333625 w 8594379"/>
                <a:gd name="connsiteY2" fmla="*/ 4269481 h 7725029"/>
                <a:gd name="connsiteX3" fmla="*/ 2886075 w 8594379"/>
                <a:gd name="connsiteY3" fmla="*/ 4250431 h 7725029"/>
                <a:gd name="connsiteX4" fmla="*/ 4048125 w 8594379"/>
                <a:gd name="connsiteY4" fmla="*/ 4126606 h 7725029"/>
                <a:gd name="connsiteX5" fmla="*/ 4933950 w 8594379"/>
                <a:gd name="connsiteY5" fmla="*/ 2469256 h 7725029"/>
                <a:gd name="connsiteX6" fmla="*/ 5133975 w 8594379"/>
                <a:gd name="connsiteY6" fmla="*/ 716656 h 7725029"/>
                <a:gd name="connsiteX7" fmla="*/ 6191250 w 8594379"/>
                <a:gd name="connsiteY7" fmla="*/ 2281 h 7725029"/>
                <a:gd name="connsiteX8" fmla="*/ 7381875 w 8594379"/>
                <a:gd name="connsiteY8" fmla="*/ 1097656 h 7725029"/>
                <a:gd name="connsiteX9" fmla="*/ 7200900 w 8594379"/>
                <a:gd name="connsiteY9" fmla="*/ 1983481 h 7725029"/>
                <a:gd name="connsiteX10" fmla="*/ 7029450 w 8594379"/>
                <a:gd name="connsiteY10" fmla="*/ 3183631 h 7725029"/>
                <a:gd name="connsiteX11" fmla="*/ 6324600 w 8594379"/>
                <a:gd name="connsiteY11" fmla="*/ 3707506 h 7725029"/>
                <a:gd name="connsiteX12" fmla="*/ 4705350 w 8594379"/>
                <a:gd name="connsiteY12" fmla="*/ 4098031 h 7725029"/>
                <a:gd name="connsiteX13" fmla="*/ 4924425 w 8594379"/>
                <a:gd name="connsiteY13" fmla="*/ 5269606 h 7725029"/>
                <a:gd name="connsiteX14" fmla="*/ 5476875 w 8594379"/>
                <a:gd name="connsiteY14" fmla="*/ 5526781 h 7725029"/>
                <a:gd name="connsiteX15" fmla="*/ 6600825 w 8594379"/>
                <a:gd name="connsiteY15" fmla="*/ 5869681 h 7725029"/>
                <a:gd name="connsiteX16" fmla="*/ 7162800 w 8594379"/>
                <a:gd name="connsiteY16" fmla="*/ 5812531 h 7725029"/>
                <a:gd name="connsiteX17" fmla="*/ 8267700 w 8594379"/>
                <a:gd name="connsiteY17" fmla="*/ 5917306 h 7725029"/>
                <a:gd name="connsiteX18" fmla="*/ 8420100 w 8594379"/>
                <a:gd name="connsiteY18" fmla="*/ 7622281 h 7725029"/>
                <a:gd name="connsiteX19" fmla="*/ 6010275 w 8594379"/>
                <a:gd name="connsiteY19" fmla="*/ 7479406 h 7725029"/>
                <a:gd name="connsiteX20" fmla="*/ 4829175 w 8594379"/>
                <a:gd name="connsiteY20" fmla="*/ 7031731 h 7725029"/>
                <a:gd name="connsiteX21" fmla="*/ 3533775 w 8594379"/>
                <a:gd name="connsiteY21" fmla="*/ 5936356 h 7725029"/>
                <a:gd name="connsiteX22" fmla="*/ 2266950 w 8594379"/>
                <a:gd name="connsiteY22" fmla="*/ 5907781 h 7725029"/>
                <a:gd name="connsiteX23" fmla="*/ 1219200 w 8594379"/>
                <a:gd name="connsiteY23" fmla="*/ 6574531 h 7725029"/>
                <a:gd name="connsiteX24" fmla="*/ 0 w 8594379"/>
                <a:gd name="connsiteY24" fmla="*/ 7260331 h 7725029"/>
                <a:gd name="connsiteX0" fmla="*/ 962025 w 8594379"/>
                <a:gd name="connsiteY0" fmla="*/ 1926331 h 7725029"/>
                <a:gd name="connsiteX1" fmla="*/ 1447800 w 8594379"/>
                <a:gd name="connsiteY1" fmla="*/ 3059806 h 7725029"/>
                <a:gd name="connsiteX2" fmla="*/ 2333625 w 8594379"/>
                <a:gd name="connsiteY2" fmla="*/ 4269481 h 7725029"/>
                <a:gd name="connsiteX3" fmla="*/ 2886075 w 8594379"/>
                <a:gd name="connsiteY3" fmla="*/ 4250431 h 7725029"/>
                <a:gd name="connsiteX4" fmla="*/ 4048125 w 8594379"/>
                <a:gd name="connsiteY4" fmla="*/ 4126606 h 7725029"/>
                <a:gd name="connsiteX5" fmla="*/ 4933950 w 8594379"/>
                <a:gd name="connsiteY5" fmla="*/ 2469256 h 7725029"/>
                <a:gd name="connsiteX6" fmla="*/ 5133975 w 8594379"/>
                <a:gd name="connsiteY6" fmla="*/ 716656 h 7725029"/>
                <a:gd name="connsiteX7" fmla="*/ 6191250 w 8594379"/>
                <a:gd name="connsiteY7" fmla="*/ 2281 h 7725029"/>
                <a:gd name="connsiteX8" fmla="*/ 7381875 w 8594379"/>
                <a:gd name="connsiteY8" fmla="*/ 1097656 h 7725029"/>
                <a:gd name="connsiteX9" fmla="*/ 7210425 w 8594379"/>
                <a:gd name="connsiteY9" fmla="*/ 2059681 h 7725029"/>
                <a:gd name="connsiteX10" fmla="*/ 7029450 w 8594379"/>
                <a:gd name="connsiteY10" fmla="*/ 3183631 h 7725029"/>
                <a:gd name="connsiteX11" fmla="*/ 6324600 w 8594379"/>
                <a:gd name="connsiteY11" fmla="*/ 3707506 h 7725029"/>
                <a:gd name="connsiteX12" fmla="*/ 4705350 w 8594379"/>
                <a:gd name="connsiteY12" fmla="*/ 4098031 h 7725029"/>
                <a:gd name="connsiteX13" fmla="*/ 4924425 w 8594379"/>
                <a:gd name="connsiteY13" fmla="*/ 5269606 h 7725029"/>
                <a:gd name="connsiteX14" fmla="*/ 5476875 w 8594379"/>
                <a:gd name="connsiteY14" fmla="*/ 5526781 h 7725029"/>
                <a:gd name="connsiteX15" fmla="*/ 6600825 w 8594379"/>
                <a:gd name="connsiteY15" fmla="*/ 5869681 h 7725029"/>
                <a:gd name="connsiteX16" fmla="*/ 7162800 w 8594379"/>
                <a:gd name="connsiteY16" fmla="*/ 5812531 h 7725029"/>
                <a:gd name="connsiteX17" fmla="*/ 8267700 w 8594379"/>
                <a:gd name="connsiteY17" fmla="*/ 5917306 h 7725029"/>
                <a:gd name="connsiteX18" fmla="*/ 8420100 w 8594379"/>
                <a:gd name="connsiteY18" fmla="*/ 7622281 h 7725029"/>
                <a:gd name="connsiteX19" fmla="*/ 6010275 w 8594379"/>
                <a:gd name="connsiteY19" fmla="*/ 7479406 h 7725029"/>
                <a:gd name="connsiteX20" fmla="*/ 4829175 w 8594379"/>
                <a:gd name="connsiteY20" fmla="*/ 7031731 h 7725029"/>
                <a:gd name="connsiteX21" fmla="*/ 3533775 w 8594379"/>
                <a:gd name="connsiteY21" fmla="*/ 5936356 h 7725029"/>
                <a:gd name="connsiteX22" fmla="*/ 2266950 w 8594379"/>
                <a:gd name="connsiteY22" fmla="*/ 5907781 h 7725029"/>
                <a:gd name="connsiteX23" fmla="*/ 1219200 w 8594379"/>
                <a:gd name="connsiteY23" fmla="*/ 6574531 h 7725029"/>
                <a:gd name="connsiteX24" fmla="*/ 0 w 8594379"/>
                <a:gd name="connsiteY24" fmla="*/ 7260331 h 7725029"/>
                <a:gd name="connsiteX0" fmla="*/ 962025 w 8594379"/>
                <a:gd name="connsiteY0" fmla="*/ 1926331 h 7725029"/>
                <a:gd name="connsiteX1" fmla="*/ 1447800 w 8594379"/>
                <a:gd name="connsiteY1" fmla="*/ 3059806 h 7725029"/>
                <a:gd name="connsiteX2" fmla="*/ 2333625 w 8594379"/>
                <a:gd name="connsiteY2" fmla="*/ 4269481 h 7725029"/>
                <a:gd name="connsiteX3" fmla="*/ 2886075 w 8594379"/>
                <a:gd name="connsiteY3" fmla="*/ 4250431 h 7725029"/>
                <a:gd name="connsiteX4" fmla="*/ 4048125 w 8594379"/>
                <a:gd name="connsiteY4" fmla="*/ 4126606 h 7725029"/>
                <a:gd name="connsiteX5" fmla="*/ 4933950 w 8594379"/>
                <a:gd name="connsiteY5" fmla="*/ 2469256 h 7725029"/>
                <a:gd name="connsiteX6" fmla="*/ 5133975 w 8594379"/>
                <a:gd name="connsiteY6" fmla="*/ 716656 h 7725029"/>
                <a:gd name="connsiteX7" fmla="*/ 6191250 w 8594379"/>
                <a:gd name="connsiteY7" fmla="*/ 2281 h 7725029"/>
                <a:gd name="connsiteX8" fmla="*/ 7219950 w 8594379"/>
                <a:gd name="connsiteY8" fmla="*/ 916681 h 7725029"/>
                <a:gd name="connsiteX9" fmla="*/ 7210425 w 8594379"/>
                <a:gd name="connsiteY9" fmla="*/ 2059681 h 7725029"/>
                <a:gd name="connsiteX10" fmla="*/ 7029450 w 8594379"/>
                <a:gd name="connsiteY10" fmla="*/ 3183631 h 7725029"/>
                <a:gd name="connsiteX11" fmla="*/ 6324600 w 8594379"/>
                <a:gd name="connsiteY11" fmla="*/ 3707506 h 7725029"/>
                <a:gd name="connsiteX12" fmla="*/ 4705350 w 8594379"/>
                <a:gd name="connsiteY12" fmla="*/ 4098031 h 7725029"/>
                <a:gd name="connsiteX13" fmla="*/ 4924425 w 8594379"/>
                <a:gd name="connsiteY13" fmla="*/ 5269606 h 7725029"/>
                <a:gd name="connsiteX14" fmla="*/ 5476875 w 8594379"/>
                <a:gd name="connsiteY14" fmla="*/ 5526781 h 7725029"/>
                <a:gd name="connsiteX15" fmla="*/ 6600825 w 8594379"/>
                <a:gd name="connsiteY15" fmla="*/ 5869681 h 7725029"/>
                <a:gd name="connsiteX16" fmla="*/ 7162800 w 8594379"/>
                <a:gd name="connsiteY16" fmla="*/ 5812531 h 7725029"/>
                <a:gd name="connsiteX17" fmla="*/ 8267700 w 8594379"/>
                <a:gd name="connsiteY17" fmla="*/ 5917306 h 7725029"/>
                <a:gd name="connsiteX18" fmla="*/ 8420100 w 8594379"/>
                <a:gd name="connsiteY18" fmla="*/ 7622281 h 7725029"/>
                <a:gd name="connsiteX19" fmla="*/ 6010275 w 8594379"/>
                <a:gd name="connsiteY19" fmla="*/ 7479406 h 7725029"/>
                <a:gd name="connsiteX20" fmla="*/ 4829175 w 8594379"/>
                <a:gd name="connsiteY20" fmla="*/ 7031731 h 7725029"/>
                <a:gd name="connsiteX21" fmla="*/ 3533775 w 8594379"/>
                <a:gd name="connsiteY21" fmla="*/ 5936356 h 7725029"/>
                <a:gd name="connsiteX22" fmla="*/ 2266950 w 8594379"/>
                <a:gd name="connsiteY22" fmla="*/ 5907781 h 7725029"/>
                <a:gd name="connsiteX23" fmla="*/ 1219200 w 8594379"/>
                <a:gd name="connsiteY23" fmla="*/ 6574531 h 7725029"/>
                <a:gd name="connsiteX24" fmla="*/ 0 w 8594379"/>
                <a:gd name="connsiteY24" fmla="*/ 7260331 h 7725029"/>
                <a:gd name="connsiteX0" fmla="*/ 962025 w 8594379"/>
                <a:gd name="connsiteY0" fmla="*/ 1926331 h 7725029"/>
                <a:gd name="connsiteX1" fmla="*/ 1447800 w 8594379"/>
                <a:gd name="connsiteY1" fmla="*/ 3059806 h 7725029"/>
                <a:gd name="connsiteX2" fmla="*/ 2333625 w 8594379"/>
                <a:gd name="connsiteY2" fmla="*/ 4269481 h 7725029"/>
                <a:gd name="connsiteX3" fmla="*/ 2886075 w 8594379"/>
                <a:gd name="connsiteY3" fmla="*/ 4250431 h 7725029"/>
                <a:gd name="connsiteX4" fmla="*/ 4048125 w 8594379"/>
                <a:gd name="connsiteY4" fmla="*/ 4126606 h 7725029"/>
                <a:gd name="connsiteX5" fmla="*/ 4933950 w 8594379"/>
                <a:gd name="connsiteY5" fmla="*/ 2469256 h 7725029"/>
                <a:gd name="connsiteX6" fmla="*/ 5133975 w 8594379"/>
                <a:gd name="connsiteY6" fmla="*/ 716656 h 7725029"/>
                <a:gd name="connsiteX7" fmla="*/ 6191250 w 8594379"/>
                <a:gd name="connsiteY7" fmla="*/ 2281 h 7725029"/>
                <a:gd name="connsiteX8" fmla="*/ 7219950 w 8594379"/>
                <a:gd name="connsiteY8" fmla="*/ 916681 h 7725029"/>
                <a:gd name="connsiteX9" fmla="*/ 7210425 w 8594379"/>
                <a:gd name="connsiteY9" fmla="*/ 2059681 h 7725029"/>
                <a:gd name="connsiteX10" fmla="*/ 7029450 w 8594379"/>
                <a:gd name="connsiteY10" fmla="*/ 3183631 h 7725029"/>
                <a:gd name="connsiteX11" fmla="*/ 6324600 w 8594379"/>
                <a:gd name="connsiteY11" fmla="*/ 3707506 h 7725029"/>
                <a:gd name="connsiteX12" fmla="*/ 4705350 w 8594379"/>
                <a:gd name="connsiteY12" fmla="*/ 4098031 h 7725029"/>
                <a:gd name="connsiteX13" fmla="*/ 4924425 w 8594379"/>
                <a:gd name="connsiteY13" fmla="*/ 5269606 h 7725029"/>
                <a:gd name="connsiteX14" fmla="*/ 5476875 w 8594379"/>
                <a:gd name="connsiteY14" fmla="*/ 5526781 h 7725029"/>
                <a:gd name="connsiteX15" fmla="*/ 6600825 w 8594379"/>
                <a:gd name="connsiteY15" fmla="*/ 5869681 h 7725029"/>
                <a:gd name="connsiteX16" fmla="*/ 7162800 w 8594379"/>
                <a:gd name="connsiteY16" fmla="*/ 5812531 h 7725029"/>
                <a:gd name="connsiteX17" fmla="*/ 8267700 w 8594379"/>
                <a:gd name="connsiteY17" fmla="*/ 5917306 h 7725029"/>
                <a:gd name="connsiteX18" fmla="*/ 8420100 w 8594379"/>
                <a:gd name="connsiteY18" fmla="*/ 7622281 h 7725029"/>
                <a:gd name="connsiteX19" fmla="*/ 6010275 w 8594379"/>
                <a:gd name="connsiteY19" fmla="*/ 7479406 h 7725029"/>
                <a:gd name="connsiteX20" fmla="*/ 4829175 w 8594379"/>
                <a:gd name="connsiteY20" fmla="*/ 7031731 h 7725029"/>
                <a:gd name="connsiteX21" fmla="*/ 3533775 w 8594379"/>
                <a:gd name="connsiteY21" fmla="*/ 5936356 h 7725029"/>
                <a:gd name="connsiteX22" fmla="*/ 2266950 w 8594379"/>
                <a:gd name="connsiteY22" fmla="*/ 5907781 h 7725029"/>
                <a:gd name="connsiteX23" fmla="*/ 1219200 w 8594379"/>
                <a:gd name="connsiteY23" fmla="*/ 6574531 h 7725029"/>
                <a:gd name="connsiteX24" fmla="*/ 0 w 8594379"/>
                <a:gd name="connsiteY24" fmla="*/ 7260331 h 7725029"/>
                <a:gd name="connsiteX0" fmla="*/ 962025 w 8594379"/>
                <a:gd name="connsiteY0" fmla="*/ 1926331 h 7725029"/>
                <a:gd name="connsiteX1" fmla="*/ 1447800 w 8594379"/>
                <a:gd name="connsiteY1" fmla="*/ 3059806 h 7725029"/>
                <a:gd name="connsiteX2" fmla="*/ 2333625 w 8594379"/>
                <a:gd name="connsiteY2" fmla="*/ 4269481 h 7725029"/>
                <a:gd name="connsiteX3" fmla="*/ 2886075 w 8594379"/>
                <a:gd name="connsiteY3" fmla="*/ 4250431 h 7725029"/>
                <a:gd name="connsiteX4" fmla="*/ 4048125 w 8594379"/>
                <a:gd name="connsiteY4" fmla="*/ 4126606 h 7725029"/>
                <a:gd name="connsiteX5" fmla="*/ 4933950 w 8594379"/>
                <a:gd name="connsiteY5" fmla="*/ 2469256 h 7725029"/>
                <a:gd name="connsiteX6" fmla="*/ 5133975 w 8594379"/>
                <a:gd name="connsiteY6" fmla="*/ 716656 h 7725029"/>
                <a:gd name="connsiteX7" fmla="*/ 6191250 w 8594379"/>
                <a:gd name="connsiteY7" fmla="*/ 2281 h 7725029"/>
                <a:gd name="connsiteX8" fmla="*/ 7219950 w 8594379"/>
                <a:gd name="connsiteY8" fmla="*/ 916681 h 7725029"/>
                <a:gd name="connsiteX9" fmla="*/ 7210425 w 8594379"/>
                <a:gd name="connsiteY9" fmla="*/ 2059681 h 7725029"/>
                <a:gd name="connsiteX10" fmla="*/ 7029450 w 8594379"/>
                <a:gd name="connsiteY10" fmla="*/ 3183631 h 7725029"/>
                <a:gd name="connsiteX11" fmla="*/ 6324600 w 8594379"/>
                <a:gd name="connsiteY11" fmla="*/ 3707506 h 7725029"/>
                <a:gd name="connsiteX12" fmla="*/ 4705350 w 8594379"/>
                <a:gd name="connsiteY12" fmla="*/ 4098031 h 7725029"/>
                <a:gd name="connsiteX13" fmla="*/ 4924425 w 8594379"/>
                <a:gd name="connsiteY13" fmla="*/ 5269606 h 7725029"/>
                <a:gd name="connsiteX14" fmla="*/ 5476875 w 8594379"/>
                <a:gd name="connsiteY14" fmla="*/ 5526781 h 7725029"/>
                <a:gd name="connsiteX15" fmla="*/ 6600825 w 8594379"/>
                <a:gd name="connsiteY15" fmla="*/ 5869681 h 7725029"/>
                <a:gd name="connsiteX16" fmla="*/ 7162800 w 8594379"/>
                <a:gd name="connsiteY16" fmla="*/ 5812531 h 7725029"/>
                <a:gd name="connsiteX17" fmla="*/ 8267700 w 8594379"/>
                <a:gd name="connsiteY17" fmla="*/ 5917306 h 7725029"/>
                <a:gd name="connsiteX18" fmla="*/ 8420100 w 8594379"/>
                <a:gd name="connsiteY18" fmla="*/ 7622281 h 7725029"/>
                <a:gd name="connsiteX19" fmla="*/ 6010275 w 8594379"/>
                <a:gd name="connsiteY19" fmla="*/ 7479406 h 7725029"/>
                <a:gd name="connsiteX20" fmla="*/ 4829175 w 8594379"/>
                <a:gd name="connsiteY20" fmla="*/ 7031731 h 7725029"/>
                <a:gd name="connsiteX21" fmla="*/ 3533775 w 8594379"/>
                <a:gd name="connsiteY21" fmla="*/ 5936356 h 7725029"/>
                <a:gd name="connsiteX22" fmla="*/ 2266950 w 8594379"/>
                <a:gd name="connsiteY22" fmla="*/ 5907781 h 7725029"/>
                <a:gd name="connsiteX23" fmla="*/ 1219200 w 8594379"/>
                <a:gd name="connsiteY23" fmla="*/ 6574531 h 7725029"/>
                <a:gd name="connsiteX24" fmla="*/ 0 w 8594379"/>
                <a:gd name="connsiteY24" fmla="*/ 7260331 h 7725029"/>
                <a:gd name="connsiteX0" fmla="*/ 962025 w 8594379"/>
                <a:gd name="connsiteY0" fmla="*/ 1926331 h 7725029"/>
                <a:gd name="connsiteX1" fmla="*/ 1447800 w 8594379"/>
                <a:gd name="connsiteY1" fmla="*/ 3059806 h 7725029"/>
                <a:gd name="connsiteX2" fmla="*/ 2333625 w 8594379"/>
                <a:gd name="connsiteY2" fmla="*/ 4269481 h 7725029"/>
                <a:gd name="connsiteX3" fmla="*/ 2886075 w 8594379"/>
                <a:gd name="connsiteY3" fmla="*/ 4250431 h 7725029"/>
                <a:gd name="connsiteX4" fmla="*/ 4048125 w 8594379"/>
                <a:gd name="connsiteY4" fmla="*/ 4126606 h 7725029"/>
                <a:gd name="connsiteX5" fmla="*/ 4933950 w 8594379"/>
                <a:gd name="connsiteY5" fmla="*/ 2469256 h 7725029"/>
                <a:gd name="connsiteX6" fmla="*/ 5133975 w 8594379"/>
                <a:gd name="connsiteY6" fmla="*/ 716656 h 7725029"/>
                <a:gd name="connsiteX7" fmla="*/ 6191250 w 8594379"/>
                <a:gd name="connsiteY7" fmla="*/ 2281 h 7725029"/>
                <a:gd name="connsiteX8" fmla="*/ 7219950 w 8594379"/>
                <a:gd name="connsiteY8" fmla="*/ 916681 h 7725029"/>
                <a:gd name="connsiteX9" fmla="*/ 7210425 w 8594379"/>
                <a:gd name="connsiteY9" fmla="*/ 2059681 h 7725029"/>
                <a:gd name="connsiteX10" fmla="*/ 7143750 w 8594379"/>
                <a:gd name="connsiteY10" fmla="*/ 3031231 h 7725029"/>
                <a:gd name="connsiteX11" fmla="*/ 6324600 w 8594379"/>
                <a:gd name="connsiteY11" fmla="*/ 3707506 h 7725029"/>
                <a:gd name="connsiteX12" fmla="*/ 4705350 w 8594379"/>
                <a:gd name="connsiteY12" fmla="*/ 4098031 h 7725029"/>
                <a:gd name="connsiteX13" fmla="*/ 4924425 w 8594379"/>
                <a:gd name="connsiteY13" fmla="*/ 5269606 h 7725029"/>
                <a:gd name="connsiteX14" fmla="*/ 5476875 w 8594379"/>
                <a:gd name="connsiteY14" fmla="*/ 5526781 h 7725029"/>
                <a:gd name="connsiteX15" fmla="*/ 6600825 w 8594379"/>
                <a:gd name="connsiteY15" fmla="*/ 5869681 h 7725029"/>
                <a:gd name="connsiteX16" fmla="*/ 7162800 w 8594379"/>
                <a:gd name="connsiteY16" fmla="*/ 5812531 h 7725029"/>
                <a:gd name="connsiteX17" fmla="*/ 8267700 w 8594379"/>
                <a:gd name="connsiteY17" fmla="*/ 5917306 h 7725029"/>
                <a:gd name="connsiteX18" fmla="*/ 8420100 w 8594379"/>
                <a:gd name="connsiteY18" fmla="*/ 7622281 h 7725029"/>
                <a:gd name="connsiteX19" fmla="*/ 6010275 w 8594379"/>
                <a:gd name="connsiteY19" fmla="*/ 7479406 h 7725029"/>
                <a:gd name="connsiteX20" fmla="*/ 4829175 w 8594379"/>
                <a:gd name="connsiteY20" fmla="*/ 7031731 h 7725029"/>
                <a:gd name="connsiteX21" fmla="*/ 3533775 w 8594379"/>
                <a:gd name="connsiteY21" fmla="*/ 5936356 h 7725029"/>
                <a:gd name="connsiteX22" fmla="*/ 2266950 w 8594379"/>
                <a:gd name="connsiteY22" fmla="*/ 5907781 h 7725029"/>
                <a:gd name="connsiteX23" fmla="*/ 1219200 w 8594379"/>
                <a:gd name="connsiteY23" fmla="*/ 6574531 h 7725029"/>
                <a:gd name="connsiteX24" fmla="*/ 0 w 8594379"/>
                <a:gd name="connsiteY24" fmla="*/ 7260331 h 7725029"/>
                <a:gd name="connsiteX0" fmla="*/ 962025 w 8594379"/>
                <a:gd name="connsiteY0" fmla="*/ 1926331 h 7725029"/>
                <a:gd name="connsiteX1" fmla="*/ 1447800 w 8594379"/>
                <a:gd name="connsiteY1" fmla="*/ 3059806 h 7725029"/>
                <a:gd name="connsiteX2" fmla="*/ 2333625 w 8594379"/>
                <a:gd name="connsiteY2" fmla="*/ 4269481 h 7725029"/>
                <a:gd name="connsiteX3" fmla="*/ 2886075 w 8594379"/>
                <a:gd name="connsiteY3" fmla="*/ 4250431 h 7725029"/>
                <a:gd name="connsiteX4" fmla="*/ 4048125 w 8594379"/>
                <a:gd name="connsiteY4" fmla="*/ 4126606 h 7725029"/>
                <a:gd name="connsiteX5" fmla="*/ 4933950 w 8594379"/>
                <a:gd name="connsiteY5" fmla="*/ 2469256 h 7725029"/>
                <a:gd name="connsiteX6" fmla="*/ 5133975 w 8594379"/>
                <a:gd name="connsiteY6" fmla="*/ 716656 h 7725029"/>
                <a:gd name="connsiteX7" fmla="*/ 6191250 w 8594379"/>
                <a:gd name="connsiteY7" fmla="*/ 2281 h 7725029"/>
                <a:gd name="connsiteX8" fmla="*/ 7219950 w 8594379"/>
                <a:gd name="connsiteY8" fmla="*/ 916681 h 7725029"/>
                <a:gd name="connsiteX9" fmla="*/ 7210425 w 8594379"/>
                <a:gd name="connsiteY9" fmla="*/ 2059681 h 7725029"/>
                <a:gd name="connsiteX10" fmla="*/ 7143750 w 8594379"/>
                <a:gd name="connsiteY10" fmla="*/ 3031231 h 7725029"/>
                <a:gd name="connsiteX11" fmla="*/ 6324600 w 8594379"/>
                <a:gd name="connsiteY11" fmla="*/ 3707506 h 7725029"/>
                <a:gd name="connsiteX12" fmla="*/ 4705350 w 8594379"/>
                <a:gd name="connsiteY12" fmla="*/ 4098031 h 7725029"/>
                <a:gd name="connsiteX13" fmla="*/ 4924425 w 8594379"/>
                <a:gd name="connsiteY13" fmla="*/ 5269606 h 7725029"/>
                <a:gd name="connsiteX14" fmla="*/ 5476875 w 8594379"/>
                <a:gd name="connsiteY14" fmla="*/ 5526781 h 7725029"/>
                <a:gd name="connsiteX15" fmla="*/ 6600825 w 8594379"/>
                <a:gd name="connsiteY15" fmla="*/ 5869681 h 7725029"/>
                <a:gd name="connsiteX16" fmla="*/ 7162800 w 8594379"/>
                <a:gd name="connsiteY16" fmla="*/ 5812531 h 7725029"/>
                <a:gd name="connsiteX17" fmla="*/ 8267700 w 8594379"/>
                <a:gd name="connsiteY17" fmla="*/ 5917306 h 7725029"/>
                <a:gd name="connsiteX18" fmla="*/ 8420100 w 8594379"/>
                <a:gd name="connsiteY18" fmla="*/ 7622281 h 7725029"/>
                <a:gd name="connsiteX19" fmla="*/ 6010275 w 8594379"/>
                <a:gd name="connsiteY19" fmla="*/ 7479406 h 7725029"/>
                <a:gd name="connsiteX20" fmla="*/ 4829175 w 8594379"/>
                <a:gd name="connsiteY20" fmla="*/ 7031731 h 7725029"/>
                <a:gd name="connsiteX21" fmla="*/ 3533775 w 8594379"/>
                <a:gd name="connsiteY21" fmla="*/ 5936356 h 7725029"/>
                <a:gd name="connsiteX22" fmla="*/ 2266950 w 8594379"/>
                <a:gd name="connsiteY22" fmla="*/ 5907781 h 7725029"/>
                <a:gd name="connsiteX23" fmla="*/ 1219200 w 8594379"/>
                <a:gd name="connsiteY23" fmla="*/ 6574531 h 7725029"/>
                <a:gd name="connsiteX24" fmla="*/ 0 w 8594379"/>
                <a:gd name="connsiteY24" fmla="*/ 7260331 h 7725029"/>
                <a:gd name="connsiteX0" fmla="*/ 962025 w 8594379"/>
                <a:gd name="connsiteY0" fmla="*/ 1926331 h 7725029"/>
                <a:gd name="connsiteX1" fmla="*/ 1447800 w 8594379"/>
                <a:gd name="connsiteY1" fmla="*/ 3059806 h 7725029"/>
                <a:gd name="connsiteX2" fmla="*/ 2333625 w 8594379"/>
                <a:gd name="connsiteY2" fmla="*/ 4269481 h 7725029"/>
                <a:gd name="connsiteX3" fmla="*/ 2886075 w 8594379"/>
                <a:gd name="connsiteY3" fmla="*/ 4250431 h 7725029"/>
                <a:gd name="connsiteX4" fmla="*/ 4048125 w 8594379"/>
                <a:gd name="connsiteY4" fmla="*/ 4126606 h 7725029"/>
                <a:gd name="connsiteX5" fmla="*/ 4933950 w 8594379"/>
                <a:gd name="connsiteY5" fmla="*/ 2469256 h 7725029"/>
                <a:gd name="connsiteX6" fmla="*/ 5133975 w 8594379"/>
                <a:gd name="connsiteY6" fmla="*/ 716656 h 7725029"/>
                <a:gd name="connsiteX7" fmla="*/ 6191250 w 8594379"/>
                <a:gd name="connsiteY7" fmla="*/ 2281 h 7725029"/>
                <a:gd name="connsiteX8" fmla="*/ 7219950 w 8594379"/>
                <a:gd name="connsiteY8" fmla="*/ 916681 h 7725029"/>
                <a:gd name="connsiteX9" fmla="*/ 7210425 w 8594379"/>
                <a:gd name="connsiteY9" fmla="*/ 2059681 h 7725029"/>
                <a:gd name="connsiteX10" fmla="*/ 7143750 w 8594379"/>
                <a:gd name="connsiteY10" fmla="*/ 3031231 h 7725029"/>
                <a:gd name="connsiteX11" fmla="*/ 6324600 w 8594379"/>
                <a:gd name="connsiteY11" fmla="*/ 3707506 h 7725029"/>
                <a:gd name="connsiteX12" fmla="*/ 4705350 w 8594379"/>
                <a:gd name="connsiteY12" fmla="*/ 4098031 h 7725029"/>
                <a:gd name="connsiteX13" fmla="*/ 4924425 w 8594379"/>
                <a:gd name="connsiteY13" fmla="*/ 5269606 h 7725029"/>
                <a:gd name="connsiteX14" fmla="*/ 5476875 w 8594379"/>
                <a:gd name="connsiteY14" fmla="*/ 5526781 h 7725029"/>
                <a:gd name="connsiteX15" fmla="*/ 6600825 w 8594379"/>
                <a:gd name="connsiteY15" fmla="*/ 5869681 h 7725029"/>
                <a:gd name="connsiteX16" fmla="*/ 7162800 w 8594379"/>
                <a:gd name="connsiteY16" fmla="*/ 5812531 h 7725029"/>
                <a:gd name="connsiteX17" fmla="*/ 8267700 w 8594379"/>
                <a:gd name="connsiteY17" fmla="*/ 5917306 h 7725029"/>
                <a:gd name="connsiteX18" fmla="*/ 8420100 w 8594379"/>
                <a:gd name="connsiteY18" fmla="*/ 7622281 h 7725029"/>
                <a:gd name="connsiteX19" fmla="*/ 6010275 w 8594379"/>
                <a:gd name="connsiteY19" fmla="*/ 7479406 h 7725029"/>
                <a:gd name="connsiteX20" fmla="*/ 4829175 w 8594379"/>
                <a:gd name="connsiteY20" fmla="*/ 7031731 h 7725029"/>
                <a:gd name="connsiteX21" fmla="*/ 3533775 w 8594379"/>
                <a:gd name="connsiteY21" fmla="*/ 5936356 h 7725029"/>
                <a:gd name="connsiteX22" fmla="*/ 2266950 w 8594379"/>
                <a:gd name="connsiteY22" fmla="*/ 5907781 h 7725029"/>
                <a:gd name="connsiteX23" fmla="*/ 1219200 w 8594379"/>
                <a:gd name="connsiteY23" fmla="*/ 6574531 h 7725029"/>
                <a:gd name="connsiteX24" fmla="*/ 0 w 8594379"/>
                <a:gd name="connsiteY24" fmla="*/ 7260331 h 7725029"/>
                <a:gd name="connsiteX0" fmla="*/ 962025 w 8594379"/>
                <a:gd name="connsiteY0" fmla="*/ 1926331 h 7725029"/>
                <a:gd name="connsiteX1" fmla="*/ 1447800 w 8594379"/>
                <a:gd name="connsiteY1" fmla="*/ 3059806 h 7725029"/>
                <a:gd name="connsiteX2" fmla="*/ 2333625 w 8594379"/>
                <a:gd name="connsiteY2" fmla="*/ 4269481 h 7725029"/>
                <a:gd name="connsiteX3" fmla="*/ 2886075 w 8594379"/>
                <a:gd name="connsiteY3" fmla="*/ 4250431 h 7725029"/>
                <a:gd name="connsiteX4" fmla="*/ 4048125 w 8594379"/>
                <a:gd name="connsiteY4" fmla="*/ 4126606 h 7725029"/>
                <a:gd name="connsiteX5" fmla="*/ 4933950 w 8594379"/>
                <a:gd name="connsiteY5" fmla="*/ 2469256 h 7725029"/>
                <a:gd name="connsiteX6" fmla="*/ 5133975 w 8594379"/>
                <a:gd name="connsiteY6" fmla="*/ 716656 h 7725029"/>
                <a:gd name="connsiteX7" fmla="*/ 6191250 w 8594379"/>
                <a:gd name="connsiteY7" fmla="*/ 2281 h 7725029"/>
                <a:gd name="connsiteX8" fmla="*/ 7219950 w 8594379"/>
                <a:gd name="connsiteY8" fmla="*/ 916681 h 7725029"/>
                <a:gd name="connsiteX9" fmla="*/ 7210425 w 8594379"/>
                <a:gd name="connsiteY9" fmla="*/ 2059681 h 7725029"/>
                <a:gd name="connsiteX10" fmla="*/ 7143750 w 8594379"/>
                <a:gd name="connsiteY10" fmla="*/ 3031231 h 7725029"/>
                <a:gd name="connsiteX11" fmla="*/ 6324600 w 8594379"/>
                <a:gd name="connsiteY11" fmla="*/ 3707506 h 7725029"/>
                <a:gd name="connsiteX12" fmla="*/ 4676775 w 8594379"/>
                <a:gd name="connsiteY12" fmla="*/ 4355206 h 7725029"/>
                <a:gd name="connsiteX13" fmla="*/ 4924425 w 8594379"/>
                <a:gd name="connsiteY13" fmla="*/ 5269606 h 7725029"/>
                <a:gd name="connsiteX14" fmla="*/ 5476875 w 8594379"/>
                <a:gd name="connsiteY14" fmla="*/ 5526781 h 7725029"/>
                <a:gd name="connsiteX15" fmla="*/ 6600825 w 8594379"/>
                <a:gd name="connsiteY15" fmla="*/ 5869681 h 7725029"/>
                <a:gd name="connsiteX16" fmla="*/ 7162800 w 8594379"/>
                <a:gd name="connsiteY16" fmla="*/ 5812531 h 7725029"/>
                <a:gd name="connsiteX17" fmla="*/ 8267700 w 8594379"/>
                <a:gd name="connsiteY17" fmla="*/ 5917306 h 7725029"/>
                <a:gd name="connsiteX18" fmla="*/ 8420100 w 8594379"/>
                <a:gd name="connsiteY18" fmla="*/ 7622281 h 7725029"/>
                <a:gd name="connsiteX19" fmla="*/ 6010275 w 8594379"/>
                <a:gd name="connsiteY19" fmla="*/ 7479406 h 7725029"/>
                <a:gd name="connsiteX20" fmla="*/ 4829175 w 8594379"/>
                <a:gd name="connsiteY20" fmla="*/ 7031731 h 7725029"/>
                <a:gd name="connsiteX21" fmla="*/ 3533775 w 8594379"/>
                <a:gd name="connsiteY21" fmla="*/ 5936356 h 7725029"/>
                <a:gd name="connsiteX22" fmla="*/ 2266950 w 8594379"/>
                <a:gd name="connsiteY22" fmla="*/ 5907781 h 7725029"/>
                <a:gd name="connsiteX23" fmla="*/ 1219200 w 8594379"/>
                <a:gd name="connsiteY23" fmla="*/ 6574531 h 7725029"/>
                <a:gd name="connsiteX24" fmla="*/ 0 w 8594379"/>
                <a:gd name="connsiteY24" fmla="*/ 7260331 h 7725029"/>
                <a:gd name="connsiteX0" fmla="*/ 962025 w 8594379"/>
                <a:gd name="connsiteY0" fmla="*/ 1926331 h 7725029"/>
                <a:gd name="connsiteX1" fmla="*/ 1447800 w 8594379"/>
                <a:gd name="connsiteY1" fmla="*/ 3059806 h 7725029"/>
                <a:gd name="connsiteX2" fmla="*/ 2333625 w 8594379"/>
                <a:gd name="connsiteY2" fmla="*/ 4269481 h 7725029"/>
                <a:gd name="connsiteX3" fmla="*/ 2886075 w 8594379"/>
                <a:gd name="connsiteY3" fmla="*/ 4250431 h 7725029"/>
                <a:gd name="connsiteX4" fmla="*/ 4048125 w 8594379"/>
                <a:gd name="connsiteY4" fmla="*/ 4126606 h 7725029"/>
                <a:gd name="connsiteX5" fmla="*/ 4933950 w 8594379"/>
                <a:gd name="connsiteY5" fmla="*/ 2469256 h 7725029"/>
                <a:gd name="connsiteX6" fmla="*/ 5133975 w 8594379"/>
                <a:gd name="connsiteY6" fmla="*/ 716656 h 7725029"/>
                <a:gd name="connsiteX7" fmla="*/ 6191250 w 8594379"/>
                <a:gd name="connsiteY7" fmla="*/ 2281 h 7725029"/>
                <a:gd name="connsiteX8" fmla="*/ 7219950 w 8594379"/>
                <a:gd name="connsiteY8" fmla="*/ 916681 h 7725029"/>
                <a:gd name="connsiteX9" fmla="*/ 7210425 w 8594379"/>
                <a:gd name="connsiteY9" fmla="*/ 2059681 h 7725029"/>
                <a:gd name="connsiteX10" fmla="*/ 7143750 w 8594379"/>
                <a:gd name="connsiteY10" fmla="*/ 3031231 h 7725029"/>
                <a:gd name="connsiteX11" fmla="*/ 6324600 w 8594379"/>
                <a:gd name="connsiteY11" fmla="*/ 3707506 h 7725029"/>
                <a:gd name="connsiteX12" fmla="*/ 4676775 w 8594379"/>
                <a:gd name="connsiteY12" fmla="*/ 4355206 h 7725029"/>
                <a:gd name="connsiteX13" fmla="*/ 4924425 w 8594379"/>
                <a:gd name="connsiteY13" fmla="*/ 5269606 h 7725029"/>
                <a:gd name="connsiteX14" fmla="*/ 5476875 w 8594379"/>
                <a:gd name="connsiteY14" fmla="*/ 5526781 h 7725029"/>
                <a:gd name="connsiteX15" fmla="*/ 6600825 w 8594379"/>
                <a:gd name="connsiteY15" fmla="*/ 5869681 h 7725029"/>
                <a:gd name="connsiteX16" fmla="*/ 7162800 w 8594379"/>
                <a:gd name="connsiteY16" fmla="*/ 5812531 h 7725029"/>
                <a:gd name="connsiteX17" fmla="*/ 8267700 w 8594379"/>
                <a:gd name="connsiteY17" fmla="*/ 5917306 h 7725029"/>
                <a:gd name="connsiteX18" fmla="*/ 8420100 w 8594379"/>
                <a:gd name="connsiteY18" fmla="*/ 7622281 h 7725029"/>
                <a:gd name="connsiteX19" fmla="*/ 6010275 w 8594379"/>
                <a:gd name="connsiteY19" fmla="*/ 7479406 h 7725029"/>
                <a:gd name="connsiteX20" fmla="*/ 4829175 w 8594379"/>
                <a:gd name="connsiteY20" fmla="*/ 7031731 h 7725029"/>
                <a:gd name="connsiteX21" fmla="*/ 3533775 w 8594379"/>
                <a:gd name="connsiteY21" fmla="*/ 5936356 h 7725029"/>
                <a:gd name="connsiteX22" fmla="*/ 2266950 w 8594379"/>
                <a:gd name="connsiteY22" fmla="*/ 5907781 h 7725029"/>
                <a:gd name="connsiteX23" fmla="*/ 1219200 w 8594379"/>
                <a:gd name="connsiteY23" fmla="*/ 6574531 h 7725029"/>
                <a:gd name="connsiteX24" fmla="*/ 0 w 8594379"/>
                <a:gd name="connsiteY24" fmla="*/ 7260331 h 7725029"/>
                <a:gd name="connsiteX0" fmla="*/ 962025 w 8594379"/>
                <a:gd name="connsiteY0" fmla="*/ 1926331 h 7725029"/>
                <a:gd name="connsiteX1" fmla="*/ 1447800 w 8594379"/>
                <a:gd name="connsiteY1" fmla="*/ 3059806 h 7725029"/>
                <a:gd name="connsiteX2" fmla="*/ 2333625 w 8594379"/>
                <a:gd name="connsiteY2" fmla="*/ 4269481 h 7725029"/>
                <a:gd name="connsiteX3" fmla="*/ 2886075 w 8594379"/>
                <a:gd name="connsiteY3" fmla="*/ 4250431 h 7725029"/>
                <a:gd name="connsiteX4" fmla="*/ 4048125 w 8594379"/>
                <a:gd name="connsiteY4" fmla="*/ 4126606 h 7725029"/>
                <a:gd name="connsiteX5" fmla="*/ 4933950 w 8594379"/>
                <a:gd name="connsiteY5" fmla="*/ 2469256 h 7725029"/>
                <a:gd name="connsiteX6" fmla="*/ 5133975 w 8594379"/>
                <a:gd name="connsiteY6" fmla="*/ 716656 h 7725029"/>
                <a:gd name="connsiteX7" fmla="*/ 6191250 w 8594379"/>
                <a:gd name="connsiteY7" fmla="*/ 2281 h 7725029"/>
                <a:gd name="connsiteX8" fmla="*/ 7219950 w 8594379"/>
                <a:gd name="connsiteY8" fmla="*/ 916681 h 7725029"/>
                <a:gd name="connsiteX9" fmla="*/ 7210425 w 8594379"/>
                <a:gd name="connsiteY9" fmla="*/ 2059681 h 7725029"/>
                <a:gd name="connsiteX10" fmla="*/ 7143750 w 8594379"/>
                <a:gd name="connsiteY10" fmla="*/ 3031231 h 7725029"/>
                <a:gd name="connsiteX11" fmla="*/ 6324600 w 8594379"/>
                <a:gd name="connsiteY11" fmla="*/ 3707506 h 7725029"/>
                <a:gd name="connsiteX12" fmla="*/ 4676775 w 8594379"/>
                <a:gd name="connsiteY12" fmla="*/ 4355206 h 7725029"/>
                <a:gd name="connsiteX13" fmla="*/ 4772025 w 8594379"/>
                <a:gd name="connsiteY13" fmla="*/ 5555356 h 7725029"/>
                <a:gd name="connsiteX14" fmla="*/ 5476875 w 8594379"/>
                <a:gd name="connsiteY14" fmla="*/ 5526781 h 7725029"/>
                <a:gd name="connsiteX15" fmla="*/ 6600825 w 8594379"/>
                <a:gd name="connsiteY15" fmla="*/ 5869681 h 7725029"/>
                <a:gd name="connsiteX16" fmla="*/ 7162800 w 8594379"/>
                <a:gd name="connsiteY16" fmla="*/ 5812531 h 7725029"/>
                <a:gd name="connsiteX17" fmla="*/ 8267700 w 8594379"/>
                <a:gd name="connsiteY17" fmla="*/ 5917306 h 7725029"/>
                <a:gd name="connsiteX18" fmla="*/ 8420100 w 8594379"/>
                <a:gd name="connsiteY18" fmla="*/ 7622281 h 7725029"/>
                <a:gd name="connsiteX19" fmla="*/ 6010275 w 8594379"/>
                <a:gd name="connsiteY19" fmla="*/ 7479406 h 7725029"/>
                <a:gd name="connsiteX20" fmla="*/ 4829175 w 8594379"/>
                <a:gd name="connsiteY20" fmla="*/ 7031731 h 7725029"/>
                <a:gd name="connsiteX21" fmla="*/ 3533775 w 8594379"/>
                <a:gd name="connsiteY21" fmla="*/ 5936356 h 7725029"/>
                <a:gd name="connsiteX22" fmla="*/ 2266950 w 8594379"/>
                <a:gd name="connsiteY22" fmla="*/ 5907781 h 7725029"/>
                <a:gd name="connsiteX23" fmla="*/ 1219200 w 8594379"/>
                <a:gd name="connsiteY23" fmla="*/ 6574531 h 7725029"/>
                <a:gd name="connsiteX24" fmla="*/ 0 w 8594379"/>
                <a:gd name="connsiteY24" fmla="*/ 7260331 h 7725029"/>
                <a:gd name="connsiteX0" fmla="*/ 962025 w 8594379"/>
                <a:gd name="connsiteY0" fmla="*/ 1926331 h 7725029"/>
                <a:gd name="connsiteX1" fmla="*/ 1447800 w 8594379"/>
                <a:gd name="connsiteY1" fmla="*/ 3059806 h 7725029"/>
                <a:gd name="connsiteX2" fmla="*/ 2333625 w 8594379"/>
                <a:gd name="connsiteY2" fmla="*/ 4269481 h 7725029"/>
                <a:gd name="connsiteX3" fmla="*/ 2886075 w 8594379"/>
                <a:gd name="connsiteY3" fmla="*/ 4250431 h 7725029"/>
                <a:gd name="connsiteX4" fmla="*/ 4048125 w 8594379"/>
                <a:gd name="connsiteY4" fmla="*/ 4126606 h 7725029"/>
                <a:gd name="connsiteX5" fmla="*/ 4933950 w 8594379"/>
                <a:gd name="connsiteY5" fmla="*/ 2469256 h 7725029"/>
                <a:gd name="connsiteX6" fmla="*/ 5133975 w 8594379"/>
                <a:gd name="connsiteY6" fmla="*/ 716656 h 7725029"/>
                <a:gd name="connsiteX7" fmla="*/ 6191250 w 8594379"/>
                <a:gd name="connsiteY7" fmla="*/ 2281 h 7725029"/>
                <a:gd name="connsiteX8" fmla="*/ 7219950 w 8594379"/>
                <a:gd name="connsiteY8" fmla="*/ 916681 h 7725029"/>
                <a:gd name="connsiteX9" fmla="*/ 7210425 w 8594379"/>
                <a:gd name="connsiteY9" fmla="*/ 2059681 h 7725029"/>
                <a:gd name="connsiteX10" fmla="*/ 7143750 w 8594379"/>
                <a:gd name="connsiteY10" fmla="*/ 3031231 h 7725029"/>
                <a:gd name="connsiteX11" fmla="*/ 6324600 w 8594379"/>
                <a:gd name="connsiteY11" fmla="*/ 3707506 h 7725029"/>
                <a:gd name="connsiteX12" fmla="*/ 4676775 w 8594379"/>
                <a:gd name="connsiteY12" fmla="*/ 4355206 h 7725029"/>
                <a:gd name="connsiteX13" fmla="*/ 4772025 w 8594379"/>
                <a:gd name="connsiteY13" fmla="*/ 5555356 h 7725029"/>
                <a:gd name="connsiteX14" fmla="*/ 5476875 w 8594379"/>
                <a:gd name="connsiteY14" fmla="*/ 5526781 h 7725029"/>
                <a:gd name="connsiteX15" fmla="*/ 6600825 w 8594379"/>
                <a:gd name="connsiteY15" fmla="*/ 5869681 h 7725029"/>
                <a:gd name="connsiteX16" fmla="*/ 7162800 w 8594379"/>
                <a:gd name="connsiteY16" fmla="*/ 5812531 h 7725029"/>
                <a:gd name="connsiteX17" fmla="*/ 8267700 w 8594379"/>
                <a:gd name="connsiteY17" fmla="*/ 5917306 h 7725029"/>
                <a:gd name="connsiteX18" fmla="*/ 8420100 w 8594379"/>
                <a:gd name="connsiteY18" fmla="*/ 7622281 h 7725029"/>
                <a:gd name="connsiteX19" fmla="*/ 6010275 w 8594379"/>
                <a:gd name="connsiteY19" fmla="*/ 7479406 h 7725029"/>
                <a:gd name="connsiteX20" fmla="*/ 4829175 w 8594379"/>
                <a:gd name="connsiteY20" fmla="*/ 7031731 h 7725029"/>
                <a:gd name="connsiteX21" fmla="*/ 3533775 w 8594379"/>
                <a:gd name="connsiteY21" fmla="*/ 5936356 h 7725029"/>
                <a:gd name="connsiteX22" fmla="*/ 2266950 w 8594379"/>
                <a:gd name="connsiteY22" fmla="*/ 5907781 h 7725029"/>
                <a:gd name="connsiteX23" fmla="*/ 1219200 w 8594379"/>
                <a:gd name="connsiteY23" fmla="*/ 6574531 h 7725029"/>
                <a:gd name="connsiteX24" fmla="*/ 0 w 8594379"/>
                <a:gd name="connsiteY24" fmla="*/ 7260331 h 7725029"/>
                <a:gd name="connsiteX0" fmla="*/ 962025 w 8594379"/>
                <a:gd name="connsiteY0" fmla="*/ 1926331 h 7725029"/>
                <a:gd name="connsiteX1" fmla="*/ 1447800 w 8594379"/>
                <a:gd name="connsiteY1" fmla="*/ 3059806 h 7725029"/>
                <a:gd name="connsiteX2" fmla="*/ 2333625 w 8594379"/>
                <a:gd name="connsiteY2" fmla="*/ 4269481 h 7725029"/>
                <a:gd name="connsiteX3" fmla="*/ 2886075 w 8594379"/>
                <a:gd name="connsiteY3" fmla="*/ 4250431 h 7725029"/>
                <a:gd name="connsiteX4" fmla="*/ 4048125 w 8594379"/>
                <a:gd name="connsiteY4" fmla="*/ 4126606 h 7725029"/>
                <a:gd name="connsiteX5" fmla="*/ 4933950 w 8594379"/>
                <a:gd name="connsiteY5" fmla="*/ 2469256 h 7725029"/>
                <a:gd name="connsiteX6" fmla="*/ 5133975 w 8594379"/>
                <a:gd name="connsiteY6" fmla="*/ 716656 h 7725029"/>
                <a:gd name="connsiteX7" fmla="*/ 6191250 w 8594379"/>
                <a:gd name="connsiteY7" fmla="*/ 2281 h 7725029"/>
                <a:gd name="connsiteX8" fmla="*/ 7219950 w 8594379"/>
                <a:gd name="connsiteY8" fmla="*/ 916681 h 7725029"/>
                <a:gd name="connsiteX9" fmla="*/ 7210425 w 8594379"/>
                <a:gd name="connsiteY9" fmla="*/ 2059681 h 7725029"/>
                <a:gd name="connsiteX10" fmla="*/ 7143750 w 8594379"/>
                <a:gd name="connsiteY10" fmla="*/ 3031231 h 7725029"/>
                <a:gd name="connsiteX11" fmla="*/ 6324600 w 8594379"/>
                <a:gd name="connsiteY11" fmla="*/ 3707506 h 7725029"/>
                <a:gd name="connsiteX12" fmla="*/ 4676775 w 8594379"/>
                <a:gd name="connsiteY12" fmla="*/ 4355206 h 7725029"/>
                <a:gd name="connsiteX13" fmla="*/ 4772025 w 8594379"/>
                <a:gd name="connsiteY13" fmla="*/ 5555356 h 7725029"/>
                <a:gd name="connsiteX14" fmla="*/ 5476875 w 8594379"/>
                <a:gd name="connsiteY14" fmla="*/ 5526781 h 7725029"/>
                <a:gd name="connsiteX15" fmla="*/ 6600825 w 8594379"/>
                <a:gd name="connsiteY15" fmla="*/ 5869681 h 7725029"/>
                <a:gd name="connsiteX16" fmla="*/ 7162800 w 8594379"/>
                <a:gd name="connsiteY16" fmla="*/ 5812531 h 7725029"/>
                <a:gd name="connsiteX17" fmla="*/ 8267700 w 8594379"/>
                <a:gd name="connsiteY17" fmla="*/ 5917306 h 7725029"/>
                <a:gd name="connsiteX18" fmla="*/ 8420100 w 8594379"/>
                <a:gd name="connsiteY18" fmla="*/ 7622281 h 7725029"/>
                <a:gd name="connsiteX19" fmla="*/ 6010275 w 8594379"/>
                <a:gd name="connsiteY19" fmla="*/ 7479406 h 7725029"/>
                <a:gd name="connsiteX20" fmla="*/ 4829175 w 8594379"/>
                <a:gd name="connsiteY20" fmla="*/ 7031731 h 7725029"/>
                <a:gd name="connsiteX21" fmla="*/ 3533775 w 8594379"/>
                <a:gd name="connsiteY21" fmla="*/ 5936356 h 7725029"/>
                <a:gd name="connsiteX22" fmla="*/ 2266950 w 8594379"/>
                <a:gd name="connsiteY22" fmla="*/ 5907781 h 7725029"/>
                <a:gd name="connsiteX23" fmla="*/ 1219200 w 8594379"/>
                <a:gd name="connsiteY23" fmla="*/ 6574531 h 7725029"/>
                <a:gd name="connsiteX24" fmla="*/ 0 w 8594379"/>
                <a:gd name="connsiteY24" fmla="*/ 7260331 h 7725029"/>
                <a:gd name="connsiteX0" fmla="*/ 962025 w 8594379"/>
                <a:gd name="connsiteY0" fmla="*/ 1926331 h 7725029"/>
                <a:gd name="connsiteX1" fmla="*/ 1447800 w 8594379"/>
                <a:gd name="connsiteY1" fmla="*/ 3059806 h 7725029"/>
                <a:gd name="connsiteX2" fmla="*/ 2333625 w 8594379"/>
                <a:gd name="connsiteY2" fmla="*/ 4269481 h 7725029"/>
                <a:gd name="connsiteX3" fmla="*/ 2886075 w 8594379"/>
                <a:gd name="connsiteY3" fmla="*/ 4250431 h 7725029"/>
                <a:gd name="connsiteX4" fmla="*/ 4048125 w 8594379"/>
                <a:gd name="connsiteY4" fmla="*/ 4126606 h 7725029"/>
                <a:gd name="connsiteX5" fmla="*/ 4933950 w 8594379"/>
                <a:gd name="connsiteY5" fmla="*/ 2469256 h 7725029"/>
                <a:gd name="connsiteX6" fmla="*/ 5133975 w 8594379"/>
                <a:gd name="connsiteY6" fmla="*/ 716656 h 7725029"/>
                <a:gd name="connsiteX7" fmla="*/ 6191250 w 8594379"/>
                <a:gd name="connsiteY7" fmla="*/ 2281 h 7725029"/>
                <a:gd name="connsiteX8" fmla="*/ 7219950 w 8594379"/>
                <a:gd name="connsiteY8" fmla="*/ 916681 h 7725029"/>
                <a:gd name="connsiteX9" fmla="*/ 7210425 w 8594379"/>
                <a:gd name="connsiteY9" fmla="*/ 2059681 h 7725029"/>
                <a:gd name="connsiteX10" fmla="*/ 7143750 w 8594379"/>
                <a:gd name="connsiteY10" fmla="*/ 3031231 h 7725029"/>
                <a:gd name="connsiteX11" fmla="*/ 6324600 w 8594379"/>
                <a:gd name="connsiteY11" fmla="*/ 3707506 h 7725029"/>
                <a:gd name="connsiteX12" fmla="*/ 4676775 w 8594379"/>
                <a:gd name="connsiteY12" fmla="*/ 4355206 h 7725029"/>
                <a:gd name="connsiteX13" fmla="*/ 4772025 w 8594379"/>
                <a:gd name="connsiteY13" fmla="*/ 5555356 h 7725029"/>
                <a:gd name="connsiteX14" fmla="*/ 5715000 w 8594379"/>
                <a:gd name="connsiteY14" fmla="*/ 5526781 h 7725029"/>
                <a:gd name="connsiteX15" fmla="*/ 6600825 w 8594379"/>
                <a:gd name="connsiteY15" fmla="*/ 5869681 h 7725029"/>
                <a:gd name="connsiteX16" fmla="*/ 7162800 w 8594379"/>
                <a:gd name="connsiteY16" fmla="*/ 5812531 h 7725029"/>
                <a:gd name="connsiteX17" fmla="*/ 8267700 w 8594379"/>
                <a:gd name="connsiteY17" fmla="*/ 5917306 h 7725029"/>
                <a:gd name="connsiteX18" fmla="*/ 8420100 w 8594379"/>
                <a:gd name="connsiteY18" fmla="*/ 7622281 h 7725029"/>
                <a:gd name="connsiteX19" fmla="*/ 6010275 w 8594379"/>
                <a:gd name="connsiteY19" fmla="*/ 7479406 h 7725029"/>
                <a:gd name="connsiteX20" fmla="*/ 4829175 w 8594379"/>
                <a:gd name="connsiteY20" fmla="*/ 7031731 h 7725029"/>
                <a:gd name="connsiteX21" fmla="*/ 3533775 w 8594379"/>
                <a:gd name="connsiteY21" fmla="*/ 5936356 h 7725029"/>
                <a:gd name="connsiteX22" fmla="*/ 2266950 w 8594379"/>
                <a:gd name="connsiteY22" fmla="*/ 5907781 h 7725029"/>
                <a:gd name="connsiteX23" fmla="*/ 1219200 w 8594379"/>
                <a:gd name="connsiteY23" fmla="*/ 6574531 h 7725029"/>
                <a:gd name="connsiteX24" fmla="*/ 0 w 8594379"/>
                <a:gd name="connsiteY24" fmla="*/ 7260331 h 7725029"/>
                <a:gd name="connsiteX0" fmla="*/ 962025 w 8594379"/>
                <a:gd name="connsiteY0" fmla="*/ 1926331 h 7725029"/>
                <a:gd name="connsiteX1" fmla="*/ 1447800 w 8594379"/>
                <a:gd name="connsiteY1" fmla="*/ 3059806 h 7725029"/>
                <a:gd name="connsiteX2" fmla="*/ 2333625 w 8594379"/>
                <a:gd name="connsiteY2" fmla="*/ 4269481 h 7725029"/>
                <a:gd name="connsiteX3" fmla="*/ 2886075 w 8594379"/>
                <a:gd name="connsiteY3" fmla="*/ 4250431 h 7725029"/>
                <a:gd name="connsiteX4" fmla="*/ 4048125 w 8594379"/>
                <a:gd name="connsiteY4" fmla="*/ 4126606 h 7725029"/>
                <a:gd name="connsiteX5" fmla="*/ 4933950 w 8594379"/>
                <a:gd name="connsiteY5" fmla="*/ 2469256 h 7725029"/>
                <a:gd name="connsiteX6" fmla="*/ 5133975 w 8594379"/>
                <a:gd name="connsiteY6" fmla="*/ 716656 h 7725029"/>
                <a:gd name="connsiteX7" fmla="*/ 6191250 w 8594379"/>
                <a:gd name="connsiteY7" fmla="*/ 2281 h 7725029"/>
                <a:gd name="connsiteX8" fmla="*/ 7219950 w 8594379"/>
                <a:gd name="connsiteY8" fmla="*/ 916681 h 7725029"/>
                <a:gd name="connsiteX9" fmla="*/ 7210425 w 8594379"/>
                <a:gd name="connsiteY9" fmla="*/ 2059681 h 7725029"/>
                <a:gd name="connsiteX10" fmla="*/ 7143750 w 8594379"/>
                <a:gd name="connsiteY10" fmla="*/ 3031231 h 7725029"/>
                <a:gd name="connsiteX11" fmla="*/ 6324600 w 8594379"/>
                <a:gd name="connsiteY11" fmla="*/ 3707506 h 7725029"/>
                <a:gd name="connsiteX12" fmla="*/ 4676775 w 8594379"/>
                <a:gd name="connsiteY12" fmla="*/ 4355206 h 7725029"/>
                <a:gd name="connsiteX13" fmla="*/ 4772025 w 8594379"/>
                <a:gd name="connsiteY13" fmla="*/ 5555356 h 7725029"/>
                <a:gd name="connsiteX14" fmla="*/ 5715000 w 8594379"/>
                <a:gd name="connsiteY14" fmla="*/ 5526781 h 7725029"/>
                <a:gd name="connsiteX15" fmla="*/ 6600825 w 8594379"/>
                <a:gd name="connsiteY15" fmla="*/ 5869681 h 7725029"/>
                <a:gd name="connsiteX16" fmla="*/ 7162800 w 8594379"/>
                <a:gd name="connsiteY16" fmla="*/ 5812531 h 7725029"/>
                <a:gd name="connsiteX17" fmla="*/ 8267700 w 8594379"/>
                <a:gd name="connsiteY17" fmla="*/ 5917306 h 7725029"/>
                <a:gd name="connsiteX18" fmla="*/ 8420100 w 8594379"/>
                <a:gd name="connsiteY18" fmla="*/ 7622281 h 7725029"/>
                <a:gd name="connsiteX19" fmla="*/ 6010275 w 8594379"/>
                <a:gd name="connsiteY19" fmla="*/ 7479406 h 7725029"/>
                <a:gd name="connsiteX20" fmla="*/ 4829175 w 8594379"/>
                <a:gd name="connsiteY20" fmla="*/ 7031731 h 7725029"/>
                <a:gd name="connsiteX21" fmla="*/ 3533775 w 8594379"/>
                <a:gd name="connsiteY21" fmla="*/ 5936356 h 7725029"/>
                <a:gd name="connsiteX22" fmla="*/ 2266950 w 8594379"/>
                <a:gd name="connsiteY22" fmla="*/ 5907781 h 7725029"/>
                <a:gd name="connsiteX23" fmla="*/ 1219200 w 8594379"/>
                <a:gd name="connsiteY23" fmla="*/ 6574531 h 7725029"/>
                <a:gd name="connsiteX24" fmla="*/ 0 w 8594379"/>
                <a:gd name="connsiteY24" fmla="*/ 7260331 h 7725029"/>
                <a:gd name="connsiteX0" fmla="*/ 962025 w 8594379"/>
                <a:gd name="connsiteY0" fmla="*/ 1926331 h 7725029"/>
                <a:gd name="connsiteX1" fmla="*/ 1447800 w 8594379"/>
                <a:gd name="connsiteY1" fmla="*/ 3059806 h 7725029"/>
                <a:gd name="connsiteX2" fmla="*/ 2333625 w 8594379"/>
                <a:gd name="connsiteY2" fmla="*/ 4269481 h 7725029"/>
                <a:gd name="connsiteX3" fmla="*/ 2886075 w 8594379"/>
                <a:gd name="connsiteY3" fmla="*/ 4250431 h 7725029"/>
                <a:gd name="connsiteX4" fmla="*/ 4048125 w 8594379"/>
                <a:gd name="connsiteY4" fmla="*/ 4126606 h 7725029"/>
                <a:gd name="connsiteX5" fmla="*/ 4933950 w 8594379"/>
                <a:gd name="connsiteY5" fmla="*/ 2469256 h 7725029"/>
                <a:gd name="connsiteX6" fmla="*/ 5133975 w 8594379"/>
                <a:gd name="connsiteY6" fmla="*/ 716656 h 7725029"/>
                <a:gd name="connsiteX7" fmla="*/ 6191250 w 8594379"/>
                <a:gd name="connsiteY7" fmla="*/ 2281 h 7725029"/>
                <a:gd name="connsiteX8" fmla="*/ 7219950 w 8594379"/>
                <a:gd name="connsiteY8" fmla="*/ 916681 h 7725029"/>
                <a:gd name="connsiteX9" fmla="*/ 7210425 w 8594379"/>
                <a:gd name="connsiteY9" fmla="*/ 2059681 h 7725029"/>
                <a:gd name="connsiteX10" fmla="*/ 7143750 w 8594379"/>
                <a:gd name="connsiteY10" fmla="*/ 3031231 h 7725029"/>
                <a:gd name="connsiteX11" fmla="*/ 6324600 w 8594379"/>
                <a:gd name="connsiteY11" fmla="*/ 3707506 h 7725029"/>
                <a:gd name="connsiteX12" fmla="*/ 4676775 w 8594379"/>
                <a:gd name="connsiteY12" fmla="*/ 4355206 h 7725029"/>
                <a:gd name="connsiteX13" fmla="*/ 4972050 w 8594379"/>
                <a:gd name="connsiteY13" fmla="*/ 5545831 h 7725029"/>
                <a:gd name="connsiteX14" fmla="*/ 5715000 w 8594379"/>
                <a:gd name="connsiteY14" fmla="*/ 5526781 h 7725029"/>
                <a:gd name="connsiteX15" fmla="*/ 6600825 w 8594379"/>
                <a:gd name="connsiteY15" fmla="*/ 5869681 h 7725029"/>
                <a:gd name="connsiteX16" fmla="*/ 7162800 w 8594379"/>
                <a:gd name="connsiteY16" fmla="*/ 5812531 h 7725029"/>
                <a:gd name="connsiteX17" fmla="*/ 8267700 w 8594379"/>
                <a:gd name="connsiteY17" fmla="*/ 5917306 h 7725029"/>
                <a:gd name="connsiteX18" fmla="*/ 8420100 w 8594379"/>
                <a:gd name="connsiteY18" fmla="*/ 7622281 h 7725029"/>
                <a:gd name="connsiteX19" fmla="*/ 6010275 w 8594379"/>
                <a:gd name="connsiteY19" fmla="*/ 7479406 h 7725029"/>
                <a:gd name="connsiteX20" fmla="*/ 4829175 w 8594379"/>
                <a:gd name="connsiteY20" fmla="*/ 7031731 h 7725029"/>
                <a:gd name="connsiteX21" fmla="*/ 3533775 w 8594379"/>
                <a:gd name="connsiteY21" fmla="*/ 5936356 h 7725029"/>
                <a:gd name="connsiteX22" fmla="*/ 2266950 w 8594379"/>
                <a:gd name="connsiteY22" fmla="*/ 5907781 h 7725029"/>
                <a:gd name="connsiteX23" fmla="*/ 1219200 w 8594379"/>
                <a:gd name="connsiteY23" fmla="*/ 6574531 h 7725029"/>
                <a:gd name="connsiteX24" fmla="*/ 0 w 8594379"/>
                <a:gd name="connsiteY24" fmla="*/ 7260331 h 7725029"/>
                <a:gd name="connsiteX0" fmla="*/ 962025 w 8594379"/>
                <a:gd name="connsiteY0" fmla="*/ 1926331 h 7725029"/>
                <a:gd name="connsiteX1" fmla="*/ 1447800 w 8594379"/>
                <a:gd name="connsiteY1" fmla="*/ 3059806 h 7725029"/>
                <a:gd name="connsiteX2" fmla="*/ 2333625 w 8594379"/>
                <a:gd name="connsiteY2" fmla="*/ 4269481 h 7725029"/>
                <a:gd name="connsiteX3" fmla="*/ 2886075 w 8594379"/>
                <a:gd name="connsiteY3" fmla="*/ 4250431 h 7725029"/>
                <a:gd name="connsiteX4" fmla="*/ 4048125 w 8594379"/>
                <a:gd name="connsiteY4" fmla="*/ 4126606 h 7725029"/>
                <a:gd name="connsiteX5" fmla="*/ 4933950 w 8594379"/>
                <a:gd name="connsiteY5" fmla="*/ 2469256 h 7725029"/>
                <a:gd name="connsiteX6" fmla="*/ 5133975 w 8594379"/>
                <a:gd name="connsiteY6" fmla="*/ 716656 h 7725029"/>
                <a:gd name="connsiteX7" fmla="*/ 6191250 w 8594379"/>
                <a:gd name="connsiteY7" fmla="*/ 2281 h 7725029"/>
                <a:gd name="connsiteX8" fmla="*/ 7219950 w 8594379"/>
                <a:gd name="connsiteY8" fmla="*/ 916681 h 7725029"/>
                <a:gd name="connsiteX9" fmla="*/ 7210425 w 8594379"/>
                <a:gd name="connsiteY9" fmla="*/ 2059681 h 7725029"/>
                <a:gd name="connsiteX10" fmla="*/ 7143750 w 8594379"/>
                <a:gd name="connsiteY10" fmla="*/ 3031231 h 7725029"/>
                <a:gd name="connsiteX11" fmla="*/ 6324600 w 8594379"/>
                <a:gd name="connsiteY11" fmla="*/ 3707506 h 7725029"/>
                <a:gd name="connsiteX12" fmla="*/ 4791075 w 8594379"/>
                <a:gd name="connsiteY12" fmla="*/ 4298056 h 7725029"/>
                <a:gd name="connsiteX13" fmla="*/ 4972050 w 8594379"/>
                <a:gd name="connsiteY13" fmla="*/ 5545831 h 7725029"/>
                <a:gd name="connsiteX14" fmla="*/ 5715000 w 8594379"/>
                <a:gd name="connsiteY14" fmla="*/ 5526781 h 7725029"/>
                <a:gd name="connsiteX15" fmla="*/ 6600825 w 8594379"/>
                <a:gd name="connsiteY15" fmla="*/ 5869681 h 7725029"/>
                <a:gd name="connsiteX16" fmla="*/ 7162800 w 8594379"/>
                <a:gd name="connsiteY16" fmla="*/ 5812531 h 7725029"/>
                <a:gd name="connsiteX17" fmla="*/ 8267700 w 8594379"/>
                <a:gd name="connsiteY17" fmla="*/ 5917306 h 7725029"/>
                <a:gd name="connsiteX18" fmla="*/ 8420100 w 8594379"/>
                <a:gd name="connsiteY18" fmla="*/ 7622281 h 7725029"/>
                <a:gd name="connsiteX19" fmla="*/ 6010275 w 8594379"/>
                <a:gd name="connsiteY19" fmla="*/ 7479406 h 7725029"/>
                <a:gd name="connsiteX20" fmla="*/ 4829175 w 8594379"/>
                <a:gd name="connsiteY20" fmla="*/ 7031731 h 7725029"/>
                <a:gd name="connsiteX21" fmla="*/ 3533775 w 8594379"/>
                <a:gd name="connsiteY21" fmla="*/ 5936356 h 7725029"/>
                <a:gd name="connsiteX22" fmla="*/ 2266950 w 8594379"/>
                <a:gd name="connsiteY22" fmla="*/ 5907781 h 7725029"/>
                <a:gd name="connsiteX23" fmla="*/ 1219200 w 8594379"/>
                <a:gd name="connsiteY23" fmla="*/ 6574531 h 7725029"/>
                <a:gd name="connsiteX24" fmla="*/ 0 w 8594379"/>
                <a:gd name="connsiteY24" fmla="*/ 7260331 h 7725029"/>
                <a:gd name="connsiteX0" fmla="*/ 962025 w 8594379"/>
                <a:gd name="connsiteY0" fmla="*/ 1926331 h 7725029"/>
                <a:gd name="connsiteX1" fmla="*/ 1447800 w 8594379"/>
                <a:gd name="connsiteY1" fmla="*/ 3059806 h 7725029"/>
                <a:gd name="connsiteX2" fmla="*/ 2333625 w 8594379"/>
                <a:gd name="connsiteY2" fmla="*/ 4269481 h 7725029"/>
                <a:gd name="connsiteX3" fmla="*/ 2886075 w 8594379"/>
                <a:gd name="connsiteY3" fmla="*/ 4250431 h 7725029"/>
                <a:gd name="connsiteX4" fmla="*/ 4048125 w 8594379"/>
                <a:gd name="connsiteY4" fmla="*/ 4126606 h 7725029"/>
                <a:gd name="connsiteX5" fmla="*/ 4933950 w 8594379"/>
                <a:gd name="connsiteY5" fmla="*/ 2469256 h 7725029"/>
                <a:gd name="connsiteX6" fmla="*/ 5133975 w 8594379"/>
                <a:gd name="connsiteY6" fmla="*/ 716656 h 7725029"/>
                <a:gd name="connsiteX7" fmla="*/ 6191250 w 8594379"/>
                <a:gd name="connsiteY7" fmla="*/ 2281 h 7725029"/>
                <a:gd name="connsiteX8" fmla="*/ 7219950 w 8594379"/>
                <a:gd name="connsiteY8" fmla="*/ 916681 h 7725029"/>
                <a:gd name="connsiteX9" fmla="*/ 7210425 w 8594379"/>
                <a:gd name="connsiteY9" fmla="*/ 2059681 h 7725029"/>
                <a:gd name="connsiteX10" fmla="*/ 7143750 w 8594379"/>
                <a:gd name="connsiteY10" fmla="*/ 3031231 h 7725029"/>
                <a:gd name="connsiteX11" fmla="*/ 6324600 w 8594379"/>
                <a:gd name="connsiteY11" fmla="*/ 3707506 h 7725029"/>
                <a:gd name="connsiteX12" fmla="*/ 4791075 w 8594379"/>
                <a:gd name="connsiteY12" fmla="*/ 4298056 h 7725029"/>
                <a:gd name="connsiteX13" fmla="*/ 4876800 w 8594379"/>
                <a:gd name="connsiteY13" fmla="*/ 5679181 h 7725029"/>
                <a:gd name="connsiteX14" fmla="*/ 5715000 w 8594379"/>
                <a:gd name="connsiteY14" fmla="*/ 5526781 h 7725029"/>
                <a:gd name="connsiteX15" fmla="*/ 6600825 w 8594379"/>
                <a:gd name="connsiteY15" fmla="*/ 5869681 h 7725029"/>
                <a:gd name="connsiteX16" fmla="*/ 7162800 w 8594379"/>
                <a:gd name="connsiteY16" fmla="*/ 5812531 h 7725029"/>
                <a:gd name="connsiteX17" fmla="*/ 8267700 w 8594379"/>
                <a:gd name="connsiteY17" fmla="*/ 5917306 h 7725029"/>
                <a:gd name="connsiteX18" fmla="*/ 8420100 w 8594379"/>
                <a:gd name="connsiteY18" fmla="*/ 7622281 h 7725029"/>
                <a:gd name="connsiteX19" fmla="*/ 6010275 w 8594379"/>
                <a:gd name="connsiteY19" fmla="*/ 7479406 h 7725029"/>
                <a:gd name="connsiteX20" fmla="*/ 4829175 w 8594379"/>
                <a:gd name="connsiteY20" fmla="*/ 7031731 h 7725029"/>
                <a:gd name="connsiteX21" fmla="*/ 3533775 w 8594379"/>
                <a:gd name="connsiteY21" fmla="*/ 5936356 h 7725029"/>
                <a:gd name="connsiteX22" fmla="*/ 2266950 w 8594379"/>
                <a:gd name="connsiteY22" fmla="*/ 5907781 h 7725029"/>
                <a:gd name="connsiteX23" fmla="*/ 1219200 w 8594379"/>
                <a:gd name="connsiteY23" fmla="*/ 6574531 h 7725029"/>
                <a:gd name="connsiteX24" fmla="*/ 0 w 8594379"/>
                <a:gd name="connsiteY24" fmla="*/ 7260331 h 7725029"/>
                <a:gd name="connsiteX0" fmla="*/ 962025 w 8594379"/>
                <a:gd name="connsiteY0" fmla="*/ 1926331 h 7725029"/>
                <a:gd name="connsiteX1" fmla="*/ 1447800 w 8594379"/>
                <a:gd name="connsiteY1" fmla="*/ 3059806 h 7725029"/>
                <a:gd name="connsiteX2" fmla="*/ 2333625 w 8594379"/>
                <a:gd name="connsiteY2" fmla="*/ 4269481 h 7725029"/>
                <a:gd name="connsiteX3" fmla="*/ 2886075 w 8594379"/>
                <a:gd name="connsiteY3" fmla="*/ 4250431 h 7725029"/>
                <a:gd name="connsiteX4" fmla="*/ 4048125 w 8594379"/>
                <a:gd name="connsiteY4" fmla="*/ 4126606 h 7725029"/>
                <a:gd name="connsiteX5" fmla="*/ 4933950 w 8594379"/>
                <a:gd name="connsiteY5" fmla="*/ 2469256 h 7725029"/>
                <a:gd name="connsiteX6" fmla="*/ 5133975 w 8594379"/>
                <a:gd name="connsiteY6" fmla="*/ 716656 h 7725029"/>
                <a:gd name="connsiteX7" fmla="*/ 6191250 w 8594379"/>
                <a:gd name="connsiteY7" fmla="*/ 2281 h 7725029"/>
                <a:gd name="connsiteX8" fmla="*/ 7219950 w 8594379"/>
                <a:gd name="connsiteY8" fmla="*/ 916681 h 7725029"/>
                <a:gd name="connsiteX9" fmla="*/ 7210425 w 8594379"/>
                <a:gd name="connsiteY9" fmla="*/ 2059681 h 7725029"/>
                <a:gd name="connsiteX10" fmla="*/ 7143750 w 8594379"/>
                <a:gd name="connsiteY10" fmla="*/ 3031231 h 7725029"/>
                <a:gd name="connsiteX11" fmla="*/ 6324600 w 8594379"/>
                <a:gd name="connsiteY11" fmla="*/ 3707506 h 7725029"/>
                <a:gd name="connsiteX12" fmla="*/ 4791075 w 8594379"/>
                <a:gd name="connsiteY12" fmla="*/ 4298056 h 7725029"/>
                <a:gd name="connsiteX13" fmla="*/ 4876800 w 8594379"/>
                <a:gd name="connsiteY13" fmla="*/ 5679181 h 7725029"/>
                <a:gd name="connsiteX14" fmla="*/ 5715000 w 8594379"/>
                <a:gd name="connsiteY14" fmla="*/ 5526781 h 7725029"/>
                <a:gd name="connsiteX15" fmla="*/ 6734175 w 8594379"/>
                <a:gd name="connsiteY15" fmla="*/ 5926831 h 7725029"/>
                <a:gd name="connsiteX16" fmla="*/ 7162800 w 8594379"/>
                <a:gd name="connsiteY16" fmla="*/ 5812531 h 7725029"/>
                <a:gd name="connsiteX17" fmla="*/ 8267700 w 8594379"/>
                <a:gd name="connsiteY17" fmla="*/ 5917306 h 7725029"/>
                <a:gd name="connsiteX18" fmla="*/ 8420100 w 8594379"/>
                <a:gd name="connsiteY18" fmla="*/ 7622281 h 7725029"/>
                <a:gd name="connsiteX19" fmla="*/ 6010275 w 8594379"/>
                <a:gd name="connsiteY19" fmla="*/ 7479406 h 7725029"/>
                <a:gd name="connsiteX20" fmla="*/ 4829175 w 8594379"/>
                <a:gd name="connsiteY20" fmla="*/ 7031731 h 7725029"/>
                <a:gd name="connsiteX21" fmla="*/ 3533775 w 8594379"/>
                <a:gd name="connsiteY21" fmla="*/ 5936356 h 7725029"/>
                <a:gd name="connsiteX22" fmla="*/ 2266950 w 8594379"/>
                <a:gd name="connsiteY22" fmla="*/ 5907781 h 7725029"/>
                <a:gd name="connsiteX23" fmla="*/ 1219200 w 8594379"/>
                <a:gd name="connsiteY23" fmla="*/ 6574531 h 7725029"/>
                <a:gd name="connsiteX24" fmla="*/ 0 w 8594379"/>
                <a:gd name="connsiteY24" fmla="*/ 7260331 h 7725029"/>
                <a:gd name="connsiteX0" fmla="*/ 962025 w 8611444"/>
                <a:gd name="connsiteY0" fmla="*/ 1926331 h 7725029"/>
                <a:gd name="connsiteX1" fmla="*/ 1447800 w 8611444"/>
                <a:gd name="connsiteY1" fmla="*/ 3059806 h 7725029"/>
                <a:gd name="connsiteX2" fmla="*/ 2333625 w 8611444"/>
                <a:gd name="connsiteY2" fmla="*/ 4269481 h 7725029"/>
                <a:gd name="connsiteX3" fmla="*/ 2886075 w 8611444"/>
                <a:gd name="connsiteY3" fmla="*/ 4250431 h 7725029"/>
                <a:gd name="connsiteX4" fmla="*/ 4048125 w 8611444"/>
                <a:gd name="connsiteY4" fmla="*/ 4126606 h 7725029"/>
                <a:gd name="connsiteX5" fmla="*/ 4933950 w 8611444"/>
                <a:gd name="connsiteY5" fmla="*/ 2469256 h 7725029"/>
                <a:gd name="connsiteX6" fmla="*/ 5133975 w 8611444"/>
                <a:gd name="connsiteY6" fmla="*/ 716656 h 7725029"/>
                <a:gd name="connsiteX7" fmla="*/ 6191250 w 8611444"/>
                <a:gd name="connsiteY7" fmla="*/ 2281 h 7725029"/>
                <a:gd name="connsiteX8" fmla="*/ 7219950 w 8611444"/>
                <a:gd name="connsiteY8" fmla="*/ 916681 h 7725029"/>
                <a:gd name="connsiteX9" fmla="*/ 7210425 w 8611444"/>
                <a:gd name="connsiteY9" fmla="*/ 2059681 h 7725029"/>
                <a:gd name="connsiteX10" fmla="*/ 7143750 w 8611444"/>
                <a:gd name="connsiteY10" fmla="*/ 3031231 h 7725029"/>
                <a:gd name="connsiteX11" fmla="*/ 6324600 w 8611444"/>
                <a:gd name="connsiteY11" fmla="*/ 3707506 h 7725029"/>
                <a:gd name="connsiteX12" fmla="*/ 4791075 w 8611444"/>
                <a:gd name="connsiteY12" fmla="*/ 4298056 h 7725029"/>
                <a:gd name="connsiteX13" fmla="*/ 4876800 w 8611444"/>
                <a:gd name="connsiteY13" fmla="*/ 5679181 h 7725029"/>
                <a:gd name="connsiteX14" fmla="*/ 5715000 w 8611444"/>
                <a:gd name="connsiteY14" fmla="*/ 5526781 h 7725029"/>
                <a:gd name="connsiteX15" fmla="*/ 6734175 w 8611444"/>
                <a:gd name="connsiteY15" fmla="*/ 5926831 h 7725029"/>
                <a:gd name="connsiteX16" fmla="*/ 8267700 w 8611444"/>
                <a:gd name="connsiteY16" fmla="*/ 5917306 h 7725029"/>
                <a:gd name="connsiteX17" fmla="*/ 8420100 w 8611444"/>
                <a:gd name="connsiteY17" fmla="*/ 7622281 h 7725029"/>
                <a:gd name="connsiteX18" fmla="*/ 6010275 w 8611444"/>
                <a:gd name="connsiteY18" fmla="*/ 7479406 h 7725029"/>
                <a:gd name="connsiteX19" fmla="*/ 4829175 w 8611444"/>
                <a:gd name="connsiteY19" fmla="*/ 7031731 h 7725029"/>
                <a:gd name="connsiteX20" fmla="*/ 3533775 w 8611444"/>
                <a:gd name="connsiteY20" fmla="*/ 5936356 h 7725029"/>
                <a:gd name="connsiteX21" fmla="*/ 2266950 w 8611444"/>
                <a:gd name="connsiteY21" fmla="*/ 5907781 h 7725029"/>
                <a:gd name="connsiteX22" fmla="*/ 1219200 w 8611444"/>
                <a:gd name="connsiteY22" fmla="*/ 6574531 h 7725029"/>
                <a:gd name="connsiteX23" fmla="*/ 0 w 8611444"/>
                <a:gd name="connsiteY23" fmla="*/ 7260331 h 7725029"/>
                <a:gd name="connsiteX0" fmla="*/ 962025 w 8953946"/>
                <a:gd name="connsiteY0" fmla="*/ 1926331 h 7740332"/>
                <a:gd name="connsiteX1" fmla="*/ 1447800 w 8953946"/>
                <a:gd name="connsiteY1" fmla="*/ 3059806 h 7740332"/>
                <a:gd name="connsiteX2" fmla="*/ 2333625 w 8953946"/>
                <a:gd name="connsiteY2" fmla="*/ 4269481 h 7740332"/>
                <a:gd name="connsiteX3" fmla="*/ 2886075 w 8953946"/>
                <a:gd name="connsiteY3" fmla="*/ 4250431 h 7740332"/>
                <a:gd name="connsiteX4" fmla="*/ 4048125 w 8953946"/>
                <a:gd name="connsiteY4" fmla="*/ 4126606 h 7740332"/>
                <a:gd name="connsiteX5" fmla="*/ 4933950 w 8953946"/>
                <a:gd name="connsiteY5" fmla="*/ 2469256 h 7740332"/>
                <a:gd name="connsiteX6" fmla="*/ 5133975 w 8953946"/>
                <a:gd name="connsiteY6" fmla="*/ 716656 h 7740332"/>
                <a:gd name="connsiteX7" fmla="*/ 6191250 w 8953946"/>
                <a:gd name="connsiteY7" fmla="*/ 2281 h 7740332"/>
                <a:gd name="connsiteX8" fmla="*/ 7219950 w 8953946"/>
                <a:gd name="connsiteY8" fmla="*/ 916681 h 7740332"/>
                <a:gd name="connsiteX9" fmla="*/ 7210425 w 8953946"/>
                <a:gd name="connsiteY9" fmla="*/ 2059681 h 7740332"/>
                <a:gd name="connsiteX10" fmla="*/ 7143750 w 8953946"/>
                <a:gd name="connsiteY10" fmla="*/ 3031231 h 7740332"/>
                <a:gd name="connsiteX11" fmla="*/ 6324600 w 8953946"/>
                <a:gd name="connsiteY11" fmla="*/ 3707506 h 7740332"/>
                <a:gd name="connsiteX12" fmla="*/ 4791075 w 8953946"/>
                <a:gd name="connsiteY12" fmla="*/ 4298056 h 7740332"/>
                <a:gd name="connsiteX13" fmla="*/ 4876800 w 8953946"/>
                <a:gd name="connsiteY13" fmla="*/ 5679181 h 7740332"/>
                <a:gd name="connsiteX14" fmla="*/ 5715000 w 8953946"/>
                <a:gd name="connsiteY14" fmla="*/ 5526781 h 7740332"/>
                <a:gd name="connsiteX15" fmla="*/ 6734175 w 8953946"/>
                <a:gd name="connsiteY15" fmla="*/ 5926831 h 7740332"/>
                <a:gd name="connsiteX16" fmla="*/ 8829675 w 8953946"/>
                <a:gd name="connsiteY16" fmla="*/ 5707756 h 7740332"/>
                <a:gd name="connsiteX17" fmla="*/ 8420100 w 8953946"/>
                <a:gd name="connsiteY17" fmla="*/ 7622281 h 7740332"/>
                <a:gd name="connsiteX18" fmla="*/ 6010275 w 8953946"/>
                <a:gd name="connsiteY18" fmla="*/ 7479406 h 7740332"/>
                <a:gd name="connsiteX19" fmla="*/ 4829175 w 8953946"/>
                <a:gd name="connsiteY19" fmla="*/ 7031731 h 7740332"/>
                <a:gd name="connsiteX20" fmla="*/ 3533775 w 8953946"/>
                <a:gd name="connsiteY20" fmla="*/ 5936356 h 7740332"/>
                <a:gd name="connsiteX21" fmla="*/ 2266950 w 8953946"/>
                <a:gd name="connsiteY21" fmla="*/ 5907781 h 7740332"/>
                <a:gd name="connsiteX22" fmla="*/ 1219200 w 8953946"/>
                <a:gd name="connsiteY22" fmla="*/ 6574531 h 7740332"/>
                <a:gd name="connsiteX23" fmla="*/ 0 w 8953946"/>
                <a:gd name="connsiteY23" fmla="*/ 7260331 h 7740332"/>
                <a:gd name="connsiteX0" fmla="*/ 962025 w 9314136"/>
                <a:gd name="connsiteY0" fmla="*/ 1926331 h 7760564"/>
                <a:gd name="connsiteX1" fmla="*/ 1447800 w 9314136"/>
                <a:gd name="connsiteY1" fmla="*/ 3059806 h 7760564"/>
                <a:gd name="connsiteX2" fmla="*/ 2333625 w 9314136"/>
                <a:gd name="connsiteY2" fmla="*/ 4269481 h 7760564"/>
                <a:gd name="connsiteX3" fmla="*/ 2886075 w 9314136"/>
                <a:gd name="connsiteY3" fmla="*/ 4250431 h 7760564"/>
                <a:gd name="connsiteX4" fmla="*/ 4048125 w 9314136"/>
                <a:gd name="connsiteY4" fmla="*/ 4126606 h 7760564"/>
                <a:gd name="connsiteX5" fmla="*/ 4933950 w 9314136"/>
                <a:gd name="connsiteY5" fmla="*/ 2469256 h 7760564"/>
                <a:gd name="connsiteX6" fmla="*/ 5133975 w 9314136"/>
                <a:gd name="connsiteY6" fmla="*/ 716656 h 7760564"/>
                <a:gd name="connsiteX7" fmla="*/ 6191250 w 9314136"/>
                <a:gd name="connsiteY7" fmla="*/ 2281 h 7760564"/>
                <a:gd name="connsiteX8" fmla="*/ 7219950 w 9314136"/>
                <a:gd name="connsiteY8" fmla="*/ 916681 h 7760564"/>
                <a:gd name="connsiteX9" fmla="*/ 7210425 w 9314136"/>
                <a:gd name="connsiteY9" fmla="*/ 2059681 h 7760564"/>
                <a:gd name="connsiteX10" fmla="*/ 7143750 w 9314136"/>
                <a:gd name="connsiteY10" fmla="*/ 3031231 h 7760564"/>
                <a:gd name="connsiteX11" fmla="*/ 6324600 w 9314136"/>
                <a:gd name="connsiteY11" fmla="*/ 3707506 h 7760564"/>
                <a:gd name="connsiteX12" fmla="*/ 4791075 w 9314136"/>
                <a:gd name="connsiteY12" fmla="*/ 4298056 h 7760564"/>
                <a:gd name="connsiteX13" fmla="*/ 4876800 w 9314136"/>
                <a:gd name="connsiteY13" fmla="*/ 5679181 h 7760564"/>
                <a:gd name="connsiteX14" fmla="*/ 5715000 w 9314136"/>
                <a:gd name="connsiteY14" fmla="*/ 5526781 h 7760564"/>
                <a:gd name="connsiteX15" fmla="*/ 6734175 w 9314136"/>
                <a:gd name="connsiteY15" fmla="*/ 5926831 h 7760564"/>
                <a:gd name="connsiteX16" fmla="*/ 9239250 w 9314136"/>
                <a:gd name="connsiteY16" fmla="*/ 5431531 h 7760564"/>
                <a:gd name="connsiteX17" fmla="*/ 8420100 w 9314136"/>
                <a:gd name="connsiteY17" fmla="*/ 7622281 h 7760564"/>
                <a:gd name="connsiteX18" fmla="*/ 6010275 w 9314136"/>
                <a:gd name="connsiteY18" fmla="*/ 7479406 h 7760564"/>
                <a:gd name="connsiteX19" fmla="*/ 4829175 w 9314136"/>
                <a:gd name="connsiteY19" fmla="*/ 7031731 h 7760564"/>
                <a:gd name="connsiteX20" fmla="*/ 3533775 w 9314136"/>
                <a:gd name="connsiteY20" fmla="*/ 5936356 h 7760564"/>
                <a:gd name="connsiteX21" fmla="*/ 2266950 w 9314136"/>
                <a:gd name="connsiteY21" fmla="*/ 5907781 h 7760564"/>
                <a:gd name="connsiteX22" fmla="*/ 1219200 w 9314136"/>
                <a:gd name="connsiteY22" fmla="*/ 6574531 h 7760564"/>
                <a:gd name="connsiteX23" fmla="*/ 0 w 9314136"/>
                <a:gd name="connsiteY23" fmla="*/ 7260331 h 7760564"/>
                <a:gd name="connsiteX0" fmla="*/ 962025 w 9304327"/>
                <a:gd name="connsiteY0" fmla="*/ 1926331 h 7760564"/>
                <a:gd name="connsiteX1" fmla="*/ 1447800 w 9304327"/>
                <a:gd name="connsiteY1" fmla="*/ 3059806 h 7760564"/>
                <a:gd name="connsiteX2" fmla="*/ 2333625 w 9304327"/>
                <a:gd name="connsiteY2" fmla="*/ 4269481 h 7760564"/>
                <a:gd name="connsiteX3" fmla="*/ 2886075 w 9304327"/>
                <a:gd name="connsiteY3" fmla="*/ 4250431 h 7760564"/>
                <a:gd name="connsiteX4" fmla="*/ 4048125 w 9304327"/>
                <a:gd name="connsiteY4" fmla="*/ 4126606 h 7760564"/>
                <a:gd name="connsiteX5" fmla="*/ 4933950 w 9304327"/>
                <a:gd name="connsiteY5" fmla="*/ 2469256 h 7760564"/>
                <a:gd name="connsiteX6" fmla="*/ 5133975 w 9304327"/>
                <a:gd name="connsiteY6" fmla="*/ 716656 h 7760564"/>
                <a:gd name="connsiteX7" fmla="*/ 6191250 w 9304327"/>
                <a:gd name="connsiteY7" fmla="*/ 2281 h 7760564"/>
                <a:gd name="connsiteX8" fmla="*/ 7219950 w 9304327"/>
                <a:gd name="connsiteY8" fmla="*/ 916681 h 7760564"/>
                <a:gd name="connsiteX9" fmla="*/ 7210425 w 9304327"/>
                <a:gd name="connsiteY9" fmla="*/ 2059681 h 7760564"/>
                <a:gd name="connsiteX10" fmla="*/ 7143750 w 9304327"/>
                <a:gd name="connsiteY10" fmla="*/ 3031231 h 7760564"/>
                <a:gd name="connsiteX11" fmla="*/ 6324600 w 9304327"/>
                <a:gd name="connsiteY11" fmla="*/ 3707506 h 7760564"/>
                <a:gd name="connsiteX12" fmla="*/ 4791075 w 9304327"/>
                <a:gd name="connsiteY12" fmla="*/ 4298056 h 7760564"/>
                <a:gd name="connsiteX13" fmla="*/ 4876800 w 9304327"/>
                <a:gd name="connsiteY13" fmla="*/ 5679181 h 7760564"/>
                <a:gd name="connsiteX14" fmla="*/ 5715000 w 9304327"/>
                <a:gd name="connsiteY14" fmla="*/ 5526781 h 7760564"/>
                <a:gd name="connsiteX15" fmla="*/ 6896100 w 9304327"/>
                <a:gd name="connsiteY15" fmla="*/ 5869681 h 7760564"/>
                <a:gd name="connsiteX16" fmla="*/ 9239250 w 9304327"/>
                <a:gd name="connsiteY16" fmla="*/ 5431531 h 7760564"/>
                <a:gd name="connsiteX17" fmla="*/ 8420100 w 9304327"/>
                <a:gd name="connsiteY17" fmla="*/ 7622281 h 7760564"/>
                <a:gd name="connsiteX18" fmla="*/ 6010275 w 9304327"/>
                <a:gd name="connsiteY18" fmla="*/ 7479406 h 7760564"/>
                <a:gd name="connsiteX19" fmla="*/ 4829175 w 9304327"/>
                <a:gd name="connsiteY19" fmla="*/ 7031731 h 7760564"/>
                <a:gd name="connsiteX20" fmla="*/ 3533775 w 9304327"/>
                <a:gd name="connsiteY20" fmla="*/ 5936356 h 7760564"/>
                <a:gd name="connsiteX21" fmla="*/ 2266950 w 9304327"/>
                <a:gd name="connsiteY21" fmla="*/ 5907781 h 7760564"/>
                <a:gd name="connsiteX22" fmla="*/ 1219200 w 9304327"/>
                <a:gd name="connsiteY22" fmla="*/ 6574531 h 7760564"/>
                <a:gd name="connsiteX23" fmla="*/ 0 w 9304327"/>
                <a:gd name="connsiteY23" fmla="*/ 7260331 h 7760564"/>
                <a:gd name="connsiteX0" fmla="*/ 962025 w 9304327"/>
                <a:gd name="connsiteY0" fmla="*/ 1926331 h 7760564"/>
                <a:gd name="connsiteX1" fmla="*/ 1447800 w 9304327"/>
                <a:gd name="connsiteY1" fmla="*/ 3059806 h 7760564"/>
                <a:gd name="connsiteX2" fmla="*/ 2333625 w 9304327"/>
                <a:gd name="connsiteY2" fmla="*/ 4269481 h 7760564"/>
                <a:gd name="connsiteX3" fmla="*/ 2886075 w 9304327"/>
                <a:gd name="connsiteY3" fmla="*/ 4250431 h 7760564"/>
                <a:gd name="connsiteX4" fmla="*/ 4048125 w 9304327"/>
                <a:gd name="connsiteY4" fmla="*/ 4126606 h 7760564"/>
                <a:gd name="connsiteX5" fmla="*/ 4933950 w 9304327"/>
                <a:gd name="connsiteY5" fmla="*/ 2469256 h 7760564"/>
                <a:gd name="connsiteX6" fmla="*/ 5133975 w 9304327"/>
                <a:gd name="connsiteY6" fmla="*/ 716656 h 7760564"/>
                <a:gd name="connsiteX7" fmla="*/ 6191250 w 9304327"/>
                <a:gd name="connsiteY7" fmla="*/ 2281 h 7760564"/>
                <a:gd name="connsiteX8" fmla="*/ 7219950 w 9304327"/>
                <a:gd name="connsiteY8" fmla="*/ 916681 h 7760564"/>
                <a:gd name="connsiteX9" fmla="*/ 7210425 w 9304327"/>
                <a:gd name="connsiteY9" fmla="*/ 2059681 h 7760564"/>
                <a:gd name="connsiteX10" fmla="*/ 7143750 w 9304327"/>
                <a:gd name="connsiteY10" fmla="*/ 3031231 h 7760564"/>
                <a:gd name="connsiteX11" fmla="*/ 6324600 w 9304327"/>
                <a:gd name="connsiteY11" fmla="*/ 3707506 h 7760564"/>
                <a:gd name="connsiteX12" fmla="*/ 4791075 w 9304327"/>
                <a:gd name="connsiteY12" fmla="*/ 4298056 h 7760564"/>
                <a:gd name="connsiteX13" fmla="*/ 4876800 w 9304327"/>
                <a:gd name="connsiteY13" fmla="*/ 5679181 h 7760564"/>
                <a:gd name="connsiteX14" fmla="*/ 5705475 w 9304327"/>
                <a:gd name="connsiteY14" fmla="*/ 5803006 h 7760564"/>
                <a:gd name="connsiteX15" fmla="*/ 6896100 w 9304327"/>
                <a:gd name="connsiteY15" fmla="*/ 5869681 h 7760564"/>
                <a:gd name="connsiteX16" fmla="*/ 9239250 w 9304327"/>
                <a:gd name="connsiteY16" fmla="*/ 5431531 h 7760564"/>
                <a:gd name="connsiteX17" fmla="*/ 8420100 w 9304327"/>
                <a:gd name="connsiteY17" fmla="*/ 7622281 h 7760564"/>
                <a:gd name="connsiteX18" fmla="*/ 6010275 w 9304327"/>
                <a:gd name="connsiteY18" fmla="*/ 7479406 h 7760564"/>
                <a:gd name="connsiteX19" fmla="*/ 4829175 w 9304327"/>
                <a:gd name="connsiteY19" fmla="*/ 7031731 h 7760564"/>
                <a:gd name="connsiteX20" fmla="*/ 3533775 w 9304327"/>
                <a:gd name="connsiteY20" fmla="*/ 5936356 h 7760564"/>
                <a:gd name="connsiteX21" fmla="*/ 2266950 w 9304327"/>
                <a:gd name="connsiteY21" fmla="*/ 5907781 h 7760564"/>
                <a:gd name="connsiteX22" fmla="*/ 1219200 w 9304327"/>
                <a:gd name="connsiteY22" fmla="*/ 6574531 h 7760564"/>
                <a:gd name="connsiteX23" fmla="*/ 0 w 9304327"/>
                <a:gd name="connsiteY23" fmla="*/ 7260331 h 7760564"/>
                <a:gd name="connsiteX0" fmla="*/ 962025 w 9322660"/>
                <a:gd name="connsiteY0" fmla="*/ 1926331 h 7549691"/>
                <a:gd name="connsiteX1" fmla="*/ 1447800 w 9322660"/>
                <a:gd name="connsiteY1" fmla="*/ 3059806 h 7549691"/>
                <a:gd name="connsiteX2" fmla="*/ 2333625 w 9322660"/>
                <a:gd name="connsiteY2" fmla="*/ 4269481 h 7549691"/>
                <a:gd name="connsiteX3" fmla="*/ 2886075 w 9322660"/>
                <a:gd name="connsiteY3" fmla="*/ 4250431 h 7549691"/>
                <a:gd name="connsiteX4" fmla="*/ 4048125 w 9322660"/>
                <a:gd name="connsiteY4" fmla="*/ 4126606 h 7549691"/>
                <a:gd name="connsiteX5" fmla="*/ 4933950 w 9322660"/>
                <a:gd name="connsiteY5" fmla="*/ 2469256 h 7549691"/>
                <a:gd name="connsiteX6" fmla="*/ 5133975 w 9322660"/>
                <a:gd name="connsiteY6" fmla="*/ 716656 h 7549691"/>
                <a:gd name="connsiteX7" fmla="*/ 6191250 w 9322660"/>
                <a:gd name="connsiteY7" fmla="*/ 2281 h 7549691"/>
                <a:gd name="connsiteX8" fmla="*/ 7219950 w 9322660"/>
                <a:gd name="connsiteY8" fmla="*/ 916681 h 7549691"/>
                <a:gd name="connsiteX9" fmla="*/ 7210425 w 9322660"/>
                <a:gd name="connsiteY9" fmla="*/ 2059681 h 7549691"/>
                <a:gd name="connsiteX10" fmla="*/ 7143750 w 9322660"/>
                <a:gd name="connsiteY10" fmla="*/ 3031231 h 7549691"/>
                <a:gd name="connsiteX11" fmla="*/ 6324600 w 9322660"/>
                <a:gd name="connsiteY11" fmla="*/ 3707506 h 7549691"/>
                <a:gd name="connsiteX12" fmla="*/ 4791075 w 9322660"/>
                <a:gd name="connsiteY12" fmla="*/ 4298056 h 7549691"/>
                <a:gd name="connsiteX13" fmla="*/ 4876800 w 9322660"/>
                <a:gd name="connsiteY13" fmla="*/ 5679181 h 7549691"/>
                <a:gd name="connsiteX14" fmla="*/ 5705475 w 9322660"/>
                <a:gd name="connsiteY14" fmla="*/ 5803006 h 7549691"/>
                <a:gd name="connsiteX15" fmla="*/ 6896100 w 9322660"/>
                <a:gd name="connsiteY15" fmla="*/ 5869681 h 7549691"/>
                <a:gd name="connsiteX16" fmla="*/ 9239250 w 9322660"/>
                <a:gd name="connsiteY16" fmla="*/ 5431531 h 7549691"/>
                <a:gd name="connsiteX17" fmla="*/ 8534400 w 9322660"/>
                <a:gd name="connsiteY17" fmla="*/ 7327006 h 7549691"/>
                <a:gd name="connsiteX18" fmla="*/ 6010275 w 9322660"/>
                <a:gd name="connsiteY18" fmla="*/ 7479406 h 7549691"/>
                <a:gd name="connsiteX19" fmla="*/ 4829175 w 9322660"/>
                <a:gd name="connsiteY19" fmla="*/ 7031731 h 7549691"/>
                <a:gd name="connsiteX20" fmla="*/ 3533775 w 9322660"/>
                <a:gd name="connsiteY20" fmla="*/ 5936356 h 7549691"/>
                <a:gd name="connsiteX21" fmla="*/ 2266950 w 9322660"/>
                <a:gd name="connsiteY21" fmla="*/ 5907781 h 7549691"/>
                <a:gd name="connsiteX22" fmla="*/ 1219200 w 9322660"/>
                <a:gd name="connsiteY22" fmla="*/ 6574531 h 7549691"/>
                <a:gd name="connsiteX23" fmla="*/ 0 w 9322660"/>
                <a:gd name="connsiteY23" fmla="*/ 7260331 h 7549691"/>
                <a:gd name="connsiteX0" fmla="*/ 962025 w 9322660"/>
                <a:gd name="connsiteY0" fmla="*/ 1926331 h 7549691"/>
                <a:gd name="connsiteX1" fmla="*/ 1447800 w 9322660"/>
                <a:gd name="connsiteY1" fmla="*/ 3059806 h 7549691"/>
                <a:gd name="connsiteX2" fmla="*/ 2333625 w 9322660"/>
                <a:gd name="connsiteY2" fmla="*/ 4269481 h 7549691"/>
                <a:gd name="connsiteX3" fmla="*/ 2886075 w 9322660"/>
                <a:gd name="connsiteY3" fmla="*/ 4250431 h 7549691"/>
                <a:gd name="connsiteX4" fmla="*/ 4048125 w 9322660"/>
                <a:gd name="connsiteY4" fmla="*/ 4126606 h 7549691"/>
                <a:gd name="connsiteX5" fmla="*/ 4933950 w 9322660"/>
                <a:gd name="connsiteY5" fmla="*/ 2469256 h 7549691"/>
                <a:gd name="connsiteX6" fmla="*/ 5133975 w 9322660"/>
                <a:gd name="connsiteY6" fmla="*/ 716656 h 7549691"/>
                <a:gd name="connsiteX7" fmla="*/ 6191250 w 9322660"/>
                <a:gd name="connsiteY7" fmla="*/ 2281 h 7549691"/>
                <a:gd name="connsiteX8" fmla="*/ 7219950 w 9322660"/>
                <a:gd name="connsiteY8" fmla="*/ 916681 h 7549691"/>
                <a:gd name="connsiteX9" fmla="*/ 7210425 w 9322660"/>
                <a:gd name="connsiteY9" fmla="*/ 2059681 h 7549691"/>
                <a:gd name="connsiteX10" fmla="*/ 7143750 w 9322660"/>
                <a:gd name="connsiteY10" fmla="*/ 3031231 h 7549691"/>
                <a:gd name="connsiteX11" fmla="*/ 6324600 w 9322660"/>
                <a:gd name="connsiteY11" fmla="*/ 3707506 h 7549691"/>
                <a:gd name="connsiteX12" fmla="*/ 4791075 w 9322660"/>
                <a:gd name="connsiteY12" fmla="*/ 4298056 h 7549691"/>
                <a:gd name="connsiteX13" fmla="*/ 4876800 w 9322660"/>
                <a:gd name="connsiteY13" fmla="*/ 5679181 h 7549691"/>
                <a:gd name="connsiteX14" fmla="*/ 5705475 w 9322660"/>
                <a:gd name="connsiteY14" fmla="*/ 5803006 h 7549691"/>
                <a:gd name="connsiteX15" fmla="*/ 6896100 w 9322660"/>
                <a:gd name="connsiteY15" fmla="*/ 5869681 h 7549691"/>
                <a:gd name="connsiteX16" fmla="*/ 9239250 w 9322660"/>
                <a:gd name="connsiteY16" fmla="*/ 5431531 h 7549691"/>
                <a:gd name="connsiteX17" fmla="*/ 8534400 w 9322660"/>
                <a:gd name="connsiteY17" fmla="*/ 7327006 h 7549691"/>
                <a:gd name="connsiteX18" fmla="*/ 6010275 w 9322660"/>
                <a:gd name="connsiteY18" fmla="*/ 7479406 h 7549691"/>
                <a:gd name="connsiteX19" fmla="*/ 4829175 w 9322660"/>
                <a:gd name="connsiteY19" fmla="*/ 7031731 h 7549691"/>
                <a:gd name="connsiteX20" fmla="*/ 3533775 w 9322660"/>
                <a:gd name="connsiteY20" fmla="*/ 5936356 h 7549691"/>
                <a:gd name="connsiteX21" fmla="*/ 2266950 w 9322660"/>
                <a:gd name="connsiteY21" fmla="*/ 5907781 h 7549691"/>
                <a:gd name="connsiteX22" fmla="*/ 1219200 w 9322660"/>
                <a:gd name="connsiteY22" fmla="*/ 6574531 h 7549691"/>
                <a:gd name="connsiteX23" fmla="*/ 0 w 9322660"/>
                <a:gd name="connsiteY23" fmla="*/ 7260331 h 7549691"/>
                <a:gd name="connsiteX0" fmla="*/ 962025 w 9322660"/>
                <a:gd name="connsiteY0" fmla="*/ 1926331 h 7549691"/>
                <a:gd name="connsiteX1" fmla="*/ 1447800 w 9322660"/>
                <a:gd name="connsiteY1" fmla="*/ 3059806 h 7549691"/>
                <a:gd name="connsiteX2" fmla="*/ 2333625 w 9322660"/>
                <a:gd name="connsiteY2" fmla="*/ 4269481 h 7549691"/>
                <a:gd name="connsiteX3" fmla="*/ 2886075 w 9322660"/>
                <a:gd name="connsiteY3" fmla="*/ 4250431 h 7549691"/>
                <a:gd name="connsiteX4" fmla="*/ 4048125 w 9322660"/>
                <a:gd name="connsiteY4" fmla="*/ 4126606 h 7549691"/>
                <a:gd name="connsiteX5" fmla="*/ 4933950 w 9322660"/>
                <a:gd name="connsiteY5" fmla="*/ 2469256 h 7549691"/>
                <a:gd name="connsiteX6" fmla="*/ 5133975 w 9322660"/>
                <a:gd name="connsiteY6" fmla="*/ 716656 h 7549691"/>
                <a:gd name="connsiteX7" fmla="*/ 6191250 w 9322660"/>
                <a:gd name="connsiteY7" fmla="*/ 2281 h 7549691"/>
                <a:gd name="connsiteX8" fmla="*/ 7219950 w 9322660"/>
                <a:gd name="connsiteY8" fmla="*/ 916681 h 7549691"/>
                <a:gd name="connsiteX9" fmla="*/ 7210425 w 9322660"/>
                <a:gd name="connsiteY9" fmla="*/ 2059681 h 7549691"/>
                <a:gd name="connsiteX10" fmla="*/ 7143750 w 9322660"/>
                <a:gd name="connsiteY10" fmla="*/ 3031231 h 7549691"/>
                <a:gd name="connsiteX11" fmla="*/ 6324600 w 9322660"/>
                <a:gd name="connsiteY11" fmla="*/ 3707506 h 7549691"/>
                <a:gd name="connsiteX12" fmla="*/ 4848225 w 9322660"/>
                <a:gd name="connsiteY12" fmla="*/ 4202806 h 7549691"/>
                <a:gd name="connsiteX13" fmla="*/ 4876800 w 9322660"/>
                <a:gd name="connsiteY13" fmla="*/ 5679181 h 7549691"/>
                <a:gd name="connsiteX14" fmla="*/ 5705475 w 9322660"/>
                <a:gd name="connsiteY14" fmla="*/ 5803006 h 7549691"/>
                <a:gd name="connsiteX15" fmla="*/ 6896100 w 9322660"/>
                <a:gd name="connsiteY15" fmla="*/ 5869681 h 7549691"/>
                <a:gd name="connsiteX16" fmla="*/ 9239250 w 9322660"/>
                <a:gd name="connsiteY16" fmla="*/ 5431531 h 7549691"/>
                <a:gd name="connsiteX17" fmla="*/ 8534400 w 9322660"/>
                <a:gd name="connsiteY17" fmla="*/ 7327006 h 7549691"/>
                <a:gd name="connsiteX18" fmla="*/ 6010275 w 9322660"/>
                <a:gd name="connsiteY18" fmla="*/ 7479406 h 7549691"/>
                <a:gd name="connsiteX19" fmla="*/ 4829175 w 9322660"/>
                <a:gd name="connsiteY19" fmla="*/ 7031731 h 7549691"/>
                <a:gd name="connsiteX20" fmla="*/ 3533775 w 9322660"/>
                <a:gd name="connsiteY20" fmla="*/ 5936356 h 7549691"/>
                <a:gd name="connsiteX21" fmla="*/ 2266950 w 9322660"/>
                <a:gd name="connsiteY21" fmla="*/ 5907781 h 7549691"/>
                <a:gd name="connsiteX22" fmla="*/ 1219200 w 9322660"/>
                <a:gd name="connsiteY22" fmla="*/ 6574531 h 7549691"/>
                <a:gd name="connsiteX23" fmla="*/ 0 w 9322660"/>
                <a:gd name="connsiteY23" fmla="*/ 7260331 h 7549691"/>
                <a:gd name="connsiteX0" fmla="*/ 962025 w 9322660"/>
                <a:gd name="connsiteY0" fmla="*/ 1926331 h 7549691"/>
                <a:gd name="connsiteX1" fmla="*/ 1447800 w 9322660"/>
                <a:gd name="connsiteY1" fmla="*/ 3059806 h 7549691"/>
                <a:gd name="connsiteX2" fmla="*/ 2333625 w 9322660"/>
                <a:gd name="connsiteY2" fmla="*/ 4269481 h 7549691"/>
                <a:gd name="connsiteX3" fmla="*/ 2886075 w 9322660"/>
                <a:gd name="connsiteY3" fmla="*/ 4250431 h 7549691"/>
                <a:gd name="connsiteX4" fmla="*/ 4048125 w 9322660"/>
                <a:gd name="connsiteY4" fmla="*/ 4126606 h 7549691"/>
                <a:gd name="connsiteX5" fmla="*/ 4933950 w 9322660"/>
                <a:gd name="connsiteY5" fmla="*/ 2469256 h 7549691"/>
                <a:gd name="connsiteX6" fmla="*/ 5133975 w 9322660"/>
                <a:gd name="connsiteY6" fmla="*/ 716656 h 7549691"/>
                <a:gd name="connsiteX7" fmla="*/ 6191250 w 9322660"/>
                <a:gd name="connsiteY7" fmla="*/ 2281 h 7549691"/>
                <a:gd name="connsiteX8" fmla="*/ 7219950 w 9322660"/>
                <a:gd name="connsiteY8" fmla="*/ 916681 h 7549691"/>
                <a:gd name="connsiteX9" fmla="*/ 7210425 w 9322660"/>
                <a:gd name="connsiteY9" fmla="*/ 2059681 h 7549691"/>
                <a:gd name="connsiteX10" fmla="*/ 7143750 w 9322660"/>
                <a:gd name="connsiteY10" fmla="*/ 3031231 h 7549691"/>
                <a:gd name="connsiteX11" fmla="*/ 6324600 w 9322660"/>
                <a:gd name="connsiteY11" fmla="*/ 3707506 h 7549691"/>
                <a:gd name="connsiteX12" fmla="*/ 4848225 w 9322660"/>
                <a:gd name="connsiteY12" fmla="*/ 4202806 h 7549691"/>
                <a:gd name="connsiteX13" fmla="*/ 4829175 w 9322660"/>
                <a:gd name="connsiteY13" fmla="*/ 5717281 h 7549691"/>
                <a:gd name="connsiteX14" fmla="*/ 5705475 w 9322660"/>
                <a:gd name="connsiteY14" fmla="*/ 5803006 h 7549691"/>
                <a:gd name="connsiteX15" fmla="*/ 6896100 w 9322660"/>
                <a:gd name="connsiteY15" fmla="*/ 5869681 h 7549691"/>
                <a:gd name="connsiteX16" fmla="*/ 9239250 w 9322660"/>
                <a:gd name="connsiteY16" fmla="*/ 5431531 h 7549691"/>
                <a:gd name="connsiteX17" fmla="*/ 8534400 w 9322660"/>
                <a:gd name="connsiteY17" fmla="*/ 7327006 h 7549691"/>
                <a:gd name="connsiteX18" fmla="*/ 6010275 w 9322660"/>
                <a:gd name="connsiteY18" fmla="*/ 7479406 h 7549691"/>
                <a:gd name="connsiteX19" fmla="*/ 4829175 w 9322660"/>
                <a:gd name="connsiteY19" fmla="*/ 7031731 h 7549691"/>
                <a:gd name="connsiteX20" fmla="*/ 3533775 w 9322660"/>
                <a:gd name="connsiteY20" fmla="*/ 5936356 h 7549691"/>
                <a:gd name="connsiteX21" fmla="*/ 2266950 w 9322660"/>
                <a:gd name="connsiteY21" fmla="*/ 5907781 h 7549691"/>
                <a:gd name="connsiteX22" fmla="*/ 1219200 w 9322660"/>
                <a:gd name="connsiteY22" fmla="*/ 6574531 h 7549691"/>
                <a:gd name="connsiteX23" fmla="*/ 0 w 9322660"/>
                <a:gd name="connsiteY23" fmla="*/ 7260331 h 7549691"/>
                <a:gd name="connsiteX0" fmla="*/ 962025 w 9322660"/>
                <a:gd name="connsiteY0" fmla="*/ 1926331 h 7549691"/>
                <a:gd name="connsiteX1" fmla="*/ 1447800 w 9322660"/>
                <a:gd name="connsiteY1" fmla="*/ 3059806 h 7549691"/>
                <a:gd name="connsiteX2" fmla="*/ 2333625 w 9322660"/>
                <a:gd name="connsiteY2" fmla="*/ 4269481 h 7549691"/>
                <a:gd name="connsiteX3" fmla="*/ 2886075 w 9322660"/>
                <a:gd name="connsiteY3" fmla="*/ 4250431 h 7549691"/>
                <a:gd name="connsiteX4" fmla="*/ 4048125 w 9322660"/>
                <a:gd name="connsiteY4" fmla="*/ 4126606 h 7549691"/>
                <a:gd name="connsiteX5" fmla="*/ 4933950 w 9322660"/>
                <a:gd name="connsiteY5" fmla="*/ 2469256 h 7549691"/>
                <a:gd name="connsiteX6" fmla="*/ 5133975 w 9322660"/>
                <a:gd name="connsiteY6" fmla="*/ 716656 h 7549691"/>
                <a:gd name="connsiteX7" fmla="*/ 6191250 w 9322660"/>
                <a:gd name="connsiteY7" fmla="*/ 2281 h 7549691"/>
                <a:gd name="connsiteX8" fmla="*/ 7219950 w 9322660"/>
                <a:gd name="connsiteY8" fmla="*/ 916681 h 7549691"/>
                <a:gd name="connsiteX9" fmla="*/ 7210425 w 9322660"/>
                <a:gd name="connsiteY9" fmla="*/ 2059681 h 7549691"/>
                <a:gd name="connsiteX10" fmla="*/ 7143750 w 9322660"/>
                <a:gd name="connsiteY10" fmla="*/ 3031231 h 7549691"/>
                <a:gd name="connsiteX11" fmla="*/ 6324600 w 9322660"/>
                <a:gd name="connsiteY11" fmla="*/ 3707506 h 7549691"/>
                <a:gd name="connsiteX12" fmla="*/ 4848225 w 9322660"/>
                <a:gd name="connsiteY12" fmla="*/ 4202806 h 7549691"/>
                <a:gd name="connsiteX13" fmla="*/ 4829175 w 9322660"/>
                <a:gd name="connsiteY13" fmla="*/ 5717281 h 7549691"/>
                <a:gd name="connsiteX14" fmla="*/ 5534025 w 9322660"/>
                <a:gd name="connsiteY14" fmla="*/ 5764906 h 7549691"/>
                <a:gd name="connsiteX15" fmla="*/ 6896100 w 9322660"/>
                <a:gd name="connsiteY15" fmla="*/ 5869681 h 7549691"/>
                <a:gd name="connsiteX16" fmla="*/ 9239250 w 9322660"/>
                <a:gd name="connsiteY16" fmla="*/ 5431531 h 7549691"/>
                <a:gd name="connsiteX17" fmla="*/ 8534400 w 9322660"/>
                <a:gd name="connsiteY17" fmla="*/ 7327006 h 7549691"/>
                <a:gd name="connsiteX18" fmla="*/ 6010275 w 9322660"/>
                <a:gd name="connsiteY18" fmla="*/ 7479406 h 7549691"/>
                <a:gd name="connsiteX19" fmla="*/ 4829175 w 9322660"/>
                <a:gd name="connsiteY19" fmla="*/ 7031731 h 7549691"/>
                <a:gd name="connsiteX20" fmla="*/ 3533775 w 9322660"/>
                <a:gd name="connsiteY20" fmla="*/ 5936356 h 7549691"/>
                <a:gd name="connsiteX21" fmla="*/ 2266950 w 9322660"/>
                <a:gd name="connsiteY21" fmla="*/ 5907781 h 7549691"/>
                <a:gd name="connsiteX22" fmla="*/ 1219200 w 9322660"/>
                <a:gd name="connsiteY22" fmla="*/ 6574531 h 7549691"/>
                <a:gd name="connsiteX23" fmla="*/ 0 w 9322660"/>
                <a:gd name="connsiteY23" fmla="*/ 7260331 h 7549691"/>
                <a:gd name="connsiteX0" fmla="*/ 962025 w 9322660"/>
                <a:gd name="connsiteY0" fmla="*/ 1926331 h 7549691"/>
                <a:gd name="connsiteX1" fmla="*/ 1447800 w 9322660"/>
                <a:gd name="connsiteY1" fmla="*/ 3059806 h 7549691"/>
                <a:gd name="connsiteX2" fmla="*/ 2333625 w 9322660"/>
                <a:gd name="connsiteY2" fmla="*/ 4269481 h 7549691"/>
                <a:gd name="connsiteX3" fmla="*/ 2886075 w 9322660"/>
                <a:gd name="connsiteY3" fmla="*/ 4250431 h 7549691"/>
                <a:gd name="connsiteX4" fmla="*/ 4048125 w 9322660"/>
                <a:gd name="connsiteY4" fmla="*/ 4126606 h 7549691"/>
                <a:gd name="connsiteX5" fmla="*/ 4933950 w 9322660"/>
                <a:gd name="connsiteY5" fmla="*/ 2469256 h 7549691"/>
                <a:gd name="connsiteX6" fmla="*/ 5133975 w 9322660"/>
                <a:gd name="connsiteY6" fmla="*/ 716656 h 7549691"/>
                <a:gd name="connsiteX7" fmla="*/ 6191250 w 9322660"/>
                <a:gd name="connsiteY7" fmla="*/ 2281 h 7549691"/>
                <a:gd name="connsiteX8" fmla="*/ 7219950 w 9322660"/>
                <a:gd name="connsiteY8" fmla="*/ 916681 h 7549691"/>
                <a:gd name="connsiteX9" fmla="*/ 7210425 w 9322660"/>
                <a:gd name="connsiteY9" fmla="*/ 2059681 h 7549691"/>
                <a:gd name="connsiteX10" fmla="*/ 7143750 w 9322660"/>
                <a:gd name="connsiteY10" fmla="*/ 3031231 h 7549691"/>
                <a:gd name="connsiteX11" fmla="*/ 6324600 w 9322660"/>
                <a:gd name="connsiteY11" fmla="*/ 3707506 h 7549691"/>
                <a:gd name="connsiteX12" fmla="*/ 4848225 w 9322660"/>
                <a:gd name="connsiteY12" fmla="*/ 4202806 h 7549691"/>
                <a:gd name="connsiteX13" fmla="*/ 4829175 w 9322660"/>
                <a:gd name="connsiteY13" fmla="*/ 5717281 h 7549691"/>
                <a:gd name="connsiteX14" fmla="*/ 6896100 w 9322660"/>
                <a:gd name="connsiteY14" fmla="*/ 5869681 h 7549691"/>
                <a:gd name="connsiteX15" fmla="*/ 9239250 w 9322660"/>
                <a:gd name="connsiteY15" fmla="*/ 5431531 h 7549691"/>
                <a:gd name="connsiteX16" fmla="*/ 8534400 w 9322660"/>
                <a:gd name="connsiteY16" fmla="*/ 7327006 h 7549691"/>
                <a:gd name="connsiteX17" fmla="*/ 6010275 w 9322660"/>
                <a:gd name="connsiteY17" fmla="*/ 7479406 h 7549691"/>
                <a:gd name="connsiteX18" fmla="*/ 4829175 w 9322660"/>
                <a:gd name="connsiteY18" fmla="*/ 7031731 h 7549691"/>
                <a:gd name="connsiteX19" fmla="*/ 3533775 w 9322660"/>
                <a:gd name="connsiteY19" fmla="*/ 5936356 h 7549691"/>
                <a:gd name="connsiteX20" fmla="*/ 2266950 w 9322660"/>
                <a:gd name="connsiteY20" fmla="*/ 5907781 h 7549691"/>
                <a:gd name="connsiteX21" fmla="*/ 1219200 w 9322660"/>
                <a:gd name="connsiteY21" fmla="*/ 6574531 h 7549691"/>
                <a:gd name="connsiteX22" fmla="*/ 0 w 9322660"/>
                <a:gd name="connsiteY22" fmla="*/ 7260331 h 7549691"/>
                <a:gd name="connsiteX0" fmla="*/ 962025 w 9322660"/>
                <a:gd name="connsiteY0" fmla="*/ 1926331 h 7619258"/>
                <a:gd name="connsiteX1" fmla="*/ 1447800 w 9322660"/>
                <a:gd name="connsiteY1" fmla="*/ 3059806 h 7619258"/>
                <a:gd name="connsiteX2" fmla="*/ 2333625 w 9322660"/>
                <a:gd name="connsiteY2" fmla="*/ 4269481 h 7619258"/>
                <a:gd name="connsiteX3" fmla="*/ 2886075 w 9322660"/>
                <a:gd name="connsiteY3" fmla="*/ 4250431 h 7619258"/>
                <a:gd name="connsiteX4" fmla="*/ 4048125 w 9322660"/>
                <a:gd name="connsiteY4" fmla="*/ 4126606 h 7619258"/>
                <a:gd name="connsiteX5" fmla="*/ 4933950 w 9322660"/>
                <a:gd name="connsiteY5" fmla="*/ 2469256 h 7619258"/>
                <a:gd name="connsiteX6" fmla="*/ 5133975 w 9322660"/>
                <a:gd name="connsiteY6" fmla="*/ 716656 h 7619258"/>
                <a:gd name="connsiteX7" fmla="*/ 6191250 w 9322660"/>
                <a:gd name="connsiteY7" fmla="*/ 2281 h 7619258"/>
                <a:gd name="connsiteX8" fmla="*/ 7219950 w 9322660"/>
                <a:gd name="connsiteY8" fmla="*/ 916681 h 7619258"/>
                <a:gd name="connsiteX9" fmla="*/ 7210425 w 9322660"/>
                <a:gd name="connsiteY9" fmla="*/ 2059681 h 7619258"/>
                <a:gd name="connsiteX10" fmla="*/ 7143750 w 9322660"/>
                <a:gd name="connsiteY10" fmla="*/ 3031231 h 7619258"/>
                <a:gd name="connsiteX11" fmla="*/ 6324600 w 9322660"/>
                <a:gd name="connsiteY11" fmla="*/ 3707506 h 7619258"/>
                <a:gd name="connsiteX12" fmla="*/ 4848225 w 9322660"/>
                <a:gd name="connsiteY12" fmla="*/ 4202806 h 7619258"/>
                <a:gd name="connsiteX13" fmla="*/ 4829175 w 9322660"/>
                <a:gd name="connsiteY13" fmla="*/ 5717281 h 7619258"/>
                <a:gd name="connsiteX14" fmla="*/ 6896100 w 9322660"/>
                <a:gd name="connsiteY14" fmla="*/ 5869681 h 7619258"/>
                <a:gd name="connsiteX15" fmla="*/ 9239250 w 9322660"/>
                <a:gd name="connsiteY15" fmla="*/ 5431531 h 7619258"/>
                <a:gd name="connsiteX16" fmla="*/ 8534400 w 9322660"/>
                <a:gd name="connsiteY16" fmla="*/ 7327006 h 7619258"/>
                <a:gd name="connsiteX17" fmla="*/ 6010275 w 9322660"/>
                <a:gd name="connsiteY17" fmla="*/ 7584181 h 7619258"/>
                <a:gd name="connsiteX18" fmla="*/ 4829175 w 9322660"/>
                <a:gd name="connsiteY18" fmla="*/ 7031731 h 7619258"/>
                <a:gd name="connsiteX19" fmla="*/ 3533775 w 9322660"/>
                <a:gd name="connsiteY19" fmla="*/ 5936356 h 7619258"/>
                <a:gd name="connsiteX20" fmla="*/ 2266950 w 9322660"/>
                <a:gd name="connsiteY20" fmla="*/ 5907781 h 7619258"/>
                <a:gd name="connsiteX21" fmla="*/ 1219200 w 9322660"/>
                <a:gd name="connsiteY21" fmla="*/ 6574531 h 7619258"/>
                <a:gd name="connsiteX22" fmla="*/ 0 w 9322660"/>
                <a:gd name="connsiteY22" fmla="*/ 7260331 h 7619258"/>
                <a:gd name="connsiteX0" fmla="*/ 962025 w 9329594"/>
                <a:gd name="connsiteY0" fmla="*/ 1926331 h 7619258"/>
                <a:gd name="connsiteX1" fmla="*/ 1447800 w 9329594"/>
                <a:gd name="connsiteY1" fmla="*/ 3059806 h 7619258"/>
                <a:gd name="connsiteX2" fmla="*/ 2333625 w 9329594"/>
                <a:gd name="connsiteY2" fmla="*/ 4269481 h 7619258"/>
                <a:gd name="connsiteX3" fmla="*/ 2886075 w 9329594"/>
                <a:gd name="connsiteY3" fmla="*/ 4250431 h 7619258"/>
                <a:gd name="connsiteX4" fmla="*/ 4048125 w 9329594"/>
                <a:gd name="connsiteY4" fmla="*/ 4126606 h 7619258"/>
                <a:gd name="connsiteX5" fmla="*/ 4933950 w 9329594"/>
                <a:gd name="connsiteY5" fmla="*/ 2469256 h 7619258"/>
                <a:gd name="connsiteX6" fmla="*/ 5133975 w 9329594"/>
                <a:gd name="connsiteY6" fmla="*/ 716656 h 7619258"/>
                <a:gd name="connsiteX7" fmla="*/ 6191250 w 9329594"/>
                <a:gd name="connsiteY7" fmla="*/ 2281 h 7619258"/>
                <a:gd name="connsiteX8" fmla="*/ 7219950 w 9329594"/>
                <a:gd name="connsiteY8" fmla="*/ 916681 h 7619258"/>
                <a:gd name="connsiteX9" fmla="*/ 7210425 w 9329594"/>
                <a:gd name="connsiteY9" fmla="*/ 2059681 h 7619258"/>
                <a:gd name="connsiteX10" fmla="*/ 7143750 w 9329594"/>
                <a:gd name="connsiteY10" fmla="*/ 3031231 h 7619258"/>
                <a:gd name="connsiteX11" fmla="*/ 6324600 w 9329594"/>
                <a:gd name="connsiteY11" fmla="*/ 3707506 h 7619258"/>
                <a:gd name="connsiteX12" fmla="*/ 4848225 w 9329594"/>
                <a:gd name="connsiteY12" fmla="*/ 4202806 h 7619258"/>
                <a:gd name="connsiteX13" fmla="*/ 4829175 w 9329594"/>
                <a:gd name="connsiteY13" fmla="*/ 5717281 h 7619258"/>
                <a:gd name="connsiteX14" fmla="*/ 6896100 w 9329594"/>
                <a:gd name="connsiteY14" fmla="*/ 5869681 h 7619258"/>
                <a:gd name="connsiteX15" fmla="*/ 9239250 w 9329594"/>
                <a:gd name="connsiteY15" fmla="*/ 5431531 h 7619258"/>
                <a:gd name="connsiteX16" fmla="*/ 8534400 w 9329594"/>
                <a:gd name="connsiteY16" fmla="*/ 7327006 h 7619258"/>
                <a:gd name="connsiteX17" fmla="*/ 5638800 w 9329594"/>
                <a:gd name="connsiteY17" fmla="*/ 7584181 h 7619258"/>
                <a:gd name="connsiteX18" fmla="*/ 4829175 w 9329594"/>
                <a:gd name="connsiteY18" fmla="*/ 7031731 h 7619258"/>
                <a:gd name="connsiteX19" fmla="*/ 3533775 w 9329594"/>
                <a:gd name="connsiteY19" fmla="*/ 5936356 h 7619258"/>
                <a:gd name="connsiteX20" fmla="*/ 2266950 w 9329594"/>
                <a:gd name="connsiteY20" fmla="*/ 5907781 h 7619258"/>
                <a:gd name="connsiteX21" fmla="*/ 1219200 w 9329594"/>
                <a:gd name="connsiteY21" fmla="*/ 6574531 h 7619258"/>
                <a:gd name="connsiteX22" fmla="*/ 0 w 9329594"/>
                <a:gd name="connsiteY22" fmla="*/ 7260331 h 7619258"/>
                <a:gd name="connsiteX0" fmla="*/ 962025 w 9329594"/>
                <a:gd name="connsiteY0" fmla="*/ 1926331 h 7700311"/>
                <a:gd name="connsiteX1" fmla="*/ 1447800 w 9329594"/>
                <a:gd name="connsiteY1" fmla="*/ 3059806 h 7700311"/>
                <a:gd name="connsiteX2" fmla="*/ 2333625 w 9329594"/>
                <a:gd name="connsiteY2" fmla="*/ 4269481 h 7700311"/>
                <a:gd name="connsiteX3" fmla="*/ 2886075 w 9329594"/>
                <a:gd name="connsiteY3" fmla="*/ 4250431 h 7700311"/>
                <a:gd name="connsiteX4" fmla="*/ 4048125 w 9329594"/>
                <a:gd name="connsiteY4" fmla="*/ 4126606 h 7700311"/>
                <a:gd name="connsiteX5" fmla="*/ 4933950 w 9329594"/>
                <a:gd name="connsiteY5" fmla="*/ 2469256 h 7700311"/>
                <a:gd name="connsiteX6" fmla="*/ 5133975 w 9329594"/>
                <a:gd name="connsiteY6" fmla="*/ 716656 h 7700311"/>
                <a:gd name="connsiteX7" fmla="*/ 6191250 w 9329594"/>
                <a:gd name="connsiteY7" fmla="*/ 2281 h 7700311"/>
                <a:gd name="connsiteX8" fmla="*/ 7219950 w 9329594"/>
                <a:gd name="connsiteY8" fmla="*/ 916681 h 7700311"/>
                <a:gd name="connsiteX9" fmla="*/ 7210425 w 9329594"/>
                <a:gd name="connsiteY9" fmla="*/ 2059681 h 7700311"/>
                <a:gd name="connsiteX10" fmla="*/ 7143750 w 9329594"/>
                <a:gd name="connsiteY10" fmla="*/ 3031231 h 7700311"/>
                <a:gd name="connsiteX11" fmla="*/ 6324600 w 9329594"/>
                <a:gd name="connsiteY11" fmla="*/ 3707506 h 7700311"/>
                <a:gd name="connsiteX12" fmla="*/ 4848225 w 9329594"/>
                <a:gd name="connsiteY12" fmla="*/ 4202806 h 7700311"/>
                <a:gd name="connsiteX13" fmla="*/ 4829175 w 9329594"/>
                <a:gd name="connsiteY13" fmla="*/ 5717281 h 7700311"/>
                <a:gd name="connsiteX14" fmla="*/ 6896100 w 9329594"/>
                <a:gd name="connsiteY14" fmla="*/ 5869681 h 7700311"/>
                <a:gd name="connsiteX15" fmla="*/ 9239250 w 9329594"/>
                <a:gd name="connsiteY15" fmla="*/ 5431531 h 7700311"/>
                <a:gd name="connsiteX16" fmla="*/ 8534400 w 9329594"/>
                <a:gd name="connsiteY16" fmla="*/ 7327006 h 7700311"/>
                <a:gd name="connsiteX17" fmla="*/ 5638800 w 9329594"/>
                <a:gd name="connsiteY17" fmla="*/ 7584181 h 7700311"/>
                <a:gd name="connsiteX18" fmla="*/ 3533775 w 9329594"/>
                <a:gd name="connsiteY18" fmla="*/ 5936356 h 7700311"/>
                <a:gd name="connsiteX19" fmla="*/ 2266950 w 9329594"/>
                <a:gd name="connsiteY19" fmla="*/ 5907781 h 7700311"/>
                <a:gd name="connsiteX20" fmla="*/ 1219200 w 9329594"/>
                <a:gd name="connsiteY20" fmla="*/ 6574531 h 7700311"/>
                <a:gd name="connsiteX21" fmla="*/ 0 w 9329594"/>
                <a:gd name="connsiteY21" fmla="*/ 7260331 h 7700311"/>
                <a:gd name="connsiteX0" fmla="*/ 962025 w 9375998"/>
                <a:gd name="connsiteY0" fmla="*/ 1926331 h 7629101"/>
                <a:gd name="connsiteX1" fmla="*/ 1447800 w 9375998"/>
                <a:gd name="connsiteY1" fmla="*/ 3059806 h 7629101"/>
                <a:gd name="connsiteX2" fmla="*/ 2333625 w 9375998"/>
                <a:gd name="connsiteY2" fmla="*/ 4269481 h 7629101"/>
                <a:gd name="connsiteX3" fmla="*/ 2886075 w 9375998"/>
                <a:gd name="connsiteY3" fmla="*/ 4250431 h 7629101"/>
                <a:gd name="connsiteX4" fmla="*/ 4048125 w 9375998"/>
                <a:gd name="connsiteY4" fmla="*/ 4126606 h 7629101"/>
                <a:gd name="connsiteX5" fmla="*/ 4933950 w 9375998"/>
                <a:gd name="connsiteY5" fmla="*/ 2469256 h 7629101"/>
                <a:gd name="connsiteX6" fmla="*/ 5133975 w 9375998"/>
                <a:gd name="connsiteY6" fmla="*/ 716656 h 7629101"/>
                <a:gd name="connsiteX7" fmla="*/ 6191250 w 9375998"/>
                <a:gd name="connsiteY7" fmla="*/ 2281 h 7629101"/>
                <a:gd name="connsiteX8" fmla="*/ 7219950 w 9375998"/>
                <a:gd name="connsiteY8" fmla="*/ 916681 h 7629101"/>
                <a:gd name="connsiteX9" fmla="*/ 7210425 w 9375998"/>
                <a:gd name="connsiteY9" fmla="*/ 2059681 h 7629101"/>
                <a:gd name="connsiteX10" fmla="*/ 7143750 w 9375998"/>
                <a:gd name="connsiteY10" fmla="*/ 3031231 h 7629101"/>
                <a:gd name="connsiteX11" fmla="*/ 6324600 w 9375998"/>
                <a:gd name="connsiteY11" fmla="*/ 3707506 h 7629101"/>
                <a:gd name="connsiteX12" fmla="*/ 4848225 w 9375998"/>
                <a:gd name="connsiteY12" fmla="*/ 4202806 h 7629101"/>
                <a:gd name="connsiteX13" fmla="*/ 4829175 w 9375998"/>
                <a:gd name="connsiteY13" fmla="*/ 5717281 h 7629101"/>
                <a:gd name="connsiteX14" fmla="*/ 6896100 w 9375998"/>
                <a:gd name="connsiteY14" fmla="*/ 5869681 h 7629101"/>
                <a:gd name="connsiteX15" fmla="*/ 9239250 w 9375998"/>
                <a:gd name="connsiteY15" fmla="*/ 5431531 h 7629101"/>
                <a:gd name="connsiteX16" fmla="*/ 8724900 w 9375998"/>
                <a:gd name="connsiteY16" fmla="*/ 7012681 h 7629101"/>
                <a:gd name="connsiteX17" fmla="*/ 5638800 w 9375998"/>
                <a:gd name="connsiteY17" fmla="*/ 7584181 h 7629101"/>
                <a:gd name="connsiteX18" fmla="*/ 3533775 w 9375998"/>
                <a:gd name="connsiteY18" fmla="*/ 5936356 h 7629101"/>
                <a:gd name="connsiteX19" fmla="*/ 2266950 w 9375998"/>
                <a:gd name="connsiteY19" fmla="*/ 5907781 h 7629101"/>
                <a:gd name="connsiteX20" fmla="*/ 1219200 w 9375998"/>
                <a:gd name="connsiteY20" fmla="*/ 6574531 h 7629101"/>
                <a:gd name="connsiteX21" fmla="*/ 0 w 9375998"/>
                <a:gd name="connsiteY21" fmla="*/ 7260331 h 7629101"/>
                <a:gd name="connsiteX0" fmla="*/ 962025 w 9375998"/>
                <a:gd name="connsiteY0" fmla="*/ 1926331 h 7621898"/>
                <a:gd name="connsiteX1" fmla="*/ 1447800 w 9375998"/>
                <a:gd name="connsiteY1" fmla="*/ 3059806 h 7621898"/>
                <a:gd name="connsiteX2" fmla="*/ 2333625 w 9375998"/>
                <a:gd name="connsiteY2" fmla="*/ 4269481 h 7621898"/>
                <a:gd name="connsiteX3" fmla="*/ 2886075 w 9375998"/>
                <a:gd name="connsiteY3" fmla="*/ 4250431 h 7621898"/>
                <a:gd name="connsiteX4" fmla="*/ 4048125 w 9375998"/>
                <a:gd name="connsiteY4" fmla="*/ 4126606 h 7621898"/>
                <a:gd name="connsiteX5" fmla="*/ 4933950 w 9375998"/>
                <a:gd name="connsiteY5" fmla="*/ 2469256 h 7621898"/>
                <a:gd name="connsiteX6" fmla="*/ 5133975 w 9375998"/>
                <a:gd name="connsiteY6" fmla="*/ 716656 h 7621898"/>
                <a:gd name="connsiteX7" fmla="*/ 6191250 w 9375998"/>
                <a:gd name="connsiteY7" fmla="*/ 2281 h 7621898"/>
                <a:gd name="connsiteX8" fmla="*/ 7219950 w 9375998"/>
                <a:gd name="connsiteY8" fmla="*/ 916681 h 7621898"/>
                <a:gd name="connsiteX9" fmla="*/ 7210425 w 9375998"/>
                <a:gd name="connsiteY9" fmla="*/ 2059681 h 7621898"/>
                <a:gd name="connsiteX10" fmla="*/ 7143750 w 9375998"/>
                <a:gd name="connsiteY10" fmla="*/ 3031231 h 7621898"/>
                <a:gd name="connsiteX11" fmla="*/ 6324600 w 9375998"/>
                <a:gd name="connsiteY11" fmla="*/ 3707506 h 7621898"/>
                <a:gd name="connsiteX12" fmla="*/ 4848225 w 9375998"/>
                <a:gd name="connsiteY12" fmla="*/ 4202806 h 7621898"/>
                <a:gd name="connsiteX13" fmla="*/ 4829175 w 9375998"/>
                <a:gd name="connsiteY13" fmla="*/ 5717281 h 7621898"/>
                <a:gd name="connsiteX14" fmla="*/ 6896100 w 9375998"/>
                <a:gd name="connsiteY14" fmla="*/ 5869681 h 7621898"/>
                <a:gd name="connsiteX15" fmla="*/ 9239250 w 9375998"/>
                <a:gd name="connsiteY15" fmla="*/ 5431531 h 7621898"/>
                <a:gd name="connsiteX16" fmla="*/ 8724900 w 9375998"/>
                <a:gd name="connsiteY16" fmla="*/ 7012681 h 7621898"/>
                <a:gd name="connsiteX17" fmla="*/ 5638800 w 9375998"/>
                <a:gd name="connsiteY17" fmla="*/ 7584181 h 7621898"/>
                <a:gd name="connsiteX18" fmla="*/ 3705225 w 9375998"/>
                <a:gd name="connsiteY18" fmla="*/ 6060181 h 7621898"/>
                <a:gd name="connsiteX19" fmla="*/ 2266950 w 9375998"/>
                <a:gd name="connsiteY19" fmla="*/ 5907781 h 7621898"/>
                <a:gd name="connsiteX20" fmla="*/ 1219200 w 9375998"/>
                <a:gd name="connsiteY20" fmla="*/ 6574531 h 7621898"/>
                <a:gd name="connsiteX21" fmla="*/ 0 w 9375998"/>
                <a:gd name="connsiteY21" fmla="*/ 7260331 h 7621898"/>
                <a:gd name="connsiteX0" fmla="*/ 962025 w 9375998"/>
                <a:gd name="connsiteY0" fmla="*/ 1926331 h 7621898"/>
                <a:gd name="connsiteX1" fmla="*/ 1447800 w 9375998"/>
                <a:gd name="connsiteY1" fmla="*/ 3059806 h 7621898"/>
                <a:gd name="connsiteX2" fmla="*/ 2333625 w 9375998"/>
                <a:gd name="connsiteY2" fmla="*/ 4269481 h 7621898"/>
                <a:gd name="connsiteX3" fmla="*/ 2886075 w 9375998"/>
                <a:gd name="connsiteY3" fmla="*/ 4250431 h 7621898"/>
                <a:gd name="connsiteX4" fmla="*/ 4048125 w 9375998"/>
                <a:gd name="connsiteY4" fmla="*/ 4126606 h 7621898"/>
                <a:gd name="connsiteX5" fmla="*/ 4933950 w 9375998"/>
                <a:gd name="connsiteY5" fmla="*/ 2469256 h 7621898"/>
                <a:gd name="connsiteX6" fmla="*/ 5133975 w 9375998"/>
                <a:gd name="connsiteY6" fmla="*/ 716656 h 7621898"/>
                <a:gd name="connsiteX7" fmla="*/ 6191250 w 9375998"/>
                <a:gd name="connsiteY7" fmla="*/ 2281 h 7621898"/>
                <a:gd name="connsiteX8" fmla="*/ 7219950 w 9375998"/>
                <a:gd name="connsiteY8" fmla="*/ 916681 h 7621898"/>
                <a:gd name="connsiteX9" fmla="*/ 7210425 w 9375998"/>
                <a:gd name="connsiteY9" fmla="*/ 2059681 h 7621898"/>
                <a:gd name="connsiteX10" fmla="*/ 7143750 w 9375998"/>
                <a:gd name="connsiteY10" fmla="*/ 3031231 h 7621898"/>
                <a:gd name="connsiteX11" fmla="*/ 6324600 w 9375998"/>
                <a:gd name="connsiteY11" fmla="*/ 3707506 h 7621898"/>
                <a:gd name="connsiteX12" fmla="*/ 4848225 w 9375998"/>
                <a:gd name="connsiteY12" fmla="*/ 4202806 h 7621898"/>
                <a:gd name="connsiteX13" fmla="*/ 4829175 w 9375998"/>
                <a:gd name="connsiteY13" fmla="*/ 5717281 h 7621898"/>
                <a:gd name="connsiteX14" fmla="*/ 6896100 w 9375998"/>
                <a:gd name="connsiteY14" fmla="*/ 5869681 h 7621898"/>
                <a:gd name="connsiteX15" fmla="*/ 9239250 w 9375998"/>
                <a:gd name="connsiteY15" fmla="*/ 5431531 h 7621898"/>
                <a:gd name="connsiteX16" fmla="*/ 8724900 w 9375998"/>
                <a:gd name="connsiteY16" fmla="*/ 7012681 h 7621898"/>
                <a:gd name="connsiteX17" fmla="*/ 5638800 w 9375998"/>
                <a:gd name="connsiteY17" fmla="*/ 7584181 h 7621898"/>
                <a:gd name="connsiteX18" fmla="*/ 3705225 w 9375998"/>
                <a:gd name="connsiteY18" fmla="*/ 6060181 h 7621898"/>
                <a:gd name="connsiteX19" fmla="*/ 2200275 w 9375998"/>
                <a:gd name="connsiteY19" fmla="*/ 5964931 h 7621898"/>
                <a:gd name="connsiteX20" fmla="*/ 1219200 w 9375998"/>
                <a:gd name="connsiteY20" fmla="*/ 6574531 h 7621898"/>
                <a:gd name="connsiteX21" fmla="*/ 0 w 9375998"/>
                <a:gd name="connsiteY21" fmla="*/ 7260331 h 7621898"/>
                <a:gd name="connsiteX0" fmla="*/ 962025 w 9375998"/>
                <a:gd name="connsiteY0" fmla="*/ 1926331 h 7621898"/>
                <a:gd name="connsiteX1" fmla="*/ 1447800 w 9375998"/>
                <a:gd name="connsiteY1" fmla="*/ 3059806 h 7621898"/>
                <a:gd name="connsiteX2" fmla="*/ 2333625 w 9375998"/>
                <a:gd name="connsiteY2" fmla="*/ 4269481 h 7621898"/>
                <a:gd name="connsiteX3" fmla="*/ 2886075 w 9375998"/>
                <a:gd name="connsiteY3" fmla="*/ 4250431 h 7621898"/>
                <a:gd name="connsiteX4" fmla="*/ 4048125 w 9375998"/>
                <a:gd name="connsiteY4" fmla="*/ 4126606 h 7621898"/>
                <a:gd name="connsiteX5" fmla="*/ 4933950 w 9375998"/>
                <a:gd name="connsiteY5" fmla="*/ 2469256 h 7621898"/>
                <a:gd name="connsiteX6" fmla="*/ 5133975 w 9375998"/>
                <a:gd name="connsiteY6" fmla="*/ 716656 h 7621898"/>
                <a:gd name="connsiteX7" fmla="*/ 6191250 w 9375998"/>
                <a:gd name="connsiteY7" fmla="*/ 2281 h 7621898"/>
                <a:gd name="connsiteX8" fmla="*/ 7219950 w 9375998"/>
                <a:gd name="connsiteY8" fmla="*/ 916681 h 7621898"/>
                <a:gd name="connsiteX9" fmla="*/ 7210425 w 9375998"/>
                <a:gd name="connsiteY9" fmla="*/ 2059681 h 7621898"/>
                <a:gd name="connsiteX10" fmla="*/ 7143750 w 9375998"/>
                <a:gd name="connsiteY10" fmla="*/ 3031231 h 7621898"/>
                <a:gd name="connsiteX11" fmla="*/ 6324600 w 9375998"/>
                <a:gd name="connsiteY11" fmla="*/ 3707506 h 7621898"/>
                <a:gd name="connsiteX12" fmla="*/ 4848225 w 9375998"/>
                <a:gd name="connsiteY12" fmla="*/ 4202806 h 7621898"/>
                <a:gd name="connsiteX13" fmla="*/ 4829175 w 9375998"/>
                <a:gd name="connsiteY13" fmla="*/ 5717281 h 7621898"/>
                <a:gd name="connsiteX14" fmla="*/ 6896100 w 9375998"/>
                <a:gd name="connsiteY14" fmla="*/ 5869681 h 7621898"/>
                <a:gd name="connsiteX15" fmla="*/ 9239250 w 9375998"/>
                <a:gd name="connsiteY15" fmla="*/ 5431531 h 7621898"/>
                <a:gd name="connsiteX16" fmla="*/ 8724900 w 9375998"/>
                <a:gd name="connsiteY16" fmla="*/ 7012681 h 7621898"/>
                <a:gd name="connsiteX17" fmla="*/ 5638800 w 9375998"/>
                <a:gd name="connsiteY17" fmla="*/ 7584181 h 7621898"/>
                <a:gd name="connsiteX18" fmla="*/ 3705225 w 9375998"/>
                <a:gd name="connsiteY18" fmla="*/ 6060181 h 7621898"/>
                <a:gd name="connsiteX19" fmla="*/ 2200275 w 9375998"/>
                <a:gd name="connsiteY19" fmla="*/ 5964931 h 7621898"/>
                <a:gd name="connsiteX20" fmla="*/ 1524000 w 9375998"/>
                <a:gd name="connsiteY20" fmla="*/ 6307831 h 7621898"/>
                <a:gd name="connsiteX21" fmla="*/ 0 w 9375998"/>
                <a:gd name="connsiteY21" fmla="*/ 7260331 h 7621898"/>
                <a:gd name="connsiteX0" fmla="*/ 962025 w 9375998"/>
                <a:gd name="connsiteY0" fmla="*/ 1926331 h 7621898"/>
                <a:gd name="connsiteX1" fmla="*/ 1447800 w 9375998"/>
                <a:gd name="connsiteY1" fmla="*/ 3059806 h 7621898"/>
                <a:gd name="connsiteX2" fmla="*/ 2333625 w 9375998"/>
                <a:gd name="connsiteY2" fmla="*/ 4269481 h 7621898"/>
                <a:gd name="connsiteX3" fmla="*/ 2886075 w 9375998"/>
                <a:gd name="connsiteY3" fmla="*/ 4250431 h 7621898"/>
                <a:gd name="connsiteX4" fmla="*/ 4048125 w 9375998"/>
                <a:gd name="connsiteY4" fmla="*/ 4126606 h 7621898"/>
                <a:gd name="connsiteX5" fmla="*/ 4933950 w 9375998"/>
                <a:gd name="connsiteY5" fmla="*/ 2469256 h 7621898"/>
                <a:gd name="connsiteX6" fmla="*/ 5133975 w 9375998"/>
                <a:gd name="connsiteY6" fmla="*/ 716656 h 7621898"/>
                <a:gd name="connsiteX7" fmla="*/ 6191250 w 9375998"/>
                <a:gd name="connsiteY7" fmla="*/ 2281 h 7621898"/>
                <a:gd name="connsiteX8" fmla="*/ 7219950 w 9375998"/>
                <a:gd name="connsiteY8" fmla="*/ 916681 h 7621898"/>
                <a:gd name="connsiteX9" fmla="*/ 7210425 w 9375998"/>
                <a:gd name="connsiteY9" fmla="*/ 2059681 h 7621898"/>
                <a:gd name="connsiteX10" fmla="*/ 7143750 w 9375998"/>
                <a:gd name="connsiteY10" fmla="*/ 3031231 h 7621898"/>
                <a:gd name="connsiteX11" fmla="*/ 6324600 w 9375998"/>
                <a:gd name="connsiteY11" fmla="*/ 3707506 h 7621898"/>
                <a:gd name="connsiteX12" fmla="*/ 4848225 w 9375998"/>
                <a:gd name="connsiteY12" fmla="*/ 4202806 h 7621898"/>
                <a:gd name="connsiteX13" fmla="*/ 4829175 w 9375998"/>
                <a:gd name="connsiteY13" fmla="*/ 5717281 h 7621898"/>
                <a:gd name="connsiteX14" fmla="*/ 6896100 w 9375998"/>
                <a:gd name="connsiteY14" fmla="*/ 5869681 h 7621898"/>
                <a:gd name="connsiteX15" fmla="*/ 9239250 w 9375998"/>
                <a:gd name="connsiteY15" fmla="*/ 5431531 h 7621898"/>
                <a:gd name="connsiteX16" fmla="*/ 8724900 w 9375998"/>
                <a:gd name="connsiteY16" fmla="*/ 7012681 h 7621898"/>
                <a:gd name="connsiteX17" fmla="*/ 5638800 w 9375998"/>
                <a:gd name="connsiteY17" fmla="*/ 7584181 h 7621898"/>
                <a:gd name="connsiteX18" fmla="*/ 3705225 w 9375998"/>
                <a:gd name="connsiteY18" fmla="*/ 6060181 h 7621898"/>
                <a:gd name="connsiteX19" fmla="*/ 2200275 w 9375998"/>
                <a:gd name="connsiteY19" fmla="*/ 5964931 h 7621898"/>
                <a:gd name="connsiteX20" fmla="*/ 1524000 w 9375998"/>
                <a:gd name="connsiteY20" fmla="*/ 6307831 h 7621898"/>
                <a:gd name="connsiteX21" fmla="*/ 0 w 9375998"/>
                <a:gd name="connsiteY21" fmla="*/ 7260331 h 7621898"/>
                <a:gd name="connsiteX0" fmla="*/ 962025 w 9375998"/>
                <a:gd name="connsiteY0" fmla="*/ 1926331 h 7621898"/>
                <a:gd name="connsiteX1" fmla="*/ 1447800 w 9375998"/>
                <a:gd name="connsiteY1" fmla="*/ 3059806 h 7621898"/>
                <a:gd name="connsiteX2" fmla="*/ 2333625 w 9375998"/>
                <a:gd name="connsiteY2" fmla="*/ 4269481 h 7621898"/>
                <a:gd name="connsiteX3" fmla="*/ 2886075 w 9375998"/>
                <a:gd name="connsiteY3" fmla="*/ 4250431 h 7621898"/>
                <a:gd name="connsiteX4" fmla="*/ 4048125 w 9375998"/>
                <a:gd name="connsiteY4" fmla="*/ 4126606 h 7621898"/>
                <a:gd name="connsiteX5" fmla="*/ 4933950 w 9375998"/>
                <a:gd name="connsiteY5" fmla="*/ 2469256 h 7621898"/>
                <a:gd name="connsiteX6" fmla="*/ 5133975 w 9375998"/>
                <a:gd name="connsiteY6" fmla="*/ 716656 h 7621898"/>
                <a:gd name="connsiteX7" fmla="*/ 6191250 w 9375998"/>
                <a:gd name="connsiteY7" fmla="*/ 2281 h 7621898"/>
                <a:gd name="connsiteX8" fmla="*/ 7219950 w 9375998"/>
                <a:gd name="connsiteY8" fmla="*/ 916681 h 7621898"/>
                <a:gd name="connsiteX9" fmla="*/ 7210425 w 9375998"/>
                <a:gd name="connsiteY9" fmla="*/ 2059681 h 7621898"/>
                <a:gd name="connsiteX10" fmla="*/ 7143750 w 9375998"/>
                <a:gd name="connsiteY10" fmla="*/ 3031231 h 7621898"/>
                <a:gd name="connsiteX11" fmla="*/ 6324600 w 9375998"/>
                <a:gd name="connsiteY11" fmla="*/ 3707506 h 7621898"/>
                <a:gd name="connsiteX12" fmla="*/ 4848225 w 9375998"/>
                <a:gd name="connsiteY12" fmla="*/ 4202806 h 7621898"/>
                <a:gd name="connsiteX13" fmla="*/ 4829175 w 9375998"/>
                <a:gd name="connsiteY13" fmla="*/ 5717281 h 7621898"/>
                <a:gd name="connsiteX14" fmla="*/ 6896100 w 9375998"/>
                <a:gd name="connsiteY14" fmla="*/ 5869681 h 7621898"/>
                <a:gd name="connsiteX15" fmla="*/ 9239250 w 9375998"/>
                <a:gd name="connsiteY15" fmla="*/ 5431531 h 7621898"/>
                <a:gd name="connsiteX16" fmla="*/ 8724900 w 9375998"/>
                <a:gd name="connsiteY16" fmla="*/ 7012681 h 7621898"/>
                <a:gd name="connsiteX17" fmla="*/ 5638800 w 9375998"/>
                <a:gd name="connsiteY17" fmla="*/ 7584181 h 7621898"/>
                <a:gd name="connsiteX18" fmla="*/ 3705225 w 9375998"/>
                <a:gd name="connsiteY18" fmla="*/ 6060181 h 7621898"/>
                <a:gd name="connsiteX19" fmla="*/ 2200275 w 9375998"/>
                <a:gd name="connsiteY19" fmla="*/ 5964931 h 7621898"/>
                <a:gd name="connsiteX20" fmla="*/ 1524000 w 9375998"/>
                <a:gd name="connsiteY20" fmla="*/ 6307831 h 7621898"/>
                <a:gd name="connsiteX21" fmla="*/ 0 w 9375998"/>
                <a:gd name="connsiteY21" fmla="*/ 7260331 h 7621898"/>
                <a:gd name="connsiteX0" fmla="*/ 962025 w 9375998"/>
                <a:gd name="connsiteY0" fmla="*/ 1926331 h 7621898"/>
                <a:gd name="connsiteX1" fmla="*/ 1447800 w 9375998"/>
                <a:gd name="connsiteY1" fmla="*/ 3059806 h 7621898"/>
                <a:gd name="connsiteX2" fmla="*/ 2333625 w 9375998"/>
                <a:gd name="connsiteY2" fmla="*/ 4269481 h 7621898"/>
                <a:gd name="connsiteX3" fmla="*/ 2886075 w 9375998"/>
                <a:gd name="connsiteY3" fmla="*/ 4250431 h 7621898"/>
                <a:gd name="connsiteX4" fmla="*/ 4048125 w 9375998"/>
                <a:gd name="connsiteY4" fmla="*/ 4126606 h 7621898"/>
                <a:gd name="connsiteX5" fmla="*/ 4933950 w 9375998"/>
                <a:gd name="connsiteY5" fmla="*/ 2469256 h 7621898"/>
                <a:gd name="connsiteX6" fmla="*/ 5133975 w 9375998"/>
                <a:gd name="connsiteY6" fmla="*/ 716656 h 7621898"/>
                <a:gd name="connsiteX7" fmla="*/ 6191250 w 9375998"/>
                <a:gd name="connsiteY7" fmla="*/ 2281 h 7621898"/>
                <a:gd name="connsiteX8" fmla="*/ 7219950 w 9375998"/>
                <a:gd name="connsiteY8" fmla="*/ 916681 h 7621898"/>
                <a:gd name="connsiteX9" fmla="*/ 7210425 w 9375998"/>
                <a:gd name="connsiteY9" fmla="*/ 2059681 h 7621898"/>
                <a:gd name="connsiteX10" fmla="*/ 7143750 w 9375998"/>
                <a:gd name="connsiteY10" fmla="*/ 3031231 h 7621898"/>
                <a:gd name="connsiteX11" fmla="*/ 6324600 w 9375998"/>
                <a:gd name="connsiteY11" fmla="*/ 3707506 h 7621898"/>
                <a:gd name="connsiteX12" fmla="*/ 4848225 w 9375998"/>
                <a:gd name="connsiteY12" fmla="*/ 4202806 h 7621898"/>
                <a:gd name="connsiteX13" fmla="*/ 4829175 w 9375998"/>
                <a:gd name="connsiteY13" fmla="*/ 5717281 h 7621898"/>
                <a:gd name="connsiteX14" fmla="*/ 6896100 w 9375998"/>
                <a:gd name="connsiteY14" fmla="*/ 5869681 h 7621898"/>
                <a:gd name="connsiteX15" fmla="*/ 9239250 w 9375998"/>
                <a:gd name="connsiteY15" fmla="*/ 5431531 h 7621898"/>
                <a:gd name="connsiteX16" fmla="*/ 8724900 w 9375998"/>
                <a:gd name="connsiteY16" fmla="*/ 7012681 h 7621898"/>
                <a:gd name="connsiteX17" fmla="*/ 5638800 w 9375998"/>
                <a:gd name="connsiteY17" fmla="*/ 7584181 h 7621898"/>
                <a:gd name="connsiteX18" fmla="*/ 3705225 w 9375998"/>
                <a:gd name="connsiteY18" fmla="*/ 6060181 h 7621898"/>
                <a:gd name="connsiteX19" fmla="*/ 2200275 w 9375998"/>
                <a:gd name="connsiteY19" fmla="*/ 5964931 h 7621898"/>
                <a:gd name="connsiteX20" fmla="*/ 1524000 w 9375998"/>
                <a:gd name="connsiteY20" fmla="*/ 6307831 h 7621898"/>
                <a:gd name="connsiteX21" fmla="*/ 0 w 9375998"/>
                <a:gd name="connsiteY21" fmla="*/ 7260331 h 7621898"/>
                <a:gd name="connsiteX0" fmla="*/ 962025 w 9375998"/>
                <a:gd name="connsiteY0" fmla="*/ 1926331 h 7621898"/>
                <a:gd name="connsiteX1" fmla="*/ 1447800 w 9375998"/>
                <a:gd name="connsiteY1" fmla="*/ 3059806 h 7621898"/>
                <a:gd name="connsiteX2" fmla="*/ 2333625 w 9375998"/>
                <a:gd name="connsiteY2" fmla="*/ 4269481 h 7621898"/>
                <a:gd name="connsiteX3" fmla="*/ 2886075 w 9375998"/>
                <a:gd name="connsiteY3" fmla="*/ 4250431 h 7621898"/>
                <a:gd name="connsiteX4" fmla="*/ 4048125 w 9375998"/>
                <a:gd name="connsiteY4" fmla="*/ 4126606 h 7621898"/>
                <a:gd name="connsiteX5" fmla="*/ 4933950 w 9375998"/>
                <a:gd name="connsiteY5" fmla="*/ 2469256 h 7621898"/>
                <a:gd name="connsiteX6" fmla="*/ 5133975 w 9375998"/>
                <a:gd name="connsiteY6" fmla="*/ 716656 h 7621898"/>
                <a:gd name="connsiteX7" fmla="*/ 6191250 w 9375998"/>
                <a:gd name="connsiteY7" fmla="*/ 2281 h 7621898"/>
                <a:gd name="connsiteX8" fmla="*/ 7219950 w 9375998"/>
                <a:gd name="connsiteY8" fmla="*/ 916681 h 7621898"/>
                <a:gd name="connsiteX9" fmla="*/ 7210425 w 9375998"/>
                <a:gd name="connsiteY9" fmla="*/ 2059681 h 7621898"/>
                <a:gd name="connsiteX10" fmla="*/ 7143750 w 9375998"/>
                <a:gd name="connsiteY10" fmla="*/ 3031231 h 7621898"/>
                <a:gd name="connsiteX11" fmla="*/ 6324600 w 9375998"/>
                <a:gd name="connsiteY11" fmla="*/ 3707506 h 7621898"/>
                <a:gd name="connsiteX12" fmla="*/ 4848225 w 9375998"/>
                <a:gd name="connsiteY12" fmla="*/ 4202806 h 7621898"/>
                <a:gd name="connsiteX13" fmla="*/ 4829175 w 9375998"/>
                <a:gd name="connsiteY13" fmla="*/ 5717281 h 7621898"/>
                <a:gd name="connsiteX14" fmla="*/ 6896100 w 9375998"/>
                <a:gd name="connsiteY14" fmla="*/ 5869681 h 7621898"/>
                <a:gd name="connsiteX15" fmla="*/ 9239250 w 9375998"/>
                <a:gd name="connsiteY15" fmla="*/ 5431531 h 7621898"/>
                <a:gd name="connsiteX16" fmla="*/ 8724900 w 9375998"/>
                <a:gd name="connsiteY16" fmla="*/ 7012681 h 7621898"/>
                <a:gd name="connsiteX17" fmla="*/ 5638800 w 9375998"/>
                <a:gd name="connsiteY17" fmla="*/ 7584181 h 7621898"/>
                <a:gd name="connsiteX18" fmla="*/ 3705225 w 9375998"/>
                <a:gd name="connsiteY18" fmla="*/ 6060181 h 7621898"/>
                <a:gd name="connsiteX19" fmla="*/ 2200275 w 9375998"/>
                <a:gd name="connsiteY19" fmla="*/ 5964931 h 7621898"/>
                <a:gd name="connsiteX20" fmla="*/ 1524000 w 9375998"/>
                <a:gd name="connsiteY20" fmla="*/ 6307831 h 7621898"/>
                <a:gd name="connsiteX21" fmla="*/ 0 w 9375998"/>
                <a:gd name="connsiteY21" fmla="*/ 7260331 h 7621898"/>
                <a:gd name="connsiteX0" fmla="*/ 962025 w 9375998"/>
                <a:gd name="connsiteY0" fmla="*/ 1926331 h 7621898"/>
                <a:gd name="connsiteX1" fmla="*/ 1447800 w 9375998"/>
                <a:gd name="connsiteY1" fmla="*/ 3059806 h 7621898"/>
                <a:gd name="connsiteX2" fmla="*/ 2886075 w 9375998"/>
                <a:gd name="connsiteY2" fmla="*/ 4250431 h 7621898"/>
                <a:gd name="connsiteX3" fmla="*/ 4048125 w 9375998"/>
                <a:gd name="connsiteY3" fmla="*/ 4126606 h 7621898"/>
                <a:gd name="connsiteX4" fmla="*/ 4933950 w 9375998"/>
                <a:gd name="connsiteY4" fmla="*/ 2469256 h 7621898"/>
                <a:gd name="connsiteX5" fmla="*/ 5133975 w 9375998"/>
                <a:gd name="connsiteY5" fmla="*/ 716656 h 7621898"/>
                <a:gd name="connsiteX6" fmla="*/ 6191250 w 9375998"/>
                <a:gd name="connsiteY6" fmla="*/ 2281 h 7621898"/>
                <a:gd name="connsiteX7" fmla="*/ 7219950 w 9375998"/>
                <a:gd name="connsiteY7" fmla="*/ 916681 h 7621898"/>
                <a:gd name="connsiteX8" fmla="*/ 7210425 w 9375998"/>
                <a:gd name="connsiteY8" fmla="*/ 2059681 h 7621898"/>
                <a:gd name="connsiteX9" fmla="*/ 7143750 w 9375998"/>
                <a:gd name="connsiteY9" fmla="*/ 3031231 h 7621898"/>
                <a:gd name="connsiteX10" fmla="*/ 6324600 w 9375998"/>
                <a:gd name="connsiteY10" fmla="*/ 3707506 h 7621898"/>
                <a:gd name="connsiteX11" fmla="*/ 4848225 w 9375998"/>
                <a:gd name="connsiteY11" fmla="*/ 4202806 h 7621898"/>
                <a:gd name="connsiteX12" fmla="*/ 4829175 w 9375998"/>
                <a:gd name="connsiteY12" fmla="*/ 5717281 h 7621898"/>
                <a:gd name="connsiteX13" fmla="*/ 6896100 w 9375998"/>
                <a:gd name="connsiteY13" fmla="*/ 5869681 h 7621898"/>
                <a:gd name="connsiteX14" fmla="*/ 9239250 w 9375998"/>
                <a:gd name="connsiteY14" fmla="*/ 5431531 h 7621898"/>
                <a:gd name="connsiteX15" fmla="*/ 8724900 w 9375998"/>
                <a:gd name="connsiteY15" fmla="*/ 7012681 h 7621898"/>
                <a:gd name="connsiteX16" fmla="*/ 5638800 w 9375998"/>
                <a:gd name="connsiteY16" fmla="*/ 7584181 h 7621898"/>
                <a:gd name="connsiteX17" fmla="*/ 3705225 w 9375998"/>
                <a:gd name="connsiteY17" fmla="*/ 6060181 h 7621898"/>
                <a:gd name="connsiteX18" fmla="*/ 2200275 w 9375998"/>
                <a:gd name="connsiteY18" fmla="*/ 5964931 h 7621898"/>
                <a:gd name="connsiteX19" fmla="*/ 1524000 w 9375998"/>
                <a:gd name="connsiteY19" fmla="*/ 6307831 h 7621898"/>
                <a:gd name="connsiteX20" fmla="*/ 0 w 9375998"/>
                <a:gd name="connsiteY20" fmla="*/ 7260331 h 7621898"/>
                <a:gd name="connsiteX0" fmla="*/ 962025 w 9375998"/>
                <a:gd name="connsiteY0" fmla="*/ 1926331 h 7621898"/>
                <a:gd name="connsiteX1" fmla="*/ 1447800 w 9375998"/>
                <a:gd name="connsiteY1" fmla="*/ 3059806 h 7621898"/>
                <a:gd name="connsiteX2" fmla="*/ 2533650 w 9375998"/>
                <a:gd name="connsiteY2" fmla="*/ 4098031 h 7621898"/>
                <a:gd name="connsiteX3" fmla="*/ 4048125 w 9375998"/>
                <a:gd name="connsiteY3" fmla="*/ 4126606 h 7621898"/>
                <a:gd name="connsiteX4" fmla="*/ 4933950 w 9375998"/>
                <a:gd name="connsiteY4" fmla="*/ 2469256 h 7621898"/>
                <a:gd name="connsiteX5" fmla="*/ 5133975 w 9375998"/>
                <a:gd name="connsiteY5" fmla="*/ 716656 h 7621898"/>
                <a:gd name="connsiteX6" fmla="*/ 6191250 w 9375998"/>
                <a:gd name="connsiteY6" fmla="*/ 2281 h 7621898"/>
                <a:gd name="connsiteX7" fmla="*/ 7219950 w 9375998"/>
                <a:gd name="connsiteY7" fmla="*/ 916681 h 7621898"/>
                <a:gd name="connsiteX8" fmla="*/ 7210425 w 9375998"/>
                <a:gd name="connsiteY8" fmla="*/ 2059681 h 7621898"/>
                <a:gd name="connsiteX9" fmla="*/ 7143750 w 9375998"/>
                <a:gd name="connsiteY9" fmla="*/ 3031231 h 7621898"/>
                <a:gd name="connsiteX10" fmla="*/ 6324600 w 9375998"/>
                <a:gd name="connsiteY10" fmla="*/ 3707506 h 7621898"/>
                <a:gd name="connsiteX11" fmla="*/ 4848225 w 9375998"/>
                <a:gd name="connsiteY11" fmla="*/ 4202806 h 7621898"/>
                <a:gd name="connsiteX12" fmla="*/ 4829175 w 9375998"/>
                <a:gd name="connsiteY12" fmla="*/ 5717281 h 7621898"/>
                <a:gd name="connsiteX13" fmla="*/ 6896100 w 9375998"/>
                <a:gd name="connsiteY13" fmla="*/ 5869681 h 7621898"/>
                <a:gd name="connsiteX14" fmla="*/ 9239250 w 9375998"/>
                <a:gd name="connsiteY14" fmla="*/ 5431531 h 7621898"/>
                <a:gd name="connsiteX15" fmla="*/ 8724900 w 9375998"/>
                <a:gd name="connsiteY15" fmla="*/ 7012681 h 7621898"/>
                <a:gd name="connsiteX16" fmla="*/ 5638800 w 9375998"/>
                <a:gd name="connsiteY16" fmla="*/ 7584181 h 7621898"/>
                <a:gd name="connsiteX17" fmla="*/ 3705225 w 9375998"/>
                <a:gd name="connsiteY17" fmla="*/ 6060181 h 7621898"/>
                <a:gd name="connsiteX18" fmla="*/ 2200275 w 9375998"/>
                <a:gd name="connsiteY18" fmla="*/ 5964931 h 7621898"/>
                <a:gd name="connsiteX19" fmla="*/ 1524000 w 9375998"/>
                <a:gd name="connsiteY19" fmla="*/ 6307831 h 7621898"/>
                <a:gd name="connsiteX20" fmla="*/ 0 w 9375998"/>
                <a:gd name="connsiteY20" fmla="*/ 7260331 h 7621898"/>
                <a:gd name="connsiteX0" fmla="*/ 962025 w 9375998"/>
                <a:gd name="connsiteY0" fmla="*/ 1926331 h 7621898"/>
                <a:gd name="connsiteX1" fmla="*/ 1447800 w 9375998"/>
                <a:gd name="connsiteY1" fmla="*/ 3059806 h 7621898"/>
                <a:gd name="connsiteX2" fmla="*/ 2533650 w 9375998"/>
                <a:gd name="connsiteY2" fmla="*/ 4098031 h 7621898"/>
                <a:gd name="connsiteX3" fmla="*/ 4048125 w 9375998"/>
                <a:gd name="connsiteY3" fmla="*/ 4126606 h 7621898"/>
                <a:gd name="connsiteX4" fmla="*/ 4933950 w 9375998"/>
                <a:gd name="connsiteY4" fmla="*/ 2469256 h 7621898"/>
                <a:gd name="connsiteX5" fmla="*/ 5133975 w 9375998"/>
                <a:gd name="connsiteY5" fmla="*/ 716656 h 7621898"/>
                <a:gd name="connsiteX6" fmla="*/ 6191250 w 9375998"/>
                <a:gd name="connsiteY6" fmla="*/ 2281 h 7621898"/>
                <a:gd name="connsiteX7" fmla="*/ 7315200 w 9375998"/>
                <a:gd name="connsiteY7" fmla="*/ 916681 h 7621898"/>
                <a:gd name="connsiteX8" fmla="*/ 7210425 w 9375998"/>
                <a:gd name="connsiteY8" fmla="*/ 2059681 h 7621898"/>
                <a:gd name="connsiteX9" fmla="*/ 7143750 w 9375998"/>
                <a:gd name="connsiteY9" fmla="*/ 3031231 h 7621898"/>
                <a:gd name="connsiteX10" fmla="*/ 6324600 w 9375998"/>
                <a:gd name="connsiteY10" fmla="*/ 3707506 h 7621898"/>
                <a:gd name="connsiteX11" fmla="*/ 4848225 w 9375998"/>
                <a:gd name="connsiteY11" fmla="*/ 4202806 h 7621898"/>
                <a:gd name="connsiteX12" fmla="*/ 4829175 w 9375998"/>
                <a:gd name="connsiteY12" fmla="*/ 5717281 h 7621898"/>
                <a:gd name="connsiteX13" fmla="*/ 6896100 w 9375998"/>
                <a:gd name="connsiteY13" fmla="*/ 5869681 h 7621898"/>
                <a:gd name="connsiteX14" fmla="*/ 9239250 w 9375998"/>
                <a:gd name="connsiteY14" fmla="*/ 5431531 h 7621898"/>
                <a:gd name="connsiteX15" fmla="*/ 8724900 w 9375998"/>
                <a:gd name="connsiteY15" fmla="*/ 7012681 h 7621898"/>
                <a:gd name="connsiteX16" fmla="*/ 5638800 w 9375998"/>
                <a:gd name="connsiteY16" fmla="*/ 7584181 h 7621898"/>
                <a:gd name="connsiteX17" fmla="*/ 3705225 w 9375998"/>
                <a:gd name="connsiteY17" fmla="*/ 6060181 h 7621898"/>
                <a:gd name="connsiteX18" fmla="*/ 2200275 w 9375998"/>
                <a:gd name="connsiteY18" fmla="*/ 5964931 h 7621898"/>
                <a:gd name="connsiteX19" fmla="*/ 1524000 w 9375998"/>
                <a:gd name="connsiteY19" fmla="*/ 6307831 h 7621898"/>
                <a:gd name="connsiteX20" fmla="*/ 0 w 9375998"/>
                <a:gd name="connsiteY20" fmla="*/ 7260331 h 7621898"/>
                <a:gd name="connsiteX0" fmla="*/ 962025 w 9375998"/>
                <a:gd name="connsiteY0" fmla="*/ 1926331 h 7621898"/>
                <a:gd name="connsiteX1" fmla="*/ 1447800 w 9375998"/>
                <a:gd name="connsiteY1" fmla="*/ 3059806 h 7621898"/>
                <a:gd name="connsiteX2" fmla="*/ 2533650 w 9375998"/>
                <a:gd name="connsiteY2" fmla="*/ 4098031 h 7621898"/>
                <a:gd name="connsiteX3" fmla="*/ 4048125 w 9375998"/>
                <a:gd name="connsiteY3" fmla="*/ 4126606 h 7621898"/>
                <a:gd name="connsiteX4" fmla="*/ 4933950 w 9375998"/>
                <a:gd name="connsiteY4" fmla="*/ 2469256 h 7621898"/>
                <a:gd name="connsiteX5" fmla="*/ 5133975 w 9375998"/>
                <a:gd name="connsiteY5" fmla="*/ 716656 h 7621898"/>
                <a:gd name="connsiteX6" fmla="*/ 6191250 w 9375998"/>
                <a:gd name="connsiteY6" fmla="*/ 2281 h 7621898"/>
                <a:gd name="connsiteX7" fmla="*/ 7315200 w 9375998"/>
                <a:gd name="connsiteY7" fmla="*/ 916681 h 7621898"/>
                <a:gd name="connsiteX8" fmla="*/ 7286625 w 9375998"/>
                <a:gd name="connsiteY8" fmla="*/ 2059681 h 7621898"/>
                <a:gd name="connsiteX9" fmla="*/ 7143750 w 9375998"/>
                <a:gd name="connsiteY9" fmla="*/ 3031231 h 7621898"/>
                <a:gd name="connsiteX10" fmla="*/ 6324600 w 9375998"/>
                <a:gd name="connsiteY10" fmla="*/ 3707506 h 7621898"/>
                <a:gd name="connsiteX11" fmla="*/ 4848225 w 9375998"/>
                <a:gd name="connsiteY11" fmla="*/ 4202806 h 7621898"/>
                <a:gd name="connsiteX12" fmla="*/ 4829175 w 9375998"/>
                <a:gd name="connsiteY12" fmla="*/ 5717281 h 7621898"/>
                <a:gd name="connsiteX13" fmla="*/ 6896100 w 9375998"/>
                <a:gd name="connsiteY13" fmla="*/ 5869681 h 7621898"/>
                <a:gd name="connsiteX14" fmla="*/ 9239250 w 9375998"/>
                <a:gd name="connsiteY14" fmla="*/ 5431531 h 7621898"/>
                <a:gd name="connsiteX15" fmla="*/ 8724900 w 9375998"/>
                <a:gd name="connsiteY15" fmla="*/ 7012681 h 7621898"/>
                <a:gd name="connsiteX16" fmla="*/ 5638800 w 9375998"/>
                <a:gd name="connsiteY16" fmla="*/ 7584181 h 7621898"/>
                <a:gd name="connsiteX17" fmla="*/ 3705225 w 9375998"/>
                <a:gd name="connsiteY17" fmla="*/ 6060181 h 7621898"/>
                <a:gd name="connsiteX18" fmla="*/ 2200275 w 9375998"/>
                <a:gd name="connsiteY18" fmla="*/ 5964931 h 7621898"/>
                <a:gd name="connsiteX19" fmla="*/ 1524000 w 9375998"/>
                <a:gd name="connsiteY19" fmla="*/ 6307831 h 7621898"/>
                <a:gd name="connsiteX20" fmla="*/ 0 w 9375998"/>
                <a:gd name="connsiteY20" fmla="*/ 7260331 h 7621898"/>
                <a:gd name="connsiteX0" fmla="*/ 962025 w 9375998"/>
                <a:gd name="connsiteY0" fmla="*/ 1926331 h 7621898"/>
                <a:gd name="connsiteX1" fmla="*/ 1447800 w 9375998"/>
                <a:gd name="connsiteY1" fmla="*/ 3059806 h 7621898"/>
                <a:gd name="connsiteX2" fmla="*/ 2533650 w 9375998"/>
                <a:gd name="connsiteY2" fmla="*/ 4098031 h 7621898"/>
                <a:gd name="connsiteX3" fmla="*/ 4048125 w 9375998"/>
                <a:gd name="connsiteY3" fmla="*/ 4126606 h 7621898"/>
                <a:gd name="connsiteX4" fmla="*/ 4933950 w 9375998"/>
                <a:gd name="connsiteY4" fmla="*/ 2469256 h 7621898"/>
                <a:gd name="connsiteX5" fmla="*/ 5133975 w 9375998"/>
                <a:gd name="connsiteY5" fmla="*/ 716656 h 7621898"/>
                <a:gd name="connsiteX6" fmla="*/ 6191250 w 9375998"/>
                <a:gd name="connsiteY6" fmla="*/ 2281 h 7621898"/>
                <a:gd name="connsiteX7" fmla="*/ 7229475 w 9375998"/>
                <a:gd name="connsiteY7" fmla="*/ 783331 h 7621898"/>
                <a:gd name="connsiteX8" fmla="*/ 7286625 w 9375998"/>
                <a:gd name="connsiteY8" fmla="*/ 2059681 h 7621898"/>
                <a:gd name="connsiteX9" fmla="*/ 7143750 w 9375998"/>
                <a:gd name="connsiteY9" fmla="*/ 3031231 h 7621898"/>
                <a:gd name="connsiteX10" fmla="*/ 6324600 w 9375998"/>
                <a:gd name="connsiteY10" fmla="*/ 3707506 h 7621898"/>
                <a:gd name="connsiteX11" fmla="*/ 4848225 w 9375998"/>
                <a:gd name="connsiteY11" fmla="*/ 4202806 h 7621898"/>
                <a:gd name="connsiteX12" fmla="*/ 4829175 w 9375998"/>
                <a:gd name="connsiteY12" fmla="*/ 5717281 h 7621898"/>
                <a:gd name="connsiteX13" fmla="*/ 6896100 w 9375998"/>
                <a:gd name="connsiteY13" fmla="*/ 5869681 h 7621898"/>
                <a:gd name="connsiteX14" fmla="*/ 9239250 w 9375998"/>
                <a:gd name="connsiteY14" fmla="*/ 5431531 h 7621898"/>
                <a:gd name="connsiteX15" fmla="*/ 8724900 w 9375998"/>
                <a:gd name="connsiteY15" fmla="*/ 7012681 h 7621898"/>
                <a:gd name="connsiteX16" fmla="*/ 5638800 w 9375998"/>
                <a:gd name="connsiteY16" fmla="*/ 7584181 h 7621898"/>
                <a:gd name="connsiteX17" fmla="*/ 3705225 w 9375998"/>
                <a:gd name="connsiteY17" fmla="*/ 6060181 h 7621898"/>
                <a:gd name="connsiteX18" fmla="*/ 2200275 w 9375998"/>
                <a:gd name="connsiteY18" fmla="*/ 5964931 h 7621898"/>
                <a:gd name="connsiteX19" fmla="*/ 1524000 w 9375998"/>
                <a:gd name="connsiteY19" fmla="*/ 6307831 h 7621898"/>
                <a:gd name="connsiteX20" fmla="*/ 0 w 9375998"/>
                <a:gd name="connsiteY20" fmla="*/ 7260331 h 7621898"/>
                <a:gd name="connsiteX0" fmla="*/ 962025 w 9374596"/>
                <a:gd name="connsiteY0" fmla="*/ 1926331 h 7621898"/>
                <a:gd name="connsiteX1" fmla="*/ 1447800 w 9374596"/>
                <a:gd name="connsiteY1" fmla="*/ 3059806 h 7621898"/>
                <a:gd name="connsiteX2" fmla="*/ 2533650 w 9374596"/>
                <a:gd name="connsiteY2" fmla="*/ 4098031 h 7621898"/>
                <a:gd name="connsiteX3" fmla="*/ 4048125 w 9374596"/>
                <a:gd name="connsiteY3" fmla="*/ 4126606 h 7621898"/>
                <a:gd name="connsiteX4" fmla="*/ 4933950 w 9374596"/>
                <a:gd name="connsiteY4" fmla="*/ 2469256 h 7621898"/>
                <a:gd name="connsiteX5" fmla="*/ 5133975 w 9374596"/>
                <a:gd name="connsiteY5" fmla="*/ 716656 h 7621898"/>
                <a:gd name="connsiteX6" fmla="*/ 6191250 w 9374596"/>
                <a:gd name="connsiteY6" fmla="*/ 2281 h 7621898"/>
                <a:gd name="connsiteX7" fmla="*/ 7229475 w 9374596"/>
                <a:gd name="connsiteY7" fmla="*/ 783331 h 7621898"/>
                <a:gd name="connsiteX8" fmla="*/ 7286625 w 9374596"/>
                <a:gd name="connsiteY8" fmla="*/ 2059681 h 7621898"/>
                <a:gd name="connsiteX9" fmla="*/ 7143750 w 9374596"/>
                <a:gd name="connsiteY9" fmla="*/ 3031231 h 7621898"/>
                <a:gd name="connsiteX10" fmla="*/ 6324600 w 9374596"/>
                <a:gd name="connsiteY10" fmla="*/ 3707506 h 7621898"/>
                <a:gd name="connsiteX11" fmla="*/ 4848225 w 9374596"/>
                <a:gd name="connsiteY11" fmla="*/ 4202806 h 7621898"/>
                <a:gd name="connsiteX12" fmla="*/ 4829175 w 9374596"/>
                <a:gd name="connsiteY12" fmla="*/ 5717281 h 7621898"/>
                <a:gd name="connsiteX13" fmla="*/ 6915150 w 9374596"/>
                <a:gd name="connsiteY13" fmla="*/ 5955406 h 7621898"/>
                <a:gd name="connsiteX14" fmla="*/ 9239250 w 9374596"/>
                <a:gd name="connsiteY14" fmla="*/ 5431531 h 7621898"/>
                <a:gd name="connsiteX15" fmla="*/ 8724900 w 9374596"/>
                <a:gd name="connsiteY15" fmla="*/ 7012681 h 7621898"/>
                <a:gd name="connsiteX16" fmla="*/ 5638800 w 9374596"/>
                <a:gd name="connsiteY16" fmla="*/ 7584181 h 7621898"/>
                <a:gd name="connsiteX17" fmla="*/ 3705225 w 9374596"/>
                <a:gd name="connsiteY17" fmla="*/ 6060181 h 7621898"/>
                <a:gd name="connsiteX18" fmla="*/ 2200275 w 9374596"/>
                <a:gd name="connsiteY18" fmla="*/ 5964931 h 7621898"/>
                <a:gd name="connsiteX19" fmla="*/ 1524000 w 9374596"/>
                <a:gd name="connsiteY19" fmla="*/ 6307831 h 7621898"/>
                <a:gd name="connsiteX20" fmla="*/ 0 w 9374596"/>
                <a:gd name="connsiteY20" fmla="*/ 7260331 h 7621898"/>
                <a:gd name="connsiteX0" fmla="*/ 962025 w 9405829"/>
                <a:gd name="connsiteY0" fmla="*/ 1926331 h 7622988"/>
                <a:gd name="connsiteX1" fmla="*/ 1447800 w 9405829"/>
                <a:gd name="connsiteY1" fmla="*/ 3059806 h 7622988"/>
                <a:gd name="connsiteX2" fmla="*/ 2533650 w 9405829"/>
                <a:gd name="connsiteY2" fmla="*/ 4098031 h 7622988"/>
                <a:gd name="connsiteX3" fmla="*/ 4048125 w 9405829"/>
                <a:gd name="connsiteY3" fmla="*/ 4126606 h 7622988"/>
                <a:gd name="connsiteX4" fmla="*/ 4933950 w 9405829"/>
                <a:gd name="connsiteY4" fmla="*/ 2469256 h 7622988"/>
                <a:gd name="connsiteX5" fmla="*/ 5133975 w 9405829"/>
                <a:gd name="connsiteY5" fmla="*/ 716656 h 7622988"/>
                <a:gd name="connsiteX6" fmla="*/ 6191250 w 9405829"/>
                <a:gd name="connsiteY6" fmla="*/ 2281 h 7622988"/>
                <a:gd name="connsiteX7" fmla="*/ 7229475 w 9405829"/>
                <a:gd name="connsiteY7" fmla="*/ 783331 h 7622988"/>
                <a:gd name="connsiteX8" fmla="*/ 7286625 w 9405829"/>
                <a:gd name="connsiteY8" fmla="*/ 2059681 h 7622988"/>
                <a:gd name="connsiteX9" fmla="*/ 7143750 w 9405829"/>
                <a:gd name="connsiteY9" fmla="*/ 3031231 h 7622988"/>
                <a:gd name="connsiteX10" fmla="*/ 6324600 w 9405829"/>
                <a:gd name="connsiteY10" fmla="*/ 3707506 h 7622988"/>
                <a:gd name="connsiteX11" fmla="*/ 4848225 w 9405829"/>
                <a:gd name="connsiteY11" fmla="*/ 4202806 h 7622988"/>
                <a:gd name="connsiteX12" fmla="*/ 4829175 w 9405829"/>
                <a:gd name="connsiteY12" fmla="*/ 5717281 h 7622988"/>
                <a:gd name="connsiteX13" fmla="*/ 6915150 w 9405829"/>
                <a:gd name="connsiteY13" fmla="*/ 5955406 h 7622988"/>
                <a:gd name="connsiteX14" fmla="*/ 9277350 w 9405829"/>
                <a:gd name="connsiteY14" fmla="*/ 5336281 h 7622988"/>
                <a:gd name="connsiteX15" fmla="*/ 8724900 w 9405829"/>
                <a:gd name="connsiteY15" fmla="*/ 7012681 h 7622988"/>
                <a:gd name="connsiteX16" fmla="*/ 5638800 w 9405829"/>
                <a:gd name="connsiteY16" fmla="*/ 7584181 h 7622988"/>
                <a:gd name="connsiteX17" fmla="*/ 3705225 w 9405829"/>
                <a:gd name="connsiteY17" fmla="*/ 6060181 h 7622988"/>
                <a:gd name="connsiteX18" fmla="*/ 2200275 w 9405829"/>
                <a:gd name="connsiteY18" fmla="*/ 5964931 h 7622988"/>
                <a:gd name="connsiteX19" fmla="*/ 1524000 w 9405829"/>
                <a:gd name="connsiteY19" fmla="*/ 6307831 h 7622988"/>
                <a:gd name="connsiteX20" fmla="*/ 0 w 9405829"/>
                <a:gd name="connsiteY20" fmla="*/ 7260331 h 7622988"/>
                <a:gd name="connsiteX0" fmla="*/ 962025 w 9389151"/>
                <a:gd name="connsiteY0" fmla="*/ 1926331 h 7622988"/>
                <a:gd name="connsiteX1" fmla="*/ 1447800 w 9389151"/>
                <a:gd name="connsiteY1" fmla="*/ 3059806 h 7622988"/>
                <a:gd name="connsiteX2" fmla="*/ 2533650 w 9389151"/>
                <a:gd name="connsiteY2" fmla="*/ 4098031 h 7622988"/>
                <a:gd name="connsiteX3" fmla="*/ 4048125 w 9389151"/>
                <a:gd name="connsiteY3" fmla="*/ 4126606 h 7622988"/>
                <a:gd name="connsiteX4" fmla="*/ 4933950 w 9389151"/>
                <a:gd name="connsiteY4" fmla="*/ 2469256 h 7622988"/>
                <a:gd name="connsiteX5" fmla="*/ 5133975 w 9389151"/>
                <a:gd name="connsiteY5" fmla="*/ 716656 h 7622988"/>
                <a:gd name="connsiteX6" fmla="*/ 6191250 w 9389151"/>
                <a:gd name="connsiteY6" fmla="*/ 2281 h 7622988"/>
                <a:gd name="connsiteX7" fmla="*/ 7229475 w 9389151"/>
                <a:gd name="connsiteY7" fmla="*/ 783331 h 7622988"/>
                <a:gd name="connsiteX8" fmla="*/ 7286625 w 9389151"/>
                <a:gd name="connsiteY8" fmla="*/ 2059681 h 7622988"/>
                <a:gd name="connsiteX9" fmla="*/ 7143750 w 9389151"/>
                <a:gd name="connsiteY9" fmla="*/ 3031231 h 7622988"/>
                <a:gd name="connsiteX10" fmla="*/ 6324600 w 9389151"/>
                <a:gd name="connsiteY10" fmla="*/ 3707506 h 7622988"/>
                <a:gd name="connsiteX11" fmla="*/ 4848225 w 9389151"/>
                <a:gd name="connsiteY11" fmla="*/ 4202806 h 7622988"/>
                <a:gd name="connsiteX12" fmla="*/ 4829175 w 9389151"/>
                <a:gd name="connsiteY12" fmla="*/ 5717281 h 7622988"/>
                <a:gd name="connsiteX13" fmla="*/ 6915150 w 9389151"/>
                <a:gd name="connsiteY13" fmla="*/ 5955406 h 7622988"/>
                <a:gd name="connsiteX14" fmla="*/ 9277350 w 9389151"/>
                <a:gd name="connsiteY14" fmla="*/ 5336281 h 7622988"/>
                <a:gd name="connsiteX15" fmla="*/ 8724900 w 9389151"/>
                <a:gd name="connsiteY15" fmla="*/ 7012681 h 7622988"/>
                <a:gd name="connsiteX16" fmla="*/ 5638800 w 9389151"/>
                <a:gd name="connsiteY16" fmla="*/ 7584181 h 7622988"/>
                <a:gd name="connsiteX17" fmla="*/ 3705225 w 9389151"/>
                <a:gd name="connsiteY17" fmla="*/ 6060181 h 7622988"/>
                <a:gd name="connsiteX18" fmla="*/ 2200275 w 9389151"/>
                <a:gd name="connsiteY18" fmla="*/ 5964931 h 7622988"/>
                <a:gd name="connsiteX19" fmla="*/ 1524000 w 9389151"/>
                <a:gd name="connsiteY19" fmla="*/ 6307831 h 7622988"/>
                <a:gd name="connsiteX20" fmla="*/ 0 w 9389151"/>
                <a:gd name="connsiteY20" fmla="*/ 7260331 h 7622988"/>
                <a:gd name="connsiteX0" fmla="*/ 962025 w 9396051"/>
                <a:gd name="connsiteY0" fmla="*/ 1926331 h 7622988"/>
                <a:gd name="connsiteX1" fmla="*/ 1447800 w 9396051"/>
                <a:gd name="connsiteY1" fmla="*/ 3059806 h 7622988"/>
                <a:gd name="connsiteX2" fmla="*/ 2533650 w 9396051"/>
                <a:gd name="connsiteY2" fmla="*/ 4098031 h 7622988"/>
                <a:gd name="connsiteX3" fmla="*/ 4048125 w 9396051"/>
                <a:gd name="connsiteY3" fmla="*/ 4126606 h 7622988"/>
                <a:gd name="connsiteX4" fmla="*/ 4933950 w 9396051"/>
                <a:gd name="connsiteY4" fmla="*/ 2469256 h 7622988"/>
                <a:gd name="connsiteX5" fmla="*/ 5133975 w 9396051"/>
                <a:gd name="connsiteY5" fmla="*/ 716656 h 7622988"/>
                <a:gd name="connsiteX6" fmla="*/ 6191250 w 9396051"/>
                <a:gd name="connsiteY6" fmla="*/ 2281 h 7622988"/>
                <a:gd name="connsiteX7" fmla="*/ 7229475 w 9396051"/>
                <a:gd name="connsiteY7" fmla="*/ 783331 h 7622988"/>
                <a:gd name="connsiteX8" fmla="*/ 7286625 w 9396051"/>
                <a:gd name="connsiteY8" fmla="*/ 2059681 h 7622988"/>
                <a:gd name="connsiteX9" fmla="*/ 7143750 w 9396051"/>
                <a:gd name="connsiteY9" fmla="*/ 3031231 h 7622988"/>
                <a:gd name="connsiteX10" fmla="*/ 6324600 w 9396051"/>
                <a:gd name="connsiteY10" fmla="*/ 3707506 h 7622988"/>
                <a:gd name="connsiteX11" fmla="*/ 4848225 w 9396051"/>
                <a:gd name="connsiteY11" fmla="*/ 4202806 h 7622988"/>
                <a:gd name="connsiteX12" fmla="*/ 4829175 w 9396051"/>
                <a:gd name="connsiteY12" fmla="*/ 5717281 h 7622988"/>
                <a:gd name="connsiteX13" fmla="*/ 6915150 w 9396051"/>
                <a:gd name="connsiteY13" fmla="*/ 5955406 h 7622988"/>
                <a:gd name="connsiteX14" fmla="*/ 9277350 w 9396051"/>
                <a:gd name="connsiteY14" fmla="*/ 5336281 h 7622988"/>
                <a:gd name="connsiteX15" fmla="*/ 8724900 w 9396051"/>
                <a:gd name="connsiteY15" fmla="*/ 7012681 h 7622988"/>
                <a:gd name="connsiteX16" fmla="*/ 5638800 w 9396051"/>
                <a:gd name="connsiteY16" fmla="*/ 7584181 h 7622988"/>
                <a:gd name="connsiteX17" fmla="*/ 3705225 w 9396051"/>
                <a:gd name="connsiteY17" fmla="*/ 6060181 h 7622988"/>
                <a:gd name="connsiteX18" fmla="*/ 2200275 w 9396051"/>
                <a:gd name="connsiteY18" fmla="*/ 5964931 h 7622988"/>
                <a:gd name="connsiteX19" fmla="*/ 1524000 w 9396051"/>
                <a:gd name="connsiteY19" fmla="*/ 6307831 h 7622988"/>
                <a:gd name="connsiteX20" fmla="*/ 0 w 9396051"/>
                <a:gd name="connsiteY20" fmla="*/ 7260331 h 7622988"/>
                <a:gd name="connsiteX0" fmla="*/ 628650 w 9062676"/>
                <a:gd name="connsiteY0" fmla="*/ 1926331 h 7622988"/>
                <a:gd name="connsiteX1" fmla="*/ 1114425 w 9062676"/>
                <a:gd name="connsiteY1" fmla="*/ 3059806 h 7622988"/>
                <a:gd name="connsiteX2" fmla="*/ 2200275 w 9062676"/>
                <a:gd name="connsiteY2" fmla="*/ 4098031 h 7622988"/>
                <a:gd name="connsiteX3" fmla="*/ 3714750 w 9062676"/>
                <a:gd name="connsiteY3" fmla="*/ 4126606 h 7622988"/>
                <a:gd name="connsiteX4" fmla="*/ 4600575 w 9062676"/>
                <a:gd name="connsiteY4" fmla="*/ 2469256 h 7622988"/>
                <a:gd name="connsiteX5" fmla="*/ 4800600 w 9062676"/>
                <a:gd name="connsiteY5" fmla="*/ 716656 h 7622988"/>
                <a:gd name="connsiteX6" fmla="*/ 5857875 w 9062676"/>
                <a:gd name="connsiteY6" fmla="*/ 2281 h 7622988"/>
                <a:gd name="connsiteX7" fmla="*/ 6896100 w 9062676"/>
                <a:gd name="connsiteY7" fmla="*/ 783331 h 7622988"/>
                <a:gd name="connsiteX8" fmla="*/ 6953250 w 9062676"/>
                <a:gd name="connsiteY8" fmla="*/ 2059681 h 7622988"/>
                <a:gd name="connsiteX9" fmla="*/ 6810375 w 9062676"/>
                <a:gd name="connsiteY9" fmla="*/ 3031231 h 7622988"/>
                <a:gd name="connsiteX10" fmla="*/ 5991225 w 9062676"/>
                <a:gd name="connsiteY10" fmla="*/ 3707506 h 7622988"/>
                <a:gd name="connsiteX11" fmla="*/ 4514850 w 9062676"/>
                <a:gd name="connsiteY11" fmla="*/ 4202806 h 7622988"/>
                <a:gd name="connsiteX12" fmla="*/ 4495800 w 9062676"/>
                <a:gd name="connsiteY12" fmla="*/ 5717281 h 7622988"/>
                <a:gd name="connsiteX13" fmla="*/ 6581775 w 9062676"/>
                <a:gd name="connsiteY13" fmla="*/ 5955406 h 7622988"/>
                <a:gd name="connsiteX14" fmla="*/ 8943975 w 9062676"/>
                <a:gd name="connsiteY14" fmla="*/ 5336281 h 7622988"/>
                <a:gd name="connsiteX15" fmla="*/ 8391525 w 9062676"/>
                <a:gd name="connsiteY15" fmla="*/ 7012681 h 7622988"/>
                <a:gd name="connsiteX16" fmla="*/ 5305425 w 9062676"/>
                <a:gd name="connsiteY16" fmla="*/ 7584181 h 7622988"/>
                <a:gd name="connsiteX17" fmla="*/ 3371850 w 9062676"/>
                <a:gd name="connsiteY17" fmla="*/ 6060181 h 7622988"/>
                <a:gd name="connsiteX18" fmla="*/ 1866900 w 9062676"/>
                <a:gd name="connsiteY18" fmla="*/ 5964931 h 7622988"/>
                <a:gd name="connsiteX19" fmla="*/ 1190625 w 9062676"/>
                <a:gd name="connsiteY19" fmla="*/ 6307831 h 7622988"/>
                <a:gd name="connsiteX20" fmla="*/ 0 w 9062676"/>
                <a:gd name="connsiteY20" fmla="*/ 7126981 h 7622988"/>
                <a:gd name="connsiteX0" fmla="*/ 762000 w 9062676"/>
                <a:gd name="connsiteY0" fmla="*/ 2364481 h 7622988"/>
                <a:gd name="connsiteX1" fmla="*/ 1114425 w 9062676"/>
                <a:gd name="connsiteY1" fmla="*/ 3059806 h 7622988"/>
                <a:gd name="connsiteX2" fmla="*/ 2200275 w 9062676"/>
                <a:gd name="connsiteY2" fmla="*/ 4098031 h 7622988"/>
                <a:gd name="connsiteX3" fmla="*/ 3714750 w 9062676"/>
                <a:gd name="connsiteY3" fmla="*/ 4126606 h 7622988"/>
                <a:gd name="connsiteX4" fmla="*/ 4600575 w 9062676"/>
                <a:gd name="connsiteY4" fmla="*/ 2469256 h 7622988"/>
                <a:gd name="connsiteX5" fmla="*/ 4800600 w 9062676"/>
                <a:gd name="connsiteY5" fmla="*/ 716656 h 7622988"/>
                <a:gd name="connsiteX6" fmla="*/ 5857875 w 9062676"/>
                <a:gd name="connsiteY6" fmla="*/ 2281 h 7622988"/>
                <a:gd name="connsiteX7" fmla="*/ 6896100 w 9062676"/>
                <a:gd name="connsiteY7" fmla="*/ 783331 h 7622988"/>
                <a:gd name="connsiteX8" fmla="*/ 6953250 w 9062676"/>
                <a:gd name="connsiteY8" fmla="*/ 2059681 h 7622988"/>
                <a:gd name="connsiteX9" fmla="*/ 6810375 w 9062676"/>
                <a:gd name="connsiteY9" fmla="*/ 3031231 h 7622988"/>
                <a:gd name="connsiteX10" fmla="*/ 5991225 w 9062676"/>
                <a:gd name="connsiteY10" fmla="*/ 3707506 h 7622988"/>
                <a:gd name="connsiteX11" fmla="*/ 4514850 w 9062676"/>
                <a:gd name="connsiteY11" fmla="*/ 4202806 h 7622988"/>
                <a:gd name="connsiteX12" fmla="*/ 4495800 w 9062676"/>
                <a:gd name="connsiteY12" fmla="*/ 5717281 h 7622988"/>
                <a:gd name="connsiteX13" fmla="*/ 6581775 w 9062676"/>
                <a:gd name="connsiteY13" fmla="*/ 5955406 h 7622988"/>
                <a:gd name="connsiteX14" fmla="*/ 8943975 w 9062676"/>
                <a:gd name="connsiteY14" fmla="*/ 5336281 h 7622988"/>
                <a:gd name="connsiteX15" fmla="*/ 8391525 w 9062676"/>
                <a:gd name="connsiteY15" fmla="*/ 7012681 h 7622988"/>
                <a:gd name="connsiteX16" fmla="*/ 5305425 w 9062676"/>
                <a:gd name="connsiteY16" fmla="*/ 7584181 h 7622988"/>
                <a:gd name="connsiteX17" fmla="*/ 3371850 w 9062676"/>
                <a:gd name="connsiteY17" fmla="*/ 6060181 h 7622988"/>
                <a:gd name="connsiteX18" fmla="*/ 1866900 w 9062676"/>
                <a:gd name="connsiteY18" fmla="*/ 5964931 h 7622988"/>
                <a:gd name="connsiteX19" fmla="*/ 1190625 w 9062676"/>
                <a:gd name="connsiteY19" fmla="*/ 6307831 h 7622988"/>
                <a:gd name="connsiteX20" fmla="*/ 0 w 9062676"/>
                <a:gd name="connsiteY20" fmla="*/ 7126981 h 7622988"/>
                <a:gd name="connsiteX0" fmla="*/ 762000 w 9062676"/>
                <a:gd name="connsiteY0" fmla="*/ 2364481 h 7622988"/>
                <a:gd name="connsiteX1" fmla="*/ 1114425 w 9062676"/>
                <a:gd name="connsiteY1" fmla="*/ 3059806 h 7622988"/>
                <a:gd name="connsiteX2" fmla="*/ 2200275 w 9062676"/>
                <a:gd name="connsiteY2" fmla="*/ 4098031 h 7622988"/>
                <a:gd name="connsiteX3" fmla="*/ 3714750 w 9062676"/>
                <a:gd name="connsiteY3" fmla="*/ 4126606 h 7622988"/>
                <a:gd name="connsiteX4" fmla="*/ 4600575 w 9062676"/>
                <a:gd name="connsiteY4" fmla="*/ 2469256 h 7622988"/>
                <a:gd name="connsiteX5" fmla="*/ 4800600 w 9062676"/>
                <a:gd name="connsiteY5" fmla="*/ 716656 h 7622988"/>
                <a:gd name="connsiteX6" fmla="*/ 5857875 w 9062676"/>
                <a:gd name="connsiteY6" fmla="*/ 2281 h 7622988"/>
                <a:gd name="connsiteX7" fmla="*/ 6896100 w 9062676"/>
                <a:gd name="connsiteY7" fmla="*/ 783331 h 7622988"/>
                <a:gd name="connsiteX8" fmla="*/ 6953250 w 9062676"/>
                <a:gd name="connsiteY8" fmla="*/ 2059681 h 7622988"/>
                <a:gd name="connsiteX9" fmla="*/ 6810375 w 9062676"/>
                <a:gd name="connsiteY9" fmla="*/ 3031231 h 7622988"/>
                <a:gd name="connsiteX10" fmla="*/ 5991225 w 9062676"/>
                <a:gd name="connsiteY10" fmla="*/ 3707506 h 7622988"/>
                <a:gd name="connsiteX11" fmla="*/ 4514850 w 9062676"/>
                <a:gd name="connsiteY11" fmla="*/ 4202806 h 7622988"/>
                <a:gd name="connsiteX12" fmla="*/ 4495800 w 9062676"/>
                <a:gd name="connsiteY12" fmla="*/ 5717281 h 7622988"/>
                <a:gd name="connsiteX13" fmla="*/ 6581775 w 9062676"/>
                <a:gd name="connsiteY13" fmla="*/ 5955406 h 7622988"/>
                <a:gd name="connsiteX14" fmla="*/ 8943975 w 9062676"/>
                <a:gd name="connsiteY14" fmla="*/ 5336281 h 7622988"/>
                <a:gd name="connsiteX15" fmla="*/ 8391525 w 9062676"/>
                <a:gd name="connsiteY15" fmla="*/ 7012681 h 7622988"/>
                <a:gd name="connsiteX16" fmla="*/ 5305425 w 9062676"/>
                <a:gd name="connsiteY16" fmla="*/ 7584181 h 7622988"/>
                <a:gd name="connsiteX17" fmla="*/ 3371850 w 9062676"/>
                <a:gd name="connsiteY17" fmla="*/ 6060181 h 7622988"/>
                <a:gd name="connsiteX18" fmla="*/ 1866900 w 9062676"/>
                <a:gd name="connsiteY18" fmla="*/ 5964931 h 7622988"/>
                <a:gd name="connsiteX19" fmla="*/ 1190625 w 9062676"/>
                <a:gd name="connsiteY19" fmla="*/ 6307831 h 7622988"/>
                <a:gd name="connsiteX20" fmla="*/ 0 w 9062676"/>
                <a:gd name="connsiteY20" fmla="*/ 7126981 h 7622988"/>
                <a:gd name="connsiteX0" fmla="*/ 762000 w 9062676"/>
                <a:gd name="connsiteY0" fmla="*/ 2364481 h 7622988"/>
                <a:gd name="connsiteX1" fmla="*/ 1114425 w 9062676"/>
                <a:gd name="connsiteY1" fmla="*/ 3059806 h 7622988"/>
                <a:gd name="connsiteX2" fmla="*/ 2200275 w 9062676"/>
                <a:gd name="connsiteY2" fmla="*/ 4098031 h 7622988"/>
                <a:gd name="connsiteX3" fmla="*/ 3714750 w 9062676"/>
                <a:gd name="connsiteY3" fmla="*/ 4126606 h 7622988"/>
                <a:gd name="connsiteX4" fmla="*/ 4600575 w 9062676"/>
                <a:gd name="connsiteY4" fmla="*/ 2469256 h 7622988"/>
                <a:gd name="connsiteX5" fmla="*/ 4800600 w 9062676"/>
                <a:gd name="connsiteY5" fmla="*/ 716656 h 7622988"/>
                <a:gd name="connsiteX6" fmla="*/ 5857875 w 9062676"/>
                <a:gd name="connsiteY6" fmla="*/ 2281 h 7622988"/>
                <a:gd name="connsiteX7" fmla="*/ 6896100 w 9062676"/>
                <a:gd name="connsiteY7" fmla="*/ 783331 h 7622988"/>
                <a:gd name="connsiteX8" fmla="*/ 6953250 w 9062676"/>
                <a:gd name="connsiteY8" fmla="*/ 2059681 h 7622988"/>
                <a:gd name="connsiteX9" fmla="*/ 6810375 w 9062676"/>
                <a:gd name="connsiteY9" fmla="*/ 3031231 h 7622988"/>
                <a:gd name="connsiteX10" fmla="*/ 5991225 w 9062676"/>
                <a:gd name="connsiteY10" fmla="*/ 3707506 h 7622988"/>
                <a:gd name="connsiteX11" fmla="*/ 4514850 w 9062676"/>
                <a:gd name="connsiteY11" fmla="*/ 4202806 h 7622988"/>
                <a:gd name="connsiteX12" fmla="*/ 4495800 w 9062676"/>
                <a:gd name="connsiteY12" fmla="*/ 5717281 h 7622988"/>
                <a:gd name="connsiteX13" fmla="*/ 6581775 w 9062676"/>
                <a:gd name="connsiteY13" fmla="*/ 5955406 h 7622988"/>
                <a:gd name="connsiteX14" fmla="*/ 8943975 w 9062676"/>
                <a:gd name="connsiteY14" fmla="*/ 5336281 h 7622988"/>
                <a:gd name="connsiteX15" fmla="*/ 8391525 w 9062676"/>
                <a:gd name="connsiteY15" fmla="*/ 7012681 h 7622988"/>
                <a:gd name="connsiteX16" fmla="*/ 5305425 w 9062676"/>
                <a:gd name="connsiteY16" fmla="*/ 7584181 h 7622988"/>
                <a:gd name="connsiteX17" fmla="*/ 3371850 w 9062676"/>
                <a:gd name="connsiteY17" fmla="*/ 6060181 h 7622988"/>
                <a:gd name="connsiteX18" fmla="*/ 1866900 w 9062676"/>
                <a:gd name="connsiteY18" fmla="*/ 5964931 h 7622988"/>
                <a:gd name="connsiteX19" fmla="*/ 1190625 w 9062676"/>
                <a:gd name="connsiteY19" fmla="*/ 6307831 h 7622988"/>
                <a:gd name="connsiteX20" fmla="*/ 0 w 9062676"/>
                <a:gd name="connsiteY20" fmla="*/ 7126981 h 7622988"/>
                <a:gd name="connsiteX0" fmla="*/ 762000 w 9062676"/>
                <a:gd name="connsiteY0" fmla="*/ 2364481 h 7622988"/>
                <a:gd name="connsiteX1" fmla="*/ 2200275 w 9062676"/>
                <a:gd name="connsiteY1" fmla="*/ 4098031 h 7622988"/>
                <a:gd name="connsiteX2" fmla="*/ 3714750 w 9062676"/>
                <a:gd name="connsiteY2" fmla="*/ 4126606 h 7622988"/>
                <a:gd name="connsiteX3" fmla="*/ 4600575 w 9062676"/>
                <a:gd name="connsiteY3" fmla="*/ 2469256 h 7622988"/>
                <a:gd name="connsiteX4" fmla="*/ 4800600 w 9062676"/>
                <a:gd name="connsiteY4" fmla="*/ 716656 h 7622988"/>
                <a:gd name="connsiteX5" fmla="*/ 5857875 w 9062676"/>
                <a:gd name="connsiteY5" fmla="*/ 2281 h 7622988"/>
                <a:gd name="connsiteX6" fmla="*/ 6896100 w 9062676"/>
                <a:gd name="connsiteY6" fmla="*/ 783331 h 7622988"/>
                <a:gd name="connsiteX7" fmla="*/ 6953250 w 9062676"/>
                <a:gd name="connsiteY7" fmla="*/ 2059681 h 7622988"/>
                <a:gd name="connsiteX8" fmla="*/ 6810375 w 9062676"/>
                <a:gd name="connsiteY8" fmla="*/ 3031231 h 7622988"/>
                <a:gd name="connsiteX9" fmla="*/ 5991225 w 9062676"/>
                <a:gd name="connsiteY9" fmla="*/ 3707506 h 7622988"/>
                <a:gd name="connsiteX10" fmla="*/ 4514850 w 9062676"/>
                <a:gd name="connsiteY10" fmla="*/ 4202806 h 7622988"/>
                <a:gd name="connsiteX11" fmla="*/ 4495800 w 9062676"/>
                <a:gd name="connsiteY11" fmla="*/ 5717281 h 7622988"/>
                <a:gd name="connsiteX12" fmla="*/ 6581775 w 9062676"/>
                <a:gd name="connsiteY12" fmla="*/ 5955406 h 7622988"/>
                <a:gd name="connsiteX13" fmla="*/ 8943975 w 9062676"/>
                <a:gd name="connsiteY13" fmla="*/ 5336281 h 7622988"/>
                <a:gd name="connsiteX14" fmla="*/ 8391525 w 9062676"/>
                <a:gd name="connsiteY14" fmla="*/ 7012681 h 7622988"/>
                <a:gd name="connsiteX15" fmla="*/ 5305425 w 9062676"/>
                <a:gd name="connsiteY15" fmla="*/ 7584181 h 7622988"/>
                <a:gd name="connsiteX16" fmla="*/ 3371850 w 9062676"/>
                <a:gd name="connsiteY16" fmla="*/ 6060181 h 7622988"/>
                <a:gd name="connsiteX17" fmla="*/ 1866900 w 9062676"/>
                <a:gd name="connsiteY17" fmla="*/ 5964931 h 7622988"/>
                <a:gd name="connsiteX18" fmla="*/ 1190625 w 9062676"/>
                <a:gd name="connsiteY18" fmla="*/ 6307831 h 7622988"/>
                <a:gd name="connsiteX19" fmla="*/ 0 w 9062676"/>
                <a:gd name="connsiteY19" fmla="*/ 7126981 h 7622988"/>
                <a:gd name="connsiteX0" fmla="*/ 638175 w 9062676"/>
                <a:gd name="connsiteY0" fmla="*/ 2383531 h 7622988"/>
                <a:gd name="connsiteX1" fmla="*/ 2200275 w 9062676"/>
                <a:gd name="connsiteY1" fmla="*/ 4098031 h 7622988"/>
                <a:gd name="connsiteX2" fmla="*/ 3714750 w 9062676"/>
                <a:gd name="connsiteY2" fmla="*/ 4126606 h 7622988"/>
                <a:gd name="connsiteX3" fmla="*/ 4600575 w 9062676"/>
                <a:gd name="connsiteY3" fmla="*/ 2469256 h 7622988"/>
                <a:gd name="connsiteX4" fmla="*/ 4800600 w 9062676"/>
                <a:gd name="connsiteY4" fmla="*/ 716656 h 7622988"/>
                <a:gd name="connsiteX5" fmla="*/ 5857875 w 9062676"/>
                <a:gd name="connsiteY5" fmla="*/ 2281 h 7622988"/>
                <a:gd name="connsiteX6" fmla="*/ 6896100 w 9062676"/>
                <a:gd name="connsiteY6" fmla="*/ 783331 h 7622988"/>
                <a:gd name="connsiteX7" fmla="*/ 6953250 w 9062676"/>
                <a:gd name="connsiteY7" fmla="*/ 2059681 h 7622988"/>
                <a:gd name="connsiteX8" fmla="*/ 6810375 w 9062676"/>
                <a:gd name="connsiteY8" fmla="*/ 3031231 h 7622988"/>
                <a:gd name="connsiteX9" fmla="*/ 5991225 w 9062676"/>
                <a:gd name="connsiteY9" fmla="*/ 3707506 h 7622988"/>
                <a:gd name="connsiteX10" fmla="*/ 4514850 w 9062676"/>
                <a:gd name="connsiteY10" fmla="*/ 4202806 h 7622988"/>
                <a:gd name="connsiteX11" fmla="*/ 4495800 w 9062676"/>
                <a:gd name="connsiteY11" fmla="*/ 5717281 h 7622988"/>
                <a:gd name="connsiteX12" fmla="*/ 6581775 w 9062676"/>
                <a:gd name="connsiteY12" fmla="*/ 5955406 h 7622988"/>
                <a:gd name="connsiteX13" fmla="*/ 8943975 w 9062676"/>
                <a:gd name="connsiteY13" fmla="*/ 5336281 h 7622988"/>
                <a:gd name="connsiteX14" fmla="*/ 8391525 w 9062676"/>
                <a:gd name="connsiteY14" fmla="*/ 7012681 h 7622988"/>
                <a:gd name="connsiteX15" fmla="*/ 5305425 w 9062676"/>
                <a:gd name="connsiteY15" fmla="*/ 7584181 h 7622988"/>
                <a:gd name="connsiteX16" fmla="*/ 3371850 w 9062676"/>
                <a:gd name="connsiteY16" fmla="*/ 6060181 h 7622988"/>
                <a:gd name="connsiteX17" fmla="*/ 1866900 w 9062676"/>
                <a:gd name="connsiteY17" fmla="*/ 5964931 h 7622988"/>
                <a:gd name="connsiteX18" fmla="*/ 1190625 w 9062676"/>
                <a:gd name="connsiteY18" fmla="*/ 6307831 h 7622988"/>
                <a:gd name="connsiteX19" fmla="*/ 0 w 9062676"/>
                <a:gd name="connsiteY19" fmla="*/ 7126981 h 7622988"/>
                <a:gd name="connsiteX0" fmla="*/ 638175 w 9005611"/>
                <a:gd name="connsiteY0" fmla="*/ 2383531 h 7624077"/>
                <a:gd name="connsiteX1" fmla="*/ 2200275 w 9005611"/>
                <a:gd name="connsiteY1" fmla="*/ 4098031 h 7624077"/>
                <a:gd name="connsiteX2" fmla="*/ 3714750 w 9005611"/>
                <a:gd name="connsiteY2" fmla="*/ 4126606 h 7624077"/>
                <a:gd name="connsiteX3" fmla="*/ 4600575 w 9005611"/>
                <a:gd name="connsiteY3" fmla="*/ 2469256 h 7624077"/>
                <a:gd name="connsiteX4" fmla="*/ 4800600 w 9005611"/>
                <a:gd name="connsiteY4" fmla="*/ 716656 h 7624077"/>
                <a:gd name="connsiteX5" fmla="*/ 5857875 w 9005611"/>
                <a:gd name="connsiteY5" fmla="*/ 2281 h 7624077"/>
                <a:gd name="connsiteX6" fmla="*/ 6896100 w 9005611"/>
                <a:gd name="connsiteY6" fmla="*/ 783331 h 7624077"/>
                <a:gd name="connsiteX7" fmla="*/ 6953250 w 9005611"/>
                <a:gd name="connsiteY7" fmla="*/ 2059681 h 7624077"/>
                <a:gd name="connsiteX8" fmla="*/ 6810375 w 9005611"/>
                <a:gd name="connsiteY8" fmla="*/ 3031231 h 7624077"/>
                <a:gd name="connsiteX9" fmla="*/ 5991225 w 9005611"/>
                <a:gd name="connsiteY9" fmla="*/ 3707506 h 7624077"/>
                <a:gd name="connsiteX10" fmla="*/ 4514850 w 9005611"/>
                <a:gd name="connsiteY10" fmla="*/ 4202806 h 7624077"/>
                <a:gd name="connsiteX11" fmla="*/ 4495800 w 9005611"/>
                <a:gd name="connsiteY11" fmla="*/ 5717281 h 7624077"/>
                <a:gd name="connsiteX12" fmla="*/ 6581775 w 9005611"/>
                <a:gd name="connsiteY12" fmla="*/ 5955406 h 7624077"/>
                <a:gd name="connsiteX13" fmla="*/ 8882659 w 9005611"/>
                <a:gd name="connsiteY13" fmla="*/ 5245641 h 7624077"/>
                <a:gd name="connsiteX14" fmla="*/ 8391525 w 9005611"/>
                <a:gd name="connsiteY14" fmla="*/ 7012681 h 7624077"/>
                <a:gd name="connsiteX15" fmla="*/ 5305425 w 9005611"/>
                <a:gd name="connsiteY15" fmla="*/ 7584181 h 7624077"/>
                <a:gd name="connsiteX16" fmla="*/ 3371850 w 9005611"/>
                <a:gd name="connsiteY16" fmla="*/ 6060181 h 7624077"/>
                <a:gd name="connsiteX17" fmla="*/ 1866900 w 9005611"/>
                <a:gd name="connsiteY17" fmla="*/ 5964931 h 7624077"/>
                <a:gd name="connsiteX18" fmla="*/ 1190625 w 9005611"/>
                <a:gd name="connsiteY18" fmla="*/ 6307831 h 7624077"/>
                <a:gd name="connsiteX19" fmla="*/ 0 w 9005611"/>
                <a:gd name="connsiteY19" fmla="*/ 7126981 h 7624077"/>
                <a:gd name="connsiteX0" fmla="*/ 638175 w 9031420"/>
                <a:gd name="connsiteY0" fmla="*/ 2383531 h 7623497"/>
                <a:gd name="connsiteX1" fmla="*/ 2200275 w 9031420"/>
                <a:gd name="connsiteY1" fmla="*/ 4098031 h 7623497"/>
                <a:gd name="connsiteX2" fmla="*/ 3714750 w 9031420"/>
                <a:gd name="connsiteY2" fmla="*/ 4126606 h 7623497"/>
                <a:gd name="connsiteX3" fmla="*/ 4600575 w 9031420"/>
                <a:gd name="connsiteY3" fmla="*/ 2469256 h 7623497"/>
                <a:gd name="connsiteX4" fmla="*/ 4800600 w 9031420"/>
                <a:gd name="connsiteY4" fmla="*/ 716656 h 7623497"/>
                <a:gd name="connsiteX5" fmla="*/ 5857875 w 9031420"/>
                <a:gd name="connsiteY5" fmla="*/ 2281 h 7623497"/>
                <a:gd name="connsiteX6" fmla="*/ 6896100 w 9031420"/>
                <a:gd name="connsiteY6" fmla="*/ 783331 h 7623497"/>
                <a:gd name="connsiteX7" fmla="*/ 6953250 w 9031420"/>
                <a:gd name="connsiteY7" fmla="*/ 2059681 h 7623497"/>
                <a:gd name="connsiteX8" fmla="*/ 6810375 w 9031420"/>
                <a:gd name="connsiteY8" fmla="*/ 3031231 h 7623497"/>
                <a:gd name="connsiteX9" fmla="*/ 5991225 w 9031420"/>
                <a:gd name="connsiteY9" fmla="*/ 3707506 h 7623497"/>
                <a:gd name="connsiteX10" fmla="*/ 4514850 w 9031420"/>
                <a:gd name="connsiteY10" fmla="*/ 4202806 h 7623497"/>
                <a:gd name="connsiteX11" fmla="*/ 4495800 w 9031420"/>
                <a:gd name="connsiteY11" fmla="*/ 5717281 h 7623497"/>
                <a:gd name="connsiteX12" fmla="*/ 6581775 w 9031420"/>
                <a:gd name="connsiteY12" fmla="*/ 5955406 h 7623497"/>
                <a:gd name="connsiteX13" fmla="*/ 8914464 w 9031420"/>
                <a:gd name="connsiteY13" fmla="*/ 5293349 h 7623497"/>
                <a:gd name="connsiteX14" fmla="*/ 8391525 w 9031420"/>
                <a:gd name="connsiteY14" fmla="*/ 7012681 h 7623497"/>
                <a:gd name="connsiteX15" fmla="*/ 5305425 w 9031420"/>
                <a:gd name="connsiteY15" fmla="*/ 7584181 h 7623497"/>
                <a:gd name="connsiteX16" fmla="*/ 3371850 w 9031420"/>
                <a:gd name="connsiteY16" fmla="*/ 6060181 h 7623497"/>
                <a:gd name="connsiteX17" fmla="*/ 1866900 w 9031420"/>
                <a:gd name="connsiteY17" fmla="*/ 5964931 h 7623497"/>
                <a:gd name="connsiteX18" fmla="*/ 1190625 w 9031420"/>
                <a:gd name="connsiteY18" fmla="*/ 6307831 h 7623497"/>
                <a:gd name="connsiteX19" fmla="*/ 0 w 9031420"/>
                <a:gd name="connsiteY19" fmla="*/ 7126981 h 76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31420" h="7623497">
                  <a:moveTo>
                    <a:pt x="638175" y="2383531"/>
                  </a:moveTo>
                  <a:cubicBezTo>
                    <a:pt x="937816" y="2744687"/>
                    <a:pt x="1687513" y="3807519"/>
                    <a:pt x="2200275" y="4098031"/>
                  </a:cubicBezTo>
                  <a:cubicBezTo>
                    <a:pt x="2713037" y="4388543"/>
                    <a:pt x="3314700" y="4398069"/>
                    <a:pt x="3714750" y="4126606"/>
                  </a:cubicBezTo>
                  <a:cubicBezTo>
                    <a:pt x="4114800" y="3855144"/>
                    <a:pt x="4419600" y="3037581"/>
                    <a:pt x="4600575" y="2469256"/>
                  </a:cubicBezTo>
                  <a:cubicBezTo>
                    <a:pt x="4781550" y="1900931"/>
                    <a:pt x="4591050" y="1127818"/>
                    <a:pt x="4800600" y="716656"/>
                  </a:cubicBezTo>
                  <a:cubicBezTo>
                    <a:pt x="5010150" y="305494"/>
                    <a:pt x="5510213" y="-31057"/>
                    <a:pt x="5857875" y="2281"/>
                  </a:cubicBezTo>
                  <a:cubicBezTo>
                    <a:pt x="6205538" y="35619"/>
                    <a:pt x="6713538" y="440431"/>
                    <a:pt x="6896100" y="783331"/>
                  </a:cubicBezTo>
                  <a:cubicBezTo>
                    <a:pt x="7078662" y="1126231"/>
                    <a:pt x="6967537" y="1685031"/>
                    <a:pt x="6953250" y="2059681"/>
                  </a:cubicBezTo>
                  <a:cubicBezTo>
                    <a:pt x="6938963" y="2434331"/>
                    <a:pt x="6970712" y="2756594"/>
                    <a:pt x="6810375" y="3031231"/>
                  </a:cubicBezTo>
                  <a:cubicBezTo>
                    <a:pt x="6650038" y="3305868"/>
                    <a:pt x="6373813" y="3512244"/>
                    <a:pt x="5991225" y="3707506"/>
                  </a:cubicBezTo>
                  <a:cubicBezTo>
                    <a:pt x="5608638" y="3902769"/>
                    <a:pt x="4764087" y="3867844"/>
                    <a:pt x="4514850" y="4202806"/>
                  </a:cubicBezTo>
                  <a:cubicBezTo>
                    <a:pt x="4265613" y="4537768"/>
                    <a:pt x="4151313" y="5425181"/>
                    <a:pt x="4495800" y="5717281"/>
                  </a:cubicBezTo>
                  <a:cubicBezTo>
                    <a:pt x="4840287" y="6009381"/>
                    <a:pt x="5845331" y="6026061"/>
                    <a:pt x="6581775" y="5955406"/>
                  </a:cubicBezTo>
                  <a:cubicBezTo>
                    <a:pt x="7318219" y="5884751"/>
                    <a:pt x="8650939" y="5079037"/>
                    <a:pt x="8914464" y="5293349"/>
                  </a:cubicBezTo>
                  <a:cubicBezTo>
                    <a:pt x="9177989" y="5507661"/>
                    <a:pt x="8993031" y="6630876"/>
                    <a:pt x="8391525" y="7012681"/>
                  </a:cubicBezTo>
                  <a:cubicBezTo>
                    <a:pt x="7790019" y="7394486"/>
                    <a:pt x="6142038" y="7742931"/>
                    <a:pt x="5305425" y="7584181"/>
                  </a:cubicBezTo>
                  <a:cubicBezTo>
                    <a:pt x="4468812" y="7425431"/>
                    <a:pt x="3944938" y="6330056"/>
                    <a:pt x="3371850" y="6060181"/>
                  </a:cubicBezTo>
                  <a:cubicBezTo>
                    <a:pt x="2798762" y="5790306"/>
                    <a:pt x="2230438" y="5923656"/>
                    <a:pt x="1866900" y="5964931"/>
                  </a:cubicBezTo>
                  <a:cubicBezTo>
                    <a:pt x="1503363" y="6006206"/>
                    <a:pt x="1501775" y="6114156"/>
                    <a:pt x="1190625" y="6307831"/>
                  </a:cubicBezTo>
                  <a:cubicBezTo>
                    <a:pt x="879475" y="6501506"/>
                    <a:pt x="420687" y="6896793"/>
                    <a:pt x="0" y="7126981"/>
                  </a:cubicBezTo>
                </a:path>
              </a:pathLst>
            </a:custGeom>
            <a:noFill/>
            <a:ln w="381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90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291D0BA-6793-E79C-2F7A-3F8E4760CD85}"/>
                </a:ext>
              </a:extLst>
            </p:cNvPr>
            <p:cNvGrpSpPr/>
            <p:nvPr/>
          </p:nvGrpSpPr>
          <p:grpSpPr>
            <a:xfrm>
              <a:off x="2628635" y="2595966"/>
              <a:ext cx="1270349" cy="1644814"/>
              <a:chOff x="-4113532" y="-592532"/>
              <a:chExt cx="1270349" cy="1644814"/>
            </a:xfrm>
          </p:grpSpPr>
          <p:sp>
            <p:nvSpPr>
              <p:cNvPr id="71" name="Text Box 10">
                <a:extLst>
                  <a:ext uri="{FF2B5EF4-FFF2-40B4-BE49-F238E27FC236}">
                    <a16:creationId xmlns:a16="http://schemas.microsoft.com/office/drawing/2014/main" id="{912E4B5F-5A15-C52B-3841-C4224FF1BD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657572" y="74218"/>
                <a:ext cx="568325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800000"/>
                    </a:solidFill>
                    <a:latin typeface="Calibri" pitchFamily="34" charset="0"/>
                  </a:rPr>
                  <a:t>CH</a:t>
                </a:r>
                <a:r>
                  <a:rPr lang="en-US" sz="788" b="1" baseline="-25000" dirty="0">
                    <a:solidFill>
                      <a:srgbClr val="8000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72" name="Line 11">
                <a:extLst>
                  <a:ext uri="{FF2B5EF4-FFF2-40B4-BE49-F238E27FC236}">
                    <a16:creationId xmlns:a16="http://schemas.microsoft.com/office/drawing/2014/main" id="{9C63D50A-188F-EE6D-77BD-0A890368C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-3479772" y="69455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Text Box 10">
                <a:extLst>
                  <a:ext uri="{FF2B5EF4-FFF2-40B4-BE49-F238E27FC236}">
                    <a16:creationId xmlns:a16="http://schemas.microsoft.com/office/drawing/2014/main" id="{25DF89F3-936C-5B06-4FFB-D0888556CA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653811" y="699866"/>
                <a:ext cx="568325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800000"/>
                    </a:solidFill>
                    <a:latin typeface="Calibri" pitchFamily="34" charset="0"/>
                  </a:rPr>
                  <a:t>CH</a:t>
                </a:r>
                <a:r>
                  <a:rPr lang="en-US" sz="788" b="1" baseline="-25000" dirty="0">
                    <a:solidFill>
                      <a:srgbClr val="800000"/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74" name="Text Box 10">
                <a:extLst>
                  <a:ext uri="{FF2B5EF4-FFF2-40B4-BE49-F238E27FC236}">
                    <a16:creationId xmlns:a16="http://schemas.microsoft.com/office/drawing/2014/main" id="{1E352DAD-6EFB-2B30-117F-FF418AC9E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4113532" y="74479"/>
                <a:ext cx="568325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800000"/>
                    </a:solidFill>
                    <a:latin typeface="Calibri" pitchFamily="34" charset="0"/>
                  </a:rPr>
                  <a:t>H</a:t>
                </a:r>
                <a:r>
                  <a:rPr lang="en-US" sz="788" b="1" baseline="-25000" dirty="0">
                    <a:solidFill>
                      <a:srgbClr val="800000"/>
                    </a:solidFill>
                    <a:latin typeface="Calibri" pitchFamily="34" charset="0"/>
                  </a:rPr>
                  <a:t>3</a:t>
                </a:r>
                <a:r>
                  <a:rPr lang="en-US" sz="788" b="1" dirty="0">
                    <a:solidFill>
                      <a:srgbClr val="800000"/>
                    </a:solidFill>
                    <a:latin typeface="Calibri" pitchFamily="34" charset="0"/>
                  </a:rPr>
                  <a:t>C</a:t>
                </a:r>
                <a:endParaRPr lang="en-US" sz="788" b="1" baseline="-25000" dirty="0">
                  <a:solidFill>
                    <a:srgbClr val="8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5" name="Text Box 13">
                <a:extLst>
                  <a:ext uri="{FF2B5EF4-FFF2-40B4-BE49-F238E27FC236}">
                    <a16:creationId xmlns:a16="http://schemas.microsoft.com/office/drawing/2014/main" id="{86A89BA7-C71E-E6CB-8460-7F9973F3EE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992532" y="-249630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>
                    <a:solidFill>
                      <a:srgbClr val="000099"/>
                    </a:solidFill>
                    <a:latin typeface="Calibri" pitchFamily="34" charset="0"/>
                  </a:rPr>
                  <a:t>N</a:t>
                </a:r>
              </a:p>
            </p:txBody>
          </p:sp>
          <p:sp>
            <p:nvSpPr>
              <p:cNvPr id="76" name="Text Box 14">
                <a:extLst>
                  <a:ext uri="{FF2B5EF4-FFF2-40B4-BE49-F238E27FC236}">
                    <a16:creationId xmlns:a16="http://schemas.microsoft.com/office/drawing/2014/main" id="{4E432635-25C2-C0D5-24AF-79884F16CD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628995" y="-249630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>
                    <a:solidFill>
                      <a:srgbClr val="0066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77" name="Text Box 15">
                <a:extLst>
                  <a:ext uri="{FF2B5EF4-FFF2-40B4-BE49-F238E27FC236}">
                    <a16:creationId xmlns:a16="http://schemas.microsoft.com/office/drawing/2014/main" id="{296D2CD7-ED71-82B9-D503-9FA9753C4B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267046" y="-249630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0066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78" name="Line 16">
                <a:extLst>
                  <a:ext uri="{FF2B5EF4-FFF2-40B4-BE49-F238E27FC236}">
                    <a16:creationId xmlns:a16="http://schemas.microsoft.com/office/drawing/2014/main" id="{D9D0E158-D367-BBF2-FF22-4D55643BE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60746" y="-97232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Line 17">
                <a:extLst>
                  <a:ext uri="{FF2B5EF4-FFF2-40B4-BE49-F238E27FC236}">
                    <a16:creationId xmlns:a16="http://schemas.microsoft.com/office/drawing/2014/main" id="{CFB5875A-3921-6986-0894-8D461D673E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298796" y="-97232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Line 18">
                <a:extLst>
                  <a:ext uri="{FF2B5EF4-FFF2-40B4-BE49-F238E27FC236}">
                    <a16:creationId xmlns:a16="http://schemas.microsoft.com/office/drawing/2014/main" id="{BFB3FB1B-CD0E-89CE-9615-293C793AB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60000">
                <a:off x="-2936846" y="-129036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Text Box 19">
                <a:extLst>
                  <a:ext uri="{FF2B5EF4-FFF2-40B4-BE49-F238E27FC236}">
                    <a16:creationId xmlns:a16="http://schemas.microsoft.com/office/drawing/2014/main" id="{6F6CC389-7F0A-11CB-1550-EBDC65A3BF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992532" y="-592532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>
                    <a:solidFill>
                      <a:prstClr val="black"/>
                    </a:solidFill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82" name="Line 20">
                <a:extLst>
                  <a:ext uri="{FF2B5EF4-FFF2-40B4-BE49-F238E27FC236}">
                    <a16:creationId xmlns:a16="http://schemas.microsoft.com/office/drawing/2014/main" id="{7A6CE772-3186-FA1D-3819-969C5C0C0A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-3833783" y="-282970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Line 21">
                <a:extLst>
                  <a:ext uri="{FF2B5EF4-FFF2-40B4-BE49-F238E27FC236}">
                    <a16:creationId xmlns:a16="http://schemas.microsoft.com/office/drawing/2014/main" id="{15A3A2BE-5AB3-0BEE-00BB-EA65192E7D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-3136871" y="-282970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Line 22">
                <a:extLst>
                  <a:ext uri="{FF2B5EF4-FFF2-40B4-BE49-F238E27FC236}">
                    <a16:creationId xmlns:a16="http://schemas.microsoft.com/office/drawing/2014/main" id="{2FBF3C04-9F66-977B-8991-C83AFCAA7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-3106708" y="-282970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Line 23">
                <a:extLst>
                  <a:ext uri="{FF2B5EF4-FFF2-40B4-BE49-F238E27FC236}">
                    <a16:creationId xmlns:a16="http://schemas.microsoft.com/office/drawing/2014/main" id="{2D0FE7B7-AC88-4EA1-3471-98EA3EDCD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-3479771" y="-282970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Text Box 24">
                <a:extLst>
                  <a:ext uri="{FF2B5EF4-FFF2-40B4-BE49-F238E27FC236}">
                    <a16:creationId xmlns:a16="http://schemas.microsoft.com/office/drawing/2014/main" id="{E7F2453B-45D5-D23C-8E55-AC58ED550A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649634" y="-592532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>
                    <a:solidFill>
                      <a:prstClr val="black"/>
                    </a:solidFill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87" name="Text Box 25">
                <a:extLst>
                  <a:ext uri="{FF2B5EF4-FFF2-40B4-BE49-F238E27FC236}">
                    <a16:creationId xmlns:a16="http://schemas.microsoft.com/office/drawing/2014/main" id="{4ABE1B81-F0D5-04CA-11F7-E8A8EF3607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276571" y="-592532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>
                    <a:solidFill>
                      <a:prstClr val="black"/>
                    </a:solidFill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88" name="Line 26">
                <a:extLst>
                  <a:ext uri="{FF2B5EF4-FFF2-40B4-BE49-F238E27FC236}">
                    <a16:creationId xmlns:a16="http://schemas.microsoft.com/office/drawing/2014/main" id="{387DD57B-7D54-7B91-1702-378D2A2E9E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80000">
                <a:off x="-4003646" y="-129036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Line 16">
                <a:extLst>
                  <a:ext uri="{FF2B5EF4-FFF2-40B4-BE49-F238E27FC236}">
                    <a16:creationId xmlns:a16="http://schemas.microsoft.com/office/drawing/2014/main" id="{6E1A5CB3-27CB-4419-652A-2DDB049BA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60746" y="226618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Text Box 10">
                <a:extLst>
                  <a:ext uri="{FF2B5EF4-FFF2-40B4-BE49-F238E27FC236}">
                    <a16:creationId xmlns:a16="http://schemas.microsoft.com/office/drawing/2014/main" id="{52364398-F57D-D373-661C-B8811CFC94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657572" y="391890"/>
                <a:ext cx="568325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800000"/>
                    </a:solidFill>
                    <a:latin typeface="Calibri" pitchFamily="34" charset="0"/>
                  </a:rPr>
                  <a:t>CH</a:t>
                </a:r>
                <a:r>
                  <a:rPr lang="en-US" sz="788" b="1" baseline="-25000" dirty="0">
                    <a:solidFill>
                      <a:srgbClr val="8000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93" name="Line 11">
                <a:extLst>
                  <a:ext uri="{FF2B5EF4-FFF2-40B4-BE49-F238E27FC236}">
                    <a16:creationId xmlns:a16="http://schemas.microsoft.com/office/drawing/2014/main" id="{47BCBAEB-BC3C-D958-5940-CB57DB1A0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-3479772" y="387128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Line 11">
                <a:extLst>
                  <a:ext uri="{FF2B5EF4-FFF2-40B4-BE49-F238E27FC236}">
                    <a16:creationId xmlns:a16="http://schemas.microsoft.com/office/drawing/2014/main" id="{1FEC029B-063D-9D8F-1A20-C9BF633A9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-3479772" y="685665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65EBD8EC-F1F4-4905-DD34-BDBFA7BEC2FC}"/>
                </a:ext>
              </a:extLst>
            </p:cNvPr>
            <p:cNvGrpSpPr/>
            <p:nvPr/>
          </p:nvGrpSpPr>
          <p:grpSpPr>
            <a:xfrm rot="10800000">
              <a:off x="2292443" y="3616904"/>
              <a:ext cx="1270349" cy="1646401"/>
              <a:chOff x="-4113532" y="-616338"/>
              <a:chExt cx="1270349" cy="1646401"/>
            </a:xfrm>
          </p:grpSpPr>
          <p:sp>
            <p:nvSpPr>
              <p:cNvPr id="98" name="Text Box 10">
                <a:extLst>
                  <a:ext uri="{FF2B5EF4-FFF2-40B4-BE49-F238E27FC236}">
                    <a16:creationId xmlns:a16="http://schemas.microsoft.com/office/drawing/2014/main" id="{543BC1BD-D6B1-ACB6-1979-322657A5D3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657572" y="52001"/>
                <a:ext cx="568325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CH</a:t>
                </a:r>
                <a:r>
                  <a:rPr lang="en-US" sz="788" b="1" baseline="-25000" dirty="0">
                    <a:solidFill>
                      <a:srgbClr val="FF00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99" name="Line 11">
                <a:extLst>
                  <a:ext uri="{FF2B5EF4-FFF2-40B4-BE49-F238E27FC236}">
                    <a16:creationId xmlns:a16="http://schemas.microsoft.com/office/drawing/2014/main" id="{A813C196-47C8-8695-F5DD-7C4B244FC3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-3479772" y="69455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Text Box 10">
                <a:extLst>
                  <a:ext uri="{FF2B5EF4-FFF2-40B4-BE49-F238E27FC236}">
                    <a16:creationId xmlns:a16="http://schemas.microsoft.com/office/drawing/2014/main" id="{B1BF8D50-2012-1F5A-90C0-1FAC294018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653811" y="677647"/>
                <a:ext cx="568325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CH</a:t>
                </a:r>
                <a:r>
                  <a:rPr lang="en-US" sz="788" b="1" baseline="-25000" dirty="0">
                    <a:solidFill>
                      <a:srgbClr val="FF0000"/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101" name="Text Box 10">
                <a:extLst>
                  <a:ext uri="{FF2B5EF4-FFF2-40B4-BE49-F238E27FC236}">
                    <a16:creationId xmlns:a16="http://schemas.microsoft.com/office/drawing/2014/main" id="{4156D60A-95EE-0C90-D452-71CE91B463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4113532" y="52260"/>
                <a:ext cx="568325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H</a:t>
                </a:r>
                <a:r>
                  <a:rPr lang="en-US" sz="788" b="1" baseline="-25000" dirty="0">
                    <a:solidFill>
                      <a:srgbClr val="FF0000"/>
                    </a:solidFill>
                    <a:latin typeface="Calibri" pitchFamily="34" charset="0"/>
                  </a:rPr>
                  <a:t>3</a:t>
                </a: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C</a:t>
                </a:r>
                <a:endParaRPr lang="en-US" sz="788" b="1" baseline="-250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02" name="Text Box 13">
                <a:extLst>
                  <a:ext uri="{FF2B5EF4-FFF2-40B4-BE49-F238E27FC236}">
                    <a16:creationId xmlns:a16="http://schemas.microsoft.com/office/drawing/2014/main" id="{A3B2429A-8122-895F-CAC3-3D9D0A6918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992534" y="-273439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>
                    <a:solidFill>
                      <a:srgbClr val="000099"/>
                    </a:solidFill>
                    <a:latin typeface="Calibri" pitchFamily="34" charset="0"/>
                  </a:rPr>
                  <a:t>N</a:t>
                </a:r>
              </a:p>
            </p:txBody>
          </p:sp>
          <p:sp>
            <p:nvSpPr>
              <p:cNvPr id="103" name="Text Box 14">
                <a:extLst>
                  <a:ext uri="{FF2B5EF4-FFF2-40B4-BE49-F238E27FC236}">
                    <a16:creationId xmlns:a16="http://schemas.microsoft.com/office/drawing/2014/main" id="{462F1062-7AA6-C7C7-F8A5-2A2E8CA725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628997" y="-273439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>
                    <a:solidFill>
                      <a:srgbClr val="0066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104" name="Text Box 15">
                <a:extLst>
                  <a:ext uri="{FF2B5EF4-FFF2-40B4-BE49-F238E27FC236}">
                    <a16:creationId xmlns:a16="http://schemas.microsoft.com/office/drawing/2014/main" id="{A2B52942-F74C-9B66-C9D3-D6615B2C01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267047" y="-273439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0066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105" name="Line 16">
                <a:extLst>
                  <a:ext uri="{FF2B5EF4-FFF2-40B4-BE49-F238E27FC236}">
                    <a16:creationId xmlns:a16="http://schemas.microsoft.com/office/drawing/2014/main" id="{E2FD6666-FF66-591B-0783-002D8EB88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60746" y="-97232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Line 17">
                <a:extLst>
                  <a:ext uri="{FF2B5EF4-FFF2-40B4-BE49-F238E27FC236}">
                    <a16:creationId xmlns:a16="http://schemas.microsoft.com/office/drawing/2014/main" id="{B64C5CB3-06F1-5471-B67A-FCD19CA56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298796" y="-97232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Line 18">
                <a:extLst>
                  <a:ext uri="{FF2B5EF4-FFF2-40B4-BE49-F238E27FC236}">
                    <a16:creationId xmlns:a16="http://schemas.microsoft.com/office/drawing/2014/main" id="{04AEEBF3-D390-00B6-4A88-14E93889D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60000">
                <a:off x="-2936846" y="-129036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Text Box 19">
                <a:extLst>
                  <a:ext uri="{FF2B5EF4-FFF2-40B4-BE49-F238E27FC236}">
                    <a16:creationId xmlns:a16="http://schemas.microsoft.com/office/drawing/2014/main" id="{FB01B695-E283-1CE0-2753-2B075AF4AC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992534" y="-616338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>
                    <a:solidFill>
                      <a:prstClr val="black"/>
                    </a:solidFill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109" name="Line 20">
                <a:extLst>
                  <a:ext uri="{FF2B5EF4-FFF2-40B4-BE49-F238E27FC236}">
                    <a16:creationId xmlns:a16="http://schemas.microsoft.com/office/drawing/2014/main" id="{E67536DC-C0AF-6A75-7AA9-8075088DC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-3833783" y="-282970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Line 21">
                <a:extLst>
                  <a:ext uri="{FF2B5EF4-FFF2-40B4-BE49-F238E27FC236}">
                    <a16:creationId xmlns:a16="http://schemas.microsoft.com/office/drawing/2014/main" id="{31277CA4-D2D0-2F4E-9DBF-68F206815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-3136871" y="-282970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Line 22">
                <a:extLst>
                  <a:ext uri="{FF2B5EF4-FFF2-40B4-BE49-F238E27FC236}">
                    <a16:creationId xmlns:a16="http://schemas.microsoft.com/office/drawing/2014/main" id="{C3847BFB-BFCD-944B-2A13-43F78890B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-3106708" y="-282970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Line 23">
                <a:extLst>
                  <a:ext uri="{FF2B5EF4-FFF2-40B4-BE49-F238E27FC236}">
                    <a16:creationId xmlns:a16="http://schemas.microsoft.com/office/drawing/2014/main" id="{900AA8B5-4216-F97C-B29F-0B643503BD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-3479771" y="-282970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" name="Text Box 24">
                <a:extLst>
                  <a:ext uri="{FF2B5EF4-FFF2-40B4-BE49-F238E27FC236}">
                    <a16:creationId xmlns:a16="http://schemas.microsoft.com/office/drawing/2014/main" id="{BC57C028-9949-9495-5F01-19F0980CFC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649634" y="-616338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>
                    <a:solidFill>
                      <a:prstClr val="black"/>
                    </a:solidFill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114" name="Text Box 25">
                <a:extLst>
                  <a:ext uri="{FF2B5EF4-FFF2-40B4-BE49-F238E27FC236}">
                    <a16:creationId xmlns:a16="http://schemas.microsoft.com/office/drawing/2014/main" id="{5B802C8F-0B52-2FBB-24A3-BC2A2A7A32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276571" y="-616338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>
                    <a:solidFill>
                      <a:prstClr val="black"/>
                    </a:solidFill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115" name="Line 26">
                <a:extLst>
                  <a:ext uri="{FF2B5EF4-FFF2-40B4-BE49-F238E27FC236}">
                    <a16:creationId xmlns:a16="http://schemas.microsoft.com/office/drawing/2014/main" id="{7DAF3221-636D-8AAB-F69C-D9F17E47B4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80000">
                <a:off x="-4003646" y="-144938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Line 16">
                <a:extLst>
                  <a:ext uri="{FF2B5EF4-FFF2-40B4-BE49-F238E27FC236}">
                    <a16:creationId xmlns:a16="http://schemas.microsoft.com/office/drawing/2014/main" id="{9F1F7A8F-61D6-6255-27F7-03766E35E3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60746" y="226618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Text Box 10">
                <a:extLst>
                  <a:ext uri="{FF2B5EF4-FFF2-40B4-BE49-F238E27FC236}">
                    <a16:creationId xmlns:a16="http://schemas.microsoft.com/office/drawing/2014/main" id="{E82049E3-C176-D0B1-CB71-978C8FC02F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657572" y="369671"/>
                <a:ext cx="568325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CH</a:t>
                </a:r>
                <a:r>
                  <a:rPr lang="en-US" sz="788" b="1" baseline="-25000" dirty="0">
                    <a:solidFill>
                      <a:srgbClr val="FF00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20" name="Line 11">
                <a:extLst>
                  <a:ext uri="{FF2B5EF4-FFF2-40B4-BE49-F238E27FC236}">
                    <a16:creationId xmlns:a16="http://schemas.microsoft.com/office/drawing/2014/main" id="{DE1DF062-19B9-FD54-8A13-20358375F6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-3479772" y="387128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Line 11">
                <a:extLst>
                  <a:ext uri="{FF2B5EF4-FFF2-40B4-BE49-F238E27FC236}">
                    <a16:creationId xmlns:a16="http://schemas.microsoft.com/office/drawing/2014/main" id="{D50D42DC-C319-2EC8-45F9-262EB524B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-3479772" y="685665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1" name="Text Box 10">
              <a:extLst>
                <a:ext uri="{FF2B5EF4-FFF2-40B4-BE49-F238E27FC236}">
                  <a16:creationId xmlns:a16="http://schemas.microsoft.com/office/drawing/2014/main" id="{51DBBAB9-3C45-5968-1529-D99A18486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276388">
              <a:off x="6573574" y="2252434"/>
              <a:ext cx="755650" cy="352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342900">
                <a:spcBef>
                  <a:spcPct val="50000"/>
                </a:spcBef>
                <a:defRPr/>
              </a:pPr>
              <a:r>
                <a:rPr lang="en-US" sz="788" b="1" dirty="0">
                  <a:solidFill>
                    <a:srgbClr val="FF0000"/>
                  </a:solidFill>
                  <a:latin typeface="Calibri" pitchFamily="34" charset="0"/>
                </a:rPr>
                <a:t>CH</a:t>
              </a:r>
              <a:r>
                <a:rPr lang="en-US" sz="788" b="1" baseline="-25000" dirty="0">
                  <a:solidFill>
                    <a:srgbClr val="FF0000"/>
                  </a:solidFill>
                  <a:latin typeface="Calibri" pitchFamily="34" charset="0"/>
                </a:rPr>
                <a:t>2</a:t>
              </a:r>
            </a:p>
          </p:txBody>
        </p: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0B483537-2E09-9FA2-DC4E-C5C0E5CFD364}"/>
                </a:ext>
              </a:extLst>
            </p:cNvPr>
            <p:cNvGrpSpPr/>
            <p:nvPr/>
          </p:nvGrpSpPr>
          <p:grpSpPr>
            <a:xfrm>
              <a:off x="6558176" y="1609559"/>
              <a:ext cx="393700" cy="352416"/>
              <a:chOff x="5971081" y="2024019"/>
              <a:chExt cx="393700" cy="352416"/>
            </a:xfrm>
          </p:grpSpPr>
          <p:sp>
            <p:nvSpPr>
              <p:cNvPr id="168" name="Text Box 19">
                <a:extLst>
                  <a:ext uri="{FF2B5EF4-FFF2-40B4-BE49-F238E27FC236}">
                    <a16:creationId xmlns:a16="http://schemas.microsoft.com/office/drawing/2014/main" id="{C78C5350-773E-C047-FD3B-A31D1DC1A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276388">
                <a:off x="5971081" y="2024019"/>
                <a:ext cx="393700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prstClr val="black"/>
                    </a:solidFill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169" name="Line 20">
                <a:extLst>
                  <a:ext uri="{FF2B5EF4-FFF2-40B4-BE49-F238E27FC236}">
                    <a16:creationId xmlns:a16="http://schemas.microsoft.com/office/drawing/2014/main" id="{AA54B9C3-DDF7-342D-D612-A5D822BF9B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3076388" flipV="1">
                <a:off x="6226234" y="2317374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777D6477-09F4-CABD-C616-B23B8C1631CD}"/>
                </a:ext>
              </a:extLst>
            </p:cNvPr>
            <p:cNvGrpSpPr/>
            <p:nvPr/>
          </p:nvGrpSpPr>
          <p:grpSpPr>
            <a:xfrm>
              <a:off x="5981676" y="2037921"/>
              <a:ext cx="393700" cy="352416"/>
              <a:chOff x="6529631" y="1576107"/>
              <a:chExt cx="393700" cy="352416"/>
            </a:xfrm>
          </p:grpSpPr>
          <p:sp>
            <p:nvSpPr>
              <p:cNvPr id="160" name="Text Box 25">
                <a:extLst>
                  <a:ext uri="{FF2B5EF4-FFF2-40B4-BE49-F238E27FC236}">
                    <a16:creationId xmlns:a16="http://schemas.microsoft.com/office/drawing/2014/main" id="{24366815-ED59-2C4D-C798-D78D0A51D7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276388">
                <a:off x="6529631" y="1576107"/>
                <a:ext cx="393700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prstClr val="black"/>
                    </a:solidFill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170" name="Line 21">
                <a:extLst>
                  <a:ext uri="{FF2B5EF4-FFF2-40B4-BE49-F238E27FC236}">
                    <a16:creationId xmlns:a16="http://schemas.microsoft.com/office/drawing/2014/main" id="{D2FB30FF-1A35-D736-21A1-D8F7BCC5A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3076388" flipV="1">
                <a:off x="6769922" y="1881380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1" name="Line 22">
                <a:extLst>
                  <a:ext uri="{FF2B5EF4-FFF2-40B4-BE49-F238E27FC236}">
                    <a16:creationId xmlns:a16="http://schemas.microsoft.com/office/drawing/2014/main" id="{F839B4BC-24BA-EAF6-B54D-64EF29970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3076388" flipV="1">
                <a:off x="6793452" y="1862510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2" name="Line 23">
              <a:extLst>
                <a:ext uri="{FF2B5EF4-FFF2-40B4-BE49-F238E27FC236}">
                  <a16:creationId xmlns:a16="http://schemas.microsoft.com/office/drawing/2014/main" id="{5494AC1A-118A-E6D2-B53E-D182FEEFFE8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076388" flipV="1">
              <a:off x="6502413" y="2095901"/>
              <a:ext cx="93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Text Box 24">
              <a:extLst>
                <a:ext uri="{FF2B5EF4-FFF2-40B4-BE49-F238E27FC236}">
                  <a16:creationId xmlns:a16="http://schemas.microsoft.com/office/drawing/2014/main" id="{40833632-FE46-E5DE-DDB1-DB2F8A395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276388">
              <a:off x="6238590" y="1809499"/>
              <a:ext cx="393700" cy="352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342900">
                <a:spcBef>
                  <a:spcPct val="50000"/>
                </a:spcBef>
                <a:defRPr/>
              </a:pPr>
              <a:r>
                <a:rPr lang="en-US" sz="788" b="1">
                  <a:solidFill>
                    <a:prstClr val="black"/>
                  </a:solidFill>
                  <a:latin typeface="Calibri" pitchFamily="34" charset="0"/>
                </a:rPr>
                <a:t>H</a:t>
              </a:r>
            </a:p>
          </p:txBody>
        </p: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EC0070C1-3C5D-2A7C-E3E3-019E73CDE34B}"/>
                </a:ext>
              </a:extLst>
            </p:cNvPr>
            <p:cNvGrpSpPr/>
            <p:nvPr/>
          </p:nvGrpSpPr>
          <p:grpSpPr>
            <a:xfrm rot="10800000">
              <a:off x="6171202" y="1837657"/>
              <a:ext cx="974081" cy="806286"/>
              <a:chOff x="6185602" y="1837660"/>
              <a:chExt cx="974081" cy="806286"/>
            </a:xfrm>
          </p:grpSpPr>
          <p:sp>
            <p:nvSpPr>
              <p:cNvPr id="159" name="Text Box 15">
                <a:extLst>
                  <a:ext uri="{FF2B5EF4-FFF2-40B4-BE49-F238E27FC236}">
                    <a16:creationId xmlns:a16="http://schemas.microsoft.com/office/drawing/2014/main" id="{DC9E8F5E-9BD0-D4E5-5425-ADDD3EC17B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276388">
                <a:off x="6751583" y="1837660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>
                    <a:solidFill>
                      <a:srgbClr val="0066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163" name="Text Box 14">
                <a:extLst>
                  <a:ext uri="{FF2B5EF4-FFF2-40B4-BE49-F238E27FC236}">
                    <a16:creationId xmlns:a16="http://schemas.microsoft.com/office/drawing/2014/main" id="{8E8DCED0-C518-0F5F-7560-BD7EF72F43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276388">
                <a:off x="6469211" y="2064098"/>
                <a:ext cx="393701" cy="352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0066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164" name="Text Box 13">
                <a:extLst>
                  <a:ext uri="{FF2B5EF4-FFF2-40B4-BE49-F238E27FC236}">
                    <a16:creationId xmlns:a16="http://schemas.microsoft.com/office/drawing/2014/main" id="{75FB6D8D-58B8-B11D-D135-7F28610893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276388">
                <a:off x="6185602" y="2291531"/>
                <a:ext cx="393701" cy="352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000099"/>
                    </a:solidFill>
                    <a:latin typeface="Calibri" pitchFamily="34" charset="0"/>
                  </a:rPr>
                  <a:t>N</a:t>
                </a:r>
              </a:p>
            </p:txBody>
          </p:sp>
          <p:sp>
            <p:nvSpPr>
              <p:cNvPr id="165" name="Line 16">
                <a:extLst>
                  <a:ext uri="{FF2B5EF4-FFF2-40B4-BE49-F238E27FC236}">
                    <a16:creationId xmlns:a16="http://schemas.microsoft.com/office/drawing/2014/main" id="{835FC210-02ED-E555-BF31-76895EF4E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276388">
                <a:off x="6477426" y="2354021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6" name="Line 17">
                <a:extLst>
                  <a:ext uri="{FF2B5EF4-FFF2-40B4-BE49-F238E27FC236}">
                    <a16:creationId xmlns:a16="http://schemas.microsoft.com/office/drawing/2014/main" id="{4070787E-BFC2-7663-F386-E0F4765B3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276388">
                <a:off x="6759797" y="2127582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Line 18">
                <a:extLst>
                  <a:ext uri="{FF2B5EF4-FFF2-40B4-BE49-F238E27FC236}">
                    <a16:creationId xmlns:a16="http://schemas.microsoft.com/office/drawing/2014/main" id="{D32B0BBD-BC34-39AF-5C7D-751C0511E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220000">
                <a:off x="7066020" y="1940898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Line 26">
                <a:extLst>
                  <a:ext uri="{FF2B5EF4-FFF2-40B4-BE49-F238E27FC236}">
                    <a16:creationId xmlns:a16="http://schemas.microsoft.com/office/drawing/2014/main" id="{7516FB41-92F3-F4E6-1C0A-26C13919C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240000">
                <a:off x="6209917" y="2568542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33B955C2-C1D7-ACCA-A806-D267919835FA}"/>
                </a:ext>
              </a:extLst>
            </p:cNvPr>
            <p:cNvGrpSpPr/>
            <p:nvPr/>
          </p:nvGrpSpPr>
          <p:grpSpPr>
            <a:xfrm>
              <a:off x="6747146" y="2324009"/>
              <a:ext cx="1115401" cy="1323477"/>
              <a:chOff x="6747146" y="2324009"/>
              <a:chExt cx="1115401" cy="1323477"/>
            </a:xfrm>
          </p:grpSpPr>
          <p:sp>
            <p:nvSpPr>
              <p:cNvPr id="162" name="Line 11">
                <a:extLst>
                  <a:ext uri="{FF2B5EF4-FFF2-40B4-BE49-F238E27FC236}">
                    <a16:creationId xmlns:a16="http://schemas.microsoft.com/office/drawing/2014/main" id="{18C81240-54FF-46FA-6C0C-A15AE9C05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3076388" flipV="1">
                <a:off x="6722893" y="2370841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Line 11">
                <a:extLst>
                  <a:ext uri="{FF2B5EF4-FFF2-40B4-BE49-F238E27FC236}">
                    <a16:creationId xmlns:a16="http://schemas.microsoft.com/office/drawing/2014/main" id="{D4760A09-54DC-126F-88CE-3E240C4F5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3076388" flipV="1">
                <a:off x="6910080" y="2593484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" name="Text Box 10">
                <a:extLst>
                  <a:ext uri="{FF2B5EF4-FFF2-40B4-BE49-F238E27FC236}">
                    <a16:creationId xmlns:a16="http://schemas.microsoft.com/office/drawing/2014/main" id="{8BA59D68-3918-7C9A-9037-1BE8CDD5E9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276388">
                <a:off x="6747146" y="2468881"/>
                <a:ext cx="755650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CH</a:t>
                </a:r>
                <a:r>
                  <a:rPr lang="en-US" sz="788" b="1" baseline="-25000" dirty="0">
                    <a:solidFill>
                      <a:srgbClr val="FF00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79" name="Line 11">
                <a:extLst>
                  <a:ext uri="{FF2B5EF4-FFF2-40B4-BE49-F238E27FC236}">
                    <a16:creationId xmlns:a16="http://schemas.microsoft.com/office/drawing/2014/main" id="{4FE8A3EA-E4BA-7C12-A6BA-3E1ABF433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3076388" flipV="1">
                <a:off x="7085512" y="2812248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" name="Text Box 10">
                <a:extLst>
                  <a:ext uri="{FF2B5EF4-FFF2-40B4-BE49-F238E27FC236}">
                    <a16:creationId xmlns:a16="http://schemas.microsoft.com/office/drawing/2014/main" id="{D943DF04-19FB-0010-15A0-03D3AA54E3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276388">
                <a:off x="6922577" y="2687646"/>
                <a:ext cx="755650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CH</a:t>
                </a:r>
                <a:r>
                  <a:rPr lang="en-US" sz="788" b="1" baseline="-25000" dirty="0">
                    <a:solidFill>
                      <a:srgbClr val="FF00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81" name="Line 11">
                <a:extLst>
                  <a:ext uri="{FF2B5EF4-FFF2-40B4-BE49-F238E27FC236}">
                    <a16:creationId xmlns:a16="http://schemas.microsoft.com/office/drawing/2014/main" id="{E52E1512-5FA1-4E5F-41E1-8348A4554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3076388" flipV="1">
                <a:off x="7269830" y="3042095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" name="Text Box 10">
                <a:extLst>
                  <a:ext uri="{FF2B5EF4-FFF2-40B4-BE49-F238E27FC236}">
                    <a16:creationId xmlns:a16="http://schemas.microsoft.com/office/drawing/2014/main" id="{08024F1D-5087-BC2C-12DE-562E3153A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276388">
                <a:off x="7106897" y="2917492"/>
                <a:ext cx="755650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CH</a:t>
                </a:r>
                <a:r>
                  <a:rPr lang="en-US" sz="788" b="1" baseline="-25000" dirty="0">
                    <a:solidFill>
                      <a:srgbClr val="FF00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83" name="Line 11">
                <a:extLst>
                  <a:ext uri="{FF2B5EF4-FFF2-40B4-BE49-F238E27FC236}">
                    <a16:creationId xmlns:a16="http://schemas.microsoft.com/office/drawing/2014/main" id="{A9285416-0081-A674-7B99-67EE939F0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3076388" flipV="1">
                <a:off x="7454149" y="3271941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" name="Text Box 10">
                <a:extLst>
                  <a:ext uri="{FF2B5EF4-FFF2-40B4-BE49-F238E27FC236}">
                    <a16:creationId xmlns:a16="http://schemas.microsoft.com/office/drawing/2014/main" id="{998EC87F-05BD-4445-A411-A55F3FF4C8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276388">
                <a:off x="7098661" y="3295070"/>
                <a:ext cx="755650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baseline="30000" dirty="0">
                    <a:solidFill>
                      <a:srgbClr val="FF0000"/>
                    </a:solidFill>
                    <a:latin typeface="Calibri" pitchFamily="34" charset="0"/>
                  </a:rPr>
                  <a:t>+1</a:t>
                </a: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H</a:t>
                </a:r>
                <a:r>
                  <a:rPr lang="en-US" sz="788" b="1" baseline="-25000" dirty="0">
                    <a:solidFill>
                      <a:srgbClr val="FF0000"/>
                    </a:solidFill>
                    <a:latin typeface="Calibri" pitchFamily="34" charset="0"/>
                  </a:rPr>
                  <a:t>3</a:t>
                </a: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N</a:t>
                </a:r>
                <a:endParaRPr lang="en-US" sz="788" b="1" baseline="300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79B91192-7151-8964-362D-3F8AD7B8C334}"/>
                </a:ext>
              </a:extLst>
            </p:cNvPr>
            <p:cNvGrpSpPr/>
            <p:nvPr/>
          </p:nvGrpSpPr>
          <p:grpSpPr>
            <a:xfrm rot="10800000">
              <a:off x="5488066" y="4272490"/>
              <a:ext cx="1180659" cy="2660651"/>
              <a:chOff x="465489" y="5120330"/>
              <a:chExt cx="1180659" cy="2660651"/>
            </a:xfrm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B0362A38-A903-5B28-AD70-B3273ED38830}"/>
                  </a:ext>
                </a:extLst>
              </p:cNvPr>
              <p:cNvGrpSpPr/>
              <p:nvPr/>
            </p:nvGrpSpPr>
            <p:grpSpPr>
              <a:xfrm>
                <a:off x="485685" y="5120330"/>
                <a:ext cx="1160463" cy="1384300"/>
                <a:chOff x="-1565274" y="779557"/>
                <a:chExt cx="1160463" cy="1384300"/>
              </a:xfrm>
            </p:grpSpPr>
            <p:grpSp>
              <p:nvGrpSpPr>
                <p:cNvPr id="213" name="Group 9">
                  <a:extLst>
                    <a:ext uri="{FF2B5EF4-FFF2-40B4-BE49-F238E27FC236}">
                      <a16:creationId xmlns:a16="http://schemas.microsoft.com/office/drawing/2014/main" id="{60A97975-C534-BFAD-2C53-9C269B193B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1279530" y="1417732"/>
                  <a:ext cx="657225" cy="730251"/>
                  <a:chOff x="2904" y="1173"/>
                  <a:chExt cx="414" cy="460"/>
                </a:xfrm>
              </p:grpSpPr>
              <p:sp>
                <p:nvSpPr>
                  <p:cNvPr id="232" name="Text Box 10">
                    <a:extLst>
                      <a:ext uri="{FF2B5EF4-FFF2-40B4-BE49-F238E27FC236}">
                        <a16:creationId xmlns:a16="http://schemas.microsoft.com/office/drawing/2014/main" id="{4A822A1A-BE44-CC4A-CE81-8A45D98039D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0" y="1192"/>
                    <a:ext cx="358" cy="2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 defTabSz="342900">
                      <a:spcBef>
                        <a:spcPct val="50000"/>
                      </a:spcBef>
                      <a:defRPr/>
                    </a:pPr>
                    <a:r>
                      <a:rPr lang="en-US" sz="788" b="1" dirty="0">
                        <a:solidFill>
                          <a:srgbClr val="FF0000"/>
                        </a:solidFill>
                        <a:latin typeface="Calibri" pitchFamily="34" charset="0"/>
                      </a:rPr>
                      <a:t>CH</a:t>
                    </a:r>
                    <a:r>
                      <a:rPr lang="en-US" sz="788" b="1" baseline="-25000" dirty="0">
                        <a:solidFill>
                          <a:srgbClr val="FF0000"/>
                        </a:solidFill>
                        <a:latin typeface="Calibri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233" name="Line 11">
                    <a:extLst>
                      <a:ext uri="{FF2B5EF4-FFF2-40B4-BE49-F238E27FC236}">
                        <a16:creationId xmlns:a16="http://schemas.microsoft.com/office/drawing/2014/main" id="{33ECBBF6-0C5C-4376-6C08-72059F5433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3054" y="1203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4" name="Text Box 10">
                    <a:extLst>
                      <a:ext uri="{FF2B5EF4-FFF2-40B4-BE49-F238E27FC236}">
                        <a16:creationId xmlns:a16="http://schemas.microsoft.com/office/drawing/2014/main" id="{FEA1F1BA-A1F4-A653-1A0F-412B0B7AE63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4" y="1411"/>
                    <a:ext cx="358" cy="2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 defTabSz="342900">
                      <a:spcBef>
                        <a:spcPct val="50000"/>
                      </a:spcBef>
                      <a:defRPr/>
                    </a:pPr>
                    <a:r>
                      <a:rPr lang="en-US" sz="788" b="1" dirty="0">
                        <a:solidFill>
                          <a:srgbClr val="FF0000"/>
                        </a:solidFill>
                        <a:latin typeface="Calibri" pitchFamily="34" charset="0"/>
                      </a:rPr>
                      <a:t>S</a:t>
                    </a:r>
                    <a:endParaRPr lang="en-US" sz="788" b="1" baseline="-25000" dirty="0">
                      <a:solidFill>
                        <a:srgbClr val="FF0000"/>
                      </a:solidFill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14" name="Group 12">
                  <a:extLst>
                    <a:ext uri="{FF2B5EF4-FFF2-40B4-BE49-F238E27FC236}">
                      <a16:creationId xmlns:a16="http://schemas.microsoft.com/office/drawing/2014/main" id="{5C224A2A-CC7E-6FD6-C5EB-CCA6F5E5AC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1565274" y="779557"/>
                  <a:ext cx="1160463" cy="1384300"/>
                  <a:chOff x="2724" y="771"/>
                  <a:chExt cx="731" cy="872"/>
                </a:xfrm>
              </p:grpSpPr>
              <p:sp>
                <p:nvSpPr>
                  <p:cNvPr id="216" name="Text Box 13">
                    <a:extLst>
                      <a:ext uri="{FF2B5EF4-FFF2-40B4-BE49-F238E27FC236}">
                        <a16:creationId xmlns:a16="http://schemas.microsoft.com/office/drawing/2014/main" id="{3188A9EF-E02F-B728-2A36-B0182FE9C1E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1" y="987"/>
                    <a:ext cx="248" cy="2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defTabSz="342900">
                      <a:spcBef>
                        <a:spcPct val="50000"/>
                      </a:spcBef>
                      <a:defRPr/>
                    </a:pPr>
                    <a:r>
                      <a:rPr lang="en-US" sz="788" b="1">
                        <a:solidFill>
                          <a:srgbClr val="000099"/>
                        </a:solidFill>
                        <a:latin typeface="Calibri" pitchFamily="34" charset="0"/>
                      </a:rPr>
                      <a:t>N</a:t>
                    </a:r>
                  </a:p>
                </p:txBody>
              </p:sp>
              <p:sp>
                <p:nvSpPr>
                  <p:cNvPr id="217" name="Text Box 14">
                    <a:extLst>
                      <a:ext uri="{FF2B5EF4-FFF2-40B4-BE49-F238E27FC236}">
                        <a16:creationId xmlns:a16="http://schemas.microsoft.com/office/drawing/2014/main" id="{24768FC3-C154-1043-1625-94C7AD3E5BE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0" y="987"/>
                    <a:ext cx="248" cy="2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defTabSz="342900">
                      <a:spcBef>
                        <a:spcPct val="50000"/>
                      </a:spcBef>
                      <a:defRPr/>
                    </a:pPr>
                    <a:r>
                      <a:rPr lang="en-US" sz="788" b="1">
                        <a:solidFill>
                          <a:srgbClr val="006600"/>
                        </a:solidFill>
                        <a:latin typeface="Calibri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218" name="Text Box 15">
                    <a:extLst>
                      <a:ext uri="{FF2B5EF4-FFF2-40B4-BE49-F238E27FC236}">
                        <a16:creationId xmlns:a16="http://schemas.microsoft.com/office/drawing/2014/main" id="{7C459199-0024-0AC3-F95D-D6562E581D1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88" y="987"/>
                    <a:ext cx="248" cy="2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defTabSz="342900">
                      <a:spcBef>
                        <a:spcPct val="50000"/>
                      </a:spcBef>
                      <a:defRPr/>
                    </a:pPr>
                    <a:r>
                      <a:rPr lang="en-US" sz="788" b="1" dirty="0">
                        <a:solidFill>
                          <a:srgbClr val="006600"/>
                        </a:solidFill>
                        <a:latin typeface="Calibri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219" name="Line 16">
                    <a:extLst>
                      <a:ext uri="{FF2B5EF4-FFF2-40B4-BE49-F238E27FC236}">
                        <a16:creationId xmlns:a16="http://schemas.microsoft.com/office/drawing/2014/main" id="{0127DAA5-D7CB-3E84-F346-A9FBA70584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40" y="1098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0" name="Line 17">
                    <a:extLst>
                      <a:ext uri="{FF2B5EF4-FFF2-40B4-BE49-F238E27FC236}">
                        <a16:creationId xmlns:a16="http://schemas.microsoft.com/office/drawing/2014/main" id="{74735D5E-D003-48BB-307B-FA99ED4399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098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1" name="Line 18">
                    <a:extLst>
                      <a:ext uri="{FF2B5EF4-FFF2-40B4-BE49-F238E27FC236}">
                        <a16:creationId xmlns:a16="http://schemas.microsoft.com/office/drawing/2014/main" id="{AEB64025-BAE0-1FDF-17F5-376126191D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780000">
                    <a:off x="3396" y="1118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2" name="Text Box 19">
                    <a:extLst>
                      <a:ext uri="{FF2B5EF4-FFF2-40B4-BE49-F238E27FC236}">
                        <a16:creationId xmlns:a16="http://schemas.microsoft.com/office/drawing/2014/main" id="{46198147-DEC3-4C1D-0FC8-D3487AAD19C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1" y="771"/>
                    <a:ext cx="248" cy="2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defTabSz="342900">
                      <a:spcBef>
                        <a:spcPct val="50000"/>
                      </a:spcBef>
                      <a:defRPr/>
                    </a:pPr>
                    <a:r>
                      <a:rPr lang="en-US" sz="788" b="1">
                        <a:solidFill>
                          <a:prstClr val="black"/>
                        </a:solidFill>
                        <a:latin typeface="Calibri" pitchFamily="34" charset="0"/>
                      </a:rPr>
                      <a:t>H</a:t>
                    </a:r>
                  </a:p>
                </p:txBody>
              </p:sp>
              <p:sp>
                <p:nvSpPr>
                  <p:cNvPr id="223" name="Line 20">
                    <a:extLst>
                      <a:ext uri="{FF2B5EF4-FFF2-40B4-BE49-F238E27FC236}">
                        <a16:creationId xmlns:a16="http://schemas.microsoft.com/office/drawing/2014/main" id="{38721511-8574-3D74-A8F3-F20E2E0D42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2831" y="981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4" name="Line 21">
                    <a:extLst>
                      <a:ext uri="{FF2B5EF4-FFF2-40B4-BE49-F238E27FC236}">
                        <a16:creationId xmlns:a16="http://schemas.microsoft.com/office/drawing/2014/main" id="{429DEAC7-3EDE-BA62-2257-9D3E6B8784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3270" y="981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5" name="Line 22">
                    <a:extLst>
                      <a:ext uri="{FF2B5EF4-FFF2-40B4-BE49-F238E27FC236}">
                        <a16:creationId xmlns:a16="http://schemas.microsoft.com/office/drawing/2014/main" id="{7AFFA532-900F-A86B-34F4-5BDF71CFC7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3289" y="981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6" name="Line 23">
                    <a:extLst>
                      <a:ext uri="{FF2B5EF4-FFF2-40B4-BE49-F238E27FC236}">
                        <a16:creationId xmlns:a16="http://schemas.microsoft.com/office/drawing/2014/main" id="{7CD969F5-5257-DE92-F972-3419089520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3054" y="981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7" name="Text Box 24">
                    <a:extLst>
                      <a:ext uri="{FF2B5EF4-FFF2-40B4-BE49-F238E27FC236}">
                        <a16:creationId xmlns:a16="http://schemas.microsoft.com/office/drawing/2014/main" id="{77561E49-0B08-D041-10B2-41A5DF31B0B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7" y="771"/>
                    <a:ext cx="248" cy="2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defTabSz="342900">
                      <a:spcBef>
                        <a:spcPct val="50000"/>
                      </a:spcBef>
                      <a:defRPr/>
                    </a:pPr>
                    <a:r>
                      <a:rPr lang="en-US" sz="788" b="1">
                        <a:solidFill>
                          <a:prstClr val="black"/>
                        </a:solidFill>
                        <a:latin typeface="Calibri" pitchFamily="34" charset="0"/>
                      </a:rPr>
                      <a:t>H</a:t>
                    </a:r>
                  </a:p>
                </p:txBody>
              </p:sp>
              <p:sp>
                <p:nvSpPr>
                  <p:cNvPr id="228" name="Text Box 25">
                    <a:extLst>
                      <a:ext uri="{FF2B5EF4-FFF2-40B4-BE49-F238E27FC236}">
                        <a16:creationId xmlns:a16="http://schemas.microsoft.com/office/drawing/2014/main" id="{BE2F6E69-7CBC-0C5B-59B1-F237DEB0E2A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82" y="771"/>
                    <a:ext cx="248" cy="2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defTabSz="342900">
                      <a:spcBef>
                        <a:spcPct val="50000"/>
                      </a:spcBef>
                      <a:defRPr/>
                    </a:pPr>
                    <a:r>
                      <a:rPr lang="en-US" sz="788" b="1">
                        <a:solidFill>
                          <a:prstClr val="black"/>
                        </a:solidFill>
                        <a:latin typeface="Calibri" pitchFamily="34" charset="0"/>
                      </a:rPr>
                      <a:t>O</a:t>
                    </a:r>
                  </a:p>
                </p:txBody>
              </p:sp>
              <p:sp>
                <p:nvSpPr>
                  <p:cNvPr id="229" name="Line 26">
                    <a:extLst>
                      <a:ext uri="{FF2B5EF4-FFF2-40B4-BE49-F238E27FC236}">
                        <a16:creationId xmlns:a16="http://schemas.microsoft.com/office/drawing/2014/main" id="{21C9D6B7-7D67-013C-030F-3BCAAE3287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24" y="1098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1" name="Line 23">
                    <a:extLst>
                      <a:ext uri="{FF2B5EF4-FFF2-40B4-BE49-F238E27FC236}">
                        <a16:creationId xmlns:a16="http://schemas.microsoft.com/office/drawing/2014/main" id="{1D5D681B-06DF-7746-BB5B-9B0BD2D5CE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3054" y="1412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8" name="Line 23">
                    <a:extLst>
                      <a:ext uri="{FF2B5EF4-FFF2-40B4-BE49-F238E27FC236}">
                        <a16:creationId xmlns:a16="http://schemas.microsoft.com/office/drawing/2014/main" id="{CAD38E7E-0E17-BC33-3F00-2B62B930E6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3054" y="1614"/>
                    <a:ext cx="59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05D33C44-F430-0378-E0FC-F0707E3F6CCC}"/>
                  </a:ext>
                </a:extLst>
              </p:cNvPr>
              <p:cNvGrpSpPr/>
              <p:nvPr/>
            </p:nvGrpSpPr>
            <p:grpSpPr>
              <a:xfrm rot="10800000">
                <a:off x="465489" y="6414143"/>
                <a:ext cx="1160463" cy="1366838"/>
                <a:chOff x="-1565274" y="803370"/>
                <a:chExt cx="1160463" cy="1366838"/>
              </a:xfrm>
            </p:grpSpPr>
            <p:grpSp>
              <p:nvGrpSpPr>
                <p:cNvPr id="236" name="Group 9">
                  <a:extLst>
                    <a:ext uri="{FF2B5EF4-FFF2-40B4-BE49-F238E27FC236}">
                      <a16:creationId xmlns:a16="http://schemas.microsoft.com/office/drawing/2014/main" id="{D6605E35-E1EC-E5A8-A42D-3F03DF1DE7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1279530" y="1417732"/>
                  <a:ext cx="657225" cy="752476"/>
                  <a:chOff x="2904" y="1173"/>
                  <a:chExt cx="414" cy="474"/>
                </a:xfrm>
              </p:grpSpPr>
              <p:sp>
                <p:nvSpPr>
                  <p:cNvPr id="255" name="Text Box 10">
                    <a:extLst>
                      <a:ext uri="{FF2B5EF4-FFF2-40B4-BE49-F238E27FC236}">
                        <a16:creationId xmlns:a16="http://schemas.microsoft.com/office/drawing/2014/main" id="{66D9B0A2-C3D6-75C7-AF9D-886799E7842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0" y="1206"/>
                    <a:ext cx="358" cy="2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 defTabSz="342900">
                      <a:spcBef>
                        <a:spcPct val="50000"/>
                      </a:spcBef>
                      <a:defRPr/>
                    </a:pPr>
                    <a:r>
                      <a:rPr lang="en-US" sz="788" b="1" dirty="0">
                        <a:solidFill>
                          <a:srgbClr val="FF0000"/>
                        </a:solidFill>
                        <a:latin typeface="Calibri" pitchFamily="34" charset="0"/>
                      </a:rPr>
                      <a:t>CH</a:t>
                    </a:r>
                    <a:r>
                      <a:rPr lang="en-US" sz="788" b="1" baseline="-25000" dirty="0">
                        <a:solidFill>
                          <a:srgbClr val="FF0000"/>
                        </a:solidFill>
                        <a:latin typeface="Calibri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256" name="Line 11">
                    <a:extLst>
                      <a:ext uri="{FF2B5EF4-FFF2-40B4-BE49-F238E27FC236}">
                        <a16:creationId xmlns:a16="http://schemas.microsoft.com/office/drawing/2014/main" id="{9CDDD12D-124F-8834-D1BC-986464B0BA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3054" y="1203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7" name="Text Box 10">
                    <a:extLst>
                      <a:ext uri="{FF2B5EF4-FFF2-40B4-BE49-F238E27FC236}">
                        <a16:creationId xmlns:a16="http://schemas.microsoft.com/office/drawing/2014/main" id="{E950BDCC-4D84-A33F-D12A-B724596228E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4" y="1425"/>
                    <a:ext cx="358" cy="2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 defTabSz="342900">
                      <a:spcBef>
                        <a:spcPct val="50000"/>
                      </a:spcBef>
                      <a:defRPr/>
                    </a:pPr>
                    <a:r>
                      <a:rPr lang="en-US" sz="788" b="1" dirty="0">
                        <a:solidFill>
                          <a:srgbClr val="FF0000"/>
                        </a:solidFill>
                        <a:latin typeface="Calibri" pitchFamily="34" charset="0"/>
                      </a:rPr>
                      <a:t>S</a:t>
                    </a:r>
                    <a:endParaRPr lang="en-US" sz="788" b="1" baseline="-25000" dirty="0">
                      <a:solidFill>
                        <a:srgbClr val="FF0000"/>
                      </a:solidFill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7" name="Group 12">
                  <a:extLst>
                    <a:ext uri="{FF2B5EF4-FFF2-40B4-BE49-F238E27FC236}">
                      <a16:creationId xmlns:a16="http://schemas.microsoft.com/office/drawing/2014/main" id="{3436EB1C-B42F-BAAB-50E5-0A2B8E5AC4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1565274" y="803370"/>
                  <a:ext cx="1160463" cy="1039813"/>
                  <a:chOff x="2724" y="786"/>
                  <a:chExt cx="731" cy="655"/>
                </a:xfrm>
              </p:grpSpPr>
              <p:sp>
                <p:nvSpPr>
                  <p:cNvPr id="239" name="Text Box 13">
                    <a:extLst>
                      <a:ext uri="{FF2B5EF4-FFF2-40B4-BE49-F238E27FC236}">
                        <a16:creationId xmlns:a16="http://schemas.microsoft.com/office/drawing/2014/main" id="{47BBEDCF-24F4-469B-123C-685149E7166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1" y="1002"/>
                    <a:ext cx="248" cy="2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defTabSz="342900">
                      <a:spcBef>
                        <a:spcPct val="50000"/>
                      </a:spcBef>
                      <a:defRPr/>
                    </a:pPr>
                    <a:r>
                      <a:rPr lang="en-US" sz="788" b="1">
                        <a:solidFill>
                          <a:srgbClr val="000099"/>
                        </a:solidFill>
                        <a:latin typeface="Calibri" pitchFamily="34" charset="0"/>
                      </a:rPr>
                      <a:t>N</a:t>
                    </a:r>
                  </a:p>
                </p:txBody>
              </p:sp>
              <p:sp>
                <p:nvSpPr>
                  <p:cNvPr id="240" name="Text Box 14">
                    <a:extLst>
                      <a:ext uri="{FF2B5EF4-FFF2-40B4-BE49-F238E27FC236}">
                        <a16:creationId xmlns:a16="http://schemas.microsoft.com/office/drawing/2014/main" id="{05C2EE9B-B67D-3617-184C-2D6C1A6C7E2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0" y="1002"/>
                    <a:ext cx="248" cy="2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defTabSz="342900">
                      <a:spcBef>
                        <a:spcPct val="50000"/>
                      </a:spcBef>
                      <a:defRPr/>
                    </a:pPr>
                    <a:r>
                      <a:rPr lang="en-US" sz="788" b="1">
                        <a:solidFill>
                          <a:srgbClr val="006600"/>
                        </a:solidFill>
                        <a:latin typeface="Calibri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241" name="Text Box 15">
                    <a:extLst>
                      <a:ext uri="{FF2B5EF4-FFF2-40B4-BE49-F238E27FC236}">
                        <a16:creationId xmlns:a16="http://schemas.microsoft.com/office/drawing/2014/main" id="{7FF76018-EF2B-B8C5-3F4F-31169D2B810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88" y="1002"/>
                    <a:ext cx="248" cy="2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defTabSz="342900">
                      <a:spcBef>
                        <a:spcPct val="50000"/>
                      </a:spcBef>
                      <a:defRPr/>
                    </a:pPr>
                    <a:r>
                      <a:rPr lang="en-US" sz="788" b="1" dirty="0">
                        <a:solidFill>
                          <a:srgbClr val="006600"/>
                        </a:solidFill>
                        <a:latin typeface="Calibri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242" name="Line 16">
                    <a:extLst>
                      <a:ext uri="{FF2B5EF4-FFF2-40B4-BE49-F238E27FC236}">
                        <a16:creationId xmlns:a16="http://schemas.microsoft.com/office/drawing/2014/main" id="{A9D3B9B6-0770-B7F1-6773-A5F325AC6D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40" y="1098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3" name="Line 17">
                    <a:extLst>
                      <a:ext uri="{FF2B5EF4-FFF2-40B4-BE49-F238E27FC236}">
                        <a16:creationId xmlns:a16="http://schemas.microsoft.com/office/drawing/2014/main" id="{F7779011-447A-871D-90BE-6DD87753BC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098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4" name="Line 18">
                    <a:extLst>
                      <a:ext uri="{FF2B5EF4-FFF2-40B4-BE49-F238E27FC236}">
                        <a16:creationId xmlns:a16="http://schemas.microsoft.com/office/drawing/2014/main" id="{C1795FD3-A56E-3B89-AE71-8DCB1F0E86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96" y="1098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5" name="Text Box 19">
                    <a:extLst>
                      <a:ext uri="{FF2B5EF4-FFF2-40B4-BE49-F238E27FC236}">
                        <a16:creationId xmlns:a16="http://schemas.microsoft.com/office/drawing/2014/main" id="{33662F2E-70C7-C9CC-3405-43AD4CF3AFA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1" y="786"/>
                    <a:ext cx="248" cy="2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defTabSz="342900">
                      <a:spcBef>
                        <a:spcPct val="50000"/>
                      </a:spcBef>
                      <a:defRPr/>
                    </a:pPr>
                    <a:r>
                      <a:rPr lang="en-US" sz="788" b="1">
                        <a:solidFill>
                          <a:prstClr val="black"/>
                        </a:solidFill>
                        <a:latin typeface="Calibri" pitchFamily="34" charset="0"/>
                      </a:rPr>
                      <a:t>H</a:t>
                    </a:r>
                  </a:p>
                </p:txBody>
              </p:sp>
              <p:sp>
                <p:nvSpPr>
                  <p:cNvPr id="246" name="Line 20">
                    <a:extLst>
                      <a:ext uri="{FF2B5EF4-FFF2-40B4-BE49-F238E27FC236}">
                        <a16:creationId xmlns:a16="http://schemas.microsoft.com/office/drawing/2014/main" id="{08A29E5E-DA82-DFC5-DCB4-13451DE247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2831" y="981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7" name="Line 21">
                    <a:extLst>
                      <a:ext uri="{FF2B5EF4-FFF2-40B4-BE49-F238E27FC236}">
                        <a16:creationId xmlns:a16="http://schemas.microsoft.com/office/drawing/2014/main" id="{8BF71831-7072-BE86-8BB9-80C370D2CB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3270" y="981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8" name="Line 22">
                    <a:extLst>
                      <a:ext uri="{FF2B5EF4-FFF2-40B4-BE49-F238E27FC236}">
                        <a16:creationId xmlns:a16="http://schemas.microsoft.com/office/drawing/2014/main" id="{DD1B30EA-5ADC-9786-5620-C38AA314E6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3289" y="981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9" name="Line 23">
                    <a:extLst>
                      <a:ext uri="{FF2B5EF4-FFF2-40B4-BE49-F238E27FC236}">
                        <a16:creationId xmlns:a16="http://schemas.microsoft.com/office/drawing/2014/main" id="{01AE577A-6C65-28DA-D309-0609C9BFCA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3054" y="981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0" name="Text Box 24">
                    <a:extLst>
                      <a:ext uri="{FF2B5EF4-FFF2-40B4-BE49-F238E27FC236}">
                        <a16:creationId xmlns:a16="http://schemas.microsoft.com/office/drawing/2014/main" id="{9C276640-874B-814F-7144-15EEDC2AD26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7" y="786"/>
                    <a:ext cx="248" cy="2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defTabSz="342900">
                      <a:spcBef>
                        <a:spcPct val="50000"/>
                      </a:spcBef>
                      <a:defRPr/>
                    </a:pPr>
                    <a:r>
                      <a:rPr lang="en-US" sz="788" b="1">
                        <a:solidFill>
                          <a:prstClr val="black"/>
                        </a:solidFill>
                        <a:latin typeface="Calibri" pitchFamily="34" charset="0"/>
                      </a:rPr>
                      <a:t>H</a:t>
                    </a:r>
                  </a:p>
                </p:txBody>
              </p:sp>
              <p:sp>
                <p:nvSpPr>
                  <p:cNvPr id="251" name="Text Box 25">
                    <a:extLst>
                      <a:ext uri="{FF2B5EF4-FFF2-40B4-BE49-F238E27FC236}">
                        <a16:creationId xmlns:a16="http://schemas.microsoft.com/office/drawing/2014/main" id="{CB8FE3FE-12EE-147F-1FFA-68A69B93D40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82" y="786"/>
                    <a:ext cx="248" cy="2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defTabSz="342900">
                      <a:spcBef>
                        <a:spcPct val="50000"/>
                      </a:spcBef>
                      <a:defRPr/>
                    </a:pPr>
                    <a:r>
                      <a:rPr lang="en-US" sz="788" b="1">
                        <a:solidFill>
                          <a:prstClr val="black"/>
                        </a:solidFill>
                        <a:latin typeface="Calibri" pitchFamily="34" charset="0"/>
                      </a:rPr>
                      <a:t>O</a:t>
                    </a:r>
                  </a:p>
                </p:txBody>
              </p:sp>
              <p:sp>
                <p:nvSpPr>
                  <p:cNvPr id="252" name="Line 26">
                    <a:extLst>
                      <a:ext uri="{FF2B5EF4-FFF2-40B4-BE49-F238E27FC236}">
                        <a16:creationId xmlns:a16="http://schemas.microsoft.com/office/drawing/2014/main" id="{F2841C32-6A28-7342-F4E9-DBE087E1A3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24" y="1098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4" name="Line 23">
                    <a:extLst>
                      <a:ext uri="{FF2B5EF4-FFF2-40B4-BE49-F238E27FC236}">
                        <a16:creationId xmlns:a16="http://schemas.microsoft.com/office/drawing/2014/main" id="{593EF11F-B9E7-E66D-7436-ACEA10017F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3054" y="1412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D7157F64-8D87-BE84-9E0A-1AAE9DC38764}"/>
                </a:ext>
              </a:extLst>
            </p:cNvPr>
            <p:cNvGrpSpPr/>
            <p:nvPr/>
          </p:nvGrpSpPr>
          <p:grpSpPr>
            <a:xfrm rot="16430886">
              <a:off x="4661548" y="-180490"/>
              <a:ext cx="1160463" cy="1541464"/>
              <a:chOff x="-1565274" y="779557"/>
              <a:chExt cx="1160463" cy="1541464"/>
            </a:xfrm>
          </p:grpSpPr>
          <p:grpSp>
            <p:nvGrpSpPr>
              <p:cNvPr id="188" name="Group 9">
                <a:extLst>
                  <a:ext uri="{FF2B5EF4-FFF2-40B4-BE49-F238E27FC236}">
                    <a16:creationId xmlns:a16="http://schemas.microsoft.com/office/drawing/2014/main" id="{91950B5E-7E14-03CD-43D3-EF4B780EC9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228730" y="1417732"/>
                <a:ext cx="606425" cy="903289"/>
                <a:chOff x="2936" y="1173"/>
                <a:chExt cx="382" cy="569"/>
              </a:xfrm>
            </p:grpSpPr>
            <p:sp>
              <p:nvSpPr>
                <p:cNvPr id="207" name="Text Box 10">
                  <a:extLst>
                    <a:ext uri="{FF2B5EF4-FFF2-40B4-BE49-F238E27FC236}">
                      <a16:creationId xmlns:a16="http://schemas.microsoft.com/office/drawing/2014/main" id="{40B89D3C-00BF-6058-7A93-4761B2DAD1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0" y="1192"/>
                  <a:ext cx="358" cy="2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spcBef>
                      <a:spcPct val="50000"/>
                    </a:spcBef>
                    <a:defRPr/>
                  </a:pPr>
                  <a:r>
                    <a:rPr lang="en-US" sz="788" b="1" dirty="0">
                      <a:solidFill>
                        <a:srgbClr val="FF0000"/>
                      </a:solidFill>
                      <a:latin typeface="Calibri" pitchFamily="34" charset="0"/>
                    </a:rPr>
                    <a:t>CH</a:t>
                  </a:r>
                  <a:r>
                    <a:rPr lang="en-US" sz="788" b="1" baseline="-25000" dirty="0">
                      <a:solidFill>
                        <a:srgbClr val="FF0000"/>
                      </a:solidFill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208" name="Line 11">
                  <a:extLst>
                    <a:ext uri="{FF2B5EF4-FFF2-40B4-BE49-F238E27FC236}">
                      <a16:creationId xmlns:a16="http://schemas.microsoft.com/office/drawing/2014/main" id="{71A614E8-F3BF-3951-6CB3-F1A3A8337B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054" y="1203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9" name="Text Box 10">
                  <a:extLst>
                    <a:ext uri="{FF2B5EF4-FFF2-40B4-BE49-F238E27FC236}">
                      <a16:creationId xmlns:a16="http://schemas.microsoft.com/office/drawing/2014/main" id="{71EC01BF-F185-1C38-4B7E-316B57C2CC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36" y="1411"/>
                  <a:ext cx="358" cy="2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spcBef>
                      <a:spcPct val="50000"/>
                    </a:spcBef>
                    <a:defRPr/>
                  </a:pPr>
                  <a:r>
                    <a:rPr lang="en-US" sz="788" b="1" dirty="0">
                      <a:solidFill>
                        <a:srgbClr val="FF0000"/>
                      </a:solidFill>
                      <a:latin typeface="Calibri" pitchFamily="34" charset="0"/>
                    </a:rPr>
                    <a:t>O</a:t>
                  </a:r>
                  <a:endParaRPr lang="en-US" sz="788" b="1" baseline="-25000" dirty="0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2" name="Text Box 10">
                  <a:extLst>
                    <a:ext uri="{FF2B5EF4-FFF2-40B4-BE49-F238E27FC236}">
                      <a16:creationId xmlns:a16="http://schemas.microsoft.com/office/drawing/2014/main" id="{1B9E1E9E-D91B-A906-4590-4380F6CBC0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36" y="1520"/>
                  <a:ext cx="358" cy="2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spcBef>
                      <a:spcPct val="50000"/>
                    </a:spcBef>
                    <a:defRPr/>
                  </a:pPr>
                  <a:r>
                    <a:rPr lang="en-US" sz="788" b="1" dirty="0">
                      <a:solidFill>
                        <a:srgbClr val="FF0000"/>
                      </a:solidFill>
                      <a:latin typeface="Calibri" pitchFamily="34" charset="0"/>
                    </a:rPr>
                    <a:t>H</a:t>
                  </a:r>
                  <a:endParaRPr lang="en-US" sz="788" b="1" baseline="-25000" dirty="0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89" name="Group 12">
                <a:extLst>
                  <a:ext uri="{FF2B5EF4-FFF2-40B4-BE49-F238E27FC236}">
                    <a16:creationId xmlns:a16="http://schemas.microsoft.com/office/drawing/2014/main" id="{44D68177-25E9-1F46-86F5-35131487E9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565274" y="779557"/>
                <a:ext cx="1160463" cy="1063625"/>
                <a:chOff x="2724" y="771"/>
                <a:chExt cx="731" cy="670"/>
              </a:xfrm>
            </p:grpSpPr>
            <p:sp>
              <p:nvSpPr>
                <p:cNvPr id="191" name="Text Box 13">
                  <a:extLst>
                    <a:ext uri="{FF2B5EF4-FFF2-40B4-BE49-F238E27FC236}">
                      <a16:creationId xmlns:a16="http://schemas.microsoft.com/office/drawing/2014/main" id="{0D3B4476-5517-2190-28C5-03F6A16CEB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1" y="987"/>
                  <a:ext cx="248" cy="2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342900">
                    <a:spcBef>
                      <a:spcPct val="50000"/>
                    </a:spcBef>
                    <a:defRPr/>
                  </a:pPr>
                  <a:r>
                    <a:rPr lang="en-US" sz="788" b="1">
                      <a:solidFill>
                        <a:srgbClr val="000099"/>
                      </a:solidFill>
                      <a:latin typeface="Calibri" pitchFamily="34" charset="0"/>
                    </a:rPr>
                    <a:t>N</a:t>
                  </a:r>
                </a:p>
              </p:txBody>
            </p:sp>
            <p:sp>
              <p:nvSpPr>
                <p:cNvPr id="192" name="Text Box 14">
                  <a:extLst>
                    <a:ext uri="{FF2B5EF4-FFF2-40B4-BE49-F238E27FC236}">
                      <a16:creationId xmlns:a16="http://schemas.microsoft.com/office/drawing/2014/main" id="{097B0E6F-6CEE-24F5-F95A-278145C0D2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0" y="987"/>
                  <a:ext cx="248" cy="2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342900">
                    <a:spcBef>
                      <a:spcPct val="50000"/>
                    </a:spcBef>
                    <a:defRPr/>
                  </a:pPr>
                  <a:r>
                    <a:rPr lang="en-US" sz="788" b="1" dirty="0">
                      <a:solidFill>
                        <a:srgbClr val="006600"/>
                      </a:solidFill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193" name="Text Box 15">
                  <a:extLst>
                    <a:ext uri="{FF2B5EF4-FFF2-40B4-BE49-F238E27FC236}">
                      <a16:creationId xmlns:a16="http://schemas.microsoft.com/office/drawing/2014/main" id="{C11034D0-E94D-76C4-4FE8-7E8678F2A8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88" y="987"/>
                  <a:ext cx="248" cy="2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342900">
                    <a:spcBef>
                      <a:spcPct val="50000"/>
                    </a:spcBef>
                    <a:defRPr/>
                  </a:pPr>
                  <a:r>
                    <a:rPr lang="en-US" sz="788" b="1" dirty="0">
                      <a:solidFill>
                        <a:srgbClr val="006600"/>
                      </a:solidFill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194" name="Line 16">
                  <a:extLst>
                    <a:ext uri="{FF2B5EF4-FFF2-40B4-BE49-F238E27FC236}">
                      <a16:creationId xmlns:a16="http://schemas.microsoft.com/office/drawing/2014/main" id="{2779B212-D252-C563-EE7A-837147C803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0" y="1098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5" name="Line 17">
                  <a:extLst>
                    <a:ext uri="{FF2B5EF4-FFF2-40B4-BE49-F238E27FC236}">
                      <a16:creationId xmlns:a16="http://schemas.microsoft.com/office/drawing/2014/main" id="{298CEAFD-57D6-5CD0-B691-5B90DBD599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68" y="1098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6" name="Line 18">
                  <a:extLst>
                    <a:ext uri="{FF2B5EF4-FFF2-40B4-BE49-F238E27FC236}">
                      <a16:creationId xmlns:a16="http://schemas.microsoft.com/office/drawing/2014/main" id="{6526504D-4280-95AA-0DF8-F2119EDC64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6" y="1098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7" name="Text Box 19">
                  <a:extLst>
                    <a:ext uri="{FF2B5EF4-FFF2-40B4-BE49-F238E27FC236}">
                      <a16:creationId xmlns:a16="http://schemas.microsoft.com/office/drawing/2014/main" id="{942005B8-851D-B7E9-011F-6A368A9E2A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1" y="771"/>
                  <a:ext cx="248" cy="2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342900">
                    <a:spcBef>
                      <a:spcPct val="50000"/>
                    </a:spcBef>
                    <a:defRPr/>
                  </a:pPr>
                  <a:r>
                    <a:rPr lang="en-US" sz="788" b="1">
                      <a:solidFill>
                        <a:prstClr val="black"/>
                      </a:solidFill>
                      <a:latin typeface="Calibri" pitchFamily="34" charset="0"/>
                    </a:rPr>
                    <a:t>H</a:t>
                  </a:r>
                </a:p>
              </p:txBody>
            </p:sp>
            <p:sp>
              <p:nvSpPr>
                <p:cNvPr id="198" name="Line 20">
                  <a:extLst>
                    <a:ext uri="{FF2B5EF4-FFF2-40B4-BE49-F238E27FC236}">
                      <a16:creationId xmlns:a16="http://schemas.microsoft.com/office/drawing/2014/main" id="{22DAFB86-F495-A7AB-4E4F-4F3E0414E5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2831" y="981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9" name="Line 21">
                  <a:extLst>
                    <a:ext uri="{FF2B5EF4-FFF2-40B4-BE49-F238E27FC236}">
                      <a16:creationId xmlns:a16="http://schemas.microsoft.com/office/drawing/2014/main" id="{AC3366FC-9E03-2F52-99E1-2150CEC732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270" y="981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0" name="Line 22">
                  <a:extLst>
                    <a:ext uri="{FF2B5EF4-FFF2-40B4-BE49-F238E27FC236}">
                      <a16:creationId xmlns:a16="http://schemas.microsoft.com/office/drawing/2014/main" id="{DB671F53-9D05-B134-286C-62C79A127A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289" y="981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1" name="Line 23">
                  <a:extLst>
                    <a:ext uri="{FF2B5EF4-FFF2-40B4-BE49-F238E27FC236}">
                      <a16:creationId xmlns:a16="http://schemas.microsoft.com/office/drawing/2014/main" id="{DDC2836D-7FD2-C319-8B6F-D3A7DEA1C3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054" y="981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2" name="Text Box 24">
                  <a:extLst>
                    <a:ext uri="{FF2B5EF4-FFF2-40B4-BE49-F238E27FC236}">
                      <a16:creationId xmlns:a16="http://schemas.microsoft.com/office/drawing/2014/main" id="{52773CD7-6066-1A01-6E97-B3AA00163F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7" y="771"/>
                  <a:ext cx="248" cy="2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342900">
                    <a:spcBef>
                      <a:spcPct val="50000"/>
                    </a:spcBef>
                    <a:defRPr/>
                  </a:pPr>
                  <a:r>
                    <a:rPr lang="en-US" sz="788" b="1">
                      <a:solidFill>
                        <a:prstClr val="black"/>
                      </a:solidFill>
                      <a:latin typeface="Calibri" pitchFamily="34" charset="0"/>
                    </a:rPr>
                    <a:t>H</a:t>
                  </a:r>
                </a:p>
              </p:txBody>
            </p:sp>
            <p:sp>
              <p:nvSpPr>
                <p:cNvPr id="203" name="Text Box 25">
                  <a:extLst>
                    <a:ext uri="{FF2B5EF4-FFF2-40B4-BE49-F238E27FC236}">
                      <a16:creationId xmlns:a16="http://schemas.microsoft.com/office/drawing/2014/main" id="{0DD0E367-73F6-231A-ECDD-3FE44B8E31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82" y="771"/>
                  <a:ext cx="248" cy="2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342900">
                    <a:spcBef>
                      <a:spcPct val="50000"/>
                    </a:spcBef>
                    <a:defRPr/>
                  </a:pPr>
                  <a:r>
                    <a:rPr lang="en-US" sz="788" b="1">
                      <a:solidFill>
                        <a:prstClr val="black"/>
                      </a:solidFill>
                      <a:latin typeface="Calibri" pitchFamily="34" charset="0"/>
                    </a:rPr>
                    <a:t>O</a:t>
                  </a:r>
                </a:p>
              </p:txBody>
            </p:sp>
            <p:sp>
              <p:nvSpPr>
                <p:cNvPr id="204" name="Line 26">
                  <a:extLst>
                    <a:ext uri="{FF2B5EF4-FFF2-40B4-BE49-F238E27FC236}">
                      <a16:creationId xmlns:a16="http://schemas.microsoft.com/office/drawing/2014/main" id="{A5D4DFCF-F519-F1B5-C680-290CA24F0E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4" y="1098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6" name="Line 23">
                  <a:extLst>
                    <a:ext uri="{FF2B5EF4-FFF2-40B4-BE49-F238E27FC236}">
                      <a16:creationId xmlns:a16="http://schemas.microsoft.com/office/drawing/2014/main" id="{BBCBEE4A-9D6E-8196-3663-46A165377C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054" y="1412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37969E7-8E93-733E-2DE6-11AC5FBE3BFB}"/>
                </a:ext>
              </a:extLst>
            </p:cNvPr>
            <p:cNvGrpSpPr/>
            <p:nvPr/>
          </p:nvGrpSpPr>
          <p:grpSpPr>
            <a:xfrm rot="5400000">
              <a:off x="6284475" y="-601733"/>
              <a:ext cx="1169479" cy="1795442"/>
              <a:chOff x="6616516" y="5203546"/>
              <a:chExt cx="1169479" cy="1795442"/>
            </a:xfrm>
          </p:grpSpPr>
          <p:sp>
            <p:nvSpPr>
              <p:cNvPr id="95" name="Text Box 15">
                <a:extLst>
                  <a:ext uri="{FF2B5EF4-FFF2-40B4-BE49-F238E27FC236}">
                    <a16:creationId xmlns:a16="http://schemas.microsoft.com/office/drawing/2014/main" id="{888EE169-4187-C26C-D6A1-434A1E35E8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2131" y="5546446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0066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97" name="Text Box 25">
                <a:extLst>
                  <a:ext uri="{FF2B5EF4-FFF2-40B4-BE49-F238E27FC236}">
                    <a16:creationId xmlns:a16="http://schemas.microsoft.com/office/drawing/2014/main" id="{CE5E84AA-89E8-6708-F01C-1E9BE27AD7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2605" y="5203546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prstClr val="black"/>
                    </a:solidFill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122" name="Line 11">
                <a:extLst>
                  <a:ext uri="{FF2B5EF4-FFF2-40B4-BE49-F238E27FC236}">
                    <a16:creationId xmlns:a16="http://schemas.microsoft.com/office/drawing/2014/main" id="{B5E49E53-4288-EA37-B0FD-17EB6C599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7149407" y="5889342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Text Box 14">
                <a:extLst>
                  <a:ext uri="{FF2B5EF4-FFF2-40B4-BE49-F238E27FC236}">
                    <a16:creationId xmlns:a16="http://schemas.microsoft.com/office/drawing/2014/main" id="{E8770A20-2E70-8153-EC3F-D69AFF40E5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0180" y="5546446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0066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124" name="Text Box 13">
                <a:extLst>
                  <a:ext uri="{FF2B5EF4-FFF2-40B4-BE49-F238E27FC236}">
                    <a16:creationId xmlns:a16="http://schemas.microsoft.com/office/drawing/2014/main" id="{254119DF-7A4C-A9DE-B3D9-3E43AA1460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6643" y="5546446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000099"/>
                    </a:solidFill>
                    <a:latin typeface="Calibri" pitchFamily="34" charset="0"/>
                  </a:rPr>
                  <a:t>N</a:t>
                </a:r>
              </a:p>
            </p:txBody>
          </p:sp>
          <p:sp>
            <p:nvSpPr>
              <p:cNvPr id="126" name="Line 16">
                <a:extLst>
                  <a:ext uri="{FF2B5EF4-FFF2-40B4-BE49-F238E27FC236}">
                    <a16:creationId xmlns:a16="http://schemas.microsoft.com/office/drawing/2014/main" id="{39804910-4D2C-9636-BA8A-EF3C94E94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8432" y="5722654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Line 17">
                <a:extLst>
                  <a:ext uri="{FF2B5EF4-FFF2-40B4-BE49-F238E27FC236}">
                    <a16:creationId xmlns:a16="http://schemas.microsoft.com/office/drawing/2014/main" id="{D009DF7B-7D7A-7A15-07F3-A561F86D3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0382" y="5722654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Line 18">
                <a:extLst>
                  <a:ext uri="{FF2B5EF4-FFF2-40B4-BE49-F238E27FC236}">
                    <a16:creationId xmlns:a16="http://schemas.microsoft.com/office/drawing/2014/main" id="{FEA9B5A2-6A65-EF56-A4F2-CC40C795EF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2332" y="5722654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Text Box 19">
                <a:extLst>
                  <a:ext uri="{FF2B5EF4-FFF2-40B4-BE49-F238E27FC236}">
                    <a16:creationId xmlns:a16="http://schemas.microsoft.com/office/drawing/2014/main" id="{20C3C989-C511-8304-6670-840C0EEA12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6643" y="5203546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>
                    <a:solidFill>
                      <a:prstClr val="black"/>
                    </a:solidFill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158" name="Line 20">
                <a:extLst>
                  <a:ext uri="{FF2B5EF4-FFF2-40B4-BE49-F238E27FC236}">
                    <a16:creationId xmlns:a16="http://schemas.microsoft.com/office/drawing/2014/main" id="{8B76CDCC-3068-F56F-8E9B-344EEE1F4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6795394" y="5536917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D706ECB7-B062-F9DD-0299-8D96526AA76D}"/>
                  </a:ext>
                </a:extLst>
              </p:cNvPr>
              <p:cNvGrpSpPr/>
              <p:nvPr/>
            </p:nvGrpSpPr>
            <p:grpSpPr>
              <a:xfrm>
                <a:off x="7539139" y="5490085"/>
                <a:ext cx="30162" cy="93663"/>
                <a:chOff x="8289466" y="4471568"/>
                <a:chExt cx="30162" cy="93663"/>
              </a:xfrm>
            </p:grpSpPr>
            <p:sp>
              <p:nvSpPr>
                <p:cNvPr id="296" name="Line 21">
                  <a:extLst>
                    <a:ext uri="{FF2B5EF4-FFF2-40B4-BE49-F238E27FC236}">
                      <a16:creationId xmlns:a16="http://schemas.microsoft.com/office/drawing/2014/main" id="{9DC72B00-5DAD-B6D2-F92A-F197756FF7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8242634" y="4518400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7" name="Line 22">
                  <a:extLst>
                    <a:ext uri="{FF2B5EF4-FFF2-40B4-BE49-F238E27FC236}">
                      <a16:creationId xmlns:a16="http://schemas.microsoft.com/office/drawing/2014/main" id="{6AC29630-21BB-ED24-9038-E735567657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8272796" y="4518400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87" name="Line 23">
                <a:extLst>
                  <a:ext uri="{FF2B5EF4-FFF2-40B4-BE49-F238E27FC236}">
                    <a16:creationId xmlns:a16="http://schemas.microsoft.com/office/drawing/2014/main" id="{20940095-B0B0-6060-CBDC-95BDE0EA0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7149407" y="5536917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0" name="Text Box 24">
                <a:extLst>
                  <a:ext uri="{FF2B5EF4-FFF2-40B4-BE49-F238E27FC236}">
                    <a16:creationId xmlns:a16="http://schemas.microsoft.com/office/drawing/2014/main" id="{4DB2B5AB-202D-A2B3-E349-50297471E5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79543" y="5203546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>
                    <a:solidFill>
                      <a:prstClr val="black"/>
                    </a:solidFill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212" name="Line 26">
                <a:extLst>
                  <a:ext uri="{FF2B5EF4-FFF2-40B4-BE49-F238E27FC236}">
                    <a16:creationId xmlns:a16="http://schemas.microsoft.com/office/drawing/2014/main" id="{01C4C90B-D415-48FB-5B40-BD4E28706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640000">
                <a:off x="6625514" y="5722654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5" name="Text Box 10">
                <a:extLst>
                  <a:ext uri="{FF2B5EF4-FFF2-40B4-BE49-F238E27FC236}">
                    <a16:creationId xmlns:a16="http://schemas.microsoft.com/office/drawing/2014/main" id="{7EB4190A-9589-4094-2DD8-D184A007CA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23982" y="6187374"/>
                <a:ext cx="755650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CH</a:t>
                </a:r>
                <a:r>
                  <a:rPr lang="en-US" sz="788" b="1" baseline="-25000" dirty="0">
                    <a:solidFill>
                      <a:srgbClr val="FF00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86" name="Text Box 10">
                <a:extLst>
                  <a:ext uri="{FF2B5EF4-FFF2-40B4-BE49-F238E27FC236}">
                    <a16:creationId xmlns:a16="http://schemas.microsoft.com/office/drawing/2014/main" id="{6D3A193B-5E96-3FD8-1ABA-6680ED2A9B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9855" y="6458832"/>
                <a:ext cx="563563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C</a:t>
                </a:r>
                <a:endParaRPr lang="en-US" sz="788" b="1" baseline="-250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87" name="Line 11">
                <a:extLst>
                  <a:ext uri="{FF2B5EF4-FFF2-40B4-BE49-F238E27FC236}">
                    <a16:creationId xmlns:a16="http://schemas.microsoft.com/office/drawing/2014/main" id="{D66A44E6-BCAC-E58C-2182-DB879A00A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7156151" y="6495627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A7A20706-3975-1AEF-B531-9218DE580315}"/>
                  </a:ext>
                </a:extLst>
              </p:cNvPr>
              <p:cNvGrpSpPr/>
              <p:nvPr/>
            </p:nvGrpSpPr>
            <p:grpSpPr>
              <a:xfrm rot="18900000" flipH="1">
                <a:off x="7318927" y="6698419"/>
                <a:ext cx="30162" cy="93663"/>
                <a:chOff x="8289466" y="4471568"/>
                <a:chExt cx="30162" cy="93663"/>
              </a:xfrm>
            </p:grpSpPr>
            <p:sp>
              <p:nvSpPr>
                <p:cNvPr id="294" name="Line 21">
                  <a:extLst>
                    <a:ext uri="{FF2B5EF4-FFF2-40B4-BE49-F238E27FC236}">
                      <a16:creationId xmlns:a16="http://schemas.microsoft.com/office/drawing/2014/main" id="{68D90348-CF5C-A566-5A0F-94288AE3B2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8242634" y="4518400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5" name="Line 22">
                  <a:extLst>
                    <a:ext uri="{FF2B5EF4-FFF2-40B4-BE49-F238E27FC236}">
                      <a16:creationId xmlns:a16="http://schemas.microsoft.com/office/drawing/2014/main" id="{7F06747D-7858-AE6E-C487-0B68D51BE1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8272796" y="4518400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89" name="Line 21">
                <a:extLst>
                  <a:ext uri="{FF2B5EF4-FFF2-40B4-BE49-F238E27FC236}">
                    <a16:creationId xmlns:a16="http://schemas.microsoft.com/office/drawing/2014/main" id="{F24C7256-3645-DA24-6A37-3F95FA243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100000" flipV="1">
                <a:off x="7084647" y="6734586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0" name="Text Box 25">
                <a:extLst>
                  <a:ext uri="{FF2B5EF4-FFF2-40B4-BE49-F238E27FC236}">
                    <a16:creationId xmlns:a16="http://schemas.microsoft.com/office/drawing/2014/main" id="{7D4E5B2E-B506-E42A-FA3F-139F26CDFC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67693" y="6645080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291" name="Text Box 25">
                <a:extLst>
                  <a:ext uri="{FF2B5EF4-FFF2-40B4-BE49-F238E27FC236}">
                    <a16:creationId xmlns:a16="http://schemas.microsoft.com/office/drawing/2014/main" id="{C323EC56-9013-F23A-E7A5-0B5885BA4F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16516" y="6646572"/>
                <a:ext cx="713210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HO</a:t>
                </a:r>
              </a:p>
            </p:txBody>
          </p:sp>
          <p:sp>
            <p:nvSpPr>
              <p:cNvPr id="292" name="Text Box 10">
                <a:extLst>
                  <a:ext uri="{FF2B5EF4-FFF2-40B4-BE49-F238E27FC236}">
                    <a16:creationId xmlns:a16="http://schemas.microsoft.com/office/drawing/2014/main" id="{8F5BB698-9E34-8256-8AA7-B1B80312C4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23980" y="5873275"/>
                <a:ext cx="755650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CH</a:t>
                </a:r>
                <a:r>
                  <a:rPr lang="en-US" sz="788" b="1" baseline="-25000" dirty="0">
                    <a:solidFill>
                      <a:srgbClr val="FF00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93" name="Line 11">
                <a:extLst>
                  <a:ext uri="{FF2B5EF4-FFF2-40B4-BE49-F238E27FC236}">
                    <a16:creationId xmlns:a16="http://schemas.microsoft.com/office/drawing/2014/main" id="{C28D907F-7D39-02EE-46F2-61DE914E3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7156151" y="6181530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94342A54-9B00-324D-AC8E-938F03390736}"/>
                </a:ext>
              </a:extLst>
            </p:cNvPr>
            <p:cNvGrpSpPr/>
            <p:nvPr/>
          </p:nvGrpSpPr>
          <p:grpSpPr>
            <a:xfrm rot="5177575">
              <a:off x="3759847" y="3085355"/>
              <a:ext cx="1154113" cy="1613292"/>
              <a:chOff x="-1742638" y="7816664"/>
              <a:chExt cx="1154113" cy="1613292"/>
            </a:xfrm>
          </p:grpSpPr>
          <p:sp>
            <p:nvSpPr>
              <p:cNvPr id="318" name="Text Box 10">
                <a:extLst>
                  <a:ext uri="{FF2B5EF4-FFF2-40B4-BE49-F238E27FC236}">
                    <a16:creationId xmlns:a16="http://schemas.microsoft.com/office/drawing/2014/main" id="{DEB77DCE-CE41-8B38-507C-49567C1210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737880" y="9077537"/>
                <a:ext cx="568326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H</a:t>
                </a:r>
                <a:r>
                  <a:rPr lang="en-US" sz="788" b="1" baseline="-25000" dirty="0">
                    <a:solidFill>
                      <a:srgbClr val="FF0000"/>
                    </a:solidFill>
                    <a:latin typeface="Calibri" pitchFamily="34" charset="0"/>
                  </a:rPr>
                  <a:t>3</a:t>
                </a: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C</a:t>
                </a:r>
                <a:endParaRPr lang="en-US" sz="788" b="1" baseline="-250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19" name="Text Box 10">
                <a:extLst>
                  <a:ext uri="{FF2B5EF4-FFF2-40B4-BE49-F238E27FC236}">
                    <a16:creationId xmlns:a16="http://schemas.microsoft.com/office/drawing/2014/main" id="{29D8A414-F510-BB6C-8D3D-07084DAE3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402918" y="8802678"/>
                <a:ext cx="568326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CH</a:t>
                </a:r>
                <a:r>
                  <a:rPr lang="en-US" sz="788" b="1" baseline="-25000" dirty="0">
                    <a:solidFill>
                      <a:srgbClr val="FF00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320" name="Line 11">
                <a:extLst>
                  <a:ext uri="{FF2B5EF4-FFF2-40B4-BE49-F238E27FC236}">
                    <a16:creationId xmlns:a16="http://schemas.microsoft.com/office/drawing/2014/main" id="{A9EAE6B0-1783-B49D-4AF1-B22ABBF07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-1225116" y="8820136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1" name="Text Box 10">
                <a:extLst>
                  <a:ext uri="{FF2B5EF4-FFF2-40B4-BE49-F238E27FC236}">
                    <a16:creationId xmlns:a16="http://schemas.microsoft.com/office/drawing/2014/main" id="{E81577B1-694C-FDE0-0661-3C372662D0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402918" y="8485005"/>
                <a:ext cx="568326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CH</a:t>
                </a:r>
                <a:r>
                  <a:rPr lang="en-US" sz="788" b="1" baseline="-25000" dirty="0">
                    <a:solidFill>
                      <a:srgbClr val="FF00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322" name="Line 11">
                <a:extLst>
                  <a:ext uri="{FF2B5EF4-FFF2-40B4-BE49-F238E27FC236}">
                    <a16:creationId xmlns:a16="http://schemas.microsoft.com/office/drawing/2014/main" id="{A6902895-2881-5A3C-CB08-E6558A580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-1225116" y="8502463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3" name="Text Box 10">
                <a:extLst>
                  <a:ext uri="{FF2B5EF4-FFF2-40B4-BE49-F238E27FC236}">
                    <a16:creationId xmlns:a16="http://schemas.microsoft.com/office/drawing/2014/main" id="{BD076508-31ED-7CC6-F99E-456AED77AE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228292" y="9077540"/>
                <a:ext cx="568326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CH</a:t>
                </a:r>
                <a:r>
                  <a:rPr lang="en-US" sz="788" b="1" baseline="-25000" dirty="0">
                    <a:solidFill>
                      <a:srgbClr val="FF0000"/>
                    </a:solidFill>
                    <a:latin typeface="Calibri" pitchFamily="34" charset="0"/>
                  </a:rPr>
                  <a:t>3</a:t>
                </a:r>
              </a:p>
            </p:txBody>
          </p:sp>
          <p:grpSp>
            <p:nvGrpSpPr>
              <p:cNvPr id="324" name="Group 12">
                <a:extLst>
                  <a:ext uri="{FF2B5EF4-FFF2-40B4-BE49-F238E27FC236}">
                    <a16:creationId xmlns:a16="http://schemas.microsoft.com/office/drawing/2014/main" id="{C453F515-D089-5A34-3F43-0303FB443E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742638" y="7816664"/>
                <a:ext cx="1154113" cy="695325"/>
                <a:chOff x="2728" y="771"/>
                <a:chExt cx="727" cy="438"/>
              </a:xfrm>
            </p:grpSpPr>
            <p:sp>
              <p:nvSpPr>
                <p:cNvPr id="327" name="Text Box 13">
                  <a:extLst>
                    <a:ext uri="{FF2B5EF4-FFF2-40B4-BE49-F238E27FC236}">
                      <a16:creationId xmlns:a16="http://schemas.microsoft.com/office/drawing/2014/main" id="{E5A9E434-93BE-DDB3-CB25-3A2E9317E9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1" y="987"/>
                  <a:ext cx="248" cy="2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342900">
                    <a:spcBef>
                      <a:spcPct val="50000"/>
                    </a:spcBef>
                    <a:defRPr/>
                  </a:pPr>
                  <a:r>
                    <a:rPr lang="en-US" sz="788" b="1">
                      <a:solidFill>
                        <a:srgbClr val="000099"/>
                      </a:solidFill>
                      <a:latin typeface="Calibri" pitchFamily="34" charset="0"/>
                    </a:rPr>
                    <a:t>N</a:t>
                  </a:r>
                </a:p>
              </p:txBody>
            </p:sp>
            <p:sp>
              <p:nvSpPr>
                <p:cNvPr id="328" name="Text Box 14">
                  <a:extLst>
                    <a:ext uri="{FF2B5EF4-FFF2-40B4-BE49-F238E27FC236}">
                      <a16:creationId xmlns:a16="http://schemas.microsoft.com/office/drawing/2014/main" id="{686C774C-1A60-9FA0-AD90-884A4F92AE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0" y="987"/>
                  <a:ext cx="248" cy="2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342900">
                    <a:spcBef>
                      <a:spcPct val="50000"/>
                    </a:spcBef>
                    <a:defRPr/>
                  </a:pPr>
                  <a:r>
                    <a:rPr lang="en-US" sz="788" b="1" dirty="0">
                      <a:solidFill>
                        <a:srgbClr val="006600"/>
                      </a:solidFill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329" name="Text Box 15">
                  <a:extLst>
                    <a:ext uri="{FF2B5EF4-FFF2-40B4-BE49-F238E27FC236}">
                      <a16:creationId xmlns:a16="http://schemas.microsoft.com/office/drawing/2014/main" id="{766184FC-A9B0-C624-B365-D6BA5AB20E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88" y="987"/>
                  <a:ext cx="248" cy="2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342900">
                    <a:spcBef>
                      <a:spcPct val="50000"/>
                    </a:spcBef>
                    <a:defRPr/>
                  </a:pPr>
                  <a:r>
                    <a:rPr lang="en-US" sz="788" b="1" dirty="0">
                      <a:solidFill>
                        <a:srgbClr val="006600"/>
                      </a:solidFill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330" name="Line 16">
                  <a:extLst>
                    <a:ext uri="{FF2B5EF4-FFF2-40B4-BE49-F238E27FC236}">
                      <a16:creationId xmlns:a16="http://schemas.microsoft.com/office/drawing/2014/main" id="{7AD5D32C-9E72-F80D-7B7D-7A38B3A89D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0" y="1098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1" name="Line 17">
                  <a:extLst>
                    <a:ext uri="{FF2B5EF4-FFF2-40B4-BE49-F238E27FC236}">
                      <a16:creationId xmlns:a16="http://schemas.microsoft.com/office/drawing/2014/main" id="{3C879427-95CF-2202-F4A8-A9FD935D03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68" y="1098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2" name="Line 18">
                  <a:extLst>
                    <a:ext uri="{FF2B5EF4-FFF2-40B4-BE49-F238E27FC236}">
                      <a16:creationId xmlns:a16="http://schemas.microsoft.com/office/drawing/2014/main" id="{3EACCAF3-3181-DD5A-9BD7-0EB1E601E2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082425">
                  <a:off x="3396" y="1073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3" name="Text Box 19">
                  <a:extLst>
                    <a:ext uri="{FF2B5EF4-FFF2-40B4-BE49-F238E27FC236}">
                      <a16:creationId xmlns:a16="http://schemas.microsoft.com/office/drawing/2014/main" id="{27AD616D-4B8B-9590-8F4F-796DDD05B7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1" y="771"/>
                  <a:ext cx="248" cy="2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342900">
                    <a:spcBef>
                      <a:spcPct val="50000"/>
                    </a:spcBef>
                    <a:defRPr/>
                  </a:pPr>
                  <a:r>
                    <a:rPr lang="en-US" sz="788" b="1">
                      <a:solidFill>
                        <a:prstClr val="black"/>
                      </a:solidFill>
                      <a:latin typeface="Calibri" pitchFamily="34" charset="0"/>
                    </a:rPr>
                    <a:t>H</a:t>
                  </a:r>
                </a:p>
              </p:txBody>
            </p:sp>
            <p:sp>
              <p:nvSpPr>
                <p:cNvPr id="334" name="Line 20">
                  <a:extLst>
                    <a:ext uri="{FF2B5EF4-FFF2-40B4-BE49-F238E27FC236}">
                      <a16:creationId xmlns:a16="http://schemas.microsoft.com/office/drawing/2014/main" id="{37A495C1-AB6E-E7BE-8FDA-D432ECFC3E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2831" y="981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5" name="Line 21">
                  <a:extLst>
                    <a:ext uri="{FF2B5EF4-FFF2-40B4-BE49-F238E27FC236}">
                      <a16:creationId xmlns:a16="http://schemas.microsoft.com/office/drawing/2014/main" id="{E602D768-FAB1-E053-1ED6-F9EBC05553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270" y="981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6" name="Line 22">
                  <a:extLst>
                    <a:ext uri="{FF2B5EF4-FFF2-40B4-BE49-F238E27FC236}">
                      <a16:creationId xmlns:a16="http://schemas.microsoft.com/office/drawing/2014/main" id="{BEF7C497-B657-C4D2-6EA8-8ABE458B81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289" y="981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7" name="Line 23">
                  <a:extLst>
                    <a:ext uri="{FF2B5EF4-FFF2-40B4-BE49-F238E27FC236}">
                      <a16:creationId xmlns:a16="http://schemas.microsoft.com/office/drawing/2014/main" id="{59C5B534-9953-6651-1C32-83CBF32122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054" y="981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8" name="Text Box 24">
                  <a:extLst>
                    <a:ext uri="{FF2B5EF4-FFF2-40B4-BE49-F238E27FC236}">
                      <a16:creationId xmlns:a16="http://schemas.microsoft.com/office/drawing/2014/main" id="{03650AEE-407C-EEF8-7596-7D5BA60581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7" y="771"/>
                  <a:ext cx="248" cy="2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342900">
                    <a:spcBef>
                      <a:spcPct val="50000"/>
                    </a:spcBef>
                    <a:defRPr/>
                  </a:pPr>
                  <a:r>
                    <a:rPr lang="en-US" sz="788" b="1">
                      <a:solidFill>
                        <a:prstClr val="black"/>
                      </a:solidFill>
                      <a:latin typeface="Calibri" pitchFamily="34" charset="0"/>
                    </a:rPr>
                    <a:t>H</a:t>
                  </a:r>
                </a:p>
              </p:txBody>
            </p:sp>
            <p:sp>
              <p:nvSpPr>
                <p:cNvPr id="339" name="Text Box 25">
                  <a:extLst>
                    <a:ext uri="{FF2B5EF4-FFF2-40B4-BE49-F238E27FC236}">
                      <a16:creationId xmlns:a16="http://schemas.microsoft.com/office/drawing/2014/main" id="{295940B0-2821-A382-9EE0-CC427C707E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82" y="771"/>
                  <a:ext cx="248" cy="2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342900">
                    <a:spcBef>
                      <a:spcPct val="50000"/>
                    </a:spcBef>
                    <a:defRPr/>
                  </a:pPr>
                  <a:r>
                    <a:rPr lang="en-US" sz="788" b="1">
                      <a:solidFill>
                        <a:prstClr val="black"/>
                      </a:solidFill>
                      <a:latin typeface="Calibri" pitchFamily="34" charset="0"/>
                    </a:rPr>
                    <a:t>O</a:t>
                  </a:r>
                </a:p>
              </p:txBody>
            </p:sp>
            <p:sp>
              <p:nvSpPr>
                <p:cNvPr id="340" name="Line 26">
                  <a:extLst>
                    <a:ext uri="{FF2B5EF4-FFF2-40B4-BE49-F238E27FC236}">
                      <a16:creationId xmlns:a16="http://schemas.microsoft.com/office/drawing/2014/main" id="{23D8D71E-57D5-45F0-53B9-60634C027A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702425">
                  <a:off x="2728" y="1078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25" name="Line 20">
                <a:extLst>
                  <a:ext uri="{FF2B5EF4-FFF2-40B4-BE49-F238E27FC236}">
                    <a16:creationId xmlns:a16="http://schemas.microsoft.com/office/drawing/2014/main" id="{F2053CF1-785C-6203-52B5-391544290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V="1">
                <a:off x="-1151992" y="9132874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6" name="Line 20">
                <a:extLst>
                  <a:ext uri="{FF2B5EF4-FFF2-40B4-BE49-F238E27FC236}">
                    <a16:creationId xmlns:a16="http://schemas.microsoft.com/office/drawing/2014/main" id="{0BCBEEF6-736D-3C63-CCE1-E946FA517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900000" flipH="1" flipV="1">
                <a:off x="-1334034" y="9132874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52" name="Group 551">
              <a:extLst>
                <a:ext uri="{FF2B5EF4-FFF2-40B4-BE49-F238E27FC236}">
                  <a16:creationId xmlns:a16="http://schemas.microsoft.com/office/drawing/2014/main" id="{AD48E9F8-E1E7-B1DB-C8A7-0997B33E70C0}"/>
                </a:ext>
              </a:extLst>
            </p:cNvPr>
            <p:cNvGrpSpPr/>
            <p:nvPr/>
          </p:nvGrpSpPr>
          <p:grpSpPr>
            <a:xfrm>
              <a:off x="7380407" y="3392926"/>
              <a:ext cx="1343335" cy="1599676"/>
              <a:chOff x="7380407" y="3392926"/>
              <a:chExt cx="1343335" cy="1599676"/>
            </a:xfrm>
          </p:grpSpPr>
          <p:grpSp>
            <p:nvGrpSpPr>
              <p:cNvPr id="551" name="Group 550">
                <a:extLst>
                  <a:ext uri="{FF2B5EF4-FFF2-40B4-BE49-F238E27FC236}">
                    <a16:creationId xmlns:a16="http://schemas.microsoft.com/office/drawing/2014/main" id="{6894E980-56BA-E0E4-E52A-31711A557FD3}"/>
                  </a:ext>
                </a:extLst>
              </p:cNvPr>
              <p:cNvGrpSpPr/>
              <p:nvPr/>
            </p:nvGrpSpPr>
            <p:grpSpPr>
              <a:xfrm>
                <a:off x="7526894" y="4128129"/>
                <a:ext cx="1196848" cy="740142"/>
                <a:chOff x="7526894" y="4128129"/>
                <a:chExt cx="1196848" cy="740142"/>
              </a:xfrm>
            </p:grpSpPr>
            <p:grpSp>
              <p:nvGrpSpPr>
                <p:cNvPr id="548" name="Group 547">
                  <a:extLst>
                    <a:ext uri="{FF2B5EF4-FFF2-40B4-BE49-F238E27FC236}">
                      <a16:creationId xmlns:a16="http://schemas.microsoft.com/office/drawing/2014/main" id="{498326FF-54CF-4B94-94B5-9C913F238299}"/>
                    </a:ext>
                  </a:extLst>
                </p:cNvPr>
                <p:cNvGrpSpPr/>
                <p:nvPr/>
              </p:nvGrpSpPr>
              <p:grpSpPr>
                <a:xfrm>
                  <a:off x="8330042" y="4368319"/>
                  <a:ext cx="393700" cy="372095"/>
                  <a:chOff x="7657718" y="4643919"/>
                  <a:chExt cx="393700" cy="372095"/>
                </a:xfrm>
              </p:grpSpPr>
              <p:sp>
                <p:nvSpPr>
                  <p:cNvPr id="128" name="Text Box 25">
                    <a:extLst>
                      <a:ext uri="{FF2B5EF4-FFF2-40B4-BE49-F238E27FC236}">
                        <a16:creationId xmlns:a16="http://schemas.microsoft.com/office/drawing/2014/main" id="{88368555-BB39-5208-0BD5-B1ABF8EAED7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9790438">
                    <a:off x="7657718" y="4663599"/>
                    <a:ext cx="393700" cy="3524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defTabSz="342900">
                      <a:spcBef>
                        <a:spcPct val="50000"/>
                      </a:spcBef>
                      <a:defRPr/>
                    </a:pPr>
                    <a:r>
                      <a:rPr lang="en-US" sz="788" b="1" dirty="0">
                        <a:solidFill>
                          <a:prstClr val="black"/>
                        </a:solidFill>
                        <a:latin typeface="Calibri" pitchFamily="34" charset="0"/>
                      </a:rPr>
                      <a:t>O</a:t>
                    </a:r>
                  </a:p>
                </p:txBody>
              </p: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94C7CA01-9A99-0669-FBBD-3674650EE96C}"/>
                      </a:ext>
                    </a:extLst>
                  </p:cNvPr>
                  <p:cNvGrpSpPr/>
                  <p:nvPr/>
                </p:nvGrpSpPr>
                <p:grpSpPr>
                  <a:xfrm rot="9790438">
                    <a:off x="7789435" y="4643919"/>
                    <a:ext cx="30162" cy="93663"/>
                    <a:chOff x="8289466" y="4471568"/>
                    <a:chExt cx="30162" cy="93663"/>
                  </a:xfrm>
                </p:grpSpPr>
                <p:sp>
                  <p:nvSpPr>
                    <p:cNvPr id="152" name="Line 21">
                      <a:extLst>
                        <a:ext uri="{FF2B5EF4-FFF2-40B4-BE49-F238E27FC236}">
                          <a16:creationId xmlns:a16="http://schemas.microsoft.com/office/drawing/2014/main" id="{7E30C9DD-ED5B-2FE0-20A3-B44F5167EC9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8242634" y="4518400"/>
                      <a:ext cx="9366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342900">
                        <a:defRPr/>
                      </a:pPr>
                      <a:endParaRPr lang="en-US" sz="9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3" name="Line 22">
                      <a:extLst>
                        <a:ext uri="{FF2B5EF4-FFF2-40B4-BE49-F238E27FC236}">
                          <a16:creationId xmlns:a16="http://schemas.microsoft.com/office/drawing/2014/main" id="{80A75009-2625-4D31-3892-3741CBF961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8272796" y="4518400"/>
                      <a:ext cx="9366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342900">
                        <a:defRPr/>
                      </a:pPr>
                      <a:endParaRPr lang="en-US" sz="9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549" name="Group 548">
                  <a:extLst>
                    <a:ext uri="{FF2B5EF4-FFF2-40B4-BE49-F238E27FC236}">
                      <a16:creationId xmlns:a16="http://schemas.microsoft.com/office/drawing/2014/main" id="{5D1086E8-4BD2-12C6-024A-90EFC5E35BD8}"/>
                    </a:ext>
                  </a:extLst>
                </p:cNvPr>
                <p:cNvGrpSpPr/>
                <p:nvPr/>
              </p:nvGrpSpPr>
              <p:grpSpPr>
                <a:xfrm>
                  <a:off x="7990956" y="4500540"/>
                  <a:ext cx="393700" cy="367731"/>
                  <a:chOff x="8014810" y="4540296"/>
                  <a:chExt cx="393700" cy="367731"/>
                </a:xfrm>
              </p:grpSpPr>
              <p:sp>
                <p:nvSpPr>
                  <p:cNvPr id="140" name="Line 23">
                    <a:extLst>
                      <a:ext uri="{FF2B5EF4-FFF2-40B4-BE49-F238E27FC236}">
                        <a16:creationId xmlns:a16="http://schemas.microsoft.com/office/drawing/2014/main" id="{EFD0CDF8-F706-01DF-2B2A-503D3F3239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5190438" flipV="1">
                    <a:off x="8100340" y="4587128"/>
                    <a:ext cx="9366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1" name="Text Box 24">
                    <a:extLst>
                      <a:ext uri="{FF2B5EF4-FFF2-40B4-BE49-F238E27FC236}">
                        <a16:creationId xmlns:a16="http://schemas.microsoft.com/office/drawing/2014/main" id="{8EAF4E7E-AEAB-9E8D-710A-0BC8ED138ED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9790438">
                    <a:off x="8014810" y="4555611"/>
                    <a:ext cx="393700" cy="3524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defTabSz="342900">
                      <a:spcBef>
                        <a:spcPct val="50000"/>
                      </a:spcBef>
                      <a:defRPr/>
                    </a:pPr>
                    <a:r>
                      <a:rPr lang="en-US" sz="788" b="1">
                        <a:solidFill>
                          <a:prstClr val="black"/>
                        </a:solidFill>
                        <a:latin typeface="Calibri" pitchFamily="34" charset="0"/>
                      </a:rPr>
                      <a:t>H</a:t>
                    </a:r>
                  </a:p>
                </p:txBody>
              </p:sp>
            </p:grpSp>
            <p:grpSp>
              <p:nvGrpSpPr>
                <p:cNvPr id="547" name="Group 546">
                  <a:extLst>
                    <a:ext uri="{FF2B5EF4-FFF2-40B4-BE49-F238E27FC236}">
                      <a16:creationId xmlns:a16="http://schemas.microsoft.com/office/drawing/2014/main" id="{7B310690-260D-9D6C-211A-F2C4A051E10F}"/>
                    </a:ext>
                  </a:extLst>
                </p:cNvPr>
                <p:cNvGrpSpPr/>
                <p:nvPr/>
              </p:nvGrpSpPr>
              <p:grpSpPr>
                <a:xfrm rot="10592454">
                  <a:off x="7526894" y="4128129"/>
                  <a:ext cx="1114791" cy="562422"/>
                  <a:chOff x="7526894" y="4128131"/>
                  <a:chExt cx="1114791" cy="562422"/>
                </a:xfrm>
              </p:grpSpPr>
              <p:sp>
                <p:nvSpPr>
                  <p:cNvPr id="127" name="Text Box 15">
                    <a:extLst>
                      <a:ext uri="{FF2B5EF4-FFF2-40B4-BE49-F238E27FC236}">
                        <a16:creationId xmlns:a16="http://schemas.microsoft.com/office/drawing/2014/main" id="{31CC270F-A8B4-1910-D4DC-F0AD35D7369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9790438">
                    <a:off x="7549342" y="4338138"/>
                    <a:ext cx="393700" cy="3524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defTabSz="342900">
                      <a:spcBef>
                        <a:spcPct val="50000"/>
                      </a:spcBef>
                      <a:defRPr/>
                    </a:pPr>
                    <a:r>
                      <a:rPr lang="en-US" sz="788" b="1" dirty="0">
                        <a:solidFill>
                          <a:srgbClr val="006600"/>
                        </a:solidFill>
                        <a:latin typeface="Calibri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132" name="Text Box 14">
                    <a:extLst>
                      <a:ext uri="{FF2B5EF4-FFF2-40B4-BE49-F238E27FC236}">
                        <a16:creationId xmlns:a16="http://schemas.microsoft.com/office/drawing/2014/main" id="{3C51081B-3509-BE52-F186-10F59E4E9A5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9790438">
                    <a:off x="7895797" y="4233364"/>
                    <a:ext cx="393700" cy="3524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defTabSz="342900">
                      <a:spcBef>
                        <a:spcPct val="50000"/>
                      </a:spcBef>
                      <a:defRPr/>
                    </a:pPr>
                    <a:r>
                      <a:rPr lang="en-US" sz="788" b="1" dirty="0">
                        <a:solidFill>
                          <a:srgbClr val="006600"/>
                        </a:solidFill>
                        <a:latin typeface="Calibri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133" name="Text Box 13">
                    <a:extLst>
                      <a:ext uri="{FF2B5EF4-FFF2-40B4-BE49-F238E27FC236}">
                        <a16:creationId xmlns:a16="http://schemas.microsoft.com/office/drawing/2014/main" id="{7C2F055A-77A9-1E77-E755-0C9275932B4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9790438">
                    <a:off x="8243771" y="4128131"/>
                    <a:ext cx="393700" cy="3524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defTabSz="342900">
                      <a:spcBef>
                        <a:spcPct val="50000"/>
                      </a:spcBef>
                      <a:defRPr/>
                    </a:pPr>
                    <a:r>
                      <a:rPr lang="en-US" sz="788" b="1" dirty="0">
                        <a:solidFill>
                          <a:srgbClr val="000099"/>
                        </a:solidFill>
                        <a:latin typeface="Calibri" pitchFamily="34" charset="0"/>
                      </a:rPr>
                      <a:t>N</a:t>
                    </a:r>
                  </a:p>
                </p:txBody>
              </p:sp>
              <p:sp>
                <p:nvSpPr>
                  <p:cNvPr id="134" name="Line 16">
                    <a:extLst>
                      <a:ext uri="{FF2B5EF4-FFF2-40B4-BE49-F238E27FC236}">
                        <a16:creationId xmlns:a16="http://schemas.microsoft.com/office/drawing/2014/main" id="{713CFADB-B758-F67E-47E0-CBB1ACA480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9790438">
                    <a:off x="8219803" y="4356955"/>
                    <a:ext cx="9366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5" name="Line 17">
                    <a:extLst>
                      <a:ext uri="{FF2B5EF4-FFF2-40B4-BE49-F238E27FC236}">
                        <a16:creationId xmlns:a16="http://schemas.microsoft.com/office/drawing/2014/main" id="{8378FC0B-E23E-D262-B264-28E79E8C2B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9790438">
                    <a:off x="7873349" y="4461728"/>
                    <a:ext cx="9366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6" name="Line 18">
                    <a:extLst>
                      <a:ext uri="{FF2B5EF4-FFF2-40B4-BE49-F238E27FC236}">
                        <a16:creationId xmlns:a16="http://schemas.microsoft.com/office/drawing/2014/main" id="{51ED2F35-CB2B-E0A6-4FFA-BB5A1E92C6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9790438">
                    <a:off x="7526894" y="4566501"/>
                    <a:ext cx="9366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2" name="Line 26">
                    <a:extLst>
                      <a:ext uri="{FF2B5EF4-FFF2-40B4-BE49-F238E27FC236}">
                        <a16:creationId xmlns:a16="http://schemas.microsoft.com/office/drawing/2014/main" id="{75E89489-2E78-BC8A-FBFE-9EC92F27A3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9790438">
                    <a:off x="8548022" y="4257698"/>
                    <a:ext cx="9366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550" name="Group 549">
                <a:extLst>
                  <a:ext uri="{FF2B5EF4-FFF2-40B4-BE49-F238E27FC236}">
                    <a16:creationId xmlns:a16="http://schemas.microsoft.com/office/drawing/2014/main" id="{1E44C233-D9B6-4CC8-1C04-D9C66A4B41AF}"/>
                  </a:ext>
                </a:extLst>
              </p:cNvPr>
              <p:cNvGrpSpPr/>
              <p:nvPr/>
            </p:nvGrpSpPr>
            <p:grpSpPr>
              <a:xfrm>
                <a:off x="7380407" y="3392926"/>
                <a:ext cx="986500" cy="1599676"/>
                <a:chOff x="7380407" y="3392926"/>
                <a:chExt cx="986500" cy="1599676"/>
              </a:xfrm>
            </p:grpSpPr>
            <p:sp>
              <p:nvSpPr>
                <p:cNvPr id="346" name="Text Box 25">
                  <a:extLst>
                    <a:ext uri="{FF2B5EF4-FFF2-40B4-BE49-F238E27FC236}">
                      <a16:creationId xmlns:a16="http://schemas.microsoft.com/office/drawing/2014/main" id="{2DF26BEE-5366-F2A6-0145-60E5414A5F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9757879">
                  <a:off x="7380407" y="3462395"/>
                  <a:ext cx="432843" cy="4858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spcBef>
                      <a:spcPct val="50000"/>
                    </a:spcBef>
                    <a:defRPr/>
                  </a:pPr>
                  <a:r>
                    <a:rPr lang="en-US" sz="788" b="1" dirty="0">
                      <a:solidFill>
                        <a:srgbClr val="FF0000"/>
                      </a:solidFill>
                      <a:latin typeface="Calibri" pitchFamily="34" charset="0"/>
                    </a:rPr>
                    <a:t>O</a:t>
                  </a:r>
                  <a:r>
                    <a:rPr lang="en-US" sz="788" b="1" baseline="30000" dirty="0">
                      <a:solidFill>
                        <a:srgbClr val="FF0000"/>
                      </a:solidFill>
                      <a:latin typeface="Calibri" pitchFamily="34" charset="0"/>
                    </a:rPr>
                    <a:t>-1</a:t>
                  </a:r>
                </a:p>
              </p:txBody>
            </p:sp>
            <p:sp>
              <p:nvSpPr>
                <p:cNvPr id="149" name="Text Box 25">
                  <a:extLst>
                    <a:ext uri="{FF2B5EF4-FFF2-40B4-BE49-F238E27FC236}">
                      <a16:creationId xmlns:a16="http://schemas.microsoft.com/office/drawing/2014/main" id="{0B441318-A3E7-A867-67A4-9341FEEAE6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9757879">
                  <a:off x="7653697" y="3392926"/>
                  <a:ext cx="713210" cy="3524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spcBef>
                      <a:spcPct val="50000"/>
                    </a:spcBef>
                    <a:defRPr/>
                  </a:pPr>
                  <a:r>
                    <a:rPr lang="en-US" sz="788" b="1" dirty="0">
                      <a:solidFill>
                        <a:srgbClr val="FF0000"/>
                      </a:solidFill>
                      <a:latin typeface="Calibri" pitchFamily="34" charset="0"/>
                    </a:rPr>
                    <a:t>O</a:t>
                  </a:r>
                </a:p>
              </p:txBody>
            </p:sp>
            <p:sp>
              <p:nvSpPr>
                <p:cNvPr id="129" name="Text Box 10">
                  <a:extLst>
                    <a:ext uri="{FF2B5EF4-FFF2-40B4-BE49-F238E27FC236}">
                      <a16:creationId xmlns:a16="http://schemas.microsoft.com/office/drawing/2014/main" id="{8A714F51-75C3-4AC1-0042-40A42926D3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9790438">
                  <a:off x="7520329" y="3952184"/>
                  <a:ext cx="755650" cy="3524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spcBef>
                      <a:spcPct val="50000"/>
                    </a:spcBef>
                    <a:defRPr/>
                  </a:pPr>
                  <a:r>
                    <a:rPr lang="en-US" sz="788" b="1" dirty="0">
                      <a:solidFill>
                        <a:srgbClr val="FF0000"/>
                      </a:solidFill>
                      <a:latin typeface="Calibri" pitchFamily="34" charset="0"/>
                    </a:rPr>
                    <a:t>CH</a:t>
                  </a:r>
                  <a:r>
                    <a:rPr lang="en-US" sz="788" b="1" baseline="-25000" dirty="0">
                      <a:solidFill>
                        <a:srgbClr val="FF0000"/>
                      </a:solidFill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30" name="Line 11">
                  <a:extLst>
                    <a:ext uri="{FF2B5EF4-FFF2-40B4-BE49-F238E27FC236}">
                      <a16:creationId xmlns:a16="http://schemas.microsoft.com/office/drawing/2014/main" id="{BC9DA7BC-AF6F-9329-DE86-F40906D618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5190438" flipV="1">
                  <a:off x="7998324" y="4249791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1" name="Text Box 10">
                  <a:extLst>
                    <a:ext uri="{FF2B5EF4-FFF2-40B4-BE49-F238E27FC236}">
                      <a16:creationId xmlns:a16="http://schemas.microsoft.com/office/drawing/2014/main" id="{6C39A356-19A7-5006-B465-97ADBC4C52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9790438">
                  <a:off x="7614529" y="3669140"/>
                  <a:ext cx="563563" cy="3524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spcBef>
                      <a:spcPct val="50000"/>
                    </a:spcBef>
                    <a:defRPr/>
                  </a:pPr>
                  <a:r>
                    <a:rPr lang="en-US" sz="788" b="1" dirty="0">
                      <a:solidFill>
                        <a:srgbClr val="FF0000"/>
                      </a:solidFill>
                      <a:latin typeface="Calibri" pitchFamily="34" charset="0"/>
                    </a:rPr>
                    <a:t>C</a:t>
                  </a:r>
                  <a:endParaRPr lang="en-US" sz="788" b="1" baseline="-25000" dirty="0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37" name="Text Box 19">
                  <a:extLst>
                    <a:ext uri="{FF2B5EF4-FFF2-40B4-BE49-F238E27FC236}">
                      <a16:creationId xmlns:a16="http://schemas.microsoft.com/office/drawing/2014/main" id="{1A58CBC5-C993-AE07-3D0E-1CC4DF9621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9790438">
                  <a:off x="7644242" y="4640186"/>
                  <a:ext cx="393700" cy="3524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342900">
                    <a:spcBef>
                      <a:spcPct val="50000"/>
                    </a:spcBef>
                    <a:defRPr/>
                  </a:pPr>
                  <a:r>
                    <a:rPr lang="en-US" sz="788" b="1" dirty="0">
                      <a:solidFill>
                        <a:prstClr val="black"/>
                      </a:solidFill>
                      <a:latin typeface="Calibri" pitchFamily="34" charset="0"/>
                    </a:rPr>
                    <a:t>H</a:t>
                  </a:r>
                </a:p>
              </p:txBody>
            </p:sp>
            <p:sp>
              <p:nvSpPr>
                <p:cNvPr id="138" name="Line 20">
                  <a:extLst>
                    <a:ext uri="{FF2B5EF4-FFF2-40B4-BE49-F238E27FC236}">
                      <a16:creationId xmlns:a16="http://schemas.microsoft.com/office/drawing/2014/main" id="{7112EA14-364A-D878-A084-9A85F0DB29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5190438" flipV="1">
                  <a:off x="7740409" y="4668488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5" name="Line 11">
                  <a:extLst>
                    <a:ext uri="{FF2B5EF4-FFF2-40B4-BE49-F238E27FC236}">
                      <a16:creationId xmlns:a16="http://schemas.microsoft.com/office/drawing/2014/main" id="{5C015A43-578C-5F0C-8714-10825CAFB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5190438" flipV="1">
                  <a:off x="7907692" y="3973394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7" name="Line 21">
                  <a:extLst>
                    <a:ext uri="{FF2B5EF4-FFF2-40B4-BE49-F238E27FC236}">
                      <a16:creationId xmlns:a16="http://schemas.microsoft.com/office/drawing/2014/main" id="{77DACAE5-A551-AD26-3555-B20A687144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7890438" flipV="1">
                  <a:off x="7891246" y="3691583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4" name="Line 21">
                  <a:extLst>
                    <a:ext uri="{FF2B5EF4-FFF2-40B4-BE49-F238E27FC236}">
                      <a16:creationId xmlns:a16="http://schemas.microsoft.com/office/drawing/2014/main" id="{F7ECD270-B84A-605D-BBE2-D008D9A4C0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5320" flipH="1" flipV="1">
                  <a:off x="7720134" y="3767863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7" name="Line 21">
                  <a:extLst>
                    <a:ext uri="{FF2B5EF4-FFF2-40B4-BE49-F238E27FC236}">
                      <a16:creationId xmlns:a16="http://schemas.microsoft.com/office/drawing/2014/main" id="{708C8500-E15A-6F59-B45C-2FC29055C9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7890438" flipV="1">
                  <a:off x="7918641" y="3703183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A5F58B7A-96B4-5F0D-B178-027619DFF079}"/>
                </a:ext>
              </a:extLst>
            </p:cNvPr>
            <p:cNvGrpSpPr/>
            <p:nvPr/>
          </p:nvGrpSpPr>
          <p:grpSpPr>
            <a:xfrm rot="3098604">
              <a:off x="443354" y="1205692"/>
              <a:ext cx="1492253" cy="1479955"/>
              <a:chOff x="2519361" y="-23810"/>
              <a:chExt cx="1492253" cy="1479955"/>
            </a:xfrm>
          </p:grpSpPr>
          <p:sp>
            <p:nvSpPr>
              <p:cNvPr id="356" name="Text Box 15">
                <a:extLst>
                  <a:ext uri="{FF2B5EF4-FFF2-40B4-BE49-F238E27FC236}">
                    <a16:creationId xmlns:a16="http://schemas.microsoft.com/office/drawing/2014/main" id="{E242395E-DB3A-E57F-B7E6-B3867315F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7749" y="319091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0066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357" name="Text Box 25">
                <a:extLst>
                  <a:ext uri="{FF2B5EF4-FFF2-40B4-BE49-F238E27FC236}">
                    <a16:creationId xmlns:a16="http://schemas.microsoft.com/office/drawing/2014/main" id="{473F783A-A3FE-A22D-9B4A-2063E46625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8225" y="-23810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prstClr val="black"/>
                    </a:solidFill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358" name="Text Box 10">
                <a:extLst>
                  <a:ext uri="{FF2B5EF4-FFF2-40B4-BE49-F238E27FC236}">
                    <a16:creationId xmlns:a16="http://schemas.microsoft.com/office/drawing/2014/main" id="{B65E7708-F526-9C3E-F4B5-C2A25C843E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9600" y="644531"/>
                <a:ext cx="755650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CH</a:t>
                </a:r>
                <a:r>
                  <a:rPr lang="en-US" sz="788" b="1" baseline="-25000" dirty="0">
                    <a:solidFill>
                      <a:srgbClr val="FF00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359" name="Line 11">
                <a:extLst>
                  <a:ext uri="{FF2B5EF4-FFF2-40B4-BE49-F238E27FC236}">
                    <a16:creationId xmlns:a16="http://schemas.microsoft.com/office/drawing/2014/main" id="{1EB480DB-4824-BFA6-FB87-E6A0AAB5F1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3375026" y="661988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0" name="Text Box 10">
                <a:extLst>
                  <a:ext uri="{FF2B5EF4-FFF2-40B4-BE49-F238E27FC236}">
                    <a16:creationId xmlns:a16="http://schemas.microsoft.com/office/drawing/2014/main" id="{BE835CD9-BEDF-D39A-5403-100A1A8B1B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5476" y="915991"/>
                <a:ext cx="563564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C</a:t>
                </a:r>
                <a:endParaRPr lang="en-US" sz="788" b="1" baseline="-250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61" name="Text Box 14">
                <a:extLst>
                  <a:ext uri="{FF2B5EF4-FFF2-40B4-BE49-F238E27FC236}">
                    <a16:creationId xmlns:a16="http://schemas.microsoft.com/office/drawing/2014/main" id="{E0E09E94-B0A0-889A-9213-6A767A3831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5800" y="319093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0066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362" name="Text Box 13">
                <a:extLst>
                  <a:ext uri="{FF2B5EF4-FFF2-40B4-BE49-F238E27FC236}">
                    <a16:creationId xmlns:a16="http://schemas.microsoft.com/office/drawing/2014/main" id="{9F34DAAB-4C4A-5197-BCB3-DFEDA4B1C0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2260" y="319091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>
                    <a:solidFill>
                      <a:srgbClr val="000099"/>
                    </a:solidFill>
                    <a:latin typeface="Calibri" pitchFamily="34" charset="0"/>
                  </a:rPr>
                  <a:t>N</a:t>
                </a:r>
              </a:p>
            </p:txBody>
          </p:sp>
          <p:sp>
            <p:nvSpPr>
              <p:cNvPr id="363" name="Line 16">
                <a:extLst>
                  <a:ext uri="{FF2B5EF4-FFF2-40B4-BE49-F238E27FC236}">
                    <a16:creationId xmlns:a16="http://schemas.microsoft.com/office/drawing/2014/main" id="{269252D9-14DF-243A-D1F6-2B6F32D2D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4051" y="495300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4" name="Line 17">
                <a:extLst>
                  <a:ext uri="{FF2B5EF4-FFF2-40B4-BE49-F238E27FC236}">
                    <a16:creationId xmlns:a16="http://schemas.microsoft.com/office/drawing/2014/main" id="{137E5FFC-9E04-EF8D-1F7D-E270E8270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6001" y="495300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5" name="Line 18">
                <a:extLst>
                  <a:ext uri="{FF2B5EF4-FFF2-40B4-BE49-F238E27FC236}">
                    <a16:creationId xmlns:a16="http://schemas.microsoft.com/office/drawing/2014/main" id="{8022EEB6-E176-B049-8F6C-522102D26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7951" y="495300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6" name="Text Box 19">
                <a:extLst>
                  <a:ext uri="{FF2B5EF4-FFF2-40B4-BE49-F238E27FC236}">
                    <a16:creationId xmlns:a16="http://schemas.microsoft.com/office/drawing/2014/main" id="{19578858-8062-15A1-CAF2-41A3386154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2264" y="-23808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>
                    <a:solidFill>
                      <a:prstClr val="black"/>
                    </a:solidFill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367" name="Line 20">
                <a:extLst>
                  <a:ext uri="{FF2B5EF4-FFF2-40B4-BE49-F238E27FC236}">
                    <a16:creationId xmlns:a16="http://schemas.microsoft.com/office/drawing/2014/main" id="{5B71210D-AF1E-1A27-4917-FB1A1D964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3021013" y="309563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29B65D37-6D2B-C36D-6AFA-A7FAA1089E5A}"/>
                  </a:ext>
                </a:extLst>
              </p:cNvPr>
              <p:cNvGrpSpPr/>
              <p:nvPr/>
            </p:nvGrpSpPr>
            <p:grpSpPr>
              <a:xfrm>
                <a:off x="3764758" y="262731"/>
                <a:ext cx="30162" cy="93663"/>
                <a:chOff x="8289466" y="4471568"/>
                <a:chExt cx="30162" cy="93663"/>
              </a:xfrm>
            </p:grpSpPr>
            <p:sp>
              <p:nvSpPr>
                <p:cNvPr id="381" name="Line 21">
                  <a:extLst>
                    <a:ext uri="{FF2B5EF4-FFF2-40B4-BE49-F238E27FC236}">
                      <a16:creationId xmlns:a16="http://schemas.microsoft.com/office/drawing/2014/main" id="{0D3264C8-F160-CB1C-244A-61A38F6A0A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8242634" y="4518400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2" name="Line 22">
                  <a:extLst>
                    <a:ext uri="{FF2B5EF4-FFF2-40B4-BE49-F238E27FC236}">
                      <a16:creationId xmlns:a16="http://schemas.microsoft.com/office/drawing/2014/main" id="{367FEFCB-8BB8-2A45-DD1E-84328C5732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8272796" y="4518400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69" name="Line 23">
                <a:extLst>
                  <a:ext uri="{FF2B5EF4-FFF2-40B4-BE49-F238E27FC236}">
                    <a16:creationId xmlns:a16="http://schemas.microsoft.com/office/drawing/2014/main" id="{1511463D-B4AE-5E99-6ED9-DC6F9BF4AA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3375026" y="309563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0" name="Text Box 24">
                <a:extLst>
                  <a:ext uri="{FF2B5EF4-FFF2-40B4-BE49-F238E27FC236}">
                    <a16:creationId xmlns:a16="http://schemas.microsoft.com/office/drawing/2014/main" id="{8C267F07-B037-5F8F-3F1C-D06DAC7B9D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5161" y="-23810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>
                    <a:solidFill>
                      <a:prstClr val="black"/>
                    </a:solidFill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371" name="Line 26">
                <a:extLst>
                  <a:ext uri="{FF2B5EF4-FFF2-40B4-BE49-F238E27FC236}">
                    <a16:creationId xmlns:a16="http://schemas.microsoft.com/office/drawing/2014/main" id="{6AB17648-20C3-9A17-8CE8-C44389F61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1" y="495300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2" name="Text Box 27">
                <a:extLst>
                  <a:ext uri="{FF2B5EF4-FFF2-40B4-BE49-F238E27FC236}">
                    <a16:creationId xmlns:a16="http://schemas.microsoft.com/office/drawing/2014/main" id="{865A515A-9B0C-E858-14EF-140E5C7E56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9361" y="314328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prstClr val="black"/>
                    </a:solidFill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374" name="Line 11">
                <a:extLst>
                  <a:ext uri="{FF2B5EF4-FFF2-40B4-BE49-F238E27FC236}">
                    <a16:creationId xmlns:a16="http://schemas.microsoft.com/office/drawing/2014/main" id="{0EB261AD-5A21-3BD0-AC08-D8AF967474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3381770" y="952786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6BCDB0F0-9393-77B7-990B-40676D88F5BC}"/>
                  </a:ext>
                </a:extLst>
              </p:cNvPr>
              <p:cNvGrpSpPr/>
              <p:nvPr/>
            </p:nvGrpSpPr>
            <p:grpSpPr>
              <a:xfrm rot="18900000" flipH="1">
                <a:off x="3544546" y="1155578"/>
                <a:ext cx="30162" cy="93663"/>
                <a:chOff x="8289466" y="4471568"/>
                <a:chExt cx="30162" cy="93663"/>
              </a:xfrm>
            </p:grpSpPr>
            <p:sp>
              <p:nvSpPr>
                <p:cNvPr id="379" name="Line 21">
                  <a:extLst>
                    <a:ext uri="{FF2B5EF4-FFF2-40B4-BE49-F238E27FC236}">
                      <a16:creationId xmlns:a16="http://schemas.microsoft.com/office/drawing/2014/main" id="{88FBF10F-EFF7-D927-7D6D-FD395EA8BD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8242634" y="4518400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0" name="Line 22">
                  <a:extLst>
                    <a:ext uri="{FF2B5EF4-FFF2-40B4-BE49-F238E27FC236}">
                      <a16:creationId xmlns:a16="http://schemas.microsoft.com/office/drawing/2014/main" id="{1E0920C3-E0C9-FC60-6AF3-B8684A7445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8272796" y="4518400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76" name="Line 21">
                <a:extLst>
                  <a:ext uri="{FF2B5EF4-FFF2-40B4-BE49-F238E27FC236}">
                    <a16:creationId xmlns:a16="http://schemas.microsoft.com/office/drawing/2014/main" id="{4942CF99-666D-D9D0-2D9A-EF2E86E915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100000" flipV="1">
                <a:off x="3310266" y="1191745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7" name="Text Box 25">
                <a:extLst>
                  <a:ext uri="{FF2B5EF4-FFF2-40B4-BE49-F238E27FC236}">
                    <a16:creationId xmlns:a16="http://schemas.microsoft.com/office/drawing/2014/main" id="{5A688FDB-A2F6-1F17-5CE1-5D303F2E66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3312" y="1102240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378" name="Text Box 25">
                <a:extLst>
                  <a:ext uri="{FF2B5EF4-FFF2-40B4-BE49-F238E27FC236}">
                    <a16:creationId xmlns:a16="http://schemas.microsoft.com/office/drawing/2014/main" id="{89A9F9AB-FED2-FD19-5258-0769E66954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4007" y="1103729"/>
                <a:ext cx="71321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H</a:t>
                </a:r>
                <a:r>
                  <a:rPr lang="en-US" sz="788" b="1" baseline="-25000" dirty="0">
                    <a:solidFill>
                      <a:srgbClr val="FF0000"/>
                    </a:solidFill>
                    <a:latin typeface="Calibri" pitchFamily="34" charset="0"/>
                  </a:rPr>
                  <a:t>2</a:t>
                </a: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N</a:t>
                </a:r>
              </a:p>
            </p:txBody>
          </p:sp>
        </p:grpSp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D595E908-2568-4429-F41F-0B78C6706523}"/>
                </a:ext>
              </a:extLst>
            </p:cNvPr>
            <p:cNvGrpSpPr/>
            <p:nvPr/>
          </p:nvGrpSpPr>
          <p:grpSpPr>
            <a:xfrm rot="8781152">
              <a:off x="-10795" y="4320860"/>
              <a:ext cx="1622418" cy="1757394"/>
              <a:chOff x="2402251" y="4737192"/>
              <a:chExt cx="1622418" cy="1757394"/>
            </a:xfrm>
          </p:grpSpPr>
          <p:sp>
            <p:nvSpPr>
              <p:cNvPr id="445" name="Text Box 10">
                <a:extLst>
                  <a:ext uri="{FF2B5EF4-FFF2-40B4-BE49-F238E27FC236}">
                    <a16:creationId xmlns:a16="http://schemas.microsoft.com/office/drawing/2014/main" id="{1109CD9C-2348-5F70-AB7A-3CC72B435C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57846" y="5410347"/>
                <a:ext cx="755648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FF0000"/>
                    </a:solidFill>
                    <a:latin typeface="Calibri" pitchFamily="34" charset="0"/>
                  </a:rPr>
                  <a:t>CH</a:t>
                </a:r>
                <a:r>
                  <a:rPr lang="en-US" sz="788" b="1" baseline="-25000" dirty="0">
                    <a:solidFill>
                      <a:srgbClr val="FF00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446" name="Text Box 15">
                <a:extLst>
                  <a:ext uri="{FF2B5EF4-FFF2-40B4-BE49-F238E27FC236}">
                    <a16:creationId xmlns:a16="http://schemas.microsoft.com/office/drawing/2014/main" id="{4C25CD7A-342A-F86F-5090-EA6C7F22B3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5995" y="5080093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0066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447" name="Text Box 25">
                <a:extLst>
                  <a:ext uri="{FF2B5EF4-FFF2-40B4-BE49-F238E27FC236}">
                    <a16:creationId xmlns:a16="http://schemas.microsoft.com/office/drawing/2014/main" id="{C8EDF3A0-BC39-D5EC-CDC2-44BD5729B1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6471" y="4737193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prstClr val="black"/>
                    </a:solidFill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448" name="Line 11">
                <a:extLst>
                  <a:ext uri="{FF2B5EF4-FFF2-40B4-BE49-F238E27FC236}">
                    <a16:creationId xmlns:a16="http://schemas.microsoft.com/office/drawing/2014/main" id="{A4DC90B2-F83A-51BE-26AA-E0D55E0E21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2983271" y="5422988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9" name="Text Box 14">
                <a:extLst>
                  <a:ext uri="{FF2B5EF4-FFF2-40B4-BE49-F238E27FC236}">
                    <a16:creationId xmlns:a16="http://schemas.microsoft.com/office/drawing/2014/main" id="{F255F1AF-087C-60A1-0344-C91A97F9C4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4044" y="5080095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srgbClr val="0066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450" name="Text Box 13">
                <a:extLst>
                  <a:ext uri="{FF2B5EF4-FFF2-40B4-BE49-F238E27FC236}">
                    <a16:creationId xmlns:a16="http://schemas.microsoft.com/office/drawing/2014/main" id="{95E7E4D4-DAC8-F7DD-4059-F6684DC86B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70508" y="5080095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>
                    <a:solidFill>
                      <a:srgbClr val="000099"/>
                    </a:solidFill>
                    <a:latin typeface="Calibri" pitchFamily="34" charset="0"/>
                  </a:rPr>
                  <a:t>N</a:t>
                </a:r>
              </a:p>
            </p:txBody>
          </p:sp>
          <p:sp>
            <p:nvSpPr>
              <p:cNvPr id="451" name="Line 16">
                <a:extLst>
                  <a:ext uri="{FF2B5EF4-FFF2-40B4-BE49-F238E27FC236}">
                    <a16:creationId xmlns:a16="http://schemas.microsoft.com/office/drawing/2014/main" id="{D3799385-E500-06ED-082D-9862D6046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2296" y="5256300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2" name="Line 17">
                <a:extLst>
                  <a:ext uri="{FF2B5EF4-FFF2-40B4-BE49-F238E27FC236}">
                    <a16:creationId xmlns:a16="http://schemas.microsoft.com/office/drawing/2014/main" id="{26890ABE-3818-8529-CD40-B4B100E3D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4246" y="5256300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3" name="Line 18">
                <a:extLst>
                  <a:ext uri="{FF2B5EF4-FFF2-40B4-BE49-F238E27FC236}">
                    <a16:creationId xmlns:a16="http://schemas.microsoft.com/office/drawing/2014/main" id="{83EC811C-BE15-FE70-6E13-0F7A14B11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6196" y="5256300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4" name="Text Box 19">
                <a:extLst>
                  <a:ext uri="{FF2B5EF4-FFF2-40B4-BE49-F238E27FC236}">
                    <a16:creationId xmlns:a16="http://schemas.microsoft.com/office/drawing/2014/main" id="{F14A114E-627B-466D-7183-F3CE66AC31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70508" y="4737194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>
                    <a:solidFill>
                      <a:prstClr val="black"/>
                    </a:solidFill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455" name="Line 20">
                <a:extLst>
                  <a:ext uri="{FF2B5EF4-FFF2-40B4-BE49-F238E27FC236}">
                    <a16:creationId xmlns:a16="http://schemas.microsoft.com/office/drawing/2014/main" id="{1BF6ED60-6CF9-E5D1-5080-EE0F3CF23A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2629258" y="5070563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456" name="Group 455">
                <a:extLst>
                  <a:ext uri="{FF2B5EF4-FFF2-40B4-BE49-F238E27FC236}">
                    <a16:creationId xmlns:a16="http://schemas.microsoft.com/office/drawing/2014/main" id="{BD0CE503-6CD3-3785-3697-8B157A34012E}"/>
                  </a:ext>
                </a:extLst>
              </p:cNvPr>
              <p:cNvGrpSpPr/>
              <p:nvPr/>
            </p:nvGrpSpPr>
            <p:grpSpPr>
              <a:xfrm>
                <a:off x="3373003" y="5023731"/>
                <a:ext cx="30162" cy="93663"/>
                <a:chOff x="8289466" y="4471568"/>
                <a:chExt cx="30162" cy="93663"/>
              </a:xfrm>
            </p:grpSpPr>
            <p:sp>
              <p:nvSpPr>
                <p:cNvPr id="472" name="Line 21">
                  <a:extLst>
                    <a:ext uri="{FF2B5EF4-FFF2-40B4-BE49-F238E27FC236}">
                      <a16:creationId xmlns:a16="http://schemas.microsoft.com/office/drawing/2014/main" id="{608E17F6-3B8A-A467-B043-3B068B0A08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8242634" y="4518400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3" name="Line 22">
                  <a:extLst>
                    <a:ext uri="{FF2B5EF4-FFF2-40B4-BE49-F238E27FC236}">
                      <a16:creationId xmlns:a16="http://schemas.microsoft.com/office/drawing/2014/main" id="{9B5AFC1A-8695-CC5D-C0DD-6985798E04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8272796" y="4518400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57" name="Line 23">
                <a:extLst>
                  <a:ext uri="{FF2B5EF4-FFF2-40B4-BE49-F238E27FC236}">
                    <a16:creationId xmlns:a16="http://schemas.microsoft.com/office/drawing/2014/main" id="{D765C215-51B4-7C96-84A4-2463D23E2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2983271" y="5070563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8" name="Text Box 24">
                <a:extLst>
                  <a:ext uri="{FF2B5EF4-FFF2-40B4-BE49-F238E27FC236}">
                    <a16:creationId xmlns:a16="http://schemas.microsoft.com/office/drawing/2014/main" id="{16839B45-B686-9AD9-9CED-F39CF8F405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3408" y="4737192"/>
                <a:ext cx="393701" cy="35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>
                    <a:solidFill>
                      <a:prstClr val="black"/>
                    </a:solidFill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459" name="Line 26">
                <a:extLst>
                  <a:ext uri="{FF2B5EF4-FFF2-40B4-BE49-F238E27FC236}">
                    <a16:creationId xmlns:a16="http://schemas.microsoft.com/office/drawing/2014/main" id="{C7E5BFD6-6AB4-63AF-3375-27D278ED0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9396" y="5256300"/>
                <a:ext cx="936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0" name="Text Box 28">
                <a:extLst>
                  <a:ext uri="{FF2B5EF4-FFF2-40B4-BE49-F238E27FC236}">
                    <a16:creationId xmlns:a16="http://schemas.microsoft.com/office/drawing/2014/main" id="{2EE84FBB-6ED4-8A6F-96A8-209E0DEADA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9532" y="4962598"/>
                <a:ext cx="465137" cy="5524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342900">
                  <a:spcBef>
                    <a:spcPct val="50000"/>
                  </a:spcBef>
                  <a:defRPr/>
                </a:pPr>
                <a:r>
                  <a:rPr lang="en-US" sz="788" b="1" dirty="0">
                    <a:solidFill>
                      <a:prstClr val="black"/>
                    </a:solidFill>
                    <a:latin typeface="Calibri" pitchFamily="34" charset="0"/>
                  </a:rPr>
                  <a:t>OH</a:t>
                </a:r>
              </a:p>
            </p:txBody>
          </p:sp>
          <p:grpSp>
            <p:nvGrpSpPr>
              <p:cNvPr id="461" name="Group 460">
                <a:extLst>
                  <a:ext uri="{FF2B5EF4-FFF2-40B4-BE49-F238E27FC236}">
                    <a16:creationId xmlns:a16="http://schemas.microsoft.com/office/drawing/2014/main" id="{389D3001-813D-0D01-B055-49F96B77DFEE}"/>
                  </a:ext>
                </a:extLst>
              </p:cNvPr>
              <p:cNvGrpSpPr/>
              <p:nvPr/>
            </p:nvGrpSpPr>
            <p:grpSpPr>
              <a:xfrm>
                <a:off x="2402251" y="5682973"/>
                <a:ext cx="1111242" cy="811613"/>
                <a:chOff x="2402251" y="5891249"/>
                <a:chExt cx="1111242" cy="811613"/>
              </a:xfrm>
            </p:grpSpPr>
            <p:sp>
              <p:nvSpPr>
                <p:cNvPr id="463" name="Text Box 10">
                  <a:extLst>
                    <a:ext uri="{FF2B5EF4-FFF2-40B4-BE49-F238E27FC236}">
                      <a16:creationId xmlns:a16="http://schemas.microsoft.com/office/drawing/2014/main" id="{0BBE3377-A310-FDC8-6605-AA45BBB359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57845" y="5891249"/>
                  <a:ext cx="755648" cy="3524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spcBef>
                      <a:spcPct val="50000"/>
                    </a:spcBef>
                    <a:defRPr/>
                  </a:pPr>
                  <a:r>
                    <a:rPr lang="en-US" sz="788" b="1" dirty="0">
                      <a:solidFill>
                        <a:srgbClr val="FF0000"/>
                      </a:solidFill>
                      <a:latin typeface="Calibri" pitchFamily="34" charset="0"/>
                    </a:rPr>
                    <a:t>CH</a:t>
                  </a:r>
                  <a:r>
                    <a:rPr lang="en-US" sz="788" b="1" baseline="-25000" dirty="0">
                      <a:solidFill>
                        <a:srgbClr val="FF0000"/>
                      </a:solidFill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464" name="Text Box 10">
                  <a:extLst>
                    <a:ext uri="{FF2B5EF4-FFF2-40B4-BE49-F238E27FC236}">
                      <a16:creationId xmlns:a16="http://schemas.microsoft.com/office/drawing/2014/main" id="{0D7ECA71-37D0-EABB-FC43-A1D4FC54BF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73720" y="6162710"/>
                  <a:ext cx="563563" cy="3524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spcBef>
                      <a:spcPct val="50000"/>
                    </a:spcBef>
                    <a:defRPr/>
                  </a:pPr>
                  <a:r>
                    <a:rPr lang="en-US" sz="788" b="1" dirty="0">
                      <a:solidFill>
                        <a:srgbClr val="FF0000"/>
                      </a:solidFill>
                      <a:latin typeface="Calibri" pitchFamily="34" charset="0"/>
                    </a:rPr>
                    <a:t>C</a:t>
                  </a:r>
                  <a:endParaRPr lang="en-US" sz="788" b="1" baseline="-25000" dirty="0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65" name="Line 11">
                  <a:extLst>
                    <a:ext uri="{FF2B5EF4-FFF2-40B4-BE49-F238E27FC236}">
                      <a16:creationId xmlns:a16="http://schemas.microsoft.com/office/drawing/2014/main" id="{CDD4D372-001E-1623-10B2-2A55A9C420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2990015" y="6199502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466" name="Group 465">
                  <a:extLst>
                    <a:ext uri="{FF2B5EF4-FFF2-40B4-BE49-F238E27FC236}">
                      <a16:creationId xmlns:a16="http://schemas.microsoft.com/office/drawing/2014/main" id="{DC98EF6B-C316-87D7-7033-1B817504DF32}"/>
                    </a:ext>
                  </a:extLst>
                </p:cNvPr>
                <p:cNvGrpSpPr/>
                <p:nvPr/>
              </p:nvGrpSpPr>
              <p:grpSpPr>
                <a:xfrm rot="18900000" flipH="1">
                  <a:off x="3152791" y="6402294"/>
                  <a:ext cx="30162" cy="93663"/>
                  <a:chOff x="8289466" y="4471568"/>
                  <a:chExt cx="30162" cy="93663"/>
                </a:xfrm>
              </p:grpSpPr>
              <p:sp>
                <p:nvSpPr>
                  <p:cNvPr id="470" name="Line 21">
                    <a:extLst>
                      <a:ext uri="{FF2B5EF4-FFF2-40B4-BE49-F238E27FC236}">
                        <a16:creationId xmlns:a16="http://schemas.microsoft.com/office/drawing/2014/main" id="{6280BC4A-FDC1-4324-E510-9D8CF20C1B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8242634" y="4518400"/>
                    <a:ext cx="936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71" name="Line 22">
                    <a:extLst>
                      <a:ext uri="{FF2B5EF4-FFF2-40B4-BE49-F238E27FC236}">
                        <a16:creationId xmlns:a16="http://schemas.microsoft.com/office/drawing/2014/main" id="{904C10A9-A5B5-80F5-200D-FB10F68B3B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8272796" y="4518400"/>
                    <a:ext cx="936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67" name="Line 21">
                  <a:extLst>
                    <a:ext uri="{FF2B5EF4-FFF2-40B4-BE49-F238E27FC236}">
                      <a16:creationId xmlns:a16="http://schemas.microsoft.com/office/drawing/2014/main" id="{119CFBEA-E669-8624-C7F3-AEB3676C09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100000" flipV="1">
                  <a:off x="2918511" y="6438461"/>
                  <a:ext cx="93663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8" name="Text Box 25">
                  <a:extLst>
                    <a:ext uri="{FF2B5EF4-FFF2-40B4-BE49-F238E27FC236}">
                      <a16:creationId xmlns:a16="http://schemas.microsoft.com/office/drawing/2014/main" id="{23AC0D79-ECC1-548C-4739-E0B0DBB956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558" y="6348956"/>
                  <a:ext cx="393700" cy="3524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342900">
                    <a:spcBef>
                      <a:spcPct val="50000"/>
                    </a:spcBef>
                    <a:defRPr/>
                  </a:pPr>
                  <a:r>
                    <a:rPr lang="en-US" sz="788" b="1" dirty="0">
                      <a:solidFill>
                        <a:srgbClr val="FF0000"/>
                      </a:solidFill>
                      <a:latin typeface="Calibri" pitchFamily="34" charset="0"/>
                    </a:rPr>
                    <a:t>O</a:t>
                  </a:r>
                </a:p>
              </p:txBody>
            </p:sp>
            <p:sp>
              <p:nvSpPr>
                <p:cNvPr id="469" name="Text Box 25">
                  <a:extLst>
                    <a:ext uri="{FF2B5EF4-FFF2-40B4-BE49-F238E27FC236}">
                      <a16:creationId xmlns:a16="http://schemas.microsoft.com/office/drawing/2014/main" id="{F74D6DEB-CF68-343C-16DA-ABEA3343E7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251" y="6350446"/>
                  <a:ext cx="713211" cy="3524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spcBef>
                      <a:spcPct val="50000"/>
                    </a:spcBef>
                    <a:defRPr/>
                  </a:pPr>
                  <a:r>
                    <a:rPr lang="en-US" sz="788" b="1" dirty="0">
                      <a:solidFill>
                        <a:srgbClr val="FF0000"/>
                      </a:solidFill>
                      <a:latin typeface="Calibri" pitchFamily="34" charset="0"/>
                    </a:rPr>
                    <a:t>H</a:t>
                  </a:r>
                  <a:r>
                    <a:rPr lang="en-US" sz="788" b="1" baseline="-25000" dirty="0">
                      <a:solidFill>
                        <a:srgbClr val="FF0000"/>
                      </a:solidFill>
                      <a:latin typeface="Calibri" pitchFamily="34" charset="0"/>
                    </a:rPr>
                    <a:t>2</a:t>
                  </a:r>
                  <a:r>
                    <a:rPr lang="en-US" sz="788" b="1" dirty="0">
                      <a:solidFill>
                        <a:srgbClr val="FF0000"/>
                      </a:solidFill>
                      <a:latin typeface="Calibri" pitchFamily="34" charset="0"/>
                    </a:rPr>
                    <a:t>N</a:t>
                  </a:r>
                </a:p>
              </p:txBody>
            </p:sp>
          </p:grpSp>
          <p:sp>
            <p:nvSpPr>
              <p:cNvPr id="462" name="Line 11">
                <a:extLst>
                  <a:ext uri="{FF2B5EF4-FFF2-40B4-BE49-F238E27FC236}">
                    <a16:creationId xmlns:a16="http://schemas.microsoft.com/office/drawing/2014/main" id="{A1C2C597-4F67-1F1B-3100-4AAA0BB6B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2990015" y="5718602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07" name="TextBox 506">
              <a:extLst>
                <a:ext uri="{FF2B5EF4-FFF2-40B4-BE49-F238E27FC236}">
                  <a16:creationId xmlns:a16="http://schemas.microsoft.com/office/drawing/2014/main" id="{541976C0-3D1C-746F-EBB8-E8CF84E13B0B}"/>
                </a:ext>
              </a:extLst>
            </p:cNvPr>
            <p:cNvSpPr txBox="1"/>
            <p:nvPr/>
          </p:nvSpPr>
          <p:spPr>
            <a:xfrm>
              <a:off x="-1154193" y="2729138"/>
              <a:ext cx="1823287" cy="1218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050" dirty="0">
                  <a:solidFill>
                    <a:srgbClr val="4BACC6">
                      <a:lumMod val="75000"/>
                    </a:srgbClr>
                  </a:solidFill>
                  <a:latin typeface="Calibri"/>
                </a:rPr>
                <a:t>Hydrophilic Amino Acids Exposed to Water</a:t>
              </a:r>
            </a:p>
          </p:txBody>
        </p:sp>
        <p:sp>
          <p:nvSpPr>
            <p:cNvPr id="508" name="TextBox 507">
              <a:extLst>
                <a:ext uri="{FF2B5EF4-FFF2-40B4-BE49-F238E27FC236}">
                  <a16:creationId xmlns:a16="http://schemas.microsoft.com/office/drawing/2014/main" id="{E202A004-C75A-4CBE-2C53-A050EE6812F5}"/>
                </a:ext>
              </a:extLst>
            </p:cNvPr>
            <p:cNvSpPr txBox="1"/>
            <p:nvPr/>
          </p:nvSpPr>
          <p:spPr>
            <a:xfrm>
              <a:off x="730974" y="3220715"/>
              <a:ext cx="1823287" cy="68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050" dirty="0">
                  <a:solidFill>
                    <a:srgbClr val="996633"/>
                  </a:solidFill>
                  <a:latin typeface="Calibri"/>
                </a:rPr>
                <a:t>Hydrophobic Interactions</a:t>
              </a:r>
            </a:p>
          </p:txBody>
        </p:sp>
        <p:sp>
          <p:nvSpPr>
            <p:cNvPr id="509" name="TextBox 508">
              <a:extLst>
                <a:ext uri="{FF2B5EF4-FFF2-40B4-BE49-F238E27FC236}">
                  <a16:creationId xmlns:a16="http://schemas.microsoft.com/office/drawing/2014/main" id="{CD235EA8-8989-E5C0-D3C7-5B994BD015C8}"/>
                </a:ext>
              </a:extLst>
            </p:cNvPr>
            <p:cNvSpPr txBox="1"/>
            <p:nvPr/>
          </p:nvSpPr>
          <p:spPr>
            <a:xfrm>
              <a:off x="5367000" y="1072905"/>
              <a:ext cx="1199207" cy="68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050" dirty="0">
                  <a:solidFill>
                    <a:srgbClr val="4BACC6">
                      <a:lumMod val="75000"/>
                    </a:srgbClr>
                  </a:solidFill>
                  <a:latin typeface="Calibri"/>
                </a:rPr>
                <a:t>Hydrogen Bond</a:t>
              </a:r>
            </a:p>
          </p:txBody>
        </p:sp>
        <p:sp>
          <p:nvSpPr>
            <p:cNvPr id="510" name="TextBox 509">
              <a:extLst>
                <a:ext uri="{FF2B5EF4-FFF2-40B4-BE49-F238E27FC236}">
                  <a16:creationId xmlns:a16="http://schemas.microsoft.com/office/drawing/2014/main" id="{C5745785-1278-DC5C-C21A-343BCBC100B2}"/>
                </a:ext>
              </a:extLst>
            </p:cNvPr>
            <p:cNvSpPr txBox="1"/>
            <p:nvPr/>
          </p:nvSpPr>
          <p:spPr>
            <a:xfrm>
              <a:off x="7635053" y="2765893"/>
              <a:ext cx="1258884" cy="418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050" dirty="0">
                  <a:solidFill>
                    <a:srgbClr val="FF6600"/>
                  </a:solidFill>
                  <a:latin typeface="Calibri"/>
                </a:rPr>
                <a:t>Ionic Bond</a:t>
              </a:r>
            </a:p>
          </p:txBody>
        </p:sp>
        <p:sp>
          <p:nvSpPr>
            <p:cNvPr id="511" name="TextBox 510">
              <a:extLst>
                <a:ext uri="{FF2B5EF4-FFF2-40B4-BE49-F238E27FC236}">
                  <a16:creationId xmlns:a16="http://schemas.microsoft.com/office/drawing/2014/main" id="{FAAC3E20-D8BB-DD51-45D6-F82326574E59}"/>
                </a:ext>
              </a:extLst>
            </p:cNvPr>
            <p:cNvSpPr txBox="1"/>
            <p:nvPr/>
          </p:nvSpPr>
          <p:spPr>
            <a:xfrm>
              <a:off x="6724430" y="5279741"/>
              <a:ext cx="1565138" cy="68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Covalent Bond</a:t>
              </a:r>
            </a:p>
          </p:txBody>
        </p: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9592C85B-EDA7-F668-97B8-09578161BD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9952" y="573206"/>
              <a:ext cx="122830" cy="13648"/>
            </a:xfrm>
            <a:prstGeom prst="line">
              <a:avLst/>
            </a:prstGeom>
            <a:ln w="12700" cap="rnd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1983616C-1867-4AEB-3988-AC601A482472}"/>
                </a:ext>
              </a:extLst>
            </p:cNvPr>
            <p:cNvCxnSpPr>
              <a:cxnSpLocks/>
            </p:cNvCxnSpPr>
            <p:nvPr/>
          </p:nvCxnSpPr>
          <p:spPr>
            <a:xfrm>
              <a:off x="5966603" y="1002885"/>
              <a:ext cx="11116" cy="194706"/>
            </a:xfrm>
            <a:prstGeom prst="lin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FACB0000-0B42-3696-AE9A-3E2960EF4C04}"/>
                </a:ext>
              </a:extLst>
            </p:cNvPr>
            <p:cNvCxnSpPr>
              <a:cxnSpLocks/>
            </p:cNvCxnSpPr>
            <p:nvPr/>
          </p:nvCxnSpPr>
          <p:spPr>
            <a:xfrm>
              <a:off x="7512844" y="3555206"/>
              <a:ext cx="69056" cy="76200"/>
            </a:xfrm>
            <a:prstGeom prst="line">
              <a:avLst/>
            </a:prstGeom>
            <a:ln w="12700" cap="rnd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405463D1-284D-7EFB-252B-0F95873E5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21307" y="3159776"/>
              <a:ext cx="155813" cy="149601"/>
            </a:xfrm>
            <a:prstGeom prst="lin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FF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id="{B4607F86-ED4E-622B-E2FD-2894B8AA87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10955" y="3593306"/>
              <a:ext cx="225598" cy="45820"/>
            </a:xfrm>
            <a:prstGeom prst="lin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9966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39" name="Straight Connector 538">
              <a:extLst>
                <a:ext uri="{FF2B5EF4-FFF2-40B4-BE49-F238E27FC236}">
                  <a16:creationId xmlns:a16="http://schemas.microsoft.com/office/drawing/2014/main" id="{E8B81F49-313F-560E-B063-222C5EB469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667" y="2619564"/>
              <a:ext cx="247835" cy="209815"/>
            </a:xfrm>
            <a:prstGeom prst="lin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F76FD3F0-9FFE-9B6B-8606-9120C2705A24}"/>
                </a:ext>
              </a:extLst>
            </p:cNvPr>
            <p:cNvCxnSpPr>
              <a:cxnSpLocks/>
            </p:cNvCxnSpPr>
            <p:nvPr/>
          </p:nvCxnSpPr>
          <p:spPr>
            <a:xfrm>
              <a:off x="38710" y="3913057"/>
              <a:ext cx="244863" cy="308743"/>
            </a:xfrm>
            <a:prstGeom prst="lin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9DC8B939-8A81-B7A9-B286-58C9849CF7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53143" y="5555412"/>
              <a:ext cx="328657" cy="35763"/>
            </a:xfrm>
            <a:prstGeom prst="lin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96329A-8BD8-45DC-8FA7-E7CA26B3621F}"/>
              </a:ext>
            </a:extLst>
          </p:cNvPr>
          <p:cNvSpPr txBox="1"/>
          <p:nvPr/>
        </p:nvSpPr>
        <p:spPr>
          <a:xfrm>
            <a:off x="137081" y="1182143"/>
            <a:ext cx="22417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Polypeptides Fold Into Specific Shapes</a:t>
            </a: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Amino Acids interact with</a:t>
            </a:r>
          </a:p>
          <a:p>
            <a:pPr marL="600075" lvl="1" indent="-257175" defTabSz="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Molecules in Surrounding</a:t>
            </a:r>
          </a:p>
          <a:p>
            <a:pPr marL="600075" lvl="1" indent="-257175" defTabSz="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Each-other</a:t>
            </a: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Every type of bonding is involved in a protein folding and stabilizing its shape.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160874-E98C-4BFE-8B2C-1A779C55B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Folding</a:t>
            </a:r>
          </a:p>
        </p:txBody>
      </p:sp>
    </p:spTree>
    <p:extLst>
      <p:ext uri="{BB962C8B-B14F-4D97-AF65-F5344CB8AC3E}">
        <p14:creationId xmlns:p14="http://schemas.microsoft.com/office/powerpoint/2010/main" val="374673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Title 1415">
            <a:extLst>
              <a:ext uri="{FF2B5EF4-FFF2-40B4-BE49-F238E27FC236}">
                <a16:creationId xmlns:a16="http://schemas.microsoft.com/office/drawing/2014/main" id="{3882D7FF-D01F-2EF4-21F5-492769E15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Protein structure</a:t>
            </a:r>
          </a:p>
        </p:txBody>
      </p: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B5D62C46-90E5-5071-BB2B-8CC295144A01}"/>
              </a:ext>
            </a:extLst>
          </p:cNvPr>
          <p:cNvGrpSpPr/>
          <p:nvPr/>
        </p:nvGrpSpPr>
        <p:grpSpPr>
          <a:xfrm>
            <a:off x="4892722" y="2604112"/>
            <a:ext cx="1735598" cy="2310734"/>
            <a:chOff x="3814869" y="1253126"/>
            <a:chExt cx="2808982" cy="3739811"/>
          </a:xfrm>
        </p:grpSpPr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2445E0D3-A55A-799F-2E2E-52910A871558}"/>
                </a:ext>
              </a:extLst>
            </p:cNvPr>
            <p:cNvSpPr/>
            <p:nvPr/>
          </p:nvSpPr>
          <p:spPr>
            <a:xfrm>
              <a:off x="5032562" y="3722355"/>
              <a:ext cx="708509" cy="320489"/>
            </a:xfrm>
            <a:custGeom>
              <a:avLst/>
              <a:gdLst>
                <a:gd name="connsiteX0" fmla="*/ 0 w 708509"/>
                <a:gd name="connsiteY0" fmla="*/ 296726 h 335110"/>
                <a:gd name="connsiteX1" fmla="*/ 248281 w 708509"/>
                <a:gd name="connsiteY1" fmla="*/ 333060 h 335110"/>
                <a:gd name="connsiteX2" fmla="*/ 381505 w 708509"/>
                <a:gd name="connsiteY2" fmla="*/ 242225 h 335110"/>
                <a:gd name="connsiteX3" fmla="*/ 436005 w 708509"/>
                <a:gd name="connsiteY3" fmla="*/ 66612 h 335110"/>
                <a:gd name="connsiteX4" fmla="*/ 708509 w 708509"/>
                <a:gd name="connsiteY4" fmla="*/ 0 h 335110"/>
                <a:gd name="connsiteX0" fmla="*/ 0 w 708509"/>
                <a:gd name="connsiteY0" fmla="*/ 298708 h 337092"/>
                <a:gd name="connsiteX1" fmla="*/ 248281 w 708509"/>
                <a:gd name="connsiteY1" fmla="*/ 335042 h 337092"/>
                <a:gd name="connsiteX2" fmla="*/ 381505 w 708509"/>
                <a:gd name="connsiteY2" fmla="*/ 244207 h 337092"/>
                <a:gd name="connsiteX3" fmla="*/ 436005 w 708509"/>
                <a:gd name="connsiteY3" fmla="*/ 68594 h 337092"/>
                <a:gd name="connsiteX4" fmla="*/ 708509 w 708509"/>
                <a:gd name="connsiteY4" fmla="*/ 1982 h 337092"/>
                <a:gd name="connsiteX0" fmla="*/ 0 w 708509"/>
                <a:gd name="connsiteY0" fmla="*/ 298708 h 335916"/>
                <a:gd name="connsiteX1" fmla="*/ 248281 w 708509"/>
                <a:gd name="connsiteY1" fmla="*/ 335042 h 335916"/>
                <a:gd name="connsiteX2" fmla="*/ 381505 w 708509"/>
                <a:gd name="connsiteY2" fmla="*/ 244207 h 335916"/>
                <a:gd name="connsiteX3" fmla="*/ 436005 w 708509"/>
                <a:gd name="connsiteY3" fmla="*/ 68594 h 335916"/>
                <a:gd name="connsiteX4" fmla="*/ 708509 w 708509"/>
                <a:gd name="connsiteY4" fmla="*/ 1982 h 335916"/>
                <a:gd name="connsiteX0" fmla="*/ 0 w 708509"/>
                <a:gd name="connsiteY0" fmla="*/ 296726 h 333934"/>
                <a:gd name="connsiteX1" fmla="*/ 248281 w 708509"/>
                <a:gd name="connsiteY1" fmla="*/ 333060 h 333934"/>
                <a:gd name="connsiteX2" fmla="*/ 381505 w 708509"/>
                <a:gd name="connsiteY2" fmla="*/ 242225 h 333934"/>
                <a:gd name="connsiteX3" fmla="*/ 708509 w 708509"/>
                <a:gd name="connsiteY3" fmla="*/ 0 h 333934"/>
                <a:gd name="connsiteX0" fmla="*/ 0 w 708509"/>
                <a:gd name="connsiteY0" fmla="*/ 296726 h 333934"/>
                <a:gd name="connsiteX1" fmla="*/ 248281 w 708509"/>
                <a:gd name="connsiteY1" fmla="*/ 333060 h 333934"/>
                <a:gd name="connsiteX2" fmla="*/ 381505 w 708509"/>
                <a:gd name="connsiteY2" fmla="*/ 242225 h 333934"/>
                <a:gd name="connsiteX3" fmla="*/ 708509 w 708509"/>
                <a:gd name="connsiteY3" fmla="*/ 0 h 333934"/>
                <a:gd name="connsiteX0" fmla="*/ 0 w 708509"/>
                <a:gd name="connsiteY0" fmla="*/ 296726 h 346395"/>
                <a:gd name="connsiteX1" fmla="*/ 248281 w 708509"/>
                <a:gd name="connsiteY1" fmla="*/ 333060 h 346395"/>
                <a:gd name="connsiteX2" fmla="*/ 708509 w 708509"/>
                <a:gd name="connsiteY2" fmla="*/ 0 h 346395"/>
                <a:gd name="connsiteX0" fmla="*/ 0 w 708509"/>
                <a:gd name="connsiteY0" fmla="*/ 296726 h 296726"/>
                <a:gd name="connsiteX1" fmla="*/ 411783 w 708509"/>
                <a:gd name="connsiteY1" fmla="*/ 218003 h 296726"/>
                <a:gd name="connsiteX2" fmla="*/ 708509 w 708509"/>
                <a:gd name="connsiteY2" fmla="*/ 0 h 296726"/>
                <a:gd name="connsiteX0" fmla="*/ 0 w 708509"/>
                <a:gd name="connsiteY0" fmla="*/ 296726 h 334792"/>
                <a:gd name="connsiteX1" fmla="*/ 411783 w 708509"/>
                <a:gd name="connsiteY1" fmla="*/ 218003 h 334792"/>
                <a:gd name="connsiteX2" fmla="*/ 708509 w 708509"/>
                <a:gd name="connsiteY2" fmla="*/ 0 h 334792"/>
                <a:gd name="connsiteX0" fmla="*/ 0 w 708509"/>
                <a:gd name="connsiteY0" fmla="*/ 296726 h 332967"/>
                <a:gd name="connsiteX1" fmla="*/ 411783 w 708509"/>
                <a:gd name="connsiteY1" fmla="*/ 218003 h 332967"/>
                <a:gd name="connsiteX2" fmla="*/ 708509 w 708509"/>
                <a:gd name="connsiteY2" fmla="*/ 0 h 332967"/>
                <a:gd name="connsiteX0" fmla="*/ 0 w 708509"/>
                <a:gd name="connsiteY0" fmla="*/ 296726 h 332967"/>
                <a:gd name="connsiteX1" fmla="*/ 411783 w 708509"/>
                <a:gd name="connsiteY1" fmla="*/ 218003 h 332967"/>
                <a:gd name="connsiteX2" fmla="*/ 708509 w 708509"/>
                <a:gd name="connsiteY2" fmla="*/ 0 h 332967"/>
                <a:gd name="connsiteX0" fmla="*/ 0 w 708509"/>
                <a:gd name="connsiteY0" fmla="*/ 296726 h 305158"/>
                <a:gd name="connsiteX1" fmla="*/ 411783 w 708509"/>
                <a:gd name="connsiteY1" fmla="*/ 218003 h 305158"/>
                <a:gd name="connsiteX2" fmla="*/ 708509 w 708509"/>
                <a:gd name="connsiteY2" fmla="*/ 0 h 305158"/>
                <a:gd name="connsiteX0" fmla="*/ 0 w 708509"/>
                <a:gd name="connsiteY0" fmla="*/ 298582 h 307014"/>
                <a:gd name="connsiteX1" fmla="*/ 411783 w 708509"/>
                <a:gd name="connsiteY1" fmla="*/ 219859 h 307014"/>
                <a:gd name="connsiteX2" fmla="*/ 708509 w 708509"/>
                <a:gd name="connsiteY2" fmla="*/ 1856 h 307014"/>
                <a:gd name="connsiteX0" fmla="*/ 0 w 708509"/>
                <a:gd name="connsiteY0" fmla="*/ 298582 h 320489"/>
                <a:gd name="connsiteX1" fmla="*/ 411783 w 708509"/>
                <a:gd name="connsiteY1" fmla="*/ 219859 h 320489"/>
                <a:gd name="connsiteX2" fmla="*/ 708509 w 708509"/>
                <a:gd name="connsiteY2" fmla="*/ 1856 h 32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509" h="320489">
                  <a:moveTo>
                    <a:pt x="0" y="298582"/>
                  </a:moveTo>
                  <a:cubicBezTo>
                    <a:pt x="134737" y="309179"/>
                    <a:pt x="390588" y="372259"/>
                    <a:pt x="411783" y="219859"/>
                  </a:cubicBezTo>
                  <a:cubicBezTo>
                    <a:pt x="432978" y="67459"/>
                    <a:pt x="539961" y="-13535"/>
                    <a:pt x="708509" y="1856"/>
                  </a:cubicBezTo>
                </a:path>
              </a:pathLst>
            </a:custGeom>
            <a:noFill/>
            <a:ln w="571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CD976148-5EF6-92AA-B3BD-254436401CBD}"/>
                </a:ext>
              </a:extLst>
            </p:cNvPr>
            <p:cNvSpPr/>
            <p:nvPr/>
          </p:nvSpPr>
          <p:spPr>
            <a:xfrm>
              <a:off x="3814869" y="1253126"/>
              <a:ext cx="1601242" cy="1987861"/>
            </a:xfrm>
            <a:custGeom>
              <a:avLst/>
              <a:gdLst>
                <a:gd name="connsiteX0" fmla="*/ 606074 w 1601242"/>
                <a:gd name="connsiteY0" fmla="*/ 1986635 h 1991878"/>
                <a:gd name="connsiteX1" fmla="*/ 745354 w 1601242"/>
                <a:gd name="connsiteY1" fmla="*/ 1986635 h 1991878"/>
                <a:gd name="connsiteX2" fmla="*/ 793799 w 1601242"/>
                <a:gd name="connsiteY2" fmla="*/ 1932134 h 1991878"/>
                <a:gd name="connsiteX3" fmla="*/ 836188 w 1601242"/>
                <a:gd name="connsiteY3" fmla="*/ 1629352 h 1991878"/>
                <a:gd name="connsiteX4" fmla="*/ 491017 w 1601242"/>
                <a:gd name="connsiteY4" fmla="*/ 1544574 h 1991878"/>
                <a:gd name="connsiteX5" fmla="*/ 218514 w 1601242"/>
                <a:gd name="connsiteY5" fmla="*/ 1284182 h 1991878"/>
                <a:gd name="connsiteX6" fmla="*/ 6567 w 1601242"/>
                <a:gd name="connsiteY6" fmla="*/ 648341 h 1991878"/>
                <a:gd name="connsiteX7" fmla="*/ 472851 w 1601242"/>
                <a:gd name="connsiteY7" fmla="*/ 67000 h 1991878"/>
                <a:gd name="connsiteX8" fmla="*/ 636353 w 1601242"/>
                <a:gd name="connsiteY8" fmla="*/ 321337 h 1991878"/>
                <a:gd name="connsiteX9" fmla="*/ 315404 w 1601242"/>
                <a:gd name="connsiteY9" fmla="*/ 400060 h 1991878"/>
                <a:gd name="connsiteX10" fmla="*/ 260904 w 1601242"/>
                <a:gd name="connsiteY10" fmla="*/ 678619 h 1991878"/>
                <a:gd name="connsiteX11" fmla="*/ 569741 w 1601242"/>
                <a:gd name="connsiteY11" fmla="*/ 630174 h 1991878"/>
                <a:gd name="connsiteX12" fmla="*/ 515240 w 1601242"/>
                <a:gd name="connsiteY12" fmla="*/ 169946 h 1991878"/>
                <a:gd name="connsiteX13" fmla="*/ 696909 w 1601242"/>
                <a:gd name="connsiteY13" fmla="*/ 388 h 1991878"/>
                <a:gd name="connsiteX14" fmla="*/ 969412 w 1601242"/>
                <a:gd name="connsiteY14" fmla="*/ 133612 h 1991878"/>
                <a:gd name="connsiteX15" fmla="*/ 696909 w 1601242"/>
                <a:gd name="connsiteY15" fmla="*/ 442449 h 1991878"/>
                <a:gd name="connsiteX16" fmla="*/ 648464 w 1601242"/>
                <a:gd name="connsiteY16" fmla="*/ 733119 h 1991878"/>
                <a:gd name="connsiteX17" fmla="*/ 1126859 w 1601242"/>
                <a:gd name="connsiteY17" fmla="*/ 406115 h 1991878"/>
                <a:gd name="connsiteX18" fmla="*/ 1568919 w 1601242"/>
                <a:gd name="connsiteY18" fmla="*/ 569617 h 1991878"/>
                <a:gd name="connsiteX19" fmla="*/ 1526530 w 1601242"/>
                <a:gd name="connsiteY19" fmla="*/ 1078290 h 1991878"/>
                <a:gd name="connsiteX20" fmla="*/ 1199526 w 1601242"/>
                <a:gd name="connsiteY20" fmla="*/ 1084346 h 1991878"/>
                <a:gd name="connsiteX0" fmla="*/ 606074 w 1601242"/>
                <a:gd name="connsiteY0" fmla="*/ 1986635 h 2014138"/>
                <a:gd name="connsiteX1" fmla="*/ 745354 w 1601242"/>
                <a:gd name="connsiteY1" fmla="*/ 1986635 h 2014138"/>
                <a:gd name="connsiteX2" fmla="*/ 836188 w 1601242"/>
                <a:gd name="connsiteY2" fmla="*/ 1629352 h 2014138"/>
                <a:gd name="connsiteX3" fmla="*/ 491017 w 1601242"/>
                <a:gd name="connsiteY3" fmla="*/ 1544574 h 2014138"/>
                <a:gd name="connsiteX4" fmla="*/ 218514 w 1601242"/>
                <a:gd name="connsiteY4" fmla="*/ 1284182 h 2014138"/>
                <a:gd name="connsiteX5" fmla="*/ 6567 w 1601242"/>
                <a:gd name="connsiteY5" fmla="*/ 648341 h 2014138"/>
                <a:gd name="connsiteX6" fmla="*/ 472851 w 1601242"/>
                <a:gd name="connsiteY6" fmla="*/ 67000 h 2014138"/>
                <a:gd name="connsiteX7" fmla="*/ 636353 w 1601242"/>
                <a:gd name="connsiteY7" fmla="*/ 321337 h 2014138"/>
                <a:gd name="connsiteX8" fmla="*/ 315404 w 1601242"/>
                <a:gd name="connsiteY8" fmla="*/ 400060 h 2014138"/>
                <a:gd name="connsiteX9" fmla="*/ 260904 w 1601242"/>
                <a:gd name="connsiteY9" fmla="*/ 678619 h 2014138"/>
                <a:gd name="connsiteX10" fmla="*/ 569741 w 1601242"/>
                <a:gd name="connsiteY10" fmla="*/ 630174 h 2014138"/>
                <a:gd name="connsiteX11" fmla="*/ 515240 w 1601242"/>
                <a:gd name="connsiteY11" fmla="*/ 169946 h 2014138"/>
                <a:gd name="connsiteX12" fmla="*/ 696909 w 1601242"/>
                <a:gd name="connsiteY12" fmla="*/ 388 h 2014138"/>
                <a:gd name="connsiteX13" fmla="*/ 969412 w 1601242"/>
                <a:gd name="connsiteY13" fmla="*/ 133612 h 2014138"/>
                <a:gd name="connsiteX14" fmla="*/ 696909 w 1601242"/>
                <a:gd name="connsiteY14" fmla="*/ 442449 h 2014138"/>
                <a:gd name="connsiteX15" fmla="*/ 648464 w 1601242"/>
                <a:gd name="connsiteY15" fmla="*/ 733119 h 2014138"/>
                <a:gd name="connsiteX16" fmla="*/ 1126859 w 1601242"/>
                <a:gd name="connsiteY16" fmla="*/ 406115 h 2014138"/>
                <a:gd name="connsiteX17" fmla="*/ 1568919 w 1601242"/>
                <a:gd name="connsiteY17" fmla="*/ 569617 h 2014138"/>
                <a:gd name="connsiteX18" fmla="*/ 1526530 w 1601242"/>
                <a:gd name="connsiteY18" fmla="*/ 1078290 h 2014138"/>
                <a:gd name="connsiteX19" fmla="*/ 1199526 w 1601242"/>
                <a:gd name="connsiteY19" fmla="*/ 1084346 h 2014138"/>
                <a:gd name="connsiteX0" fmla="*/ 606074 w 1601242"/>
                <a:gd name="connsiteY0" fmla="*/ 1986635 h 1987861"/>
                <a:gd name="connsiteX1" fmla="*/ 836188 w 1601242"/>
                <a:gd name="connsiteY1" fmla="*/ 1926079 h 1987861"/>
                <a:gd name="connsiteX2" fmla="*/ 836188 w 1601242"/>
                <a:gd name="connsiteY2" fmla="*/ 1629352 h 1987861"/>
                <a:gd name="connsiteX3" fmla="*/ 491017 w 1601242"/>
                <a:gd name="connsiteY3" fmla="*/ 1544574 h 1987861"/>
                <a:gd name="connsiteX4" fmla="*/ 218514 w 1601242"/>
                <a:gd name="connsiteY4" fmla="*/ 1284182 h 1987861"/>
                <a:gd name="connsiteX5" fmla="*/ 6567 w 1601242"/>
                <a:gd name="connsiteY5" fmla="*/ 648341 h 1987861"/>
                <a:gd name="connsiteX6" fmla="*/ 472851 w 1601242"/>
                <a:gd name="connsiteY6" fmla="*/ 67000 h 1987861"/>
                <a:gd name="connsiteX7" fmla="*/ 636353 w 1601242"/>
                <a:gd name="connsiteY7" fmla="*/ 321337 h 1987861"/>
                <a:gd name="connsiteX8" fmla="*/ 315404 w 1601242"/>
                <a:gd name="connsiteY8" fmla="*/ 400060 h 1987861"/>
                <a:gd name="connsiteX9" fmla="*/ 260904 w 1601242"/>
                <a:gd name="connsiteY9" fmla="*/ 678619 h 1987861"/>
                <a:gd name="connsiteX10" fmla="*/ 569741 w 1601242"/>
                <a:gd name="connsiteY10" fmla="*/ 630174 h 1987861"/>
                <a:gd name="connsiteX11" fmla="*/ 515240 w 1601242"/>
                <a:gd name="connsiteY11" fmla="*/ 169946 h 1987861"/>
                <a:gd name="connsiteX12" fmla="*/ 696909 w 1601242"/>
                <a:gd name="connsiteY12" fmla="*/ 388 h 1987861"/>
                <a:gd name="connsiteX13" fmla="*/ 969412 w 1601242"/>
                <a:gd name="connsiteY13" fmla="*/ 133612 h 1987861"/>
                <a:gd name="connsiteX14" fmla="*/ 696909 w 1601242"/>
                <a:gd name="connsiteY14" fmla="*/ 442449 h 1987861"/>
                <a:gd name="connsiteX15" fmla="*/ 648464 w 1601242"/>
                <a:gd name="connsiteY15" fmla="*/ 733119 h 1987861"/>
                <a:gd name="connsiteX16" fmla="*/ 1126859 w 1601242"/>
                <a:gd name="connsiteY16" fmla="*/ 406115 h 1987861"/>
                <a:gd name="connsiteX17" fmla="*/ 1568919 w 1601242"/>
                <a:gd name="connsiteY17" fmla="*/ 569617 h 1987861"/>
                <a:gd name="connsiteX18" fmla="*/ 1526530 w 1601242"/>
                <a:gd name="connsiteY18" fmla="*/ 1078290 h 1987861"/>
                <a:gd name="connsiteX19" fmla="*/ 1199526 w 1601242"/>
                <a:gd name="connsiteY19" fmla="*/ 1084346 h 1987861"/>
                <a:gd name="connsiteX0" fmla="*/ 606074 w 1601242"/>
                <a:gd name="connsiteY0" fmla="*/ 1986635 h 1987861"/>
                <a:gd name="connsiteX1" fmla="*/ 836188 w 1601242"/>
                <a:gd name="connsiteY1" fmla="*/ 1926079 h 1987861"/>
                <a:gd name="connsiteX2" fmla="*/ 836188 w 1601242"/>
                <a:gd name="connsiteY2" fmla="*/ 1629352 h 1987861"/>
                <a:gd name="connsiteX3" fmla="*/ 491017 w 1601242"/>
                <a:gd name="connsiteY3" fmla="*/ 1544574 h 1987861"/>
                <a:gd name="connsiteX4" fmla="*/ 218514 w 1601242"/>
                <a:gd name="connsiteY4" fmla="*/ 1284182 h 1987861"/>
                <a:gd name="connsiteX5" fmla="*/ 6567 w 1601242"/>
                <a:gd name="connsiteY5" fmla="*/ 648341 h 1987861"/>
                <a:gd name="connsiteX6" fmla="*/ 472851 w 1601242"/>
                <a:gd name="connsiteY6" fmla="*/ 67000 h 1987861"/>
                <a:gd name="connsiteX7" fmla="*/ 636353 w 1601242"/>
                <a:gd name="connsiteY7" fmla="*/ 321337 h 1987861"/>
                <a:gd name="connsiteX8" fmla="*/ 315404 w 1601242"/>
                <a:gd name="connsiteY8" fmla="*/ 400060 h 1987861"/>
                <a:gd name="connsiteX9" fmla="*/ 260904 w 1601242"/>
                <a:gd name="connsiteY9" fmla="*/ 678619 h 1987861"/>
                <a:gd name="connsiteX10" fmla="*/ 569741 w 1601242"/>
                <a:gd name="connsiteY10" fmla="*/ 630174 h 1987861"/>
                <a:gd name="connsiteX11" fmla="*/ 515240 w 1601242"/>
                <a:gd name="connsiteY11" fmla="*/ 169946 h 1987861"/>
                <a:gd name="connsiteX12" fmla="*/ 696909 w 1601242"/>
                <a:gd name="connsiteY12" fmla="*/ 388 h 1987861"/>
                <a:gd name="connsiteX13" fmla="*/ 969412 w 1601242"/>
                <a:gd name="connsiteY13" fmla="*/ 133612 h 1987861"/>
                <a:gd name="connsiteX14" fmla="*/ 696909 w 1601242"/>
                <a:gd name="connsiteY14" fmla="*/ 442449 h 1987861"/>
                <a:gd name="connsiteX15" fmla="*/ 648464 w 1601242"/>
                <a:gd name="connsiteY15" fmla="*/ 733119 h 1987861"/>
                <a:gd name="connsiteX16" fmla="*/ 1126859 w 1601242"/>
                <a:gd name="connsiteY16" fmla="*/ 406115 h 1987861"/>
                <a:gd name="connsiteX17" fmla="*/ 1568919 w 1601242"/>
                <a:gd name="connsiteY17" fmla="*/ 569617 h 1987861"/>
                <a:gd name="connsiteX18" fmla="*/ 1526530 w 1601242"/>
                <a:gd name="connsiteY18" fmla="*/ 1078290 h 1987861"/>
                <a:gd name="connsiteX19" fmla="*/ 1199526 w 1601242"/>
                <a:gd name="connsiteY19" fmla="*/ 1084346 h 198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01242" h="1987861">
                  <a:moveTo>
                    <a:pt x="606074" y="1986635"/>
                  </a:moveTo>
                  <a:cubicBezTo>
                    <a:pt x="660070" y="1991176"/>
                    <a:pt x="797836" y="1985626"/>
                    <a:pt x="836188" y="1926079"/>
                  </a:cubicBezTo>
                  <a:cubicBezTo>
                    <a:pt x="874540" y="1866532"/>
                    <a:pt x="893716" y="1692936"/>
                    <a:pt x="836188" y="1629352"/>
                  </a:cubicBezTo>
                  <a:cubicBezTo>
                    <a:pt x="778660" y="1565768"/>
                    <a:pt x="593963" y="1602102"/>
                    <a:pt x="491017" y="1544574"/>
                  </a:cubicBezTo>
                  <a:cubicBezTo>
                    <a:pt x="388071" y="1487046"/>
                    <a:pt x="299256" y="1433554"/>
                    <a:pt x="218514" y="1284182"/>
                  </a:cubicBezTo>
                  <a:cubicBezTo>
                    <a:pt x="137772" y="1134810"/>
                    <a:pt x="-35823" y="851205"/>
                    <a:pt x="6567" y="648341"/>
                  </a:cubicBezTo>
                  <a:cubicBezTo>
                    <a:pt x="48957" y="445477"/>
                    <a:pt x="367887" y="121501"/>
                    <a:pt x="472851" y="67000"/>
                  </a:cubicBezTo>
                  <a:cubicBezTo>
                    <a:pt x="577815" y="12499"/>
                    <a:pt x="662594" y="265827"/>
                    <a:pt x="636353" y="321337"/>
                  </a:cubicBezTo>
                  <a:cubicBezTo>
                    <a:pt x="610112" y="376847"/>
                    <a:pt x="377979" y="340513"/>
                    <a:pt x="315404" y="400060"/>
                  </a:cubicBezTo>
                  <a:cubicBezTo>
                    <a:pt x="252829" y="459607"/>
                    <a:pt x="218515" y="640267"/>
                    <a:pt x="260904" y="678619"/>
                  </a:cubicBezTo>
                  <a:cubicBezTo>
                    <a:pt x="303293" y="716971"/>
                    <a:pt x="527352" y="714953"/>
                    <a:pt x="569741" y="630174"/>
                  </a:cubicBezTo>
                  <a:cubicBezTo>
                    <a:pt x="612130" y="545395"/>
                    <a:pt x="494045" y="274910"/>
                    <a:pt x="515240" y="169946"/>
                  </a:cubicBezTo>
                  <a:cubicBezTo>
                    <a:pt x="536435" y="64982"/>
                    <a:pt x="621214" y="6444"/>
                    <a:pt x="696909" y="388"/>
                  </a:cubicBezTo>
                  <a:cubicBezTo>
                    <a:pt x="772604" y="-5668"/>
                    <a:pt x="969412" y="59935"/>
                    <a:pt x="969412" y="133612"/>
                  </a:cubicBezTo>
                  <a:cubicBezTo>
                    <a:pt x="969412" y="207289"/>
                    <a:pt x="750400" y="342531"/>
                    <a:pt x="696909" y="442449"/>
                  </a:cubicBezTo>
                  <a:cubicBezTo>
                    <a:pt x="643418" y="542367"/>
                    <a:pt x="576806" y="739175"/>
                    <a:pt x="648464" y="733119"/>
                  </a:cubicBezTo>
                  <a:cubicBezTo>
                    <a:pt x="720122" y="727063"/>
                    <a:pt x="973450" y="433365"/>
                    <a:pt x="1126859" y="406115"/>
                  </a:cubicBezTo>
                  <a:cubicBezTo>
                    <a:pt x="1280268" y="378865"/>
                    <a:pt x="1502307" y="457588"/>
                    <a:pt x="1568919" y="569617"/>
                  </a:cubicBezTo>
                  <a:cubicBezTo>
                    <a:pt x="1635531" y="681646"/>
                    <a:pt x="1588096" y="992502"/>
                    <a:pt x="1526530" y="1078290"/>
                  </a:cubicBezTo>
                  <a:cubicBezTo>
                    <a:pt x="1464965" y="1164078"/>
                    <a:pt x="1392801" y="1075767"/>
                    <a:pt x="1199526" y="1084346"/>
                  </a:cubicBezTo>
                </a:path>
              </a:pathLst>
            </a:custGeom>
            <a:noFill/>
            <a:ln w="571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864" name="Group 863">
              <a:extLst>
                <a:ext uri="{FF2B5EF4-FFF2-40B4-BE49-F238E27FC236}">
                  <a16:creationId xmlns:a16="http://schemas.microsoft.com/office/drawing/2014/main" id="{BF8CCB62-02FD-F978-F20F-109619008969}"/>
                </a:ext>
              </a:extLst>
            </p:cNvPr>
            <p:cNvGrpSpPr/>
            <p:nvPr/>
          </p:nvGrpSpPr>
          <p:grpSpPr>
            <a:xfrm>
              <a:off x="5561898" y="1690440"/>
              <a:ext cx="1061953" cy="2111656"/>
              <a:chOff x="4494907" y="-809529"/>
              <a:chExt cx="3533584" cy="7026406"/>
            </a:xfrm>
          </p:grpSpPr>
          <p:sp>
            <p:nvSpPr>
              <p:cNvPr id="865" name="Rectangle 864">
                <a:extLst>
                  <a:ext uri="{FF2B5EF4-FFF2-40B4-BE49-F238E27FC236}">
                    <a16:creationId xmlns:a16="http://schemas.microsoft.com/office/drawing/2014/main" id="{DF70793F-CB02-5EBF-7408-FCD6D54B6A6F}"/>
                  </a:ext>
                </a:extLst>
              </p:cNvPr>
              <p:cNvSpPr/>
              <p:nvPr/>
            </p:nvSpPr>
            <p:spPr>
              <a:xfrm>
                <a:off x="5031255" y="-83647"/>
                <a:ext cx="2460888" cy="498762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866" name="Group 865">
                <a:extLst>
                  <a:ext uri="{FF2B5EF4-FFF2-40B4-BE49-F238E27FC236}">
                    <a16:creationId xmlns:a16="http://schemas.microsoft.com/office/drawing/2014/main" id="{49EB46C8-9C7F-C85A-0BFA-E9944354A73B}"/>
                  </a:ext>
                </a:extLst>
              </p:cNvPr>
              <p:cNvGrpSpPr/>
              <p:nvPr/>
            </p:nvGrpSpPr>
            <p:grpSpPr>
              <a:xfrm>
                <a:off x="4494907" y="-809529"/>
                <a:ext cx="3533584" cy="7026406"/>
                <a:chOff x="4494907" y="-809529"/>
                <a:chExt cx="3533584" cy="7026406"/>
              </a:xfrm>
            </p:grpSpPr>
            <p:grpSp>
              <p:nvGrpSpPr>
                <p:cNvPr id="867" name="Group 866">
                  <a:extLst>
                    <a:ext uri="{FF2B5EF4-FFF2-40B4-BE49-F238E27FC236}">
                      <a16:creationId xmlns:a16="http://schemas.microsoft.com/office/drawing/2014/main" id="{812D66AD-01A0-BE0A-7016-A4EBD29AA902}"/>
                    </a:ext>
                  </a:extLst>
                </p:cNvPr>
                <p:cNvGrpSpPr/>
                <p:nvPr/>
              </p:nvGrpSpPr>
              <p:grpSpPr>
                <a:xfrm>
                  <a:off x="7492143" y="-809529"/>
                  <a:ext cx="536348" cy="1230703"/>
                  <a:chOff x="7587703" y="2786419"/>
                  <a:chExt cx="514729" cy="1024558"/>
                </a:xfrm>
              </p:grpSpPr>
              <p:sp>
                <p:nvSpPr>
                  <p:cNvPr id="900" name="Right Triangle 899">
                    <a:extLst>
                      <a:ext uri="{FF2B5EF4-FFF2-40B4-BE49-F238E27FC236}">
                        <a16:creationId xmlns:a16="http://schemas.microsoft.com/office/drawing/2014/main" id="{F351C61B-35ED-1A70-48C6-472060DE610D}"/>
                      </a:ext>
                    </a:extLst>
                  </p:cNvPr>
                  <p:cNvSpPr/>
                  <p:nvPr/>
                </p:nvSpPr>
                <p:spPr>
                  <a:xfrm>
                    <a:off x="7587703" y="2786419"/>
                    <a:ext cx="514729" cy="514729"/>
                  </a:xfrm>
                  <a:prstGeom prst="rtTriangle">
                    <a:avLst/>
                  </a:prstGeom>
                  <a:gradFill>
                    <a:gsLst>
                      <a:gs pos="0">
                        <a:srgbClr val="008000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01" name="Right Triangle 900">
                    <a:extLst>
                      <a:ext uri="{FF2B5EF4-FFF2-40B4-BE49-F238E27FC236}">
                        <a16:creationId xmlns:a16="http://schemas.microsoft.com/office/drawing/2014/main" id="{950C7EB4-5A6B-FE94-FC53-E1549D808F5E}"/>
                      </a:ext>
                    </a:extLst>
                  </p:cNvPr>
                  <p:cNvSpPr/>
                  <p:nvPr/>
                </p:nvSpPr>
                <p:spPr>
                  <a:xfrm flipV="1">
                    <a:off x="7587703" y="3296248"/>
                    <a:ext cx="514729" cy="514729"/>
                  </a:xfrm>
                  <a:prstGeom prst="rtTriangle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868" name="Group 867">
                  <a:extLst>
                    <a:ext uri="{FF2B5EF4-FFF2-40B4-BE49-F238E27FC236}">
                      <a16:creationId xmlns:a16="http://schemas.microsoft.com/office/drawing/2014/main" id="{A60DFDA6-80AD-72AF-D229-691C2F127CF6}"/>
                    </a:ext>
                  </a:extLst>
                </p:cNvPr>
                <p:cNvGrpSpPr/>
                <p:nvPr/>
              </p:nvGrpSpPr>
              <p:grpSpPr>
                <a:xfrm>
                  <a:off x="4494907" y="-89706"/>
                  <a:ext cx="3533584" cy="1950533"/>
                  <a:chOff x="6052143" y="1646667"/>
                  <a:chExt cx="3533584" cy="1950533"/>
                </a:xfrm>
              </p:grpSpPr>
              <p:sp>
                <p:nvSpPr>
                  <p:cNvPr id="893" name="Rectangle 892">
                    <a:extLst>
                      <a:ext uri="{FF2B5EF4-FFF2-40B4-BE49-F238E27FC236}">
                        <a16:creationId xmlns:a16="http://schemas.microsoft.com/office/drawing/2014/main" id="{F59BA619-2D2C-6869-E139-1966478A1970}"/>
                      </a:ext>
                    </a:extLst>
                  </p:cNvPr>
                  <p:cNvSpPr/>
                  <p:nvPr/>
                </p:nvSpPr>
                <p:spPr>
                  <a:xfrm>
                    <a:off x="6588491" y="2372553"/>
                    <a:ext cx="2460888" cy="498762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94" name="Rectangle 893">
                    <a:extLst>
                      <a:ext uri="{FF2B5EF4-FFF2-40B4-BE49-F238E27FC236}">
                        <a16:creationId xmlns:a16="http://schemas.microsoft.com/office/drawing/2014/main" id="{3356D173-FBBE-3A76-36BF-0CC86E944D8E}"/>
                      </a:ext>
                    </a:extLst>
                  </p:cNvPr>
                  <p:cNvSpPr/>
                  <p:nvPr/>
                </p:nvSpPr>
                <p:spPr>
                  <a:xfrm>
                    <a:off x="6588491" y="3092382"/>
                    <a:ext cx="2460888" cy="498762"/>
                  </a:xfrm>
                  <a:prstGeom prst="rect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95" name="Right Triangle 894">
                    <a:extLst>
                      <a:ext uri="{FF2B5EF4-FFF2-40B4-BE49-F238E27FC236}">
                        <a16:creationId xmlns:a16="http://schemas.microsoft.com/office/drawing/2014/main" id="{241A298B-8EAA-529D-0D70-DAA710F99123}"/>
                      </a:ext>
                    </a:extLst>
                  </p:cNvPr>
                  <p:cNvSpPr/>
                  <p:nvPr/>
                </p:nvSpPr>
                <p:spPr>
                  <a:xfrm>
                    <a:off x="9049379" y="2366497"/>
                    <a:ext cx="536348" cy="618294"/>
                  </a:xfrm>
                  <a:prstGeom prst="rtTriangle">
                    <a:avLst/>
                  </a:prstGeom>
                  <a:gradFill>
                    <a:gsLst>
                      <a:gs pos="0">
                        <a:srgbClr val="008000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96" name="Right Triangle 895">
                    <a:extLst>
                      <a:ext uri="{FF2B5EF4-FFF2-40B4-BE49-F238E27FC236}">
                        <a16:creationId xmlns:a16="http://schemas.microsoft.com/office/drawing/2014/main" id="{D6CF4F46-B8D0-7AD9-DCC4-6D1EEBEFA03D}"/>
                      </a:ext>
                    </a:extLst>
                  </p:cNvPr>
                  <p:cNvSpPr/>
                  <p:nvPr/>
                </p:nvSpPr>
                <p:spPr>
                  <a:xfrm flipV="1">
                    <a:off x="9049379" y="2978906"/>
                    <a:ext cx="536348" cy="618294"/>
                  </a:xfrm>
                  <a:prstGeom prst="rtTriangle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897" name="Group 896">
                    <a:extLst>
                      <a:ext uri="{FF2B5EF4-FFF2-40B4-BE49-F238E27FC236}">
                        <a16:creationId xmlns:a16="http://schemas.microsoft.com/office/drawing/2014/main" id="{7C50C959-E352-FEC0-1BDC-A37B1E5F2D51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052143" y="1646667"/>
                    <a:ext cx="536348" cy="1230700"/>
                    <a:chOff x="4214718" y="4420425"/>
                    <a:chExt cx="514729" cy="1024555"/>
                  </a:xfrm>
                </p:grpSpPr>
                <p:sp>
                  <p:nvSpPr>
                    <p:cNvPr id="898" name="Right Triangle 897">
                      <a:extLst>
                        <a:ext uri="{FF2B5EF4-FFF2-40B4-BE49-F238E27FC236}">
                          <a16:creationId xmlns:a16="http://schemas.microsoft.com/office/drawing/2014/main" id="{9C421E8B-C0D7-DD59-8D93-91FF050995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4718" y="4420425"/>
                      <a:ext cx="514729" cy="514729"/>
                    </a:xfrm>
                    <a:prstGeom prst="rtTriangl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99" name="Right Triangle 898">
                      <a:extLst>
                        <a:ext uri="{FF2B5EF4-FFF2-40B4-BE49-F238E27FC236}">
                          <a16:creationId xmlns:a16="http://schemas.microsoft.com/office/drawing/2014/main" id="{F7E28D93-DCFA-B3BF-6D5B-32995259C79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14718" y="4930251"/>
                      <a:ext cx="514729" cy="514729"/>
                    </a:xfrm>
                    <a:prstGeom prst="rtTriangle">
                      <a:avLst/>
                    </a:prstGeom>
                    <a:gradFill>
                      <a:gsLst>
                        <a:gs pos="100000">
                          <a:srgbClr val="008000"/>
                        </a:gs>
                        <a:gs pos="64000">
                          <a:srgbClr val="006600"/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869" name="Group 868">
                  <a:extLst>
                    <a:ext uri="{FF2B5EF4-FFF2-40B4-BE49-F238E27FC236}">
                      <a16:creationId xmlns:a16="http://schemas.microsoft.com/office/drawing/2014/main" id="{8BAE1C25-9FE0-8714-4FD1-EBB2278D83CA}"/>
                    </a:ext>
                  </a:extLst>
                </p:cNvPr>
                <p:cNvGrpSpPr/>
                <p:nvPr/>
              </p:nvGrpSpPr>
              <p:grpSpPr>
                <a:xfrm>
                  <a:off x="4494907" y="1355047"/>
                  <a:ext cx="3533584" cy="1950538"/>
                  <a:chOff x="6052143" y="1610326"/>
                  <a:chExt cx="3533584" cy="1950538"/>
                </a:xfrm>
              </p:grpSpPr>
              <p:sp>
                <p:nvSpPr>
                  <p:cNvPr id="886" name="Rectangle 885">
                    <a:extLst>
                      <a:ext uri="{FF2B5EF4-FFF2-40B4-BE49-F238E27FC236}">
                        <a16:creationId xmlns:a16="http://schemas.microsoft.com/office/drawing/2014/main" id="{13F93D1C-A540-E830-1BBD-8DFDF65FA3B9}"/>
                      </a:ext>
                    </a:extLst>
                  </p:cNvPr>
                  <p:cNvSpPr/>
                  <p:nvPr/>
                </p:nvSpPr>
                <p:spPr>
                  <a:xfrm>
                    <a:off x="6588491" y="2336217"/>
                    <a:ext cx="2460888" cy="498762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87" name="Rectangle 886">
                    <a:extLst>
                      <a:ext uri="{FF2B5EF4-FFF2-40B4-BE49-F238E27FC236}">
                        <a16:creationId xmlns:a16="http://schemas.microsoft.com/office/drawing/2014/main" id="{4F925768-82DB-06E3-07EB-58C35D083647}"/>
                      </a:ext>
                    </a:extLst>
                  </p:cNvPr>
                  <p:cNvSpPr/>
                  <p:nvPr/>
                </p:nvSpPr>
                <p:spPr>
                  <a:xfrm>
                    <a:off x="6588491" y="3062102"/>
                    <a:ext cx="2460888" cy="498762"/>
                  </a:xfrm>
                  <a:prstGeom prst="rect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88" name="Right Triangle 887">
                    <a:extLst>
                      <a:ext uri="{FF2B5EF4-FFF2-40B4-BE49-F238E27FC236}">
                        <a16:creationId xmlns:a16="http://schemas.microsoft.com/office/drawing/2014/main" id="{AA8089C0-021C-53E2-293A-7E82E74598DE}"/>
                      </a:ext>
                    </a:extLst>
                  </p:cNvPr>
                  <p:cNvSpPr/>
                  <p:nvPr/>
                </p:nvSpPr>
                <p:spPr>
                  <a:xfrm>
                    <a:off x="9049379" y="2330161"/>
                    <a:ext cx="536348" cy="618294"/>
                  </a:xfrm>
                  <a:prstGeom prst="rtTriangle">
                    <a:avLst/>
                  </a:prstGeom>
                  <a:gradFill>
                    <a:gsLst>
                      <a:gs pos="0">
                        <a:srgbClr val="008000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89" name="Right Triangle 888">
                    <a:extLst>
                      <a:ext uri="{FF2B5EF4-FFF2-40B4-BE49-F238E27FC236}">
                        <a16:creationId xmlns:a16="http://schemas.microsoft.com/office/drawing/2014/main" id="{F4B5B17E-959E-F0CF-EE80-1950A6077441}"/>
                      </a:ext>
                    </a:extLst>
                  </p:cNvPr>
                  <p:cNvSpPr/>
                  <p:nvPr/>
                </p:nvSpPr>
                <p:spPr>
                  <a:xfrm flipV="1">
                    <a:off x="9049379" y="2942570"/>
                    <a:ext cx="536348" cy="618294"/>
                  </a:xfrm>
                  <a:prstGeom prst="rtTriangle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890" name="Group 889">
                    <a:extLst>
                      <a:ext uri="{FF2B5EF4-FFF2-40B4-BE49-F238E27FC236}">
                        <a16:creationId xmlns:a16="http://schemas.microsoft.com/office/drawing/2014/main" id="{931167C2-9CAB-7DFF-FCE8-F2DC9A053B71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052143" y="1610326"/>
                    <a:ext cx="536348" cy="1230682"/>
                    <a:chOff x="4214718" y="4450677"/>
                    <a:chExt cx="514729" cy="1024537"/>
                  </a:xfrm>
                </p:grpSpPr>
                <p:sp>
                  <p:nvSpPr>
                    <p:cNvPr id="891" name="Right Triangle 890">
                      <a:extLst>
                        <a:ext uri="{FF2B5EF4-FFF2-40B4-BE49-F238E27FC236}">
                          <a16:creationId xmlns:a16="http://schemas.microsoft.com/office/drawing/2014/main" id="{359B2826-2E76-3560-71D2-A7EB7DFDF6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4718" y="4450677"/>
                      <a:ext cx="514729" cy="514729"/>
                    </a:xfrm>
                    <a:prstGeom prst="rtTriangl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92" name="Right Triangle 891">
                      <a:extLst>
                        <a:ext uri="{FF2B5EF4-FFF2-40B4-BE49-F238E27FC236}">
                          <a16:creationId xmlns:a16="http://schemas.microsoft.com/office/drawing/2014/main" id="{F8C1B415-F372-C9BE-A327-EBD2B4AA0A1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14718" y="4960485"/>
                      <a:ext cx="514729" cy="514729"/>
                    </a:xfrm>
                    <a:prstGeom prst="rtTriangle">
                      <a:avLst/>
                    </a:prstGeom>
                    <a:gradFill>
                      <a:gsLst>
                        <a:gs pos="100000">
                          <a:srgbClr val="008000"/>
                        </a:gs>
                        <a:gs pos="64000">
                          <a:srgbClr val="006600"/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870" name="Group 869">
                  <a:extLst>
                    <a:ext uri="{FF2B5EF4-FFF2-40B4-BE49-F238E27FC236}">
                      <a16:creationId xmlns:a16="http://schemas.microsoft.com/office/drawing/2014/main" id="{7B9ACC98-0CF2-0D2A-AE65-CE63AA767C52}"/>
                    </a:ext>
                  </a:extLst>
                </p:cNvPr>
                <p:cNvGrpSpPr/>
                <p:nvPr/>
              </p:nvGrpSpPr>
              <p:grpSpPr>
                <a:xfrm>
                  <a:off x="4494907" y="2812666"/>
                  <a:ext cx="3533584" cy="1950538"/>
                  <a:chOff x="6052143" y="1610326"/>
                  <a:chExt cx="3533584" cy="1950538"/>
                </a:xfrm>
              </p:grpSpPr>
              <p:sp>
                <p:nvSpPr>
                  <p:cNvPr id="879" name="Rectangle 878">
                    <a:extLst>
                      <a:ext uri="{FF2B5EF4-FFF2-40B4-BE49-F238E27FC236}">
                        <a16:creationId xmlns:a16="http://schemas.microsoft.com/office/drawing/2014/main" id="{CCC210C3-B2E1-7AE1-453B-84B68577A13A}"/>
                      </a:ext>
                    </a:extLst>
                  </p:cNvPr>
                  <p:cNvSpPr/>
                  <p:nvPr/>
                </p:nvSpPr>
                <p:spPr>
                  <a:xfrm>
                    <a:off x="6588491" y="2336217"/>
                    <a:ext cx="2460888" cy="498762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80" name="Rectangle 879">
                    <a:extLst>
                      <a:ext uri="{FF2B5EF4-FFF2-40B4-BE49-F238E27FC236}">
                        <a16:creationId xmlns:a16="http://schemas.microsoft.com/office/drawing/2014/main" id="{A081C53E-4C0F-04B5-BF26-F8F40E7453C1}"/>
                      </a:ext>
                    </a:extLst>
                  </p:cNvPr>
                  <p:cNvSpPr/>
                  <p:nvPr/>
                </p:nvSpPr>
                <p:spPr>
                  <a:xfrm>
                    <a:off x="6588491" y="3062102"/>
                    <a:ext cx="2460888" cy="498762"/>
                  </a:xfrm>
                  <a:prstGeom prst="rect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81" name="Right Triangle 880">
                    <a:extLst>
                      <a:ext uri="{FF2B5EF4-FFF2-40B4-BE49-F238E27FC236}">
                        <a16:creationId xmlns:a16="http://schemas.microsoft.com/office/drawing/2014/main" id="{54C0460B-9637-A6CC-924E-85D0BCEB7F4E}"/>
                      </a:ext>
                    </a:extLst>
                  </p:cNvPr>
                  <p:cNvSpPr/>
                  <p:nvPr/>
                </p:nvSpPr>
                <p:spPr>
                  <a:xfrm>
                    <a:off x="9049379" y="2330161"/>
                    <a:ext cx="536348" cy="618294"/>
                  </a:xfrm>
                  <a:prstGeom prst="rtTriangle">
                    <a:avLst/>
                  </a:prstGeom>
                  <a:gradFill>
                    <a:gsLst>
                      <a:gs pos="0">
                        <a:srgbClr val="008000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82" name="Right Triangle 881">
                    <a:extLst>
                      <a:ext uri="{FF2B5EF4-FFF2-40B4-BE49-F238E27FC236}">
                        <a16:creationId xmlns:a16="http://schemas.microsoft.com/office/drawing/2014/main" id="{1DB17571-DD24-8C44-2242-D7672DA3365F}"/>
                      </a:ext>
                    </a:extLst>
                  </p:cNvPr>
                  <p:cNvSpPr/>
                  <p:nvPr/>
                </p:nvSpPr>
                <p:spPr>
                  <a:xfrm flipV="1">
                    <a:off x="9049379" y="2942570"/>
                    <a:ext cx="536348" cy="618294"/>
                  </a:xfrm>
                  <a:prstGeom prst="rtTriangle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883" name="Group 882">
                    <a:extLst>
                      <a:ext uri="{FF2B5EF4-FFF2-40B4-BE49-F238E27FC236}">
                        <a16:creationId xmlns:a16="http://schemas.microsoft.com/office/drawing/2014/main" id="{F14D350F-C7AB-CFFF-23A8-F6276382CB5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052143" y="1610326"/>
                    <a:ext cx="536348" cy="1230682"/>
                    <a:chOff x="4214718" y="4450677"/>
                    <a:chExt cx="514729" cy="1024537"/>
                  </a:xfrm>
                </p:grpSpPr>
                <p:sp>
                  <p:nvSpPr>
                    <p:cNvPr id="884" name="Right Triangle 883">
                      <a:extLst>
                        <a:ext uri="{FF2B5EF4-FFF2-40B4-BE49-F238E27FC236}">
                          <a16:creationId xmlns:a16="http://schemas.microsoft.com/office/drawing/2014/main" id="{5C86F1AA-EEAB-08F6-F506-4FCB20F5B3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4718" y="4450677"/>
                      <a:ext cx="514729" cy="514729"/>
                    </a:xfrm>
                    <a:prstGeom prst="rtTriangl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85" name="Right Triangle 884">
                      <a:extLst>
                        <a:ext uri="{FF2B5EF4-FFF2-40B4-BE49-F238E27FC236}">
                          <a16:creationId xmlns:a16="http://schemas.microsoft.com/office/drawing/2014/main" id="{908CC067-E296-F85A-38B8-0A1A8923656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14718" y="4960485"/>
                      <a:ext cx="514729" cy="514729"/>
                    </a:xfrm>
                    <a:prstGeom prst="rtTriangle">
                      <a:avLst/>
                    </a:prstGeom>
                    <a:gradFill>
                      <a:gsLst>
                        <a:gs pos="100000">
                          <a:srgbClr val="008000"/>
                        </a:gs>
                        <a:gs pos="64000">
                          <a:srgbClr val="006600"/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871" name="Group 870">
                  <a:extLst>
                    <a:ext uri="{FF2B5EF4-FFF2-40B4-BE49-F238E27FC236}">
                      <a16:creationId xmlns:a16="http://schemas.microsoft.com/office/drawing/2014/main" id="{C87CDC25-CA15-3C6B-C2B6-9E618A27ECB6}"/>
                    </a:ext>
                  </a:extLst>
                </p:cNvPr>
                <p:cNvGrpSpPr/>
                <p:nvPr/>
              </p:nvGrpSpPr>
              <p:grpSpPr>
                <a:xfrm>
                  <a:off x="4494907" y="4266339"/>
                  <a:ext cx="3533584" cy="1950538"/>
                  <a:chOff x="6052143" y="1610326"/>
                  <a:chExt cx="3533584" cy="1950538"/>
                </a:xfrm>
              </p:grpSpPr>
              <p:sp>
                <p:nvSpPr>
                  <p:cNvPr id="872" name="Rectangle 871">
                    <a:extLst>
                      <a:ext uri="{FF2B5EF4-FFF2-40B4-BE49-F238E27FC236}">
                        <a16:creationId xmlns:a16="http://schemas.microsoft.com/office/drawing/2014/main" id="{E0D72D13-D8AA-3ACA-9A20-A5D142A0DBEB}"/>
                      </a:ext>
                    </a:extLst>
                  </p:cNvPr>
                  <p:cNvSpPr/>
                  <p:nvPr/>
                </p:nvSpPr>
                <p:spPr>
                  <a:xfrm>
                    <a:off x="6588491" y="2336217"/>
                    <a:ext cx="2460888" cy="498762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73" name="Rectangle 872">
                    <a:extLst>
                      <a:ext uri="{FF2B5EF4-FFF2-40B4-BE49-F238E27FC236}">
                        <a16:creationId xmlns:a16="http://schemas.microsoft.com/office/drawing/2014/main" id="{E72B55DE-16A9-551A-63DA-8ABA55EC0CB0}"/>
                      </a:ext>
                    </a:extLst>
                  </p:cNvPr>
                  <p:cNvSpPr/>
                  <p:nvPr/>
                </p:nvSpPr>
                <p:spPr>
                  <a:xfrm>
                    <a:off x="6588491" y="3062102"/>
                    <a:ext cx="2460888" cy="498762"/>
                  </a:xfrm>
                  <a:prstGeom prst="rect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74" name="Right Triangle 873">
                    <a:extLst>
                      <a:ext uri="{FF2B5EF4-FFF2-40B4-BE49-F238E27FC236}">
                        <a16:creationId xmlns:a16="http://schemas.microsoft.com/office/drawing/2014/main" id="{7EA5B03C-C3C5-257C-76DF-E099633D5B53}"/>
                      </a:ext>
                    </a:extLst>
                  </p:cNvPr>
                  <p:cNvSpPr/>
                  <p:nvPr/>
                </p:nvSpPr>
                <p:spPr>
                  <a:xfrm>
                    <a:off x="9049379" y="2330161"/>
                    <a:ext cx="536348" cy="618294"/>
                  </a:xfrm>
                  <a:prstGeom prst="rtTriangle">
                    <a:avLst/>
                  </a:prstGeom>
                  <a:gradFill>
                    <a:gsLst>
                      <a:gs pos="0">
                        <a:srgbClr val="008000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75" name="Right Triangle 874">
                    <a:extLst>
                      <a:ext uri="{FF2B5EF4-FFF2-40B4-BE49-F238E27FC236}">
                        <a16:creationId xmlns:a16="http://schemas.microsoft.com/office/drawing/2014/main" id="{503B6F7A-328C-3BB6-372B-1D4B38BD6AE2}"/>
                      </a:ext>
                    </a:extLst>
                  </p:cNvPr>
                  <p:cNvSpPr/>
                  <p:nvPr/>
                </p:nvSpPr>
                <p:spPr>
                  <a:xfrm flipV="1">
                    <a:off x="9049379" y="2942570"/>
                    <a:ext cx="536348" cy="618294"/>
                  </a:xfrm>
                  <a:prstGeom prst="rtTriangle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876" name="Group 875">
                    <a:extLst>
                      <a:ext uri="{FF2B5EF4-FFF2-40B4-BE49-F238E27FC236}">
                        <a16:creationId xmlns:a16="http://schemas.microsoft.com/office/drawing/2014/main" id="{5D3F1440-B1E1-13ED-B6FB-1467D64C3C22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052143" y="1610326"/>
                    <a:ext cx="536348" cy="1230682"/>
                    <a:chOff x="4214718" y="4450677"/>
                    <a:chExt cx="514729" cy="1024537"/>
                  </a:xfrm>
                </p:grpSpPr>
                <p:sp>
                  <p:nvSpPr>
                    <p:cNvPr id="877" name="Right Triangle 876">
                      <a:extLst>
                        <a:ext uri="{FF2B5EF4-FFF2-40B4-BE49-F238E27FC236}">
                          <a16:creationId xmlns:a16="http://schemas.microsoft.com/office/drawing/2014/main" id="{8D1A1896-0C6C-5CF4-92F2-802858FB0B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4718" y="4450677"/>
                      <a:ext cx="514729" cy="514729"/>
                    </a:xfrm>
                    <a:prstGeom prst="rtTriangl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78" name="Right Triangle 877">
                      <a:extLst>
                        <a:ext uri="{FF2B5EF4-FFF2-40B4-BE49-F238E27FC236}">
                          <a16:creationId xmlns:a16="http://schemas.microsoft.com/office/drawing/2014/main" id="{50F1911A-6257-73C1-EF24-60E77948D90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14718" y="4960485"/>
                      <a:ext cx="514729" cy="514729"/>
                    </a:xfrm>
                    <a:prstGeom prst="rtTriangle">
                      <a:avLst/>
                    </a:prstGeom>
                    <a:gradFill>
                      <a:gsLst>
                        <a:gs pos="100000">
                          <a:srgbClr val="008000"/>
                        </a:gs>
                        <a:gs pos="64000">
                          <a:srgbClr val="006600"/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</p:grpSp>
        <p:grpSp>
          <p:nvGrpSpPr>
            <p:cNvPr id="904" name="Group 903">
              <a:extLst>
                <a:ext uri="{FF2B5EF4-FFF2-40B4-BE49-F238E27FC236}">
                  <a16:creationId xmlns:a16="http://schemas.microsoft.com/office/drawing/2014/main" id="{E45DF227-9016-E051-F986-5882998D0809}"/>
                </a:ext>
              </a:extLst>
            </p:cNvPr>
            <p:cNvGrpSpPr/>
            <p:nvPr/>
          </p:nvGrpSpPr>
          <p:grpSpPr>
            <a:xfrm>
              <a:off x="4159352" y="3171698"/>
              <a:ext cx="540929" cy="1821239"/>
              <a:chOff x="4737117" y="-1513182"/>
              <a:chExt cx="1674802" cy="5638839"/>
            </a:xfrm>
          </p:grpSpPr>
          <p:sp>
            <p:nvSpPr>
              <p:cNvPr id="908" name="Arrow: Curved Right 907">
                <a:extLst>
                  <a:ext uri="{FF2B5EF4-FFF2-40B4-BE49-F238E27FC236}">
                    <a16:creationId xmlns:a16="http://schemas.microsoft.com/office/drawing/2014/main" id="{1A894FF7-5014-5370-48C6-3B54B9E3D8B8}"/>
                  </a:ext>
                </a:extLst>
              </p:cNvPr>
              <p:cNvSpPr/>
              <p:nvPr/>
            </p:nvSpPr>
            <p:spPr>
              <a:xfrm flipH="1">
                <a:off x="5564081" y="1993494"/>
                <a:ext cx="847838" cy="1436436"/>
              </a:xfrm>
              <a:prstGeom prst="curvedRightArrow">
                <a:avLst>
                  <a:gd name="adj1" fmla="val 50000"/>
                  <a:gd name="adj2" fmla="val 49741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9" name="Arrow: Curved Right 908">
                <a:extLst>
                  <a:ext uri="{FF2B5EF4-FFF2-40B4-BE49-F238E27FC236}">
                    <a16:creationId xmlns:a16="http://schemas.microsoft.com/office/drawing/2014/main" id="{97B1D8CF-DF64-E3B2-A76D-62E8EC2520A8}"/>
                  </a:ext>
                </a:extLst>
              </p:cNvPr>
              <p:cNvSpPr/>
              <p:nvPr/>
            </p:nvSpPr>
            <p:spPr>
              <a:xfrm flipH="1">
                <a:off x="5564081" y="1295547"/>
                <a:ext cx="847838" cy="1436436"/>
              </a:xfrm>
              <a:prstGeom prst="curvedRightArrow">
                <a:avLst>
                  <a:gd name="adj1" fmla="val 50000"/>
                  <a:gd name="adj2" fmla="val 50788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0" name="Arrow: Curved Right 909">
                <a:extLst>
                  <a:ext uri="{FF2B5EF4-FFF2-40B4-BE49-F238E27FC236}">
                    <a16:creationId xmlns:a16="http://schemas.microsoft.com/office/drawing/2014/main" id="{A9BBD2FF-2D26-E9A3-4C05-E7AAF3221DD0}"/>
                  </a:ext>
                </a:extLst>
              </p:cNvPr>
              <p:cNvSpPr/>
              <p:nvPr/>
            </p:nvSpPr>
            <p:spPr>
              <a:xfrm>
                <a:off x="4737117" y="1993494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1" name="Arrow: Curved Right 910">
                <a:extLst>
                  <a:ext uri="{FF2B5EF4-FFF2-40B4-BE49-F238E27FC236}">
                    <a16:creationId xmlns:a16="http://schemas.microsoft.com/office/drawing/2014/main" id="{050B925E-779C-40EF-9713-C429C97CBAC1}"/>
                  </a:ext>
                </a:extLst>
              </p:cNvPr>
              <p:cNvSpPr/>
              <p:nvPr/>
            </p:nvSpPr>
            <p:spPr>
              <a:xfrm>
                <a:off x="4737117" y="1295547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2" name="Arrow: Curved Right 911">
                <a:extLst>
                  <a:ext uri="{FF2B5EF4-FFF2-40B4-BE49-F238E27FC236}">
                    <a16:creationId xmlns:a16="http://schemas.microsoft.com/office/drawing/2014/main" id="{8B017F90-9CAB-5BEC-C059-3941C37E1D19}"/>
                  </a:ext>
                </a:extLst>
              </p:cNvPr>
              <p:cNvSpPr/>
              <p:nvPr/>
            </p:nvSpPr>
            <p:spPr>
              <a:xfrm>
                <a:off x="4737117" y="599820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3" name="Arrow: Curved Right 912">
                <a:extLst>
                  <a:ext uri="{FF2B5EF4-FFF2-40B4-BE49-F238E27FC236}">
                    <a16:creationId xmlns:a16="http://schemas.microsoft.com/office/drawing/2014/main" id="{CD17BC4A-1CFF-A57C-BA62-187BFB0F4AF8}"/>
                  </a:ext>
                </a:extLst>
              </p:cNvPr>
              <p:cNvSpPr/>
              <p:nvPr/>
            </p:nvSpPr>
            <p:spPr>
              <a:xfrm flipH="1">
                <a:off x="5564081" y="597600"/>
                <a:ext cx="847838" cy="1436436"/>
              </a:xfrm>
              <a:prstGeom prst="curvedRightArrow">
                <a:avLst>
                  <a:gd name="adj1" fmla="val 50000"/>
                  <a:gd name="adj2" fmla="val 50788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4" name="Arrow: Curved Right 913">
                <a:extLst>
                  <a:ext uri="{FF2B5EF4-FFF2-40B4-BE49-F238E27FC236}">
                    <a16:creationId xmlns:a16="http://schemas.microsoft.com/office/drawing/2014/main" id="{F7306D98-14F1-4157-E0DF-788C9DB73B71}"/>
                  </a:ext>
                </a:extLst>
              </p:cNvPr>
              <p:cNvSpPr/>
              <p:nvPr/>
            </p:nvSpPr>
            <p:spPr>
              <a:xfrm>
                <a:off x="4737117" y="-98127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5" name="Arrow: Curved Right 914">
                <a:extLst>
                  <a:ext uri="{FF2B5EF4-FFF2-40B4-BE49-F238E27FC236}">
                    <a16:creationId xmlns:a16="http://schemas.microsoft.com/office/drawing/2014/main" id="{5499B844-019D-A6B3-3A63-43460607AC2B}"/>
                  </a:ext>
                </a:extLst>
              </p:cNvPr>
              <p:cNvSpPr/>
              <p:nvPr/>
            </p:nvSpPr>
            <p:spPr>
              <a:xfrm flipH="1">
                <a:off x="5564081" y="-100347"/>
                <a:ext cx="847838" cy="1436436"/>
              </a:xfrm>
              <a:prstGeom prst="curvedRightArrow">
                <a:avLst>
                  <a:gd name="adj1" fmla="val 50000"/>
                  <a:gd name="adj2" fmla="val 50788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6" name="Arrow: Curved Right 915">
                <a:extLst>
                  <a:ext uri="{FF2B5EF4-FFF2-40B4-BE49-F238E27FC236}">
                    <a16:creationId xmlns:a16="http://schemas.microsoft.com/office/drawing/2014/main" id="{2D279A82-41B0-ACA6-011A-AF5898520955}"/>
                  </a:ext>
                </a:extLst>
              </p:cNvPr>
              <p:cNvSpPr/>
              <p:nvPr/>
            </p:nvSpPr>
            <p:spPr>
              <a:xfrm>
                <a:off x="4737117" y="-803096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7" name="Arrow: Curved Right 916">
                <a:extLst>
                  <a:ext uri="{FF2B5EF4-FFF2-40B4-BE49-F238E27FC236}">
                    <a16:creationId xmlns:a16="http://schemas.microsoft.com/office/drawing/2014/main" id="{CE4FD325-D19F-0E8B-A5F3-42E2B183C3E8}"/>
                  </a:ext>
                </a:extLst>
              </p:cNvPr>
              <p:cNvSpPr/>
              <p:nvPr/>
            </p:nvSpPr>
            <p:spPr>
              <a:xfrm flipH="1">
                <a:off x="5564081" y="-805316"/>
                <a:ext cx="847838" cy="1436436"/>
              </a:xfrm>
              <a:prstGeom prst="curvedRightArrow">
                <a:avLst>
                  <a:gd name="adj1" fmla="val 50000"/>
                  <a:gd name="adj2" fmla="val 50788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8" name="Arrow: Curved Right 917">
                <a:extLst>
                  <a:ext uri="{FF2B5EF4-FFF2-40B4-BE49-F238E27FC236}">
                    <a16:creationId xmlns:a16="http://schemas.microsoft.com/office/drawing/2014/main" id="{D8CF0E37-A39D-9ECD-718A-B2186FBB15C5}"/>
                  </a:ext>
                </a:extLst>
              </p:cNvPr>
              <p:cNvSpPr/>
              <p:nvPr/>
            </p:nvSpPr>
            <p:spPr>
              <a:xfrm>
                <a:off x="4737117" y="-1513182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71" name="Group 970">
              <a:extLst>
                <a:ext uri="{FF2B5EF4-FFF2-40B4-BE49-F238E27FC236}">
                  <a16:creationId xmlns:a16="http://schemas.microsoft.com/office/drawing/2014/main" id="{AA4F915E-0AB4-6983-1C9C-F6AF959B2196}"/>
                </a:ext>
              </a:extLst>
            </p:cNvPr>
            <p:cNvGrpSpPr/>
            <p:nvPr/>
          </p:nvGrpSpPr>
          <p:grpSpPr>
            <a:xfrm>
              <a:off x="4772418" y="2265934"/>
              <a:ext cx="540929" cy="1821239"/>
              <a:chOff x="4737117" y="-1513182"/>
              <a:chExt cx="1674802" cy="5638839"/>
            </a:xfrm>
          </p:grpSpPr>
          <p:sp>
            <p:nvSpPr>
              <p:cNvPr id="972" name="Arrow: Curved Right 971">
                <a:extLst>
                  <a:ext uri="{FF2B5EF4-FFF2-40B4-BE49-F238E27FC236}">
                    <a16:creationId xmlns:a16="http://schemas.microsoft.com/office/drawing/2014/main" id="{4AE3FF83-B106-0B82-F779-5802D2EBD4E9}"/>
                  </a:ext>
                </a:extLst>
              </p:cNvPr>
              <p:cNvSpPr/>
              <p:nvPr/>
            </p:nvSpPr>
            <p:spPr>
              <a:xfrm flipH="1">
                <a:off x="5564081" y="1993494"/>
                <a:ext cx="847838" cy="1436436"/>
              </a:xfrm>
              <a:prstGeom prst="curvedRightArrow">
                <a:avLst>
                  <a:gd name="adj1" fmla="val 50000"/>
                  <a:gd name="adj2" fmla="val 49741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3" name="Arrow: Curved Right 972">
                <a:extLst>
                  <a:ext uri="{FF2B5EF4-FFF2-40B4-BE49-F238E27FC236}">
                    <a16:creationId xmlns:a16="http://schemas.microsoft.com/office/drawing/2014/main" id="{1805EB44-54E3-C8BB-31A9-A0F00A94F2F1}"/>
                  </a:ext>
                </a:extLst>
              </p:cNvPr>
              <p:cNvSpPr/>
              <p:nvPr/>
            </p:nvSpPr>
            <p:spPr>
              <a:xfrm flipH="1">
                <a:off x="5564081" y="1295547"/>
                <a:ext cx="847838" cy="1436436"/>
              </a:xfrm>
              <a:prstGeom prst="curvedRightArrow">
                <a:avLst>
                  <a:gd name="adj1" fmla="val 50000"/>
                  <a:gd name="adj2" fmla="val 50788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4" name="Arrow: Curved Right 973">
                <a:extLst>
                  <a:ext uri="{FF2B5EF4-FFF2-40B4-BE49-F238E27FC236}">
                    <a16:creationId xmlns:a16="http://schemas.microsoft.com/office/drawing/2014/main" id="{2A33FCCB-E770-CBEC-3331-42E73E861FCD}"/>
                  </a:ext>
                </a:extLst>
              </p:cNvPr>
              <p:cNvSpPr/>
              <p:nvPr/>
            </p:nvSpPr>
            <p:spPr>
              <a:xfrm>
                <a:off x="4737117" y="1993494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5" name="Arrow: Curved Right 974">
                <a:extLst>
                  <a:ext uri="{FF2B5EF4-FFF2-40B4-BE49-F238E27FC236}">
                    <a16:creationId xmlns:a16="http://schemas.microsoft.com/office/drawing/2014/main" id="{68C52077-A0AE-088A-2E16-9E8C1774F5E6}"/>
                  </a:ext>
                </a:extLst>
              </p:cNvPr>
              <p:cNvSpPr/>
              <p:nvPr/>
            </p:nvSpPr>
            <p:spPr>
              <a:xfrm>
                <a:off x="4737117" y="1295547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6" name="Arrow: Curved Right 975">
                <a:extLst>
                  <a:ext uri="{FF2B5EF4-FFF2-40B4-BE49-F238E27FC236}">
                    <a16:creationId xmlns:a16="http://schemas.microsoft.com/office/drawing/2014/main" id="{C3DDAE26-0BEA-0E0C-4FD8-89721B8353F9}"/>
                  </a:ext>
                </a:extLst>
              </p:cNvPr>
              <p:cNvSpPr/>
              <p:nvPr/>
            </p:nvSpPr>
            <p:spPr>
              <a:xfrm>
                <a:off x="4737117" y="599820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7" name="Arrow: Curved Right 976">
                <a:extLst>
                  <a:ext uri="{FF2B5EF4-FFF2-40B4-BE49-F238E27FC236}">
                    <a16:creationId xmlns:a16="http://schemas.microsoft.com/office/drawing/2014/main" id="{972056AE-3E7F-77F9-CC83-49C337E1FC4E}"/>
                  </a:ext>
                </a:extLst>
              </p:cNvPr>
              <p:cNvSpPr/>
              <p:nvPr/>
            </p:nvSpPr>
            <p:spPr>
              <a:xfrm flipH="1">
                <a:off x="5564081" y="597600"/>
                <a:ext cx="847838" cy="1436436"/>
              </a:xfrm>
              <a:prstGeom prst="curvedRightArrow">
                <a:avLst>
                  <a:gd name="adj1" fmla="val 50000"/>
                  <a:gd name="adj2" fmla="val 50788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8" name="Arrow: Curved Right 977">
                <a:extLst>
                  <a:ext uri="{FF2B5EF4-FFF2-40B4-BE49-F238E27FC236}">
                    <a16:creationId xmlns:a16="http://schemas.microsoft.com/office/drawing/2014/main" id="{81CAC0A1-4621-3A64-7386-5CBEC1CF6AEF}"/>
                  </a:ext>
                </a:extLst>
              </p:cNvPr>
              <p:cNvSpPr/>
              <p:nvPr/>
            </p:nvSpPr>
            <p:spPr>
              <a:xfrm>
                <a:off x="4737117" y="-98127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9" name="Arrow: Curved Right 978">
                <a:extLst>
                  <a:ext uri="{FF2B5EF4-FFF2-40B4-BE49-F238E27FC236}">
                    <a16:creationId xmlns:a16="http://schemas.microsoft.com/office/drawing/2014/main" id="{A5E8B4E6-2763-A256-A2E4-777D1BAFFB51}"/>
                  </a:ext>
                </a:extLst>
              </p:cNvPr>
              <p:cNvSpPr/>
              <p:nvPr/>
            </p:nvSpPr>
            <p:spPr>
              <a:xfrm flipH="1">
                <a:off x="5564081" y="-100347"/>
                <a:ext cx="847838" cy="1436436"/>
              </a:xfrm>
              <a:prstGeom prst="curvedRightArrow">
                <a:avLst>
                  <a:gd name="adj1" fmla="val 50000"/>
                  <a:gd name="adj2" fmla="val 50788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0" name="Arrow: Curved Right 979">
                <a:extLst>
                  <a:ext uri="{FF2B5EF4-FFF2-40B4-BE49-F238E27FC236}">
                    <a16:creationId xmlns:a16="http://schemas.microsoft.com/office/drawing/2014/main" id="{85DF5EDE-DAA2-49A9-3150-20CB1F034F66}"/>
                  </a:ext>
                </a:extLst>
              </p:cNvPr>
              <p:cNvSpPr/>
              <p:nvPr/>
            </p:nvSpPr>
            <p:spPr>
              <a:xfrm>
                <a:off x="4737117" y="-803096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1" name="Arrow: Curved Right 980">
                <a:extLst>
                  <a:ext uri="{FF2B5EF4-FFF2-40B4-BE49-F238E27FC236}">
                    <a16:creationId xmlns:a16="http://schemas.microsoft.com/office/drawing/2014/main" id="{B1160BDC-BDA8-A854-CE6D-B1CD2681215D}"/>
                  </a:ext>
                </a:extLst>
              </p:cNvPr>
              <p:cNvSpPr/>
              <p:nvPr/>
            </p:nvSpPr>
            <p:spPr>
              <a:xfrm flipH="1">
                <a:off x="5564081" y="-805316"/>
                <a:ext cx="847838" cy="1436436"/>
              </a:xfrm>
              <a:prstGeom prst="curvedRightArrow">
                <a:avLst>
                  <a:gd name="adj1" fmla="val 50000"/>
                  <a:gd name="adj2" fmla="val 50788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2" name="Arrow: Curved Right 981">
                <a:extLst>
                  <a:ext uri="{FF2B5EF4-FFF2-40B4-BE49-F238E27FC236}">
                    <a16:creationId xmlns:a16="http://schemas.microsoft.com/office/drawing/2014/main" id="{7BD991C2-55DE-54E6-F9E2-53407D97A944}"/>
                  </a:ext>
                </a:extLst>
              </p:cNvPr>
              <p:cNvSpPr/>
              <p:nvPr/>
            </p:nvSpPr>
            <p:spPr>
              <a:xfrm>
                <a:off x="4737117" y="-1513182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83" name="Group 1182">
            <a:extLst>
              <a:ext uri="{FF2B5EF4-FFF2-40B4-BE49-F238E27FC236}">
                <a16:creationId xmlns:a16="http://schemas.microsoft.com/office/drawing/2014/main" id="{652448B9-7C5C-8B63-01A2-6986213422A9}"/>
              </a:ext>
            </a:extLst>
          </p:cNvPr>
          <p:cNvGrpSpPr/>
          <p:nvPr/>
        </p:nvGrpSpPr>
        <p:grpSpPr>
          <a:xfrm>
            <a:off x="6817026" y="3090068"/>
            <a:ext cx="836062" cy="1113113"/>
            <a:chOff x="3814869" y="1253126"/>
            <a:chExt cx="2808982" cy="3739811"/>
          </a:xfrm>
        </p:grpSpPr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73492A04-26CC-98BF-9066-0EB4FA1BBFD0}"/>
                </a:ext>
              </a:extLst>
            </p:cNvPr>
            <p:cNvSpPr/>
            <p:nvPr/>
          </p:nvSpPr>
          <p:spPr>
            <a:xfrm>
              <a:off x="5032562" y="3722355"/>
              <a:ext cx="708509" cy="320489"/>
            </a:xfrm>
            <a:custGeom>
              <a:avLst/>
              <a:gdLst>
                <a:gd name="connsiteX0" fmla="*/ 0 w 708509"/>
                <a:gd name="connsiteY0" fmla="*/ 296726 h 335110"/>
                <a:gd name="connsiteX1" fmla="*/ 248281 w 708509"/>
                <a:gd name="connsiteY1" fmla="*/ 333060 h 335110"/>
                <a:gd name="connsiteX2" fmla="*/ 381505 w 708509"/>
                <a:gd name="connsiteY2" fmla="*/ 242225 h 335110"/>
                <a:gd name="connsiteX3" fmla="*/ 436005 w 708509"/>
                <a:gd name="connsiteY3" fmla="*/ 66612 h 335110"/>
                <a:gd name="connsiteX4" fmla="*/ 708509 w 708509"/>
                <a:gd name="connsiteY4" fmla="*/ 0 h 335110"/>
                <a:gd name="connsiteX0" fmla="*/ 0 w 708509"/>
                <a:gd name="connsiteY0" fmla="*/ 298708 h 337092"/>
                <a:gd name="connsiteX1" fmla="*/ 248281 w 708509"/>
                <a:gd name="connsiteY1" fmla="*/ 335042 h 337092"/>
                <a:gd name="connsiteX2" fmla="*/ 381505 w 708509"/>
                <a:gd name="connsiteY2" fmla="*/ 244207 h 337092"/>
                <a:gd name="connsiteX3" fmla="*/ 436005 w 708509"/>
                <a:gd name="connsiteY3" fmla="*/ 68594 h 337092"/>
                <a:gd name="connsiteX4" fmla="*/ 708509 w 708509"/>
                <a:gd name="connsiteY4" fmla="*/ 1982 h 337092"/>
                <a:gd name="connsiteX0" fmla="*/ 0 w 708509"/>
                <a:gd name="connsiteY0" fmla="*/ 298708 h 335916"/>
                <a:gd name="connsiteX1" fmla="*/ 248281 w 708509"/>
                <a:gd name="connsiteY1" fmla="*/ 335042 h 335916"/>
                <a:gd name="connsiteX2" fmla="*/ 381505 w 708509"/>
                <a:gd name="connsiteY2" fmla="*/ 244207 h 335916"/>
                <a:gd name="connsiteX3" fmla="*/ 436005 w 708509"/>
                <a:gd name="connsiteY3" fmla="*/ 68594 h 335916"/>
                <a:gd name="connsiteX4" fmla="*/ 708509 w 708509"/>
                <a:gd name="connsiteY4" fmla="*/ 1982 h 335916"/>
                <a:gd name="connsiteX0" fmla="*/ 0 w 708509"/>
                <a:gd name="connsiteY0" fmla="*/ 296726 h 333934"/>
                <a:gd name="connsiteX1" fmla="*/ 248281 w 708509"/>
                <a:gd name="connsiteY1" fmla="*/ 333060 h 333934"/>
                <a:gd name="connsiteX2" fmla="*/ 381505 w 708509"/>
                <a:gd name="connsiteY2" fmla="*/ 242225 h 333934"/>
                <a:gd name="connsiteX3" fmla="*/ 708509 w 708509"/>
                <a:gd name="connsiteY3" fmla="*/ 0 h 333934"/>
                <a:gd name="connsiteX0" fmla="*/ 0 w 708509"/>
                <a:gd name="connsiteY0" fmla="*/ 296726 h 333934"/>
                <a:gd name="connsiteX1" fmla="*/ 248281 w 708509"/>
                <a:gd name="connsiteY1" fmla="*/ 333060 h 333934"/>
                <a:gd name="connsiteX2" fmla="*/ 381505 w 708509"/>
                <a:gd name="connsiteY2" fmla="*/ 242225 h 333934"/>
                <a:gd name="connsiteX3" fmla="*/ 708509 w 708509"/>
                <a:gd name="connsiteY3" fmla="*/ 0 h 333934"/>
                <a:gd name="connsiteX0" fmla="*/ 0 w 708509"/>
                <a:gd name="connsiteY0" fmla="*/ 296726 h 346395"/>
                <a:gd name="connsiteX1" fmla="*/ 248281 w 708509"/>
                <a:gd name="connsiteY1" fmla="*/ 333060 h 346395"/>
                <a:gd name="connsiteX2" fmla="*/ 708509 w 708509"/>
                <a:gd name="connsiteY2" fmla="*/ 0 h 346395"/>
                <a:gd name="connsiteX0" fmla="*/ 0 w 708509"/>
                <a:gd name="connsiteY0" fmla="*/ 296726 h 296726"/>
                <a:gd name="connsiteX1" fmla="*/ 411783 w 708509"/>
                <a:gd name="connsiteY1" fmla="*/ 218003 h 296726"/>
                <a:gd name="connsiteX2" fmla="*/ 708509 w 708509"/>
                <a:gd name="connsiteY2" fmla="*/ 0 h 296726"/>
                <a:gd name="connsiteX0" fmla="*/ 0 w 708509"/>
                <a:gd name="connsiteY0" fmla="*/ 296726 h 334792"/>
                <a:gd name="connsiteX1" fmla="*/ 411783 w 708509"/>
                <a:gd name="connsiteY1" fmla="*/ 218003 h 334792"/>
                <a:gd name="connsiteX2" fmla="*/ 708509 w 708509"/>
                <a:gd name="connsiteY2" fmla="*/ 0 h 334792"/>
                <a:gd name="connsiteX0" fmla="*/ 0 w 708509"/>
                <a:gd name="connsiteY0" fmla="*/ 296726 h 332967"/>
                <a:gd name="connsiteX1" fmla="*/ 411783 w 708509"/>
                <a:gd name="connsiteY1" fmla="*/ 218003 h 332967"/>
                <a:gd name="connsiteX2" fmla="*/ 708509 w 708509"/>
                <a:gd name="connsiteY2" fmla="*/ 0 h 332967"/>
                <a:gd name="connsiteX0" fmla="*/ 0 w 708509"/>
                <a:gd name="connsiteY0" fmla="*/ 296726 h 332967"/>
                <a:gd name="connsiteX1" fmla="*/ 411783 w 708509"/>
                <a:gd name="connsiteY1" fmla="*/ 218003 h 332967"/>
                <a:gd name="connsiteX2" fmla="*/ 708509 w 708509"/>
                <a:gd name="connsiteY2" fmla="*/ 0 h 332967"/>
                <a:gd name="connsiteX0" fmla="*/ 0 w 708509"/>
                <a:gd name="connsiteY0" fmla="*/ 296726 h 305158"/>
                <a:gd name="connsiteX1" fmla="*/ 411783 w 708509"/>
                <a:gd name="connsiteY1" fmla="*/ 218003 h 305158"/>
                <a:gd name="connsiteX2" fmla="*/ 708509 w 708509"/>
                <a:gd name="connsiteY2" fmla="*/ 0 h 305158"/>
                <a:gd name="connsiteX0" fmla="*/ 0 w 708509"/>
                <a:gd name="connsiteY0" fmla="*/ 298582 h 307014"/>
                <a:gd name="connsiteX1" fmla="*/ 411783 w 708509"/>
                <a:gd name="connsiteY1" fmla="*/ 219859 h 307014"/>
                <a:gd name="connsiteX2" fmla="*/ 708509 w 708509"/>
                <a:gd name="connsiteY2" fmla="*/ 1856 h 307014"/>
                <a:gd name="connsiteX0" fmla="*/ 0 w 708509"/>
                <a:gd name="connsiteY0" fmla="*/ 298582 h 320489"/>
                <a:gd name="connsiteX1" fmla="*/ 411783 w 708509"/>
                <a:gd name="connsiteY1" fmla="*/ 219859 h 320489"/>
                <a:gd name="connsiteX2" fmla="*/ 708509 w 708509"/>
                <a:gd name="connsiteY2" fmla="*/ 1856 h 32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509" h="320489">
                  <a:moveTo>
                    <a:pt x="0" y="298582"/>
                  </a:moveTo>
                  <a:cubicBezTo>
                    <a:pt x="134737" y="309179"/>
                    <a:pt x="390588" y="372259"/>
                    <a:pt x="411783" y="219859"/>
                  </a:cubicBezTo>
                  <a:cubicBezTo>
                    <a:pt x="432978" y="67459"/>
                    <a:pt x="539961" y="-13535"/>
                    <a:pt x="708509" y="1856"/>
                  </a:cubicBezTo>
                </a:path>
              </a:pathLst>
            </a:custGeom>
            <a:noFill/>
            <a:ln w="571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5ED59CED-72BB-3402-E0D5-8505F22F7DB5}"/>
                </a:ext>
              </a:extLst>
            </p:cNvPr>
            <p:cNvSpPr/>
            <p:nvPr/>
          </p:nvSpPr>
          <p:spPr>
            <a:xfrm>
              <a:off x="3814869" y="1253126"/>
              <a:ext cx="1601242" cy="1987861"/>
            </a:xfrm>
            <a:custGeom>
              <a:avLst/>
              <a:gdLst>
                <a:gd name="connsiteX0" fmla="*/ 606074 w 1601242"/>
                <a:gd name="connsiteY0" fmla="*/ 1986635 h 1991878"/>
                <a:gd name="connsiteX1" fmla="*/ 745354 w 1601242"/>
                <a:gd name="connsiteY1" fmla="*/ 1986635 h 1991878"/>
                <a:gd name="connsiteX2" fmla="*/ 793799 w 1601242"/>
                <a:gd name="connsiteY2" fmla="*/ 1932134 h 1991878"/>
                <a:gd name="connsiteX3" fmla="*/ 836188 w 1601242"/>
                <a:gd name="connsiteY3" fmla="*/ 1629352 h 1991878"/>
                <a:gd name="connsiteX4" fmla="*/ 491017 w 1601242"/>
                <a:gd name="connsiteY4" fmla="*/ 1544574 h 1991878"/>
                <a:gd name="connsiteX5" fmla="*/ 218514 w 1601242"/>
                <a:gd name="connsiteY5" fmla="*/ 1284182 h 1991878"/>
                <a:gd name="connsiteX6" fmla="*/ 6567 w 1601242"/>
                <a:gd name="connsiteY6" fmla="*/ 648341 h 1991878"/>
                <a:gd name="connsiteX7" fmla="*/ 472851 w 1601242"/>
                <a:gd name="connsiteY7" fmla="*/ 67000 h 1991878"/>
                <a:gd name="connsiteX8" fmla="*/ 636353 w 1601242"/>
                <a:gd name="connsiteY8" fmla="*/ 321337 h 1991878"/>
                <a:gd name="connsiteX9" fmla="*/ 315404 w 1601242"/>
                <a:gd name="connsiteY9" fmla="*/ 400060 h 1991878"/>
                <a:gd name="connsiteX10" fmla="*/ 260904 w 1601242"/>
                <a:gd name="connsiteY10" fmla="*/ 678619 h 1991878"/>
                <a:gd name="connsiteX11" fmla="*/ 569741 w 1601242"/>
                <a:gd name="connsiteY11" fmla="*/ 630174 h 1991878"/>
                <a:gd name="connsiteX12" fmla="*/ 515240 w 1601242"/>
                <a:gd name="connsiteY12" fmla="*/ 169946 h 1991878"/>
                <a:gd name="connsiteX13" fmla="*/ 696909 w 1601242"/>
                <a:gd name="connsiteY13" fmla="*/ 388 h 1991878"/>
                <a:gd name="connsiteX14" fmla="*/ 969412 w 1601242"/>
                <a:gd name="connsiteY14" fmla="*/ 133612 h 1991878"/>
                <a:gd name="connsiteX15" fmla="*/ 696909 w 1601242"/>
                <a:gd name="connsiteY15" fmla="*/ 442449 h 1991878"/>
                <a:gd name="connsiteX16" fmla="*/ 648464 w 1601242"/>
                <a:gd name="connsiteY16" fmla="*/ 733119 h 1991878"/>
                <a:gd name="connsiteX17" fmla="*/ 1126859 w 1601242"/>
                <a:gd name="connsiteY17" fmla="*/ 406115 h 1991878"/>
                <a:gd name="connsiteX18" fmla="*/ 1568919 w 1601242"/>
                <a:gd name="connsiteY18" fmla="*/ 569617 h 1991878"/>
                <a:gd name="connsiteX19" fmla="*/ 1526530 w 1601242"/>
                <a:gd name="connsiteY19" fmla="*/ 1078290 h 1991878"/>
                <a:gd name="connsiteX20" fmla="*/ 1199526 w 1601242"/>
                <a:gd name="connsiteY20" fmla="*/ 1084346 h 1991878"/>
                <a:gd name="connsiteX0" fmla="*/ 606074 w 1601242"/>
                <a:gd name="connsiteY0" fmla="*/ 1986635 h 2014138"/>
                <a:gd name="connsiteX1" fmla="*/ 745354 w 1601242"/>
                <a:gd name="connsiteY1" fmla="*/ 1986635 h 2014138"/>
                <a:gd name="connsiteX2" fmla="*/ 836188 w 1601242"/>
                <a:gd name="connsiteY2" fmla="*/ 1629352 h 2014138"/>
                <a:gd name="connsiteX3" fmla="*/ 491017 w 1601242"/>
                <a:gd name="connsiteY3" fmla="*/ 1544574 h 2014138"/>
                <a:gd name="connsiteX4" fmla="*/ 218514 w 1601242"/>
                <a:gd name="connsiteY4" fmla="*/ 1284182 h 2014138"/>
                <a:gd name="connsiteX5" fmla="*/ 6567 w 1601242"/>
                <a:gd name="connsiteY5" fmla="*/ 648341 h 2014138"/>
                <a:gd name="connsiteX6" fmla="*/ 472851 w 1601242"/>
                <a:gd name="connsiteY6" fmla="*/ 67000 h 2014138"/>
                <a:gd name="connsiteX7" fmla="*/ 636353 w 1601242"/>
                <a:gd name="connsiteY7" fmla="*/ 321337 h 2014138"/>
                <a:gd name="connsiteX8" fmla="*/ 315404 w 1601242"/>
                <a:gd name="connsiteY8" fmla="*/ 400060 h 2014138"/>
                <a:gd name="connsiteX9" fmla="*/ 260904 w 1601242"/>
                <a:gd name="connsiteY9" fmla="*/ 678619 h 2014138"/>
                <a:gd name="connsiteX10" fmla="*/ 569741 w 1601242"/>
                <a:gd name="connsiteY10" fmla="*/ 630174 h 2014138"/>
                <a:gd name="connsiteX11" fmla="*/ 515240 w 1601242"/>
                <a:gd name="connsiteY11" fmla="*/ 169946 h 2014138"/>
                <a:gd name="connsiteX12" fmla="*/ 696909 w 1601242"/>
                <a:gd name="connsiteY12" fmla="*/ 388 h 2014138"/>
                <a:gd name="connsiteX13" fmla="*/ 969412 w 1601242"/>
                <a:gd name="connsiteY13" fmla="*/ 133612 h 2014138"/>
                <a:gd name="connsiteX14" fmla="*/ 696909 w 1601242"/>
                <a:gd name="connsiteY14" fmla="*/ 442449 h 2014138"/>
                <a:gd name="connsiteX15" fmla="*/ 648464 w 1601242"/>
                <a:gd name="connsiteY15" fmla="*/ 733119 h 2014138"/>
                <a:gd name="connsiteX16" fmla="*/ 1126859 w 1601242"/>
                <a:gd name="connsiteY16" fmla="*/ 406115 h 2014138"/>
                <a:gd name="connsiteX17" fmla="*/ 1568919 w 1601242"/>
                <a:gd name="connsiteY17" fmla="*/ 569617 h 2014138"/>
                <a:gd name="connsiteX18" fmla="*/ 1526530 w 1601242"/>
                <a:gd name="connsiteY18" fmla="*/ 1078290 h 2014138"/>
                <a:gd name="connsiteX19" fmla="*/ 1199526 w 1601242"/>
                <a:gd name="connsiteY19" fmla="*/ 1084346 h 2014138"/>
                <a:gd name="connsiteX0" fmla="*/ 606074 w 1601242"/>
                <a:gd name="connsiteY0" fmla="*/ 1986635 h 1987861"/>
                <a:gd name="connsiteX1" fmla="*/ 836188 w 1601242"/>
                <a:gd name="connsiteY1" fmla="*/ 1926079 h 1987861"/>
                <a:gd name="connsiteX2" fmla="*/ 836188 w 1601242"/>
                <a:gd name="connsiteY2" fmla="*/ 1629352 h 1987861"/>
                <a:gd name="connsiteX3" fmla="*/ 491017 w 1601242"/>
                <a:gd name="connsiteY3" fmla="*/ 1544574 h 1987861"/>
                <a:gd name="connsiteX4" fmla="*/ 218514 w 1601242"/>
                <a:gd name="connsiteY4" fmla="*/ 1284182 h 1987861"/>
                <a:gd name="connsiteX5" fmla="*/ 6567 w 1601242"/>
                <a:gd name="connsiteY5" fmla="*/ 648341 h 1987861"/>
                <a:gd name="connsiteX6" fmla="*/ 472851 w 1601242"/>
                <a:gd name="connsiteY6" fmla="*/ 67000 h 1987861"/>
                <a:gd name="connsiteX7" fmla="*/ 636353 w 1601242"/>
                <a:gd name="connsiteY7" fmla="*/ 321337 h 1987861"/>
                <a:gd name="connsiteX8" fmla="*/ 315404 w 1601242"/>
                <a:gd name="connsiteY8" fmla="*/ 400060 h 1987861"/>
                <a:gd name="connsiteX9" fmla="*/ 260904 w 1601242"/>
                <a:gd name="connsiteY9" fmla="*/ 678619 h 1987861"/>
                <a:gd name="connsiteX10" fmla="*/ 569741 w 1601242"/>
                <a:gd name="connsiteY10" fmla="*/ 630174 h 1987861"/>
                <a:gd name="connsiteX11" fmla="*/ 515240 w 1601242"/>
                <a:gd name="connsiteY11" fmla="*/ 169946 h 1987861"/>
                <a:gd name="connsiteX12" fmla="*/ 696909 w 1601242"/>
                <a:gd name="connsiteY12" fmla="*/ 388 h 1987861"/>
                <a:gd name="connsiteX13" fmla="*/ 969412 w 1601242"/>
                <a:gd name="connsiteY13" fmla="*/ 133612 h 1987861"/>
                <a:gd name="connsiteX14" fmla="*/ 696909 w 1601242"/>
                <a:gd name="connsiteY14" fmla="*/ 442449 h 1987861"/>
                <a:gd name="connsiteX15" fmla="*/ 648464 w 1601242"/>
                <a:gd name="connsiteY15" fmla="*/ 733119 h 1987861"/>
                <a:gd name="connsiteX16" fmla="*/ 1126859 w 1601242"/>
                <a:gd name="connsiteY16" fmla="*/ 406115 h 1987861"/>
                <a:gd name="connsiteX17" fmla="*/ 1568919 w 1601242"/>
                <a:gd name="connsiteY17" fmla="*/ 569617 h 1987861"/>
                <a:gd name="connsiteX18" fmla="*/ 1526530 w 1601242"/>
                <a:gd name="connsiteY18" fmla="*/ 1078290 h 1987861"/>
                <a:gd name="connsiteX19" fmla="*/ 1199526 w 1601242"/>
                <a:gd name="connsiteY19" fmla="*/ 1084346 h 1987861"/>
                <a:gd name="connsiteX0" fmla="*/ 606074 w 1601242"/>
                <a:gd name="connsiteY0" fmla="*/ 1986635 h 1987861"/>
                <a:gd name="connsiteX1" fmla="*/ 836188 w 1601242"/>
                <a:gd name="connsiteY1" fmla="*/ 1926079 h 1987861"/>
                <a:gd name="connsiteX2" fmla="*/ 836188 w 1601242"/>
                <a:gd name="connsiteY2" fmla="*/ 1629352 h 1987861"/>
                <a:gd name="connsiteX3" fmla="*/ 491017 w 1601242"/>
                <a:gd name="connsiteY3" fmla="*/ 1544574 h 1987861"/>
                <a:gd name="connsiteX4" fmla="*/ 218514 w 1601242"/>
                <a:gd name="connsiteY4" fmla="*/ 1284182 h 1987861"/>
                <a:gd name="connsiteX5" fmla="*/ 6567 w 1601242"/>
                <a:gd name="connsiteY5" fmla="*/ 648341 h 1987861"/>
                <a:gd name="connsiteX6" fmla="*/ 472851 w 1601242"/>
                <a:gd name="connsiteY6" fmla="*/ 67000 h 1987861"/>
                <a:gd name="connsiteX7" fmla="*/ 636353 w 1601242"/>
                <a:gd name="connsiteY7" fmla="*/ 321337 h 1987861"/>
                <a:gd name="connsiteX8" fmla="*/ 315404 w 1601242"/>
                <a:gd name="connsiteY8" fmla="*/ 400060 h 1987861"/>
                <a:gd name="connsiteX9" fmla="*/ 260904 w 1601242"/>
                <a:gd name="connsiteY9" fmla="*/ 678619 h 1987861"/>
                <a:gd name="connsiteX10" fmla="*/ 569741 w 1601242"/>
                <a:gd name="connsiteY10" fmla="*/ 630174 h 1987861"/>
                <a:gd name="connsiteX11" fmla="*/ 515240 w 1601242"/>
                <a:gd name="connsiteY11" fmla="*/ 169946 h 1987861"/>
                <a:gd name="connsiteX12" fmla="*/ 696909 w 1601242"/>
                <a:gd name="connsiteY12" fmla="*/ 388 h 1987861"/>
                <a:gd name="connsiteX13" fmla="*/ 969412 w 1601242"/>
                <a:gd name="connsiteY13" fmla="*/ 133612 h 1987861"/>
                <a:gd name="connsiteX14" fmla="*/ 696909 w 1601242"/>
                <a:gd name="connsiteY14" fmla="*/ 442449 h 1987861"/>
                <a:gd name="connsiteX15" fmla="*/ 648464 w 1601242"/>
                <a:gd name="connsiteY15" fmla="*/ 733119 h 1987861"/>
                <a:gd name="connsiteX16" fmla="*/ 1126859 w 1601242"/>
                <a:gd name="connsiteY16" fmla="*/ 406115 h 1987861"/>
                <a:gd name="connsiteX17" fmla="*/ 1568919 w 1601242"/>
                <a:gd name="connsiteY17" fmla="*/ 569617 h 1987861"/>
                <a:gd name="connsiteX18" fmla="*/ 1526530 w 1601242"/>
                <a:gd name="connsiteY18" fmla="*/ 1078290 h 1987861"/>
                <a:gd name="connsiteX19" fmla="*/ 1199526 w 1601242"/>
                <a:gd name="connsiteY19" fmla="*/ 1084346 h 198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01242" h="1987861">
                  <a:moveTo>
                    <a:pt x="606074" y="1986635"/>
                  </a:moveTo>
                  <a:cubicBezTo>
                    <a:pt x="660070" y="1991176"/>
                    <a:pt x="797836" y="1985626"/>
                    <a:pt x="836188" y="1926079"/>
                  </a:cubicBezTo>
                  <a:cubicBezTo>
                    <a:pt x="874540" y="1866532"/>
                    <a:pt x="893716" y="1692936"/>
                    <a:pt x="836188" y="1629352"/>
                  </a:cubicBezTo>
                  <a:cubicBezTo>
                    <a:pt x="778660" y="1565768"/>
                    <a:pt x="593963" y="1602102"/>
                    <a:pt x="491017" y="1544574"/>
                  </a:cubicBezTo>
                  <a:cubicBezTo>
                    <a:pt x="388071" y="1487046"/>
                    <a:pt x="299256" y="1433554"/>
                    <a:pt x="218514" y="1284182"/>
                  </a:cubicBezTo>
                  <a:cubicBezTo>
                    <a:pt x="137772" y="1134810"/>
                    <a:pt x="-35823" y="851205"/>
                    <a:pt x="6567" y="648341"/>
                  </a:cubicBezTo>
                  <a:cubicBezTo>
                    <a:pt x="48957" y="445477"/>
                    <a:pt x="367887" y="121501"/>
                    <a:pt x="472851" y="67000"/>
                  </a:cubicBezTo>
                  <a:cubicBezTo>
                    <a:pt x="577815" y="12499"/>
                    <a:pt x="662594" y="265827"/>
                    <a:pt x="636353" y="321337"/>
                  </a:cubicBezTo>
                  <a:cubicBezTo>
                    <a:pt x="610112" y="376847"/>
                    <a:pt x="377979" y="340513"/>
                    <a:pt x="315404" y="400060"/>
                  </a:cubicBezTo>
                  <a:cubicBezTo>
                    <a:pt x="252829" y="459607"/>
                    <a:pt x="218515" y="640267"/>
                    <a:pt x="260904" y="678619"/>
                  </a:cubicBezTo>
                  <a:cubicBezTo>
                    <a:pt x="303293" y="716971"/>
                    <a:pt x="527352" y="714953"/>
                    <a:pt x="569741" y="630174"/>
                  </a:cubicBezTo>
                  <a:cubicBezTo>
                    <a:pt x="612130" y="545395"/>
                    <a:pt x="494045" y="274910"/>
                    <a:pt x="515240" y="169946"/>
                  </a:cubicBezTo>
                  <a:cubicBezTo>
                    <a:pt x="536435" y="64982"/>
                    <a:pt x="621214" y="6444"/>
                    <a:pt x="696909" y="388"/>
                  </a:cubicBezTo>
                  <a:cubicBezTo>
                    <a:pt x="772604" y="-5668"/>
                    <a:pt x="969412" y="59935"/>
                    <a:pt x="969412" y="133612"/>
                  </a:cubicBezTo>
                  <a:cubicBezTo>
                    <a:pt x="969412" y="207289"/>
                    <a:pt x="750400" y="342531"/>
                    <a:pt x="696909" y="442449"/>
                  </a:cubicBezTo>
                  <a:cubicBezTo>
                    <a:pt x="643418" y="542367"/>
                    <a:pt x="576806" y="739175"/>
                    <a:pt x="648464" y="733119"/>
                  </a:cubicBezTo>
                  <a:cubicBezTo>
                    <a:pt x="720122" y="727063"/>
                    <a:pt x="973450" y="433365"/>
                    <a:pt x="1126859" y="406115"/>
                  </a:cubicBezTo>
                  <a:cubicBezTo>
                    <a:pt x="1280268" y="378865"/>
                    <a:pt x="1502307" y="457588"/>
                    <a:pt x="1568919" y="569617"/>
                  </a:cubicBezTo>
                  <a:cubicBezTo>
                    <a:pt x="1635531" y="681646"/>
                    <a:pt x="1588096" y="992502"/>
                    <a:pt x="1526530" y="1078290"/>
                  </a:cubicBezTo>
                  <a:cubicBezTo>
                    <a:pt x="1464965" y="1164078"/>
                    <a:pt x="1392801" y="1075767"/>
                    <a:pt x="1199526" y="1084346"/>
                  </a:cubicBezTo>
                </a:path>
              </a:pathLst>
            </a:custGeom>
            <a:noFill/>
            <a:ln w="571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186" name="Group 1185">
              <a:extLst>
                <a:ext uri="{FF2B5EF4-FFF2-40B4-BE49-F238E27FC236}">
                  <a16:creationId xmlns:a16="http://schemas.microsoft.com/office/drawing/2014/main" id="{5E877E78-C978-B997-BEBB-F301239247A0}"/>
                </a:ext>
              </a:extLst>
            </p:cNvPr>
            <p:cNvGrpSpPr/>
            <p:nvPr/>
          </p:nvGrpSpPr>
          <p:grpSpPr>
            <a:xfrm>
              <a:off x="5561898" y="1690440"/>
              <a:ext cx="1061953" cy="2111656"/>
              <a:chOff x="4494907" y="-809529"/>
              <a:chExt cx="3533584" cy="7026406"/>
            </a:xfrm>
          </p:grpSpPr>
          <p:sp>
            <p:nvSpPr>
              <p:cNvPr id="1211" name="Rectangle 1210">
                <a:extLst>
                  <a:ext uri="{FF2B5EF4-FFF2-40B4-BE49-F238E27FC236}">
                    <a16:creationId xmlns:a16="http://schemas.microsoft.com/office/drawing/2014/main" id="{52F71A60-8F39-28CC-A14B-DCFB2BEC3E86}"/>
                  </a:ext>
                </a:extLst>
              </p:cNvPr>
              <p:cNvSpPr/>
              <p:nvPr/>
            </p:nvSpPr>
            <p:spPr>
              <a:xfrm>
                <a:off x="5031255" y="-83647"/>
                <a:ext cx="2460888" cy="498762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212" name="Group 1211">
                <a:extLst>
                  <a:ext uri="{FF2B5EF4-FFF2-40B4-BE49-F238E27FC236}">
                    <a16:creationId xmlns:a16="http://schemas.microsoft.com/office/drawing/2014/main" id="{94B4D463-1485-2EE4-572F-8815DC6D48C3}"/>
                  </a:ext>
                </a:extLst>
              </p:cNvPr>
              <p:cNvGrpSpPr/>
              <p:nvPr/>
            </p:nvGrpSpPr>
            <p:grpSpPr>
              <a:xfrm>
                <a:off x="4494907" y="-809529"/>
                <a:ext cx="3533584" cy="7026406"/>
                <a:chOff x="4494907" y="-809529"/>
                <a:chExt cx="3533584" cy="7026406"/>
              </a:xfrm>
            </p:grpSpPr>
            <p:grpSp>
              <p:nvGrpSpPr>
                <p:cNvPr id="1213" name="Group 1212">
                  <a:extLst>
                    <a:ext uri="{FF2B5EF4-FFF2-40B4-BE49-F238E27FC236}">
                      <a16:creationId xmlns:a16="http://schemas.microsoft.com/office/drawing/2014/main" id="{57F693A8-4BFB-E4E7-D801-2A1DA40DADB0}"/>
                    </a:ext>
                  </a:extLst>
                </p:cNvPr>
                <p:cNvGrpSpPr/>
                <p:nvPr/>
              </p:nvGrpSpPr>
              <p:grpSpPr>
                <a:xfrm>
                  <a:off x="7492143" y="-809529"/>
                  <a:ext cx="536348" cy="1230703"/>
                  <a:chOff x="7587703" y="2786419"/>
                  <a:chExt cx="514729" cy="1024558"/>
                </a:xfrm>
              </p:grpSpPr>
              <p:sp>
                <p:nvSpPr>
                  <p:cNvPr id="1246" name="Right Triangle 1245">
                    <a:extLst>
                      <a:ext uri="{FF2B5EF4-FFF2-40B4-BE49-F238E27FC236}">
                        <a16:creationId xmlns:a16="http://schemas.microsoft.com/office/drawing/2014/main" id="{E24719BD-196E-00CC-7A20-EDC3DF2A6668}"/>
                      </a:ext>
                    </a:extLst>
                  </p:cNvPr>
                  <p:cNvSpPr/>
                  <p:nvPr/>
                </p:nvSpPr>
                <p:spPr>
                  <a:xfrm>
                    <a:off x="7587703" y="2786419"/>
                    <a:ext cx="514729" cy="514729"/>
                  </a:xfrm>
                  <a:prstGeom prst="rtTriangle">
                    <a:avLst/>
                  </a:prstGeom>
                  <a:gradFill>
                    <a:gsLst>
                      <a:gs pos="0">
                        <a:srgbClr val="008000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47" name="Right Triangle 1246">
                    <a:extLst>
                      <a:ext uri="{FF2B5EF4-FFF2-40B4-BE49-F238E27FC236}">
                        <a16:creationId xmlns:a16="http://schemas.microsoft.com/office/drawing/2014/main" id="{5E99C403-7DEE-3CAD-32A6-A619DD6A0082}"/>
                      </a:ext>
                    </a:extLst>
                  </p:cNvPr>
                  <p:cNvSpPr/>
                  <p:nvPr/>
                </p:nvSpPr>
                <p:spPr>
                  <a:xfrm flipV="1">
                    <a:off x="7587703" y="3296248"/>
                    <a:ext cx="514729" cy="514729"/>
                  </a:xfrm>
                  <a:prstGeom prst="rtTriangle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214" name="Group 1213">
                  <a:extLst>
                    <a:ext uri="{FF2B5EF4-FFF2-40B4-BE49-F238E27FC236}">
                      <a16:creationId xmlns:a16="http://schemas.microsoft.com/office/drawing/2014/main" id="{9786D360-19DB-A9B7-2501-506018DD3B4D}"/>
                    </a:ext>
                  </a:extLst>
                </p:cNvPr>
                <p:cNvGrpSpPr/>
                <p:nvPr/>
              </p:nvGrpSpPr>
              <p:grpSpPr>
                <a:xfrm>
                  <a:off x="4494907" y="-89706"/>
                  <a:ext cx="3533584" cy="1950533"/>
                  <a:chOff x="6052143" y="1646667"/>
                  <a:chExt cx="3533584" cy="1950533"/>
                </a:xfrm>
              </p:grpSpPr>
              <p:sp>
                <p:nvSpPr>
                  <p:cNvPr id="1239" name="Rectangle 1238">
                    <a:extLst>
                      <a:ext uri="{FF2B5EF4-FFF2-40B4-BE49-F238E27FC236}">
                        <a16:creationId xmlns:a16="http://schemas.microsoft.com/office/drawing/2014/main" id="{7C1B2EF3-071B-F8CB-D864-BB754D84EA5B}"/>
                      </a:ext>
                    </a:extLst>
                  </p:cNvPr>
                  <p:cNvSpPr/>
                  <p:nvPr/>
                </p:nvSpPr>
                <p:spPr>
                  <a:xfrm>
                    <a:off x="6588491" y="2372553"/>
                    <a:ext cx="2460888" cy="498762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40" name="Rectangle 1239">
                    <a:extLst>
                      <a:ext uri="{FF2B5EF4-FFF2-40B4-BE49-F238E27FC236}">
                        <a16:creationId xmlns:a16="http://schemas.microsoft.com/office/drawing/2014/main" id="{7A1A055E-A208-9E9D-B9AA-B45C9F017C9E}"/>
                      </a:ext>
                    </a:extLst>
                  </p:cNvPr>
                  <p:cNvSpPr/>
                  <p:nvPr/>
                </p:nvSpPr>
                <p:spPr>
                  <a:xfrm>
                    <a:off x="6588491" y="3092382"/>
                    <a:ext cx="2460888" cy="498762"/>
                  </a:xfrm>
                  <a:prstGeom prst="rect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41" name="Right Triangle 1240">
                    <a:extLst>
                      <a:ext uri="{FF2B5EF4-FFF2-40B4-BE49-F238E27FC236}">
                        <a16:creationId xmlns:a16="http://schemas.microsoft.com/office/drawing/2014/main" id="{6002FCF7-2246-344A-AF8E-799688092582}"/>
                      </a:ext>
                    </a:extLst>
                  </p:cNvPr>
                  <p:cNvSpPr/>
                  <p:nvPr/>
                </p:nvSpPr>
                <p:spPr>
                  <a:xfrm>
                    <a:off x="9049379" y="2366497"/>
                    <a:ext cx="536348" cy="618294"/>
                  </a:xfrm>
                  <a:prstGeom prst="rtTriangle">
                    <a:avLst/>
                  </a:prstGeom>
                  <a:gradFill>
                    <a:gsLst>
                      <a:gs pos="0">
                        <a:srgbClr val="008000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42" name="Right Triangle 1241">
                    <a:extLst>
                      <a:ext uri="{FF2B5EF4-FFF2-40B4-BE49-F238E27FC236}">
                        <a16:creationId xmlns:a16="http://schemas.microsoft.com/office/drawing/2014/main" id="{8DD7E964-BED9-A2F3-4320-86E1F79B6014}"/>
                      </a:ext>
                    </a:extLst>
                  </p:cNvPr>
                  <p:cNvSpPr/>
                  <p:nvPr/>
                </p:nvSpPr>
                <p:spPr>
                  <a:xfrm flipV="1">
                    <a:off x="9049379" y="2978906"/>
                    <a:ext cx="536348" cy="618294"/>
                  </a:xfrm>
                  <a:prstGeom prst="rtTriangle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1243" name="Group 1242">
                    <a:extLst>
                      <a:ext uri="{FF2B5EF4-FFF2-40B4-BE49-F238E27FC236}">
                        <a16:creationId xmlns:a16="http://schemas.microsoft.com/office/drawing/2014/main" id="{42761078-80ED-E7F4-DC81-A10AF8426BCB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052143" y="1646667"/>
                    <a:ext cx="536348" cy="1230700"/>
                    <a:chOff x="4214718" y="4420425"/>
                    <a:chExt cx="514729" cy="1024555"/>
                  </a:xfrm>
                </p:grpSpPr>
                <p:sp>
                  <p:nvSpPr>
                    <p:cNvPr id="1244" name="Right Triangle 1243">
                      <a:extLst>
                        <a:ext uri="{FF2B5EF4-FFF2-40B4-BE49-F238E27FC236}">
                          <a16:creationId xmlns:a16="http://schemas.microsoft.com/office/drawing/2014/main" id="{805DDF2E-4091-129D-E312-8554FEC64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4718" y="4420425"/>
                      <a:ext cx="514729" cy="514729"/>
                    </a:xfrm>
                    <a:prstGeom prst="rtTriangl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45" name="Right Triangle 1244">
                      <a:extLst>
                        <a:ext uri="{FF2B5EF4-FFF2-40B4-BE49-F238E27FC236}">
                          <a16:creationId xmlns:a16="http://schemas.microsoft.com/office/drawing/2014/main" id="{861C7F23-7B27-64C8-0FB1-8AABCD5F064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14718" y="4930251"/>
                      <a:ext cx="514729" cy="514729"/>
                    </a:xfrm>
                    <a:prstGeom prst="rtTriangle">
                      <a:avLst/>
                    </a:prstGeom>
                    <a:gradFill>
                      <a:gsLst>
                        <a:gs pos="100000">
                          <a:srgbClr val="008000"/>
                        </a:gs>
                        <a:gs pos="64000">
                          <a:srgbClr val="006600"/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215" name="Group 1214">
                  <a:extLst>
                    <a:ext uri="{FF2B5EF4-FFF2-40B4-BE49-F238E27FC236}">
                      <a16:creationId xmlns:a16="http://schemas.microsoft.com/office/drawing/2014/main" id="{4E9E136A-2F3F-9A70-B11D-3AD716488AA2}"/>
                    </a:ext>
                  </a:extLst>
                </p:cNvPr>
                <p:cNvGrpSpPr/>
                <p:nvPr/>
              </p:nvGrpSpPr>
              <p:grpSpPr>
                <a:xfrm>
                  <a:off x="4494907" y="1355047"/>
                  <a:ext cx="3533584" cy="1950538"/>
                  <a:chOff x="6052143" y="1610326"/>
                  <a:chExt cx="3533584" cy="1950538"/>
                </a:xfrm>
              </p:grpSpPr>
              <p:sp>
                <p:nvSpPr>
                  <p:cNvPr id="1232" name="Rectangle 1231">
                    <a:extLst>
                      <a:ext uri="{FF2B5EF4-FFF2-40B4-BE49-F238E27FC236}">
                        <a16:creationId xmlns:a16="http://schemas.microsoft.com/office/drawing/2014/main" id="{7EDC80E3-F88F-116F-E8AC-B7FE28977618}"/>
                      </a:ext>
                    </a:extLst>
                  </p:cNvPr>
                  <p:cNvSpPr/>
                  <p:nvPr/>
                </p:nvSpPr>
                <p:spPr>
                  <a:xfrm>
                    <a:off x="6588491" y="2336217"/>
                    <a:ext cx="2460888" cy="498762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33" name="Rectangle 1232">
                    <a:extLst>
                      <a:ext uri="{FF2B5EF4-FFF2-40B4-BE49-F238E27FC236}">
                        <a16:creationId xmlns:a16="http://schemas.microsoft.com/office/drawing/2014/main" id="{D1AE39BC-7F1A-EC3C-3C4C-39DDB903B88C}"/>
                      </a:ext>
                    </a:extLst>
                  </p:cNvPr>
                  <p:cNvSpPr/>
                  <p:nvPr/>
                </p:nvSpPr>
                <p:spPr>
                  <a:xfrm>
                    <a:off x="6588491" y="3062102"/>
                    <a:ext cx="2460888" cy="498762"/>
                  </a:xfrm>
                  <a:prstGeom prst="rect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34" name="Right Triangle 1233">
                    <a:extLst>
                      <a:ext uri="{FF2B5EF4-FFF2-40B4-BE49-F238E27FC236}">
                        <a16:creationId xmlns:a16="http://schemas.microsoft.com/office/drawing/2014/main" id="{506291EF-BAAB-C932-DFEE-E1E64BDF8DBF}"/>
                      </a:ext>
                    </a:extLst>
                  </p:cNvPr>
                  <p:cNvSpPr/>
                  <p:nvPr/>
                </p:nvSpPr>
                <p:spPr>
                  <a:xfrm>
                    <a:off x="9049379" y="2330161"/>
                    <a:ext cx="536348" cy="618294"/>
                  </a:xfrm>
                  <a:prstGeom prst="rtTriangle">
                    <a:avLst/>
                  </a:prstGeom>
                  <a:gradFill>
                    <a:gsLst>
                      <a:gs pos="0">
                        <a:srgbClr val="008000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35" name="Right Triangle 1234">
                    <a:extLst>
                      <a:ext uri="{FF2B5EF4-FFF2-40B4-BE49-F238E27FC236}">
                        <a16:creationId xmlns:a16="http://schemas.microsoft.com/office/drawing/2014/main" id="{F95ADFF9-E097-BFEC-F0E8-0129F7CD391A}"/>
                      </a:ext>
                    </a:extLst>
                  </p:cNvPr>
                  <p:cNvSpPr/>
                  <p:nvPr/>
                </p:nvSpPr>
                <p:spPr>
                  <a:xfrm flipV="1">
                    <a:off x="9049379" y="2942570"/>
                    <a:ext cx="536348" cy="618294"/>
                  </a:xfrm>
                  <a:prstGeom prst="rtTriangle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1236" name="Group 1235">
                    <a:extLst>
                      <a:ext uri="{FF2B5EF4-FFF2-40B4-BE49-F238E27FC236}">
                        <a16:creationId xmlns:a16="http://schemas.microsoft.com/office/drawing/2014/main" id="{1A68BBD4-7955-8718-00D9-971C8D0EB3F3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052143" y="1610326"/>
                    <a:ext cx="536348" cy="1230682"/>
                    <a:chOff x="4214718" y="4450677"/>
                    <a:chExt cx="514729" cy="1024537"/>
                  </a:xfrm>
                </p:grpSpPr>
                <p:sp>
                  <p:nvSpPr>
                    <p:cNvPr id="1237" name="Right Triangle 1236">
                      <a:extLst>
                        <a:ext uri="{FF2B5EF4-FFF2-40B4-BE49-F238E27FC236}">
                          <a16:creationId xmlns:a16="http://schemas.microsoft.com/office/drawing/2014/main" id="{38E951EA-9D1B-8851-D0CB-6C28372262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4718" y="4450677"/>
                      <a:ext cx="514729" cy="514729"/>
                    </a:xfrm>
                    <a:prstGeom prst="rtTriangl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38" name="Right Triangle 1237">
                      <a:extLst>
                        <a:ext uri="{FF2B5EF4-FFF2-40B4-BE49-F238E27FC236}">
                          <a16:creationId xmlns:a16="http://schemas.microsoft.com/office/drawing/2014/main" id="{C9B45627-FE41-A3AC-BBD9-50CB366A539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14718" y="4960485"/>
                      <a:ext cx="514729" cy="514729"/>
                    </a:xfrm>
                    <a:prstGeom prst="rtTriangle">
                      <a:avLst/>
                    </a:prstGeom>
                    <a:gradFill>
                      <a:gsLst>
                        <a:gs pos="100000">
                          <a:srgbClr val="008000"/>
                        </a:gs>
                        <a:gs pos="64000">
                          <a:srgbClr val="006600"/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216" name="Group 1215">
                  <a:extLst>
                    <a:ext uri="{FF2B5EF4-FFF2-40B4-BE49-F238E27FC236}">
                      <a16:creationId xmlns:a16="http://schemas.microsoft.com/office/drawing/2014/main" id="{312FAEE8-793A-4FAD-2BAE-5EA222F4394A}"/>
                    </a:ext>
                  </a:extLst>
                </p:cNvPr>
                <p:cNvGrpSpPr/>
                <p:nvPr/>
              </p:nvGrpSpPr>
              <p:grpSpPr>
                <a:xfrm>
                  <a:off x="4494907" y="2812666"/>
                  <a:ext cx="3533584" cy="1950538"/>
                  <a:chOff x="6052143" y="1610326"/>
                  <a:chExt cx="3533584" cy="1950538"/>
                </a:xfrm>
              </p:grpSpPr>
              <p:sp>
                <p:nvSpPr>
                  <p:cNvPr id="1225" name="Rectangle 1224">
                    <a:extLst>
                      <a:ext uri="{FF2B5EF4-FFF2-40B4-BE49-F238E27FC236}">
                        <a16:creationId xmlns:a16="http://schemas.microsoft.com/office/drawing/2014/main" id="{4C73FF36-A616-838A-CEA1-2E38C3024751}"/>
                      </a:ext>
                    </a:extLst>
                  </p:cNvPr>
                  <p:cNvSpPr/>
                  <p:nvPr/>
                </p:nvSpPr>
                <p:spPr>
                  <a:xfrm>
                    <a:off x="6588491" y="2336217"/>
                    <a:ext cx="2460888" cy="498762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26" name="Rectangle 1225">
                    <a:extLst>
                      <a:ext uri="{FF2B5EF4-FFF2-40B4-BE49-F238E27FC236}">
                        <a16:creationId xmlns:a16="http://schemas.microsoft.com/office/drawing/2014/main" id="{EB330945-C850-FE2F-89F0-923E37A2DE09}"/>
                      </a:ext>
                    </a:extLst>
                  </p:cNvPr>
                  <p:cNvSpPr/>
                  <p:nvPr/>
                </p:nvSpPr>
                <p:spPr>
                  <a:xfrm>
                    <a:off x="6588491" y="3062102"/>
                    <a:ext cx="2460888" cy="498762"/>
                  </a:xfrm>
                  <a:prstGeom prst="rect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27" name="Right Triangle 1226">
                    <a:extLst>
                      <a:ext uri="{FF2B5EF4-FFF2-40B4-BE49-F238E27FC236}">
                        <a16:creationId xmlns:a16="http://schemas.microsoft.com/office/drawing/2014/main" id="{9FC40FC9-9B7A-01F9-99EF-F398E1954DF7}"/>
                      </a:ext>
                    </a:extLst>
                  </p:cNvPr>
                  <p:cNvSpPr/>
                  <p:nvPr/>
                </p:nvSpPr>
                <p:spPr>
                  <a:xfrm>
                    <a:off x="9049379" y="2330161"/>
                    <a:ext cx="536348" cy="618294"/>
                  </a:xfrm>
                  <a:prstGeom prst="rtTriangle">
                    <a:avLst/>
                  </a:prstGeom>
                  <a:gradFill>
                    <a:gsLst>
                      <a:gs pos="0">
                        <a:srgbClr val="008000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28" name="Right Triangle 1227">
                    <a:extLst>
                      <a:ext uri="{FF2B5EF4-FFF2-40B4-BE49-F238E27FC236}">
                        <a16:creationId xmlns:a16="http://schemas.microsoft.com/office/drawing/2014/main" id="{8EF27CD6-0809-4C55-8E68-D378270BC36E}"/>
                      </a:ext>
                    </a:extLst>
                  </p:cNvPr>
                  <p:cNvSpPr/>
                  <p:nvPr/>
                </p:nvSpPr>
                <p:spPr>
                  <a:xfrm flipV="1">
                    <a:off x="9049379" y="2942570"/>
                    <a:ext cx="536348" cy="618294"/>
                  </a:xfrm>
                  <a:prstGeom prst="rtTriangle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1229" name="Group 1228">
                    <a:extLst>
                      <a:ext uri="{FF2B5EF4-FFF2-40B4-BE49-F238E27FC236}">
                        <a16:creationId xmlns:a16="http://schemas.microsoft.com/office/drawing/2014/main" id="{0187876B-EE83-83C4-BD11-784A83E7269B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052143" y="1610326"/>
                    <a:ext cx="536348" cy="1230682"/>
                    <a:chOff x="4214718" y="4450677"/>
                    <a:chExt cx="514729" cy="1024537"/>
                  </a:xfrm>
                </p:grpSpPr>
                <p:sp>
                  <p:nvSpPr>
                    <p:cNvPr id="1230" name="Right Triangle 1229">
                      <a:extLst>
                        <a:ext uri="{FF2B5EF4-FFF2-40B4-BE49-F238E27FC236}">
                          <a16:creationId xmlns:a16="http://schemas.microsoft.com/office/drawing/2014/main" id="{71EE5DF8-BD56-A5AA-876F-328C2FADD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4718" y="4450677"/>
                      <a:ext cx="514729" cy="514729"/>
                    </a:xfrm>
                    <a:prstGeom prst="rtTriangl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31" name="Right Triangle 1230">
                      <a:extLst>
                        <a:ext uri="{FF2B5EF4-FFF2-40B4-BE49-F238E27FC236}">
                          <a16:creationId xmlns:a16="http://schemas.microsoft.com/office/drawing/2014/main" id="{B9834E3D-1789-B49C-A698-A4C0D83C98E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14718" y="4960485"/>
                      <a:ext cx="514729" cy="514729"/>
                    </a:xfrm>
                    <a:prstGeom prst="rtTriangle">
                      <a:avLst/>
                    </a:prstGeom>
                    <a:gradFill>
                      <a:gsLst>
                        <a:gs pos="100000">
                          <a:srgbClr val="008000"/>
                        </a:gs>
                        <a:gs pos="64000">
                          <a:srgbClr val="006600"/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217" name="Group 1216">
                  <a:extLst>
                    <a:ext uri="{FF2B5EF4-FFF2-40B4-BE49-F238E27FC236}">
                      <a16:creationId xmlns:a16="http://schemas.microsoft.com/office/drawing/2014/main" id="{3924B904-CD3C-E4D5-927D-B089D023C9A7}"/>
                    </a:ext>
                  </a:extLst>
                </p:cNvPr>
                <p:cNvGrpSpPr/>
                <p:nvPr/>
              </p:nvGrpSpPr>
              <p:grpSpPr>
                <a:xfrm>
                  <a:off x="4494907" y="4266339"/>
                  <a:ext cx="3533584" cy="1950538"/>
                  <a:chOff x="6052143" y="1610326"/>
                  <a:chExt cx="3533584" cy="1950538"/>
                </a:xfrm>
              </p:grpSpPr>
              <p:sp>
                <p:nvSpPr>
                  <p:cNvPr id="1218" name="Rectangle 1217">
                    <a:extLst>
                      <a:ext uri="{FF2B5EF4-FFF2-40B4-BE49-F238E27FC236}">
                        <a16:creationId xmlns:a16="http://schemas.microsoft.com/office/drawing/2014/main" id="{1279D679-28B7-0A12-4CFD-C92204C295D5}"/>
                      </a:ext>
                    </a:extLst>
                  </p:cNvPr>
                  <p:cNvSpPr/>
                  <p:nvPr/>
                </p:nvSpPr>
                <p:spPr>
                  <a:xfrm>
                    <a:off x="6588491" y="2336217"/>
                    <a:ext cx="2460888" cy="498762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19" name="Rectangle 1218">
                    <a:extLst>
                      <a:ext uri="{FF2B5EF4-FFF2-40B4-BE49-F238E27FC236}">
                        <a16:creationId xmlns:a16="http://schemas.microsoft.com/office/drawing/2014/main" id="{8336A677-30FD-4BCA-A1BC-B13D91EF45F3}"/>
                      </a:ext>
                    </a:extLst>
                  </p:cNvPr>
                  <p:cNvSpPr/>
                  <p:nvPr/>
                </p:nvSpPr>
                <p:spPr>
                  <a:xfrm>
                    <a:off x="6588491" y="3062102"/>
                    <a:ext cx="2460888" cy="498762"/>
                  </a:xfrm>
                  <a:prstGeom prst="rect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20" name="Right Triangle 1219">
                    <a:extLst>
                      <a:ext uri="{FF2B5EF4-FFF2-40B4-BE49-F238E27FC236}">
                        <a16:creationId xmlns:a16="http://schemas.microsoft.com/office/drawing/2014/main" id="{5F304F83-6C02-0C32-AA91-C172B30C7326}"/>
                      </a:ext>
                    </a:extLst>
                  </p:cNvPr>
                  <p:cNvSpPr/>
                  <p:nvPr/>
                </p:nvSpPr>
                <p:spPr>
                  <a:xfrm>
                    <a:off x="9049379" y="2330161"/>
                    <a:ext cx="536348" cy="618294"/>
                  </a:xfrm>
                  <a:prstGeom prst="rtTriangle">
                    <a:avLst/>
                  </a:prstGeom>
                  <a:gradFill>
                    <a:gsLst>
                      <a:gs pos="0">
                        <a:srgbClr val="008000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21" name="Right Triangle 1220">
                    <a:extLst>
                      <a:ext uri="{FF2B5EF4-FFF2-40B4-BE49-F238E27FC236}">
                        <a16:creationId xmlns:a16="http://schemas.microsoft.com/office/drawing/2014/main" id="{7037930E-F628-EDDA-E22E-D8FC4D347CAF}"/>
                      </a:ext>
                    </a:extLst>
                  </p:cNvPr>
                  <p:cNvSpPr/>
                  <p:nvPr/>
                </p:nvSpPr>
                <p:spPr>
                  <a:xfrm flipV="1">
                    <a:off x="9049379" y="2942570"/>
                    <a:ext cx="536348" cy="618294"/>
                  </a:xfrm>
                  <a:prstGeom prst="rtTriangle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1222" name="Group 1221">
                    <a:extLst>
                      <a:ext uri="{FF2B5EF4-FFF2-40B4-BE49-F238E27FC236}">
                        <a16:creationId xmlns:a16="http://schemas.microsoft.com/office/drawing/2014/main" id="{4AF68514-E1CE-20DE-34D3-2E51704C3092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052143" y="1610326"/>
                    <a:ext cx="536348" cy="1230682"/>
                    <a:chOff x="4214718" y="4450677"/>
                    <a:chExt cx="514729" cy="1024537"/>
                  </a:xfrm>
                </p:grpSpPr>
                <p:sp>
                  <p:nvSpPr>
                    <p:cNvPr id="1223" name="Right Triangle 1222">
                      <a:extLst>
                        <a:ext uri="{FF2B5EF4-FFF2-40B4-BE49-F238E27FC236}">
                          <a16:creationId xmlns:a16="http://schemas.microsoft.com/office/drawing/2014/main" id="{4D154980-BA59-B173-5720-88639315EF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4718" y="4450677"/>
                      <a:ext cx="514729" cy="514729"/>
                    </a:xfrm>
                    <a:prstGeom prst="rtTriangl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24" name="Right Triangle 1223">
                      <a:extLst>
                        <a:ext uri="{FF2B5EF4-FFF2-40B4-BE49-F238E27FC236}">
                          <a16:creationId xmlns:a16="http://schemas.microsoft.com/office/drawing/2014/main" id="{08838869-C5D8-9506-CF34-B6F42A4B57B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14718" y="4960485"/>
                      <a:ext cx="514729" cy="514729"/>
                    </a:xfrm>
                    <a:prstGeom prst="rtTriangle">
                      <a:avLst/>
                    </a:prstGeom>
                    <a:gradFill>
                      <a:gsLst>
                        <a:gs pos="100000">
                          <a:srgbClr val="008000"/>
                        </a:gs>
                        <a:gs pos="64000">
                          <a:srgbClr val="006600"/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</p:grpSp>
        <p:grpSp>
          <p:nvGrpSpPr>
            <p:cNvPr id="1187" name="Group 1186">
              <a:extLst>
                <a:ext uri="{FF2B5EF4-FFF2-40B4-BE49-F238E27FC236}">
                  <a16:creationId xmlns:a16="http://schemas.microsoft.com/office/drawing/2014/main" id="{508B4F33-6F1F-A9AB-6024-651FE0607AEF}"/>
                </a:ext>
              </a:extLst>
            </p:cNvPr>
            <p:cNvGrpSpPr/>
            <p:nvPr/>
          </p:nvGrpSpPr>
          <p:grpSpPr>
            <a:xfrm>
              <a:off x="4159352" y="3171698"/>
              <a:ext cx="540929" cy="1821239"/>
              <a:chOff x="4737117" y="-1513182"/>
              <a:chExt cx="1674802" cy="5638839"/>
            </a:xfrm>
          </p:grpSpPr>
          <p:sp>
            <p:nvSpPr>
              <p:cNvPr id="1200" name="Arrow: Curved Right 1199">
                <a:extLst>
                  <a:ext uri="{FF2B5EF4-FFF2-40B4-BE49-F238E27FC236}">
                    <a16:creationId xmlns:a16="http://schemas.microsoft.com/office/drawing/2014/main" id="{27CE4F92-AC83-5DBC-5FD0-7B49C839270D}"/>
                  </a:ext>
                </a:extLst>
              </p:cNvPr>
              <p:cNvSpPr/>
              <p:nvPr/>
            </p:nvSpPr>
            <p:spPr>
              <a:xfrm flipH="1">
                <a:off x="5564081" y="1993494"/>
                <a:ext cx="847838" cy="1436436"/>
              </a:xfrm>
              <a:prstGeom prst="curvedRightArrow">
                <a:avLst>
                  <a:gd name="adj1" fmla="val 50000"/>
                  <a:gd name="adj2" fmla="val 49741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1" name="Arrow: Curved Right 1200">
                <a:extLst>
                  <a:ext uri="{FF2B5EF4-FFF2-40B4-BE49-F238E27FC236}">
                    <a16:creationId xmlns:a16="http://schemas.microsoft.com/office/drawing/2014/main" id="{5F8F633D-7BB1-686A-F999-3392D3661195}"/>
                  </a:ext>
                </a:extLst>
              </p:cNvPr>
              <p:cNvSpPr/>
              <p:nvPr/>
            </p:nvSpPr>
            <p:spPr>
              <a:xfrm flipH="1">
                <a:off x="5564081" y="1295547"/>
                <a:ext cx="847838" cy="1436436"/>
              </a:xfrm>
              <a:prstGeom prst="curvedRightArrow">
                <a:avLst>
                  <a:gd name="adj1" fmla="val 50000"/>
                  <a:gd name="adj2" fmla="val 50788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2" name="Arrow: Curved Right 1201">
                <a:extLst>
                  <a:ext uri="{FF2B5EF4-FFF2-40B4-BE49-F238E27FC236}">
                    <a16:creationId xmlns:a16="http://schemas.microsoft.com/office/drawing/2014/main" id="{A90F51BB-9C7A-52A9-4670-8804AD09D9C5}"/>
                  </a:ext>
                </a:extLst>
              </p:cNvPr>
              <p:cNvSpPr/>
              <p:nvPr/>
            </p:nvSpPr>
            <p:spPr>
              <a:xfrm>
                <a:off x="4737117" y="1993494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3" name="Arrow: Curved Right 1202">
                <a:extLst>
                  <a:ext uri="{FF2B5EF4-FFF2-40B4-BE49-F238E27FC236}">
                    <a16:creationId xmlns:a16="http://schemas.microsoft.com/office/drawing/2014/main" id="{F63BDA7E-C140-E11E-2496-3FCC60473377}"/>
                  </a:ext>
                </a:extLst>
              </p:cNvPr>
              <p:cNvSpPr/>
              <p:nvPr/>
            </p:nvSpPr>
            <p:spPr>
              <a:xfrm>
                <a:off x="4737117" y="1295547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4" name="Arrow: Curved Right 1203">
                <a:extLst>
                  <a:ext uri="{FF2B5EF4-FFF2-40B4-BE49-F238E27FC236}">
                    <a16:creationId xmlns:a16="http://schemas.microsoft.com/office/drawing/2014/main" id="{563F5C25-ACC4-DBE9-39BB-D04DF552EAB6}"/>
                  </a:ext>
                </a:extLst>
              </p:cNvPr>
              <p:cNvSpPr/>
              <p:nvPr/>
            </p:nvSpPr>
            <p:spPr>
              <a:xfrm>
                <a:off x="4737117" y="599820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5" name="Arrow: Curved Right 1204">
                <a:extLst>
                  <a:ext uri="{FF2B5EF4-FFF2-40B4-BE49-F238E27FC236}">
                    <a16:creationId xmlns:a16="http://schemas.microsoft.com/office/drawing/2014/main" id="{7850FC8D-1EF3-C0E0-FD80-458E5CFE09AF}"/>
                  </a:ext>
                </a:extLst>
              </p:cNvPr>
              <p:cNvSpPr/>
              <p:nvPr/>
            </p:nvSpPr>
            <p:spPr>
              <a:xfrm flipH="1">
                <a:off x="5564081" y="597600"/>
                <a:ext cx="847838" cy="1436436"/>
              </a:xfrm>
              <a:prstGeom prst="curvedRightArrow">
                <a:avLst>
                  <a:gd name="adj1" fmla="val 50000"/>
                  <a:gd name="adj2" fmla="val 50788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6" name="Arrow: Curved Right 1205">
                <a:extLst>
                  <a:ext uri="{FF2B5EF4-FFF2-40B4-BE49-F238E27FC236}">
                    <a16:creationId xmlns:a16="http://schemas.microsoft.com/office/drawing/2014/main" id="{3285A124-F4C7-A16D-05AF-F5189729DD03}"/>
                  </a:ext>
                </a:extLst>
              </p:cNvPr>
              <p:cNvSpPr/>
              <p:nvPr/>
            </p:nvSpPr>
            <p:spPr>
              <a:xfrm>
                <a:off x="4737117" y="-98127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7" name="Arrow: Curved Right 1206">
                <a:extLst>
                  <a:ext uri="{FF2B5EF4-FFF2-40B4-BE49-F238E27FC236}">
                    <a16:creationId xmlns:a16="http://schemas.microsoft.com/office/drawing/2014/main" id="{020C0217-CBD2-6496-B08A-66E9BDC6B102}"/>
                  </a:ext>
                </a:extLst>
              </p:cNvPr>
              <p:cNvSpPr/>
              <p:nvPr/>
            </p:nvSpPr>
            <p:spPr>
              <a:xfrm flipH="1">
                <a:off x="5564081" y="-100347"/>
                <a:ext cx="847838" cy="1436436"/>
              </a:xfrm>
              <a:prstGeom prst="curvedRightArrow">
                <a:avLst>
                  <a:gd name="adj1" fmla="val 50000"/>
                  <a:gd name="adj2" fmla="val 50788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8" name="Arrow: Curved Right 1207">
                <a:extLst>
                  <a:ext uri="{FF2B5EF4-FFF2-40B4-BE49-F238E27FC236}">
                    <a16:creationId xmlns:a16="http://schemas.microsoft.com/office/drawing/2014/main" id="{2D751A94-67AA-8499-38B2-0AD2D10FB8FD}"/>
                  </a:ext>
                </a:extLst>
              </p:cNvPr>
              <p:cNvSpPr/>
              <p:nvPr/>
            </p:nvSpPr>
            <p:spPr>
              <a:xfrm>
                <a:off x="4737117" y="-803096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9" name="Arrow: Curved Right 1208">
                <a:extLst>
                  <a:ext uri="{FF2B5EF4-FFF2-40B4-BE49-F238E27FC236}">
                    <a16:creationId xmlns:a16="http://schemas.microsoft.com/office/drawing/2014/main" id="{0B17E59F-DD2E-9063-A6ED-F12631268B3E}"/>
                  </a:ext>
                </a:extLst>
              </p:cNvPr>
              <p:cNvSpPr/>
              <p:nvPr/>
            </p:nvSpPr>
            <p:spPr>
              <a:xfrm flipH="1">
                <a:off x="5564081" y="-805316"/>
                <a:ext cx="847838" cy="1436436"/>
              </a:xfrm>
              <a:prstGeom prst="curvedRightArrow">
                <a:avLst>
                  <a:gd name="adj1" fmla="val 50000"/>
                  <a:gd name="adj2" fmla="val 50788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0" name="Arrow: Curved Right 1209">
                <a:extLst>
                  <a:ext uri="{FF2B5EF4-FFF2-40B4-BE49-F238E27FC236}">
                    <a16:creationId xmlns:a16="http://schemas.microsoft.com/office/drawing/2014/main" id="{6096831F-B5D8-5746-CF0E-F885F08A4137}"/>
                  </a:ext>
                </a:extLst>
              </p:cNvPr>
              <p:cNvSpPr/>
              <p:nvPr/>
            </p:nvSpPr>
            <p:spPr>
              <a:xfrm>
                <a:off x="4737117" y="-1513182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188" name="Group 1187">
              <a:extLst>
                <a:ext uri="{FF2B5EF4-FFF2-40B4-BE49-F238E27FC236}">
                  <a16:creationId xmlns:a16="http://schemas.microsoft.com/office/drawing/2014/main" id="{F4F84B11-2C7A-53C1-2E63-9067BC4DE6DB}"/>
                </a:ext>
              </a:extLst>
            </p:cNvPr>
            <p:cNvGrpSpPr/>
            <p:nvPr/>
          </p:nvGrpSpPr>
          <p:grpSpPr>
            <a:xfrm>
              <a:off x="4772418" y="2265934"/>
              <a:ext cx="540929" cy="1821239"/>
              <a:chOff x="4737117" y="-1513182"/>
              <a:chExt cx="1674802" cy="5638839"/>
            </a:xfrm>
          </p:grpSpPr>
          <p:sp>
            <p:nvSpPr>
              <p:cNvPr id="1189" name="Arrow: Curved Right 1188">
                <a:extLst>
                  <a:ext uri="{FF2B5EF4-FFF2-40B4-BE49-F238E27FC236}">
                    <a16:creationId xmlns:a16="http://schemas.microsoft.com/office/drawing/2014/main" id="{6B6682C0-6636-BF23-6DEF-35B975D4E083}"/>
                  </a:ext>
                </a:extLst>
              </p:cNvPr>
              <p:cNvSpPr/>
              <p:nvPr/>
            </p:nvSpPr>
            <p:spPr>
              <a:xfrm flipH="1">
                <a:off x="5564081" y="1993494"/>
                <a:ext cx="847838" cy="1436436"/>
              </a:xfrm>
              <a:prstGeom prst="curvedRightArrow">
                <a:avLst>
                  <a:gd name="adj1" fmla="val 50000"/>
                  <a:gd name="adj2" fmla="val 49741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0" name="Arrow: Curved Right 1189">
                <a:extLst>
                  <a:ext uri="{FF2B5EF4-FFF2-40B4-BE49-F238E27FC236}">
                    <a16:creationId xmlns:a16="http://schemas.microsoft.com/office/drawing/2014/main" id="{7575358A-4FAD-2B00-E03B-1299C74DF41F}"/>
                  </a:ext>
                </a:extLst>
              </p:cNvPr>
              <p:cNvSpPr/>
              <p:nvPr/>
            </p:nvSpPr>
            <p:spPr>
              <a:xfrm flipH="1">
                <a:off x="5564081" y="1295547"/>
                <a:ext cx="847838" cy="1436436"/>
              </a:xfrm>
              <a:prstGeom prst="curvedRightArrow">
                <a:avLst>
                  <a:gd name="adj1" fmla="val 50000"/>
                  <a:gd name="adj2" fmla="val 50788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1" name="Arrow: Curved Right 1190">
                <a:extLst>
                  <a:ext uri="{FF2B5EF4-FFF2-40B4-BE49-F238E27FC236}">
                    <a16:creationId xmlns:a16="http://schemas.microsoft.com/office/drawing/2014/main" id="{056B6A46-E27D-8EF6-D3E1-8EE2C2E83008}"/>
                  </a:ext>
                </a:extLst>
              </p:cNvPr>
              <p:cNvSpPr/>
              <p:nvPr/>
            </p:nvSpPr>
            <p:spPr>
              <a:xfrm>
                <a:off x="4737117" y="1993494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2" name="Arrow: Curved Right 1191">
                <a:extLst>
                  <a:ext uri="{FF2B5EF4-FFF2-40B4-BE49-F238E27FC236}">
                    <a16:creationId xmlns:a16="http://schemas.microsoft.com/office/drawing/2014/main" id="{A0A647C2-CBF6-18C9-66CD-412A118F465C}"/>
                  </a:ext>
                </a:extLst>
              </p:cNvPr>
              <p:cNvSpPr/>
              <p:nvPr/>
            </p:nvSpPr>
            <p:spPr>
              <a:xfrm>
                <a:off x="4737117" y="1295547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3" name="Arrow: Curved Right 1192">
                <a:extLst>
                  <a:ext uri="{FF2B5EF4-FFF2-40B4-BE49-F238E27FC236}">
                    <a16:creationId xmlns:a16="http://schemas.microsoft.com/office/drawing/2014/main" id="{50BAFE62-2E4A-C8DA-5A93-28CE7589DB01}"/>
                  </a:ext>
                </a:extLst>
              </p:cNvPr>
              <p:cNvSpPr/>
              <p:nvPr/>
            </p:nvSpPr>
            <p:spPr>
              <a:xfrm>
                <a:off x="4737117" y="599820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4" name="Arrow: Curved Right 1193">
                <a:extLst>
                  <a:ext uri="{FF2B5EF4-FFF2-40B4-BE49-F238E27FC236}">
                    <a16:creationId xmlns:a16="http://schemas.microsoft.com/office/drawing/2014/main" id="{966B6995-1966-1EC2-9EED-7A6EE7576B0C}"/>
                  </a:ext>
                </a:extLst>
              </p:cNvPr>
              <p:cNvSpPr/>
              <p:nvPr/>
            </p:nvSpPr>
            <p:spPr>
              <a:xfrm flipH="1">
                <a:off x="5564081" y="597600"/>
                <a:ext cx="847838" cy="1436436"/>
              </a:xfrm>
              <a:prstGeom prst="curvedRightArrow">
                <a:avLst>
                  <a:gd name="adj1" fmla="val 50000"/>
                  <a:gd name="adj2" fmla="val 50788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5" name="Arrow: Curved Right 1194">
                <a:extLst>
                  <a:ext uri="{FF2B5EF4-FFF2-40B4-BE49-F238E27FC236}">
                    <a16:creationId xmlns:a16="http://schemas.microsoft.com/office/drawing/2014/main" id="{4DE2B235-535D-CB94-B2BE-03BB04C0FF02}"/>
                  </a:ext>
                </a:extLst>
              </p:cNvPr>
              <p:cNvSpPr/>
              <p:nvPr/>
            </p:nvSpPr>
            <p:spPr>
              <a:xfrm>
                <a:off x="4737117" y="-98127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6" name="Arrow: Curved Right 1195">
                <a:extLst>
                  <a:ext uri="{FF2B5EF4-FFF2-40B4-BE49-F238E27FC236}">
                    <a16:creationId xmlns:a16="http://schemas.microsoft.com/office/drawing/2014/main" id="{C00404DE-7458-CA8E-E7CF-B25F3C334FA9}"/>
                  </a:ext>
                </a:extLst>
              </p:cNvPr>
              <p:cNvSpPr/>
              <p:nvPr/>
            </p:nvSpPr>
            <p:spPr>
              <a:xfrm flipH="1">
                <a:off x="5564081" y="-100347"/>
                <a:ext cx="847838" cy="1436436"/>
              </a:xfrm>
              <a:prstGeom prst="curvedRightArrow">
                <a:avLst>
                  <a:gd name="adj1" fmla="val 50000"/>
                  <a:gd name="adj2" fmla="val 50788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7" name="Arrow: Curved Right 1196">
                <a:extLst>
                  <a:ext uri="{FF2B5EF4-FFF2-40B4-BE49-F238E27FC236}">
                    <a16:creationId xmlns:a16="http://schemas.microsoft.com/office/drawing/2014/main" id="{01DDD70F-7F52-63E9-7AD7-B0423B8BCF14}"/>
                  </a:ext>
                </a:extLst>
              </p:cNvPr>
              <p:cNvSpPr/>
              <p:nvPr/>
            </p:nvSpPr>
            <p:spPr>
              <a:xfrm>
                <a:off x="4737117" y="-803096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8" name="Arrow: Curved Right 1197">
                <a:extLst>
                  <a:ext uri="{FF2B5EF4-FFF2-40B4-BE49-F238E27FC236}">
                    <a16:creationId xmlns:a16="http://schemas.microsoft.com/office/drawing/2014/main" id="{E3227136-F9CC-8587-99A3-8AF41F626ECD}"/>
                  </a:ext>
                </a:extLst>
              </p:cNvPr>
              <p:cNvSpPr/>
              <p:nvPr/>
            </p:nvSpPr>
            <p:spPr>
              <a:xfrm flipH="1">
                <a:off x="5564081" y="-805316"/>
                <a:ext cx="847838" cy="1436436"/>
              </a:xfrm>
              <a:prstGeom prst="curvedRightArrow">
                <a:avLst>
                  <a:gd name="adj1" fmla="val 50000"/>
                  <a:gd name="adj2" fmla="val 50788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9" name="Arrow: Curved Right 1198">
                <a:extLst>
                  <a:ext uri="{FF2B5EF4-FFF2-40B4-BE49-F238E27FC236}">
                    <a16:creationId xmlns:a16="http://schemas.microsoft.com/office/drawing/2014/main" id="{1519FDDC-F263-BFA6-E26B-FF88AB60827E}"/>
                  </a:ext>
                </a:extLst>
              </p:cNvPr>
              <p:cNvSpPr/>
              <p:nvPr/>
            </p:nvSpPr>
            <p:spPr>
              <a:xfrm>
                <a:off x="4737117" y="-1513182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313" name="Group 1312">
            <a:extLst>
              <a:ext uri="{FF2B5EF4-FFF2-40B4-BE49-F238E27FC236}">
                <a16:creationId xmlns:a16="http://schemas.microsoft.com/office/drawing/2014/main" id="{F650D702-7AB7-1216-4752-0C2BD595DE52}"/>
              </a:ext>
            </a:extLst>
          </p:cNvPr>
          <p:cNvGrpSpPr/>
          <p:nvPr/>
        </p:nvGrpSpPr>
        <p:grpSpPr>
          <a:xfrm>
            <a:off x="7109049" y="3623241"/>
            <a:ext cx="836062" cy="1113113"/>
            <a:chOff x="7666044" y="4797779"/>
            <a:chExt cx="1442346" cy="1920306"/>
          </a:xfrm>
        </p:grpSpPr>
        <p:sp>
          <p:nvSpPr>
            <p:cNvPr id="1249" name="Freeform: Shape 1248">
              <a:extLst>
                <a:ext uri="{FF2B5EF4-FFF2-40B4-BE49-F238E27FC236}">
                  <a16:creationId xmlns:a16="http://schemas.microsoft.com/office/drawing/2014/main" id="{2F9BF028-5D22-C466-A91F-FC40121954A9}"/>
                </a:ext>
              </a:extLst>
            </p:cNvPr>
            <p:cNvSpPr/>
            <p:nvPr/>
          </p:nvSpPr>
          <p:spPr>
            <a:xfrm rot="10800000">
              <a:off x="8119331" y="5285630"/>
              <a:ext cx="363803" cy="164564"/>
            </a:xfrm>
            <a:custGeom>
              <a:avLst/>
              <a:gdLst>
                <a:gd name="connsiteX0" fmla="*/ 0 w 708509"/>
                <a:gd name="connsiteY0" fmla="*/ 296726 h 335110"/>
                <a:gd name="connsiteX1" fmla="*/ 248281 w 708509"/>
                <a:gd name="connsiteY1" fmla="*/ 333060 h 335110"/>
                <a:gd name="connsiteX2" fmla="*/ 381505 w 708509"/>
                <a:gd name="connsiteY2" fmla="*/ 242225 h 335110"/>
                <a:gd name="connsiteX3" fmla="*/ 436005 w 708509"/>
                <a:gd name="connsiteY3" fmla="*/ 66612 h 335110"/>
                <a:gd name="connsiteX4" fmla="*/ 708509 w 708509"/>
                <a:gd name="connsiteY4" fmla="*/ 0 h 335110"/>
                <a:gd name="connsiteX0" fmla="*/ 0 w 708509"/>
                <a:gd name="connsiteY0" fmla="*/ 298708 h 337092"/>
                <a:gd name="connsiteX1" fmla="*/ 248281 w 708509"/>
                <a:gd name="connsiteY1" fmla="*/ 335042 h 337092"/>
                <a:gd name="connsiteX2" fmla="*/ 381505 w 708509"/>
                <a:gd name="connsiteY2" fmla="*/ 244207 h 337092"/>
                <a:gd name="connsiteX3" fmla="*/ 436005 w 708509"/>
                <a:gd name="connsiteY3" fmla="*/ 68594 h 337092"/>
                <a:gd name="connsiteX4" fmla="*/ 708509 w 708509"/>
                <a:gd name="connsiteY4" fmla="*/ 1982 h 337092"/>
                <a:gd name="connsiteX0" fmla="*/ 0 w 708509"/>
                <a:gd name="connsiteY0" fmla="*/ 298708 h 335916"/>
                <a:gd name="connsiteX1" fmla="*/ 248281 w 708509"/>
                <a:gd name="connsiteY1" fmla="*/ 335042 h 335916"/>
                <a:gd name="connsiteX2" fmla="*/ 381505 w 708509"/>
                <a:gd name="connsiteY2" fmla="*/ 244207 h 335916"/>
                <a:gd name="connsiteX3" fmla="*/ 436005 w 708509"/>
                <a:gd name="connsiteY3" fmla="*/ 68594 h 335916"/>
                <a:gd name="connsiteX4" fmla="*/ 708509 w 708509"/>
                <a:gd name="connsiteY4" fmla="*/ 1982 h 335916"/>
                <a:gd name="connsiteX0" fmla="*/ 0 w 708509"/>
                <a:gd name="connsiteY0" fmla="*/ 296726 h 333934"/>
                <a:gd name="connsiteX1" fmla="*/ 248281 w 708509"/>
                <a:gd name="connsiteY1" fmla="*/ 333060 h 333934"/>
                <a:gd name="connsiteX2" fmla="*/ 381505 w 708509"/>
                <a:gd name="connsiteY2" fmla="*/ 242225 h 333934"/>
                <a:gd name="connsiteX3" fmla="*/ 708509 w 708509"/>
                <a:gd name="connsiteY3" fmla="*/ 0 h 333934"/>
                <a:gd name="connsiteX0" fmla="*/ 0 w 708509"/>
                <a:gd name="connsiteY0" fmla="*/ 296726 h 333934"/>
                <a:gd name="connsiteX1" fmla="*/ 248281 w 708509"/>
                <a:gd name="connsiteY1" fmla="*/ 333060 h 333934"/>
                <a:gd name="connsiteX2" fmla="*/ 381505 w 708509"/>
                <a:gd name="connsiteY2" fmla="*/ 242225 h 333934"/>
                <a:gd name="connsiteX3" fmla="*/ 708509 w 708509"/>
                <a:gd name="connsiteY3" fmla="*/ 0 h 333934"/>
                <a:gd name="connsiteX0" fmla="*/ 0 w 708509"/>
                <a:gd name="connsiteY0" fmla="*/ 296726 h 346395"/>
                <a:gd name="connsiteX1" fmla="*/ 248281 w 708509"/>
                <a:gd name="connsiteY1" fmla="*/ 333060 h 346395"/>
                <a:gd name="connsiteX2" fmla="*/ 708509 w 708509"/>
                <a:gd name="connsiteY2" fmla="*/ 0 h 346395"/>
                <a:gd name="connsiteX0" fmla="*/ 0 w 708509"/>
                <a:gd name="connsiteY0" fmla="*/ 296726 h 296726"/>
                <a:gd name="connsiteX1" fmla="*/ 411783 w 708509"/>
                <a:gd name="connsiteY1" fmla="*/ 218003 h 296726"/>
                <a:gd name="connsiteX2" fmla="*/ 708509 w 708509"/>
                <a:gd name="connsiteY2" fmla="*/ 0 h 296726"/>
                <a:gd name="connsiteX0" fmla="*/ 0 w 708509"/>
                <a:gd name="connsiteY0" fmla="*/ 296726 h 334792"/>
                <a:gd name="connsiteX1" fmla="*/ 411783 w 708509"/>
                <a:gd name="connsiteY1" fmla="*/ 218003 h 334792"/>
                <a:gd name="connsiteX2" fmla="*/ 708509 w 708509"/>
                <a:gd name="connsiteY2" fmla="*/ 0 h 334792"/>
                <a:gd name="connsiteX0" fmla="*/ 0 w 708509"/>
                <a:gd name="connsiteY0" fmla="*/ 296726 h 332967"/>
                <a:gd name="connsiteX1" fmla="*/ 411783 w 708509"/>
                <a:gd name="connsiteY1" fmla="*/ 218003 h 332967"/>
                <a:gd name="connsiteX2" fmla="*/ 708509 w 708509"/>
                <a:gd name="connsiteY2" fmla="*/ 0 h 332967"/>
                <a:gd name="connsiteX0" fmla="*/ 0 w 708509"/>
                <a:gd name="connsiteY0" fmla="*/ 296726 h 332967"/>
                <a:gd name="connsiteX1" fmla="*/ 411783 w 708509"/>
                <a:gd name="connsiteY1" fmla="*/ 218003 h 332967"/>
                <a:gd name="connsiteX2" fmla="*/ 708509 w 708509"/>
                <a:gd name="connsiteY2" fmla="*/ 0 h 332967"/>
                <a:gd name="connsiteX0" fmla="*/ 0 w 708509"/>
                <a:gd name="connsiteY0" fmla="*/ 296726 h 305158"/>
                <a:gd name="connsiteX1" fmla="*/ 411783 w 708509"/>
                <a:gd name="connsiteY1" fmla="*/ 218003 h 305158"/>
                <a:gd name="connsiteX2" fmla="*/ 708509 w 708509"/>
                <a:gd name="connsiteY2" fmla="*/ 0 h 305158"/>
                <a:gd name="connsiteX0" fmla="*/ 0 w 708509"/>
                <a:gd name="connsiteY0" fmla="*/ 298582 h 307014"/>
                <a:gd name="connsiteX1" fmla="*/ 411783 w 708509"/>
                <a:gd name="connsiteY1" fmla="*/ 219859 h 307014"/>
                <a:gd name="connsiteX2" fmla="*/ 708509 w 708509"/>
                <a:gd name="connsiteY2" fmla="*/ 1856 h 307014"/>
                <a:gd name="connsiteX0" fmla="*/ 0 w 708509"/>
                <a:gd name="connsiteY0" fmla="*/ 298582 h 320489"/>
                <a:gd name="connsiteX1" fmla="*/ 411783 w 708509"/>
                <a:gd name="connsiteY1" fmla="*/ 219859 h 320489"/>
                <a:gd name="connsiteX2" fmla="*/ 708509 w 708509"/>
                <a:gd name="connsiteY2" fmla="*/ 1856 h 32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509" h="320489">
                  <a:moveTo>
                    <a:pt x="0" y="298582"/>
                  </a:moveTo>
                  <a:cubicBezTo>
                    <a:pt x="134737" y="309179"/>
                    <a:pt x="390588" y="372259"/>
                    <a:pt x="411783" y="219859"/>
                  </a:cubicBezTo>
                  <a:cubicBezTo>
                    <a:pt x="432978" y="67459"/>
                    <a:pt x="539961" y="-13535"/>
                    <a:pt x="708509" y="1856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39E1427E-ECF1-5C83-38C5-A38162A4E6EE}"/>
                </a:ext>
              </a:extLst>
            </p:cNvPr>
            <p:cNvSpPr/>
            <p:nvPr/>
          </p:nvSpPr>
          <p:spPr>
            <a:xfrm rot="10800000">
              <a:off x="8286190" y="5697365"/>
              <a:ext cx="822200" cy="1020720"/>
            </a:xfrm>
            <a:custGeom>
              <a:avLst/>
              <a:gdLst>
                <a:gd name="connsiteX0" fmla="*/ 606074 w 1601242"/>
                <a:gd name="connsiteY0" fmla="*/ 1986635 h 1991878"/>
                <a:gd name="connsiteX1" fmla="*/ 745354 w 1601242"/>
                <a:gd name="connsiteY1" fmla="*/ 1986635 h 1991878"/>
                <a:gd name="connsiteX2" fmla="*/ 793799 w 1601242"/>
                <a:gd name="connsiteY2" fmla="*/ 1932134 h 1991878"/>
                <a:gd name="connsiteX3" fmla="*/ 836188 w 1601242"/>
                <a:gd name="connsiteY3" fmla="*/ 1629352 h 1991878"/>
                <a:gd name="connsiteX4" fmla="*/ 491017 w 1601242"/>
                <a:gd name="connsiteY4" fmla="*/ 1544574 h 1991878"/>
                <a:gd name="connsiteX5" fmla="*/ 218514 w 1601242"/>
                <a:gd name="connsiteY5" fmla="*/ 1284182 h 1991878"/>
                <a:gd name="connsiteX6" fmla="*/ 6567 w 1601242"/>
                <a:gd name="connsiteY6" fmla="*/ 648341 h 1991878"/>
                <a:gd name="connsiteX7" fmla="*/ 472851 w 1601242"/>
                <a:gd name="connsiteY7" fmla="*/ 67000 h 1991878"/>
                <a:gd name="connsiteX8" fmla="*/ 636353 w 1601242"/>
                <a:gd name="connsiteY8" fmla="*/ 321337 h 1991878"/>
                <a:gd name="connsiteX9" fmla="*/ 315404 w 1601242"/>
                <a:gd name="connsiteY9" fmla="*/ 400060 h 1991878"/>
                <a:gd name="connsiteX10" fmla="*/ 260904 w 1601242"/>
                <a:gd name="connsiteY10" fmla="*/ 678619 h 1991878"/>
                <a:gd name="connsiteX11" fmla="*/ 569741 w 1601242"/>
                <a:gd name="connsiteY11" fmla="*/ 630174 h 1991878"/>
                <a:gd name="connsiteX12" fmla="*/ 515240 w 1601242"/>
                <a:gd name="connsiteY12" fmla="*/ 169946 h 1991878"/>
                <a:gd name="connsiteX13" fmla="*/ 696909 w 1601242"/>
                <a:gd name="connsiteY13" fmla="*/ 388 h 1991878"/>
                <a:gd name="connsiteX14" fmla="*/ 969412 w 1601242"/>
                <a:gd name="connsiteY14" fmla="*/ 133612 h 1991878"/>
                <a:gd name="connsiteX15" fmla="*/ 696909 w 1601242"/>
                <a:gd name="connsiteY15" fmla="*/ 442449 h 1991878"/>
                <a:gd name="connsiteX16" fmla="*/ 648464 w 1601242"/>
                <a:gd name="connsiteY16" fmla="*/ 733119 h 1991878"/>
                <a:gd name="connsiteX17" fmla="*/ 1126859 w 1601242"/>
                <a:gd name="connsiteY17" fmla="*/ 406115 h 1991878"/>
                <a:gd name="connsiteX18" fmla="*/ 1568919 w 1601242"/>
                <a:gd name="connsiteY18" fmla="*/ 569617 h 1991878"/>
                <a:gd name="connsiteX19" fmla="*/ 1526530 w 1601242"/>
                <a:gd name="connsiteY19" fmla="*/ 1078290 h 1991878"/>
                <a:gd name="connsiteX20" fmla="*/ 1199526 w 1601242"/>
                <a:gd name="connsiteY20" fmla="*/ 1084346 h 1991878"/>
                <a:gd name="connsiteX0" fmla="*/ 606074 w 1601242"/>
                <a:gd name="connsiteY0" fmla="*/ 1986635 h 2014138"/>
                <a:gd name="connsiteX1" fmla="*/ 745354 w 1601242"/>
                <a:gd name="connsiteY1" fmla="*/ 1986635 h 2014138"/>
                <a:gd name="connsiteX2" fmla="*/ 836188 w 1601242"/>
                <a:gd name="connsiteY2" fmla="*/ 1629352 h 2014138"/>
                <a:gd name="connsiteX3" fmla="*/ 491017 w 1601242"/>
                <a:gd name="connsiteY3" fmla="*/ 1544574 h 2014138"/>
                <a:gd name="connsiteX4" fmla="*/ 218514 w 1601242"/>
                <a:gd name="connsiteY4" fmla="*/ 1284182 h 2014138"/>
                <a:gd name="connsiteX5" fmla="*/ 6567 w 1601242"/>
                <a:gd name="connsiteY5" fmla="*/ 648341 h 2014138"/>
                <a:gd name="connsiteX6" fmla="*/ 472851 w 1601242"/>
                <a:gd name="connsiteY6" fmla="*/ 67000 h 2014138"/>
                <a:gd name="connsiteX7" fmla="*/ 636353 w 1601242"/>
                <a:gd name="connsiteY7" fmla="*/ 321337 h 2014138"/>
                <a:gd name="connsiteX8" fmla="*/ 315404 w 1601242"/>
                <a:gd name="connsiteY8" fmla="*/ 400060 h 2014138"/>
                <a:gd name="connsiteX9" fmla="*/ 260904 w 1601242"/>
                <a:gd name="connsiteY9" fmla="*/ 678619 h 2014138"/>
                <a:gd name="connsiteX10" fmla="*/ 569741 w 1601242"/>
                <a:gd name="connsiteY10" fmla="*/ 630174 h 2014138"/>
                <a:gd name="connsiteX11" fmla="*/ 515240 w 1601242"/>
                <a:gd name="connsiteY11" fmla="*/ 169946 h 2014138"/>
                <a:gd name="connsiteX12" fmla="*/ 696909 w 1601242"/>
                <a:gd name="connsiteY12" fmla="*/ 388 h 2014138"/>
                <a:gd name="connsiteX13" fmla="*/ 969412 w 1601242"/>
                <a:gd name="connsiteY13" fmla="*/ 133612 h 2014138"/>
                <a:gd name="connsiteX14" fmla="*/ 696909 w 1601242"/>
                <a:gd name="connsiteY14" fmla="*/ 442449 h 2014138"/>
                <a:gd name="connsiteX15" fmla="*/ 648464 w 1601242"/>
                <a:gd name="connsiteY15" fmla="*/ 733119 h 2014138"/>
                <a:gd name="connsiteX16" fmla="*/ 1126859 w 1601242"/>
                <a:gd name="connsiteY16" fmla="*/ 406115 h 2014138"/>
                <a:gd name="connsiteX17" fmla="*/ 1568919 w 1601242"/>
                <a:gd name="connsiteY17" fmla="*/ 569617 h 2014138"/>
                <a:gd name="connsiteX18" fmla="*/ 1526530 w 1601242"/>
                <a:gd name="connsiteY18" fmla="*/ 1078290 h 2014138"/>
                <a:gd name="connsiteX19" fmla="*/ 1199526 w 1601242"/>
                <a:gd name="connsiteY19" fmla="*/ 1084346 h 2014138"/>
                <a:gd name="connsiteX0" fmla="*/ 606074 w 1601242"/>
                <a:gd name="connsiteY0" fmla="*/ 1986635 h 1987861"/>
                <a:gd name="connsiteX1" fmla="*/ 836188 w 1601242"/>
                <a:gd name="connsiteY1" fmla="*/ 1926079 h 1987861"/>
                <a:gd name="connsiteX2" fmla="*/ 836188 w 1601242"/>
                <a:gd name="connsiteY2" fmla="*/ 1629352 h 1987861"/>
                <a:gd name="connsiteX3" fmla="*/ 491017 w 1601242"/>
                <a:gd name="connsiteY3" fmla="*/ 1544574 h 1987861"/>
                <a:gd name="connsiteX4" fmla="*/ 218514 w 1601242"/>
                <a:gd name="connsiteY4" fmla="*/ 1284182 h 1987861"/>
                <a:gd name="connsiteX5" fmla="*/ 6567 w 1601242"/>
                <a:gd name="connsiteY5" fmla="*/ 648341 h 1987861"/>
                <a:gd name="connsiteX6" fmla="*/ 472851 w 1601242"/>
                <a:gd name="connsiteY6" fmla="*/ 67000 h 1987861"/>
                <a:gd name="connsiteX7" fmla="*/ 636353 w 1601242"/>
                <a:gd name="connsiteY7" fmla="*/ 321337 h 1987861"/>
                <a:gd name="connsiteX8" fmla="*/ 315404 w 1601242"/>
                <a:gd name="connsiteY8" fmla="*/ 400060 h 1987861"/>
                <a:gd name="connsiteX9" fmla="*/ 260904 w 1601242"/>
                <a:gd name="connsiteY9" fmla="*/ 678619 h 1987861"/>
                <a:gd name="connsiteX10" fmla="*/ 569741 w 1601242"/>
                <a:gd name="connsiteY10" fmla="*/ 630174 h 1987861"/>
                <a:gd name="connsiteX11" fmla="*/ 515240 w 1601242"/>
                <a:gd name="connsiteY11" fmla="*/ 169946 h 1987861"/>
                <a:gd name="connsiteX12" fmla="*/ 696909 w 1601242"/>
                <a:gd name="connsiteY12" fmla="*/ 388 h 1987861"/>
                <a:gd name="connsiteX13" fmla="*/ 969412 w 1601242"/>
                <a:gd name="connsiteY13" fmla="*/ 133612 h 1987861"/>
                <a:gd name="connsiteX14" fmla="*/ 696909 w 1601242"/>
                <a:gd name="connsiteY14" fmla="*/ 442449 h 1987861"/>
                <a:gd name="connsiteX15" fmla="*/ 648464 w 1601242"/>
                <a:gd name="connsiteY15" fmla="*/ 733119 h 1987861"/>
                <a:gd name="connsiteX16" fmla="*/ 1126859 w 1601242"/>
                <a:gd name="connsiteY16" fmla="*/ 406115 h 1987861"/>
                <a:gd name="connsiteX17" fmla="*/ 1568919 w 1601242"/>
                <a:gd name="connsiteY17" fmla="*/ 569617 h 1987861"/>
                <a:gd name="connsiteX18" fmla="*/ 1526530 w 1601242"/>
                <a:gd name="connsiteY18" fmla="*/ 1078290 h 1987861"/>
                <a:gd name="connsiteX19" fmla="*/ 1199526 w 1601242"/>
                <a:gd name="connsiteY19" fmla="*/ 1084346 h 1987861"/>
                <a:gd name="connsiteX0" fmla="*/ 606074 w 1601242"/>
                <a:gd name="connsiteY0" fmla="*/ 1986635 h 1987861"/>
                <a:gd name="connsiteX1" fmla="*/ 836188 w 1601242"/>
                <a:gd name="connsiteY1" fmla="*/ 1926079 h 1987861"/>
                <a:gd name="connsiteX2" fmla="*/ 836188 w 1601242"/>
                <a:gd name="connsiteY2" fmla="*/ 1629352 h 1987861"/>
                <a:gd name="connsiteX3" fmla="*/ 491017 w 1601242"/>
                <a:gd name="connsiteY3" fmla="*/ 1544574 h 1987861"/>
                <a:gd name="connsiteX4" fmla="*/ 218514 w 1601242"/>
                <a:gd name="connsiteY4" fmla="*/ 1284182 h 1987861"/>
                <a:gd name="connsiteX5" fmla="*/ 6567 w 1601242"/>
                <a:gd name="connsiteY5" fmla="*/ 648341 h 1987861"/>
                <a:gd name="connsiteX6" fmla="*/ 472851 w 1601242"/>
                <a:gd name="connsiteY6" fmla="*/ 67000 h 1987861"/>
                <a:gd name="connsiteX7" fmla="*/ 636353 w 1601242"/>
                <a:gd name="connsiteY7" fmla="*/ 321337 h 1987861"/>
                <a:gd name="connsiteX8" fmla="*/ 315404 w 1601242"/>
                <a:gd name="connsiteY8" fmla="*/ 400060 h 1987861"/>
                <a:gd name="connsiteX9" fmla="*/ 260904 w 1601242"/>
                <a:gd name="connsiteY9" fmla="*/ 678619 h 1987861"/>
                <a:gd name="connsiteX10" fmla="*/ 569741 w 1601242"/>
                <a:gd name="connsiteY10" fmla="*/ 630174 h 1987861"/>
                <a:gd name="connsiteX11" fmla="*/ 515240 w 1601242"/>
                <a:gd name="connsiteY11" fmla="*/ 169946 h 1987861"/>
                <a:gd name="connsiteX12" fmla="*/ 696909 w 1601242"/>
                <a:gd name="connsiteY12" fmla="*/ 388 h 1987861"/>
                <a:gd name="connsiteX13" fmla="*/ 969412 w 1601242"/>
                <a:gd name="connsiteY13" fmla="*/ 133612 h 1987861"/>
                <a:gd name="connsiteX14" fmla="*/ 696909 w 1601242"/>
                <a:gd name="connsiteY14" fmla="*/ 442449 h 1987861"/>
                <a:gd name="connsiteX15" fmla="*/ 648464 w 1601242"/>
                <a:gd name="connsiteY15" fmla="*/ 733119 h 1987861"/>
                <a:gd name="connsiteX16" fmla="*/ 1126859 w 1601242"/>
                <a:gd name="connsiteY16" fmla="*/ 406115 h 1987861"/>
                <a:gd name="connsiteX17" fmla="*/ 1568919 w 1601242"/>
                <a:gd name="connsiteY17" fmla="*/ 569617 h 1987861"/>
                <a:gd name="connsiteX18" fmla="*/ 1526530 w 1601242"/>
                <a:gd name="connsiteY18" fmla="*/ 1078290 h 1987861"/>
                <a:gd name="connsiteX19" fmla="*/ 1199526 w 1601242"/>
                <a:gd name="connsiteY19" fmla="*/ 1084346 h 198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01242" h="1987861">
                  <a:moveTo>
                    <a:pt x="606074" y="1986635"/>
                  </a:moveTo>
                  <a:cubicBezTo>
                    <a:pt x="660070" y="1991176"/>
                    <a:pt x="797836" y="1985626"/>
                    <a:pt x="836188" y="1926079"/>
                  </a:cubicBezTo>
                  <a:cubicBezTo>
                    <a:pt x="874540" y="1866532"/>
                    <a:pt x="893716" y="1692936"/>
                    <a:pt x="836188" y="1629352"/>
                  </a:cubicBezTo>
                  <a:cubicBezTo>
                    <a:pt x="778660" y="1565768"/>
                    <a:pt x="593963" y="1602102"/>
                    <a:pt x="491017" y="1544574"/>
                  </a:cubicBezTo>
                  <a:cubicBezTo>
                    <a:pt x="388071" y="1487046"/>
                    <a:pt x="299256" y="1433554"/>
                    <a:pt x="218514" y="1284182"/>
                  </a:cubicBezTo>
                  <a:cubicBezTo>
                    <a:pt x="137772" y="1134810"/>
                    <a:pt x="-35823" y="851205"/>
                    <a:pt x="6567" y="648341"/>
                  </a:cubicBezTo>
                  <a:cubicBezTo>
                    <a:pt x="48957" y="445477"/>
                    <a:pt x="367887" y="121501"/>
                    <a:pt x="472851" y="67000"/>
                  </a:cubicBezTo>
                  <a:cubicBezTo>
                    <a:pt x="577815" y="12499"/>
                    <a:pt x="662594" y="265827"/>
                    <a:pt x="636353" y="321337"/>
                  </a:cubicBezTo>
                  <a:cubicBezTo>
                    <a:pt x="610112" y="376847"/>
                    <a:pt x="377979" y="340513"/>
                    <a:pt x="315404" y="400060"/>
                  </a:cubicBezTo>
                  <a:cubicBezTo>
                    <a:pt x="252829" y="459607"/>
                    <a:pt x="218515" y="640267"/>
                    <a:pt x="260904" y="678619"/>
                  </a:cubicBezTo>
                  <a:cubicBezTo>
                    <a:pt x="303293" y="716971"/>
                    <a:pt x="527352" y="714953"/>
                    <a:pt x="569741" y="630174"/>
                  </a:cubicBezTo>
                  <a:cubicBezTo>
                    <a:pt x="612130" y="545395"/>
                    <a:pt x="494045" y="274910"/>
                    <a:pt x="515240" y="169946"/>
                  </a:cubicBezTo>
                  <a:cubicBezTo>
                    <a:pt x="536435" y="64982"/>
                    <a:pt x="621214" y="6444"/>
                    <a:pt x="696909" y="388"/>
                  </a:cubicBezTo>
                  <a:cubicBezTo>
                    <a:pt x="772604" y="-5668"/>
                    <a:pt x="969412" y="59935"/>
                    <a:pt x="969412" y="133612"/>
                  </a:cubicBezTo>
                  <a:cubicBezTo>
                    <a:pt x="969412" y="207289"/>
                    <a:pt x="750400" y="342531"/>
                    <a:pt x="696909" y="442449"/>
                  </a:cubicBezTo>
                  <a:cubicBezTo>
                    <a:pt x="643418" y="542367"/>
                    <a:pt x="576806" y="739175"/>
                    <a:pt x="648464" y="733119"/>
                  </a:cubicBezTo>
                  <a:cubicBezTo>
                    <a:pt x="720122" y="727063"/>
                    <a:pt x="973450" y="433365"/>
                    <a:pt x="1126859" y="406115"/>
                  </a:cubicBezTo>
                  <a:cubicBezTo>
                    <a:pt x="1280268" y="378865"/>
                    <a:pt x="1502307" y="457588"/>
                    <a:pt x="1568919" y="569617"/>
                  </a:cubicBezTo>
                  <a:cubicBezTo>
                    <a:pt x="1635531" y="681646"/>
                    <a:pt x="1588096" y="992502"/>
                    <a:pt x="1526530" y="1078290"/>
                  </a:cubicBezTo>
                  <a:cubicBezTo>
                    <a:pt x="1464965" y="1164078"/>
                    <a:pt x="1392801" y="1075767"/>
                    <a:pt x="1199526" y="1084346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251" name="Group 1250">
              <a:extLst>
                <a:ext uri="{FF2B5EF4-FFF2-40B4-BE49-F238E27FC236}">
                  <a16:creationId xmlns:a16="http://schemas.microsoft.com/office/drawing/2014/main" id="{0C18534D-1927-D1D1-BDC4-68A05BF7718F}"/>
                </a:ext>
              </a:extLst>
            </p:cNvPr>
            <p:cNvGrpSpPr/>
            <p:nvPr/>
          </p:nvGrpSpPr>
          <p:grpSpPr>
            <a:xfrm rot="10800000">
              <a:off x="7666044" y="5409248"/>
              <a:ext cx="545288" cy="1084286"/>
              <a:chOff x="4494907" y="-809529"/>
              <a:chExt cx="3533584" cy="7026406"/>
            </a:xfrm>
            <a:solidFill>
              <a:schemeClr val="tx1"/>
            </a:solidFill>
          </p:grpSpPr>
          <p:sp>
            <p:nvSpPr>
              <p:cNvPr id="1276" name="Rectangle 1275">
                <a:extLst>
                  <a:ext uri="{FF2B5EF4-FFF2-40B4-BE49-F238E27FC236}">
                    <a16:creationId xmlns:a16="http://schemas.microsoft.com/office/drawing/2014/main" id="{3288B644-1861-8E6D-A1EF-6B8E3EE9FD3F}"/>
                  </a:ext>
                </a:extLst>
              </p:cNvPr>
              <p:cNvSpPr/>
              <p:nvPr/>
            </p:nvSpPr>
            <p:spPr>
              <a:xfrm>
                <a:off x="5031255" y="-83647"/>
                <a:ext cx="2460888" cy="4987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277" name="Group 1276">
                <a:extLst>
                  <a:ext uri="{FF2B5EF4-FFF2-40B4-BE49-F238E27FC236}">
                    <a16:creationId xmlns:a16="http://schemas.microsoft.com/office/drawing/2014/main" id="{9F879DB3-B379-36FB-3E4A-C815541701FA}"/>
                  </a:ext>
                </a:extLst>
              </p:cNvPr>
              <p:cNvGrpSpPr/>
              <p:nvPr/>
            </p:nvGrpSpPr>
            <p:grpSpPr>
              <a:xfrm>
                <a:off x="4494907" y="-809529"/>
                <a:ext cx="3533584" cy="7026406"/>
                <a:chOff x="4494907" y="-809529"/>
                <a:chExt cx="3533584" cy="7026406"/>
              </a:xfrm>
              <a:grpFill/>
            </p:grpSpPr>
            <p:grpSp>
              <p:nvGrpSpPr>
                <p:cNvPr id="1278" name="Group 1277">
                  <a:extLst>
                    <a:ext uri="{FF2B5EF4-FFF2-40B4-BE49-F238E27FC236}">
                      <a16:creationId xmlns:a16="http://schemas.microsoft.com/office/drawing/2014/main" id="{3146611B-9980-2A66-5EF9-E1CBB6F39CAD}"/>
                    </a:ext>
                  </a:extLst>
                </p:cNvPr>
                <p:cNvGrpSpPr/>
                <p:nvPr/>
              </p:nvGrpSpPr>
              <p:grpSpPr>
                <a:xfrm>
                  <a:off x="7492143" y="-809529"/>
                  <a:ext cx="536348" cy="1230703"/>
                  <a:chOff x="7587703" y="2786419"/>
                  <a:chExt cx="514729" cy="1024558"/>
                </a:xfrm>
                <a:grpFill/>
              </p:grpSpPr>
              <p:sp>
                <p:nvSpPr>
                  <p:cNvPr id="1311" name="Right Triangle 1310">
                    <a:extLst>
                      <a:ext uri="{FF2B5EF4-FFF2-40B4-BE49-F238E27FC236}">
                        <a16:creationId xmlns:a16="http://schemas.microsoft.com/office/drawing/2014/main" id="{6431C355-B3C9-873C-B5B9-7883C1E662F5}"/>
                      </a:ext>
                    </a:extLst>
                  </p:cNvPr>
                  <p:cNvSpPr/>
                  <p:nvPr/>
                </p:nvSpPr>
                <p:spPr>
                  <a:xfrm>
                    <a:off x="7587703" y="2786419"/>
                    <a:ext cx="514729" cy="514729"/>
                  </a:xfrm>
                  <a:prstGeom prst="rt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12" name="Right Triangle 1311">
                    <a:extLst>
                      <a:ext uri="{FF2B5EF4-FFF2-40B4-BE49-F238E27FC236}">
                        <a16:creationId xmlns:a16="http://schemas.microsoft.com/office/drawing/2014/main" id="{AF6D8BDB-5767-6087-1BC9-760D6404ACEE}"/>
                      </a:ext>
                    </a:extLst>
                  </p:cNvPr>
                  <p:cNvSpPr/>
                  <p:nvPr/>
                </p:nvSpPr>
                <p:spPr>
                  <a:xfrm flipV="1">
                    <a:off x="7587703" y="3296248"/>
                    <a:ext cx="514729" cy="514729"/>
                  </a:xfrm>
                  <a:prstGeom prst="rt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279" name="Group 1278">
                  <a:extLst>
                    <a:ext uri="{FF2B5EF4-FFF2-40B4-BE49-F238E27FC236}">
                      <a16:creationId xmlns:a16="http://schemas.microsoft.com/office/drawing/2014/main" id="{F81D4763-AC91-99EA-0BCF-ACA4704B6344}"/>
                    </a:ext>
                  </a:extLst>
                </p:cNvPr>
                <p:cNvGrpSpPr/>
                <p:nvPr/>
              </p:nvGrpSpPr>
              <p:grpSpPr>
                <a:xfrm>
                  <a:off x="4494907" y="-89706"/>
                  <a:ext cx="3533584" cy="1950533"/>
                  <a:chOff x="6052143" y="1646667"/>
                  <a:chExt cx="3533584" cy="1950533"/>
                </a:xfrm>
                <a:grpFill/>
              </p:grpSpPr>
              <p:sp>
                <p:nvSpPr>
                  <p:cNvPr id="1304" name="Rectangle 1303">
                    <a:extLst>
                      <a:ext uri="{FF2B5EF4-FFF2-40B4-BE49-F238E27FC236}">
                        <a16:creationId xmlns:a16="http://schemas.microsoft.com/office/drawing/2014/main" id="{674B5BA8-56B9-43C9-DCBE-EAA41EDF932A}"/>
                      </a:ext>
                    </a:extLst>
                  </p:cNvPr>
                  <p:cNvSpPr/>
                  <p:nvPr/>
                </p:nvSpPr>
                <p:spPr>
                  <a:xfrm>
                    <a:off x="6588491" y="2372553"/>
                    <a:ext cx="2460888" cy="4987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05" name="Rectangle 1304">
                    <a:extLst>
                      <a:ext uri="{FF2B5EF4-FFF2-40B4-BE49-F238E27FC236}">
                        <a16:creationId xmlns:a16="http://schemas.microsoft.com/office/drawing/2014/main" id="{DC93D963-C019-DBF2-AD85-657E05580B30}"/>
                      </a:ext>
                    </a:extLst>
                  </p:cNvPr>
                  <p:cNvSpPr/>
                  <p:nvPr/>
                </p:nvSpPr>
                <p:spPr>
                  <a:xfrm>
                    <a:off x="6588491" y="3092382"/>
                    <a:ext cx="2460888" cy="4987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06" name="Right Triangle 1305">
                    <a:extLst>
                      <a:ext uri="{FF2B5EF4-FFF2-40B4-BE49-F238E27FC236}">
                        <a16:creationId xmlns:a16="http://schemas.microsoft.com/office/drawing/2014/main" id="{167C337A-52B3-14BE-7CDF-08835554D5D7}"/>
                      </a:ext>
                    </a:extLst>
                  </p:cNvPr>
                  <p:cNvSpPr/>
                  <p:nvPr/>
                </p:nvSpPr>
                <p:spPr>
                  <a:xfrm>
                    <a:off x="9049379" y="2366497"/>
                    <a:ext cx="536348" cy="618294"/>
                  </a:xfrm>
                  <a:prstGeom prst="rt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07" name="Right Triangle 1306">
                    <a:extLst>
                      <a:ext uri="{FF2B5EF4-FFF2-40B4-BE49-F238E27FC236}">
                        <a16:creationId xmlns:a16="http://schemas.microsoft.com/office/drawing/2014/main" id="{6A6EF40B-5CD4-1ACA-0BD7-BDD1C304A7D9}"/>
                      </a:ext>
                    </a:extLst>
                  </p:cNvPr>
                  <p:cNvSpPr/>
                  <p:nvPr/>
                </p:nvSpPr>
                <p:spPr>
                  <a:xfrm flipV="1">
                    <a:off x="9049379" y="2978906"/>
                    <a:ext cx="536348" cy="618294"/>
                  </a:xfrm>
                  <a:prstGeom prst="rt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1308" name="Group 1307">
                    <a:extLst>
                      <a:ext uri="{FF2B5EF4-FFF2-40B4-BE49-F238E27FC236}">
                        <a16:creationId xmlns:a16="http://schemas.microsoft.com/office/drawing/2014/main" id="{AAB18E65-C32F-D88D-7E67-16B8F818D8A6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052143" y="1646667"/>
                    <a:ext cx="536348" cy="1230700"/>
                    <a:chOff x="4214718" y="4420425"/>
                    <a:chExt cx="514729" cy="1024555"/>
                  </a:xfrm>
                  <a:grpFill/>
                </p:grpSpPr>
                <p:sp>
                  <p:nvSpPr>
                    <p:cNvPr id="1309" name="Right Triangle 1308">
                      <a:extLst>
                        <a:ext uri="{FF2B5EF4-FFF2-40B4-BE49-F238E27FC236}">
                          <a16:creationId xmlns:a16="http://schemas.microsoft.com/office/drawing/2014/main" id="{15C63AE8-E83C-7E27-60C0-D3069819A3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4718" y="4420425"/>
                      <a:ext cx="514729" cy="514729"/>
                    </a:xfrm>
                    <a:prstGeom prst="rt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10" name="Right Triangle 1309">
                      <a:extLst>
                        <a:ext uri="{FF2B5EF4-FFF2-40B4-BE49-F238E27FC236}">
                          <a16:creationId xmlns:a16="http://schemas.microsoft.com/office/drawing/2014/main" id="{77DC8908-6565-E988-B6DF-857E2840A78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14718" y="4930251"/>
                      <a:ext cx="514729" cy="514729"/>
                    </a:xfrm>
                    <a:prstGeom prst="rt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280" name="Group 1279">
                  <a:extLst>
                    <a:ext uri="{FF2B5EF4-FFF2-40B4-BE49-F238E27FC236}">
                      <a16:creationId xmlns:a16="http://schemas.microsoft.com/office/drawing/2014/main" id="{9EBA3D00-E6C1-29FA-F44F-F406A64D4E7A}"/>
                    </a:ext>
                  </a:extLst>
                </p:cNvPr>
                <p:cNvGrpSpPr/>
                <p:nvPr/>
              </p:nvGrpSpPr>
              <p:grpSpPr>
                <a:xfrm>
                  <a:off x="4494907" y="1355047"/>
                  <a:ext cx="3533584" cy="1950538"/>
                  <a:chOff x="6052143" y="1610326"/>
                  <a:chExt cx="3533584" cy="1950538"/>
                </a:xfrm>
                <a:grpFill/>
              </p:grpSpPr>
              <p:sp>
                <p:nvSpPr>
                  <p:cNvPr id="1297" name="Rectangle 1296">
                    <a:extLst>
                      <a:ext uri="{FF2B5EF4-FFF2-40B4-BE49-F238E27FC236}">
                        <a16:creationId xmlns:a16="http://schemas.microsoft.com/office/drawing/2014/main" id="{B833AD3D-CF53-DEC8-ABB4-18D18D88A59D}"/>
                      </a:ext>
                    </a:extLst>
                  </p:cNvPr>
                  <p:cNvSpPr/>
                  <p:nvPr/>
                </p:nvSpPr>
                <p:spPr>
                  <a:xfrm>
                    <a:off x="6588491" y="2336217"/>
                    <a:ext cx="2460888" cy="4987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98" name="Rectangle 1297">
                    <a:extLst>
                      <a:ext uri="{FF2B5EF4-FFF2-40B4-BE49-F238E27FC236}">
                        <a16:creationId xmlns:a16="http://schemas.microsoft.com/office/drawing/2014/main" id="{D7D4E9E8-F1B9-8F28-20C1-61E4061D2862}"/>
                      </a:ext>
                    </a:extLst>
                  </p:cNvPr>
                  <p:cNvSpPr/>
                  <p:nvPr/>
                </p:nvSpPr>
                <p:spPr>
                  <a:xfrm>
                    <a:off x="6588491" y="3062102"/>
                    <a:ext cx="2460888" cy="4987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99" name="Right Triangle 1298">
                    <a:extLst>
                      <a:ext uri="{FF2B5EF4-FFF2-40B4-BE49-F238E27FC236}">
                        <a16:creationId xmlns:a16="http://schemas.microsoft.com/office/drawing/2014/main" id="{0D6804E6-4C5C-5B7D-5B7A-A6E61FB5C304}"/>
                      </a:ext>
                    </a:extLst>
                  </p:cNvPr>
                  <p:cNvSpPr/>
                  <p:nvPr/>
                </p:nvSpPr>
                <p:spPr>
                  <a:xfrm>
                    <a:off x="9049379" y="2330161"/>
                    <a:ext cx="536348" cy="618294"/>
                  </a:xfrm>
                  <a:prstGeom prst="rt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00" name="Right Triangle 1299">
                    <a:extLst>
                      <a:ext uri="{FF2B5EF4-FFF2-40B4-BE49-F238E27FC236}">
                        <a16:creationId xmlns:a16="http://schemas.microsoft.com/office/drawing/2014/main" id="{68190EDD-5165-2B6A-AA7E-85BFE081B12D}"/>
                      </a:ext>
                    </a:extLst>
                  </p:cNvPr>
                  <p:cNvSpPr/>
                  <p:nvPr/>
                </p:nvSpPr>
                <p:spPr>
                  <a:xfrm flipV="1">
                    <a:off x="9049379" y="2942570"/>
                    <a:ext cx="536348" cy="618294"/>
                  </a:xfrm>
                  <a:prstGeom prst="rt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1301" name="Group 1300">
                    <a:extLst>
                      <a:ext uri="{FF2B5EF4-FFF2-40B4-BE49-F238E27FC236}">
                        <a16:creationId xmlns:a16="http://schemas.microsoft.com/office/drawing/2014/main" id="{30668A7F-2518-FE92-CA41-7D98DD06692F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052143" y="1610326"/>
                    <a:ext cx="536348" cy="1230682"/>
                    <a:chOff x="4214718" y="4450677"/>
                    <a:chExt cx="514729" cy="1024537"/>
                  </a:xfrm>
                  <a:grpFill/>
                </p:grpSpPr>
                <p:sp>
                  <p:nvSpPr>
                    <p:cNvPr id="1302" name="Right Triangle 1301">
                      <a:extLst>
                        <a:ext uri="{FF2B5EF4-FFF2-40B4-BE49-F238E27FC236}">
                          <a16:creationId xmlns:a16="http://schemas.microsoft.com/office/drawing/2014/main" id="{40119BE6-B60A-9D03-5FCF-EF552C8B4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4718" y="4450677"/>
                      <a:ext cx="514729" cy="514729"/>
                    </a:xfrm>
                    <a:prstGeom prst="rt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03" name="Right Triangle 1302">
                      <a:extLst>
                        <a:ext uri="{FF2B5EF4-FFF2-40B4-BE49-F238E27FC236}">
                          <a16:creationId xmlns:a16="http://schemas.microsoft.com/office/drawing/2014/main" id="{58B8CEC7-3799-7D50-A6E3-164E086E38E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14718" y="4960485"/>
                      <a:ext cx="514729" cy="514729"/>
                    </a:xfrm>
                    <a:prstGeom prst="rt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281" name="Group 1280">
                  <a:extLst>
                    <a:ext uri="{FF2B5EF4-FFF2-40B4-BE49-F238E27FC236}">
                      <a16:creationId xmlns:a16="http://schemas.microsoft.com/office/drawing/2014/main" id="{C748F6AF-888E-6704-6B60-50ED23B468CA}"/>
                    </a:ext>
                  </a:extLst>
                </p:cNvPr>
                <p:cNvGrpSpPr/>
                <p:nvPr/>
              </p:nvGrpSpPr>
              <p:grpSpPr>
                <a:xfrm>
                  <a:off x="4494907" y="2812666"/>
                  <a:ext cx="3533584" cy="1950538"/>
                  <a:chOff x="6052143" y="1610326"/>
                  <a:chExt cx="3533584" cy="1950538"/>
                </a:xfrm>
                <a:grpFill/>
              </p:grpSpPr>
              <p:sp>
                <p:nvSpPr>
                  <p:cNvPr id="1290" name="Rectangle 1289">
                    <a:extLst>
                      <a:ext uri="{FF2B5EF4-FFF2-40B4-BE49-F238E27FC236}">
                        <a16:creationId xmlns:a16="http://schemas.microsoft.com/office/drawing/2014/main" id="{B7D62CFA-5719-A113-3202-34240A5AF5BB}"/>
                      </a:ext>
                    </a:extLst>
                  </p:cNvPr>
                  <p:cNvSpPr/>
                  <p:nvPr/>
                </p:nvSpPr>
                <p:spPr>
                  <a:xfrm>
                    <a:off x="6588491" y="2336217"/>
                    <a:ext cx="2460888" cy="4987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91" name="Rectangle 1290">
                    <a:extLst>
                      <a:ext uri="{FF2B5EF4-FFF2-40B4-BE49-F238E27FC236}">
                        <a16:creationId xmlns:a16="http://schemas.microsoft.com/office/drawing/2014/main" id="{F26F2E53-EF3F-3EDA-D53F-6247C51FAB2F}"/>
                      </a:ext>
                    </a:extLst>
                  </p:cNvPr>
                  <p:cNvSpPr/>
                  <p:nvPr/>
                </p:nvSpPr>
                <p:spPr>
                  <a:xfrm>
                    <a:off x="6588491" y="3062102"/>
                    <a:ext cx="2460888" cy="4987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92" name="Right Triangle 1291">
                    <a:extLst>
                      <a:ext uri="{FF2B5EF4-FFF2-40B4-BE49-F238E27FC236}">
                        <a16:creationId xmlns:a16="http://schemas.microsoft.com/office/drawing/2014/main" id="{D36C7E21-9515-C23B-3594-EE56A96DC95B}"/>
                      </a:ext>
                    </a:extLst>
                  </p:cNvPr>
                  <p:cNvSpPr/>
                  <p:nvPr/>
                </p:nvSpPr>
                <p:spPr>
                  <a:xfrm>
                    <a:off x="9049379" y="2330161"/>
                    <a:ext cx="536348" cy="618294"/>
                  </a:xfrm>
                  <a:prstGeom prst="rt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93" name="Right Triangle 1292">
                    <a:extLst>
                      <a:ext uri="{FF2B5EF4-FFF2-40B4-BE49-F238E27FC236}">
                        <a16:creationId xmlns:a16="http://schemas.microsoft.com/office/drawing/2014/main" id="{2D9D2432-C55C-D60F-76CC-C3677B67FB8B}"/>
                      </a:ext>
                    </a:extLst>
                  </p:cNvPr>
                  <p:cNvSpPr/>
                  <p:nvPr/>
                </p:nvSpPr>
                <p:spPr>
                  <a:xfrm flipV="1">
                    <a:off x="9049379" y="2942570"/>
                    <a:ext cx="536348" cy="618294"/>
                  </a:xfrm>
                  <a:prstGeom prst="rt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1294" name="Group 1293">
                    <a:extLst>
                      <a:ext uri="{FF2B5EF4-FFF2-40B4-BE49-F238E27FC236}">
                        <a16:creationId xmlns:a16="http://schemas.microsoft.com/office/drawing/2014/main" id="{424BA7A6-B7C3-A948-DD5E-F978FC8DE654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052143" y="1610326"/>
                    <a:ext cx="536348" cy="1230682"/>
                    <a:chOff x="4214718" y="4450677"/>
                    <a:chExt cx="514729" cy="1024537"/>
                  </a:xfrm>
                  <a:grpFill/>
                </p:grpSpPr>
                <p:sp>
                  <p:nvSpPr>
                    <p:cNvPr id="1295" name="Right Triangle 1294">
                      <a:extLst>
                        <a:ext uri="{FF2B5EF4-FFF2-40B4-BE49-F238E27FC236}">
                          <a16:creationId xmlns:a16="http://schemas.microsoft.com/office/drawing/2014/main" id="{AF19F0B3-0868-45C2-5F62-0E6736770E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4718" y="4450677"/>
                      <a:ext cx="514729" cy="514729"/>
                    </a:xfrm>
                    <a:prstGeom prst="rt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96" name="Right Triangle 1295">
                      <a:extLst>
                        <a:ext uri="{FF2B5EF4-FFF2-40B4-BE49-F238E27FC236}">
                          <a16:creationId xmlns:a16="http://schemas.microsoft.com/office/drawing/2014/main" id="{52033690-56CB-09BC-037A-BD3BD78D5F5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14718" y="4960485"/>
                      <a:ext cx="514729" cy="514729"/>
                    </a:xfrm>
                    <a:prstGeom prst="rt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282" name="Group 1281">
                  <a:extLst>
                    <a:ext uri="{FF2B5EF4-FFF2-40B4-BE49-F238E27FC236}">
                      <a16:creationId xmlns:a16="http://schemas.microsoft.com/office/drawing/2014/main" id="{00AA8BC9-0AC5-7E25-DE1C-5C1FBAF1A7BC}"/>
                    </a:ext>
                  </a:extLst>
                </p:cNvPr>
                <p:cNvGrpSpPr/>
                <p:nvPr/>
              </p:nvGrpSpPr>
              <p:grpSpPr>
                <a:xfrm>
                  <a:off x="4494907" y="4266339"/>
                  <a:ext cx="3533584" cy="1950538"/>
                  <a:chOff x="6052143" y="1610326"/>
                  <a:chExt cx="3533584" cy="1950538"/>
                </a:xfrm>
                <a:grpFill/>
              </p:grpSpPr>
              <p:sp>
                <p:nvSpPr>
                  <p:cNvPr id="1283" name="Rectangle 1282">
                    <a:extLst>
                      <a:ext uri="{FF2B5EF4-FFF2-40B4-BE49-F238E27FC236}">
                        <a16:creationId xmlns:a16="http://schemas.microsoft.com/office/drawing/2014/main" id="{EAC41534-2DB3-8D3A-EF75-FFCF520A47B3}"/>
                      </a:ext>
                    </a:extLst>
                  </p:cNvPr>
                  <p:cNvSpPr/>
                  <p:nvPr/>
                </p:nvSpPr>
                <p:spPr>
                  <a:xfrm>
                    <a:off x="6588491" y="2336217"/>
                    <a:ext cx="2460888" cy="4987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84" name="Rectangle 1283">
                    <a:extLst>
                      <a:ext uri="{FF2B5EF4-FFF2-40B4-BE49-F238E27FC236}">
                        <a16:creationId xmlns:a16="http://schemas.microsoft.com/office/drawing/2014/main" id="{505C6E3F-6813-C782-AF19-81854EA5C71F}"/>
                      </a:ext>
                    </a:extLst>
                  </p:cNvPr>
                  <p:cNvSpPr/>
                  <p:nvPr/>
                </p:nvSpPr>
                <p:spPr>
                  <a:xfrm>
                    <a:off x="6588491" y="3062102"/>
                    <a:ext cx="2460888" cy="4987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85" name="Right Triangle 1284">
                    <a:extLst>
                      <a:ext uri="{FF2B5EF4-FFF2-40B4-BE49-F238E27FC236}">
                        <a16:creationId xmlns:a16="http://schemas.microsoft.com/office/drawing/2014/main" id="{61B25661-CCDD-D9D7-9812-D7B0D4400000}"/>
                      </a:ext>
                    </a:extLst>
                  </p:cNvPr>
                  <p:cNvSpPr/>
                  <p:nvPr/>
                </p:nvSpPr>
                <p:spPr>
                  <a:xfrm>
                    <a:off x="9049379" y="2330161"/>
                    <a:ext cx="536348" cy="618294"/>
                  </a:xfrm>
                  <a:prstGeom prst="rt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86" name="Right Triangle 1285">
                    <a:extLst>
                      <a:ext uri="{FF2B5EF4-FFF2-40B4-BE49-F238E27FC236}">
                        <a16:creationId xmlns:a16="http://schemas.microsoft.com/office/drawing/2014/main" id="{4910585B-B664-AB6B-9B9C-93EAAB0BF7A3}"/>
                      </a:ext>
                    </a:extLst>
                  </p:cNvPr>
                  <p:cNvSpPr/>
                  <p:nvPr/>
                </p:nvSpPr>
                <p:spPr>
                  <a:xfrm flipV="1">
                    <a:off x="9049379" y="2942570"/>
                    <a:ext cx="536348" cy="618294"/>
                  </a:xfrm>
                  <a:prstGeom prst="rt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1287" name="Group 1286">
                    <a:extLst>
                      <a:ext uri="{FF2B5EF4-FFF2-40B4-BE49-F238E27FC236}">
                        <a16:creationId xmlns:a16="http://schemas.microsoft.com/office/drawing/2014/main" id="{C1EE70D0-B4E3-AEDE-AFC6-5750591BA940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052143" y="1610326"/>
                    <a:ext cx="536348" cy="1230682"/>
                    <a:chOff x="4214718" y="4450677"/>
                    <a:chExt cx="514729" cy="1024537"/>
                  </a:xfrm>
                  <a:grpFill/>
                </p:grpSpPr>
                <p:sp>
                  <p:nvSpPr>
                    <p:cNvPr id="1288" name="Right Triangle 1287">
                      <a:extLst>
                        <a:ext uri="{FF2B5EF4-FFF2-40B4-BE49-F238E27FC236}">
                          <a16:creationId xmlns:a16="http://schemas.microsoft.com/office/drawing/2014/main" id="{BE6907E1-EDFB-495E-68D4-94A81B7CE3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4718" y="4450677"/>
                      <a:ext cx="514729" cy="514729"/>
                    </a:xfrm>
                    <a:prstGeom prst="rt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89" name="Right Triangle 1288">
                      <a:extLst>
                        <a:ext uri="{FF2B5EF4-FFF2-40B4-BE49-F238E27FC236}">
                          <a16:creationId xmlns:a16="http://schemas.microsoft.com/office/drawing/2014/main" id="{A0AC82D7-812F-62C2-1E2E-FCCAEDB199E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14718" y="4960485"/>
                      <a:ext cx="514729" cy="514729"/>
                    </a:xfrm>
                    <a:prstGeom prst="rt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</p:grpSp>
        <p:grpSp>
          <p:nvGrpSpPr>
            <p:cNvPr id="1252" name="Group 1251">
              <a:extLst>
                <a:ext uri="{FF2B5EF4-FFF2-40B4-BE49-F238E27FC236}">
                  <a16:creationId xmlns:a16="http://schemas.microsoft.com/office/drawing/2014/main" id="{9203F1C1-E110-9DBA-DEB0-37E29A6AF834}"/>
                </a:ext>
              </a:extLst>
            </p:cNvPr>
            <p:cNvGrpSpPr/>
            <p:nvPr/>
          </p:nvGrpSpPr>
          <p:grpSpPr>
            <a:xfrm rot="10800000">
              <a:off x="8653752" y="4797779"/>
              <a:ext cx="277754" cy="935164"/>
              <a:chOff x="4737117" y="-1513182"/>
              <a:chExt cx="1674802" cy="5638839"/>
            </a:xfrm>
            <a:solidFill>
              <a:schemeClr val="tx1"/>
            </a:solidFill>
          </p:grpSpPr>
          <p:sp>
            <p:nvSpPr>
              <p:cNvPr id="1265" name="Arrow: Curved Right 1264">
                <a:extLst>
                  <a:ext uri="{FF2B5EF4-FFF2-40B4-BE49-F238E27FC236}">
                    <a16:creationId xmlns:a16="http://schemas.microsoft.com/office/drawing/2014/main" id="{215BC3BD-5E0F-94E9-C60E-A8B3308FD542}"/>
                  </a:ext>
                </a:extLst>
              </p:cNvPr>
              <p:cNvSpPr/>
              <p:nvPr/>
            </p:nvSpPr>
            <p:spPr>
              <a:xfrm flipH="1">
                <a:off x="5564081" y="1993494"/>
                <a:ext cx="847838" cy="1436436"/>
              </a:xfrm>
              <a:prstGeom prst="curvedRightArrow">
                <a:avLst>
                  <a:gd name="adj1" fmla="val 50000"/>
                  <a:gd name="adj2" fmla="val 49741"/>
                  <a:gd name="adj3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6" name="Arrow: Curved Right 1265">
                <a:extLst>
                  <a:ext uri="{FF2B5EF4-FFF2-40B4-BE49-F238E27FC236}">
                    <a16:creationId xmlns:a16="http://schemas.microsoft.com/office/drawing/2014/main" id="{19536EF5-3FED-F2E6-010D-D94EDE3A7F0C}"/>
                  </a:ext>
                </a:extLst>
              </p:cNvPr>
              <p:cNvSpPr/>
              <p:nvPr/>
            </p:nvSpPr>
            <p:spPr>
              <a:xfrm flipH="1">
                <a:off x="5564081" y="1295547"/>
                <a:ext cx="847838" cy="1436436"/>
              </a:xfrm>
              <a:prstGeom prst="curvedRightArrow">
                <a:avLst>
                  <a:gd name="adj1" fmla="val 50000"/>
                  <a:gd name="adj2" fmla="val 50788"/>
                  <a:gd name="adj3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7" name="Arrow: Curved Right 1266">
                <a:extLst>
                  <a:ext uri="{FF2B5EF4-FFF2-40B4-BE49-F238E27FC236}">
                    <a16:creationId xmlns:a16="http://schemas.microsoft.com/office/drawing/2014/main" id="{0B5DC3DC-78C7-C060-82E0-ECEBB2D27EE3}"/>
                  </a:ext>
                </a:extLst>
              </p:cNvPr>
              <p:cNvSpPr/>
              <p:nvPr/>
            </p:nvSpPr>
            <p:spPr>
              <a:xfrm>
                <a:off x="4737117" y="1993494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8" name="Arrow: Curved Right 1267">
                <a:extLst>
                  <a:ext uri="{FF2B5EF4-FFF2-40B4-BE49-F238E27FC236}">
                    <a16:creationId xmlns:a16="http://schemas.microsoft.com/office/drawing/2014/main" id="{880FA31C-A322-20F0-9E03-25A22C467D31}"/>
                  </a:ext>
                </a:extLst>
              </p:cNvPr>
              <p:cNvSpPr/>
              <p:nvPr/>
            </p:nvSpPr>
            <p:spPr>
              <a:xfrm>
                <a:off x="4737117" y="1295547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9" name="Arrow: Curved Right 1268">
                <a:extLst>
                  <a:ext uri="{FF2B5EF4-FFF2-40B4-BE49-F238E27FC236}">
                    <a16:creationId xmlns:a16="http://schemas.microsoft.com/office/drawing/2014/main" id="{1E8F4ED4-0B36-FCBB-3B27-C23B908FBFD4}"/>
                  </a:ext>
                </a:extLst>
              </p:cNvPr>
              <p:cNvSpPr/>
              <p:nvPr/>
            </p:nvSpPr>
            <p:spPr>
              <a:xfrm>
                <a:off x="4737117" y="599820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0" name="Arrow: Curved Right 1269">
                <a:extLst>
                  <a:ext uri="{FF2B5EF4-FFF2-40B4-BE49-F238E27FC236}">
                    <a16:creationId xmlns:a16="http://schemas.microsoft.com/office/drawing/2014/main" id="{A733BEDF-98EB-BA11-D243-AA0F54F2587D}"/>
                  </a:ext>
                </a:extLst>
              </p:cNvPr>
              <p:cNvSpPr/>
              <p:nvPr/>
            </p:nvSpPr>
            <p:spPr>
              <a:xfrm flipH="1">
                <a:off x="5564081" y="597600"/>
                <a:ext cx="847838" cy="1436436"/>
              </a:xfrm>
              <a:prstGeom prst="curvedRightArrow">
                <a:avLst>
                  <a:gd name="adj1" fmla="val 50000"/>
                  <a:gd name="adj2" fmla="val 50788"/>
                  <a:gd name="adj3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1" name="Arrow: Curved Right 1270">
                <a:extLst>
                  <a:ext uri="{FF2B5EF4-FFF2-40B4-BE49-F238E27FC236}">
                    <a16:creationId xmlns:a16="http://schemas.microsoft.com/office/drawing/2014/main" id="{1DC10E4C-3987-09A3-76B5-14006FF1CD61}"/>
                  </a:ext>
                </a:extLst>
              </p:cNvPr>
              <p:cNvSpPr/>
              <p:nvPr/>
            </p:nvSpPr>
            <p:spPr>
              <a:xfrm>
                <a:off x="4737117" y="-98127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2" name="Arrow: Curved Right 1271">
                <a:extLst>
                  <a:ext uri="{FF2B5EF4-FFF2-40B4-BE49-F238E27FC236}">
                    <a16:creationId xmlns:a16="http://schemas.microsoft.com/office/drawing/2014/main" id="{B2394F46-A8DC-30DC-7C0F-BEA08777FC3B}"/>
                  </a:ext>
                </a:extLst>
              </p:cNvPr>
              <p:cNvSpPr/>
              <p:nvPr/>
            </p:nvSpPr>
            <p:spPr>
              <a:xfrm flipH="1">
                <a:off x="5564081" y="-100347"/>
                <a:ext cx="847838" cy="1436436"/>
              </a:xfrm>
              <a:prstGeom prst="curvedRightArrow">
                <a:avLst>
                  <a:gd name="adj1" fmla="val 50000"/>
                  <a:gd name="adj2" fmla="val 50788"/>
                  <a:gd name="adj3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3" name="Arrow: Curved Right 1272">
                <a:extLst>
                  <a:ext uri="{FF2B5EF4-FFF2-40B4-BE49-F238E27FC236}">
                    <a16:creationId xmlns:a16="http://schemas.microsoft.com/office/drawing/2014/main" id="{12FF6A8C-81AA-64BD-DD96-4F26AFA95518}"/>
                  </a:ext>
                </a:extLst>
              </p:cNvPr>
              <p:cNvSpPr/>
              <p:nvPr/>
            </p:nvSpPr>
            <p:spPr>
              <a:xfrm>
                <a:off x="4737117" y="-803096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4" name="Arrow: Curved Right 1273">
                <a:extLst>
                  <a:ext uri="{FF2B5EF4-FFF2-40B4-BE49-F238E27FC236}">
                    <a16:creationId xmlns:a16="http://schemas.microsoft.com/office/drawing/2014/main" id="{6D05A043-8BBF-BB9B-88A7-57E6667A9577}"/>
                  </a:ext>
                </a:extLst>
              </p:cNvPr>
              <p:cNvSpPr/>
              <p:nvPr/>
            </p:nvSpPr>
            <p:spPr>
              <a:xfrm flipH="1">
                <a:off x="5564081" y="-805316"/>
                <a:ext cx="847838" cy="1436436"/>
              </a:xfrm>
              <a:prstGeom prst="curvedRightArrow">
                <a:avLst>
                  <a:gd name="adj1" fmla="val 50000"/>
                  <a:gd name="adj2" fmla="val 50788"/>
                  <a:gd name="adj3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5" name="Arrow: Curved Right 1274">
                <a:extLst>
                  <a:ext uri="{FF2B5EF4-FFF2-40B4-BE49-F238E27FC236}">
                    <a16:creationId xmlns:a16="http://schemas.microsoft.com/office/drawing/2014/main" id="{3D72DBB7-4B39-1F5E-BC48-56C419EA7296}"/>
                  </a:ext>
                </a:extLst>
              </p:cNvPr>
              <p:cNvSpPr/>
              <p:nvPr/>
            </p:nvSpPr>
            <p:spPr>
              <a:xfrm>
                <a:off x="4737117" y="-1513182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253" name="Group 1252">
              <a:extLst>
                <a:ext uri="{FF2B5EF4-FFF2-40B4-BE49-F238E27FC236}">
                  <a16:creationId xmlns:a16="http://schemas.microsoft.com/office/drawing/2014/main" id="{B8D6D783-87FD-2E2B-AC8F-760E438EF3AC}"/>
                </a:ext>
              </a:extLst>
            </p:cNvPr>
            <p:cNvGrpSpPr/>
            <p:nvPr/>
          </p:nvGrpSpPr>
          <p:grpSpPr>
            <a:xfrm rot="10800000">
              <a:off x="8338957" y="5262868"/>
              <a:ext cx="277754" cy="935164"/>
              <a:chOff x="4737117" y="-1513182"/>
              <a:chExt cx="1674802" cy="5638839"/>
            </a:xfrm>
            <a:solidFill>
              <a:schemeClr val="tx1"/>
            </a:solidFill>
          </p:grpSpPr>
          <p:sp>
            <p:nvSpPr>
              <p:cNvPr id="1254" name="Arrow: Curved Right 1253">
                <a:extLst>
                  <a:ext uri="{FF2B5EF4-FFF2-40B4-BE49-F238E27FC236}">
                    <a16:creationId xmlns:a16="http://schemas.microsoft.com/office/drawing/2014/main" id="{F0179B8B-DBBB-73F9-7998-D8396DDD4E6A}"/>
                  </a:ext>
                </a:extLst>
              </p:cNvPr>
              <p:cNvSpPr/>
              <p:nvPr/>
            </p:nvSpPr>
            <p:spPr>
              <a:xfrm flipH="1">
                <a:off x="5564081" y="1993494"/>
                <a:ext cx="847838" cy="1436436"/>
              </a:xfrm>
              <a:prstGeom prst="curvedRightArrow">
                <a:avLst>
                  <a:gd name="adj1" fmla="val 50000"/>
                  <a:gd name="adj2" fmla="val 49741"/>
                  <a:gd name="adj3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5" name="Arrow: Curved Right 1254">
                <a:extLst>
                  <a:ext uri="{FF2B5EF4-FFF2-40B4-BE49-F238E27FC236}">
                    <a16:creationId xmlns:a16="http://schemas.microsoft.com/office/drawing/2014/main" id="{77A1AF9E-130B-C846-3819-536874051949}"/>
                  </a:ext>
                </a:extLst>
              </p:cNvPr>
              <p:cNvSpPr/>
              <p:nvPr/>
            </p:nvSpPr>
            <p:spPr>
              <a:xfrm flipH="1">
                <a:off x="5564081" y="1295547"/>
                <a:ext cx="847838" cy="1436436"/>
              </a:xfrm>
              <a:prstGeom prst="curvedRightArrow">
                <a:avLst>
                  <a:gd name="adj1" fmla="val 50000"/>
                  <a:gd name="adj2" fmla="val 50788"/>
                  <a:gd name="adj3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6" name="Arrow: Curved Right 1255">
                <a:extLst>
                  <a:ext uri="{FF2B5EF4-FFF2-40B4-BE49-F238E27FC236}">
                    <a16:creationId xmlns:a16="http://schemas.microsoft.com/office/drawing/2014/main" id="{0CA0CFD9-9EAA-7675-B765-7ACB3A7D3E5B}"/>
                  </a:ext>
                </a:extLst>
              </p:cNvPr>
              <p:cNvSpPr/>
              <p:nvPr/>
            </p:nvSpPr>
            <p:spPr>
              <a:xfrm>
                <a:off x="4737117" y="1993494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7" name="Arrow: Curved Right 1256">
                <a:extLst>
                  <a:ext uri="{FF2B5EF4-FFF2-40B4-BE49-F238E27FC236}">
                    <a16:creationId xmlns:a16="http://schemas.microsoft.com/office/drawing/2014/main" id="{896FCD64-D8F5-BCC3-8A26-9BD8609D08E5}"/>
                  </a:ext>
                </a:extLst>
              </p:cNvPr>
              <p:cNvSpPr/>
              <p:nvPr/>
            </p:nvSpPr>
            <p:spPr>
              <a:xfrm>
                <a:off x="4737117" y="1295547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8" name="Arrow: Curved Right 1257">
                <a:extLst>
                  <a:ext uri="{FF2B5EF4-FFF2-40B4-BE49-F238E27FC236}">
                    <a16:creationId xmlns:a16="http://schemas.microsoft.com/office/drawing/2014/main" id="{B0FDC665-3603-909B-A786-D5119EF32EFA}"/>
                  </a:ext>
                </a:extLst>
              </p:cNvPr>
              <p:cNvSpPr/>
              <p:nvPr/>
            </p:nvSpPr>
            <p:spPr>
              <a:xfrm>
                <a:off x="4737117" y="599820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9" name="Arrow: Curved Right 1258">
                <a:extLst>
                  <a:ext uri="{FF2B5EF4-FFF2-40B4-BE49-F238E27FC236}">
                    <a16:creationId xmlns:a16="http://schemas.microsoft.com/office/drawing/2014/main" id="{525C17DE-73D8-2A82-6B8D-969A0A93D6BE}"/>
                  </a:ext>
                </a:extLst>
              </p:cNvPr>
              <p:cNvSpPr/>
              <p:nvPr/>
            </p:nvSpPr>
            <p:spPr>
              <a:xfrm flipH="1">
                <a:off x="5564081" y="597600"/>
                <a:ext cx="847838" cy="1436436"/>
              </a:xfrm>
              <a:prstGeom prst="curvedRightArrow">
                <a:avLst>
                  <a:gd name="adj1" fmla="val 50000"/>
                  <a:gd name="adj2" fmla="val 50788"/>
                  <a:gd name="adj3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0" name="Arrow: Curved Right 1259">
                <a:extLst>
                  <a:ext uri="{FF2B5EF4-FFF2-40B4-BE49-F238E27FC236}">
                    <a16:creationId xmlns:a16="http://schemas.microsoft.com/office/drawing/2014/main" id="{BEF06D0E-5CEA-D525-55F8-FC904F55660B}"/>
                  </a:ext>
                </a:extLst>
              </p:cNvPr>
              <p:cNvSpPr/>
              <p:nvPr/>
            </p:nvSpPr>
            <p:spPr>
              <a:xfrm>
                <a:off x="4737117" y="-98127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1" name="Arrow: Curved Right 1260">
                <a:extLst>
                  <a:ext uri="{FF2B5EF4-FFF2-40B4-BE49-F238E27FC236}">
                    <a16:creationId xmlns:a16="http://schemas.microsoft.com/office/drawing/2014/main" id="{E6FCFBB0-5894-163D-169C-8DF1770D8912}"/>
                  </a:ext>
                </a:extLst>
              </p:cNvPr>
              <p:cNvSpPr/>
              <p:nvPr/>
            </p:nvSpPr>
            <p:spPr>
              <a:xfrm flipH="1">
                <a:off x="5564081" y="-100347"/>
                <a:ext cx="847838" cy="1436436"/>
              </a:xfrm>
              <a:prstGeom prst="curvedRightArrow">
                <a:avLst>
                  <a:gd name="adj1" fmla="val 50000"/>
                  <a:gd name="adj2" fmla="val 50788"/>
                  <a:gd name="adj3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2" name="Arrow: Curved Right 1261">
                <a:extLst>
                  <a:ext uri="{FF2B5EF4-FFF2-40B4-BE49-F238E27FC236}">
                    <a16:creationId xmlns:a16="http://schemas.microsoft.com/office/drawing/2014/main" id="{029E1466-F26B-9A1A-42C8-1EAC87C64E25}"/>
                  </a:ext>
                </a:extLst>
              </p:cNvPr>
              <p:cNvSpPr/>
              <p:nvPr/>
            </p:nvSpPr>
            <p:spPr>
              <a:xfrm>
                <a:off x="4737117" y="-803096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3" name="Arrow: Curved Right 1262">
                <a:extLst>
                  <a:ext uri="{FF2B5EF4-FFF2-40B4-BE49-F238E27FC236}">
                    <a16:creationId xmlns:a16="http://schemas.microsoft.com/office/drawing/2014/main" id="{FBE88D42-0CD8-C352-E096-D521B35F131B}"/>
                  </a:ext>
                </a:extLst>
              </p:cNvPr>
              <p:cNvSpPr/>
              <p:nvPr/>
            </p:nvSpPr>
            <p:spPr>
              <a:xfrm flipH="1">
                <a:off x="5564081" y="-805316"/>
                <a:ext cx="847838" cy="1436436"/>
              </a:xfrm>
              <a:prstGeom prst="curvedRightArrow">
                <a:avLst>
                  <a:gd name="adj1" fmla="val 50000"/>
                  <a:gd name="adj2" fmla="val 50788"/>
                  <a:gd name="adj3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4" name="Arrow: Curved Right 1263">
                <a:extLst>
                  <a:ext uri="{FF2B5EF4-FFF2-40B4-BE49-F238E27FC236}">
                    <a16:creationId xmlns:a16="http://schemas.microsoft.com/office/drawing/2014/main" id="{B5C0B3C9-B0E9-3F93-9F79-CA24B1E9A61A}"/>
                  </a:ext>
                </a:extLst>
              </p:cNvPr>
              <p:cNvSpPr/>
              <p:nvPr/>
            </p:nvSpPr>
            <p:spPr>
              <a:xfrm>
                <a:off x="4737117" y="-1513182"/>
                <a:ext cx="847838" cy="2132163"/>
              </a:xfrm>
              <a:prstGeom prst="curvedRightArrow">
                <a:avLst>
                  <a:gd name="adj1" fmla="val 50000"/>
                  <a:gd name="adj2" fmla="val 49465"/>
                  <a:gd name="adj3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425" name="Group 1424">
            <a:extLst>
              <a:ext uri="{FF2B5EF4-FFF2-40B4-BE49-F238E27FC236}">
                <a16:creationId xmlns:a16="http://schemas.microsoft.com/office/drawing/2014/main" id="{F19EE5E0-069F-0DFD-CA25-A271334B8EE7}"/>
              </a:ext>
            </a:extLst>
          </p:cNvPr>
          <p:cNvGrpSpPr/>
          <p:nvPr/>
        </p:nvGrpSpPr>
        <p:grpSpPr>
          <a:xfrm>
            <a:off x="2001329" y="3608624"/>
            <a:ext cx="2725323" cy="2264164"/>
            <a:chOff x="1147467" y="4135122"/>
            <a:chExt cx="3633764" cy="3018885"/>
          </a:xfrm>
        </p:grpSpPr>
        <p:grpSp>
          <p:nvGrpSpPr>
            <p:cNvPr id="746" name="Group 745">
              <a:extLst>
                <a:ext uri="{FF2B5EF4-FFF2-40B4-BE49-F238E27FC236}">
                  <a16:creationId xmlns:a16="http://schemas.microsoft.com/office/drawing/2014/main" id="{481792FD-F8BD-D032-09A1-F97A30EEA595}"/>
                </a:ext>
              </a:extLst>
            </p:cNvPr>
            <p:cNvGrpSpPr/>
            <p:nvPr/>
          </p:nvGrpSpPr>
          <p:grpSpPr>
            <a:xfrm>
              <a:off x="1147467" y="4135122"/>
              <a:ext cx="3624165" cy="3018885"/>
              <a:chOff x="5038635" y="1038387"/>
              <a:chExt cx="3624165" cy="3018885"/>
            </a:xfrm>
          </p:grpSpPr>
          <p:grpSp>
            <p:nvGrpSpPr>
              <p:cNvPr id="738" name="Group 737">
                <a:extLst>
                  <a:ext uri="{FF2B5EF4-FFF2-40B4-BE49-F238E27FC236}">
                    <a16:creationId xmlns:a16="http://schemas.microsoft.com/office/drawing/2014/main" id="{A743920A-52CF-3ACE-6B0A-927FE5923B56}"/>
                  </a:ext>
                </a:extLst>
              </p:cNvPr>
              <p:cNvGrpSpPr/>
              <p:nvPr/>
            </p:nvGrpSpPr>
            <p:grpSpPr>
              <a:xfrm>
                <a:off x="5085356" y="1107370"/>
                <a:ext cx="3533584" cy="2839926"/>
                <a:chOff x="5085356" y="1107370"/>
                <a:chExt cx="3533584" cy="2839926"/>
              </a:xfrm>
            </p:grpSpPr>
            <p:grpSp>
              <p:nvGrpSpPr>
                <p:cNvPr id="699" name="Group 698">
                  <a:extLst>
                    <a:ext uri="{FF2B5EF4-FFF2-40B4-BE49-F238E27FC236}">
                      <a16:creationId xmlns:a16="http://schemas.microsoft.com/office/drawing/2014/main" id="{81FC2A40-9CEE-46FF-E0ED-891213C385D4}"/>
                    </a:ext>
                  </a:extLst>
                </p:cNvPr>
                <p:cNvGrpSpPr/>
                <p:nvPr/>
              </p:nvGrpSpPr>
              <p:grpSpPr>
                <a:xfrm>
                  <a:off x="5085356" y="1107370"/>
                  <a:ext cx="3533584" cy="2839926"/>
                  <a:chOff x="5085356" y="1282287"/>
                  <a:chExt cx="3533584" cy="2463535"/>
                </a:xfrm>
              </p:grpSpPr>
              <p:grpSp>
                <p:nvGrpSpPr>
                  <p:cNvPr id="545" name="Group 544">
                    <a:extLst>
                      <a:ext uri="{FF2B5EF4-FFF2-40B4-BE49-F238E27FC236}">
                        <a16:creationId xmlns:a16="http://schemas.microsoft.com/office/drawing/2014/main" id="{74413C0E-032B-DF14-E88F-40B4C7C3A48E}"/>
                      </a:ext>
                    </a:extLst>
                  </p:cNvPr>
                  <p:cNvGrpSpPr/>
                  <p:nvPr/>
                </p:nvGrpSpPr>
                <p:grpSpPr>
                  <a:xfrm>
                    <a:off x="5621704" y="2672978"/>
                    <a:ext cx="2997236" cy="1072844"/>
                    <a:chOff x="5226008" y="2781377"/>
                    <a:chExt cx="2876424" cy="1029600"/>
                  </a:xfrm>
                </p:grpSpPr>
                <p:sp>
                  <p:nvSpPr>
                    <p:cNvPr id="532" name="Rectangle 531">
                      <a:extLst>
                        <a:ext uri="{FF2B5EF4-FFF2-40B4-BE49-F238E27FC236}">
                          <a16:creationId xmlns:a16="http://schemas.microsoft.com/office/drawing/2014/main" id="{499E7D35-ECCA-88E4-659A-3171367629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26008" y="2781377"/>
                      <a:ext cx="2361695" cy="415219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33" name="Rectangle 532">
                      <a:extLst>
                        <a:ext uri="{FF2B5EF4-FFF2-40B4-BE49-F238E27FC236}">
                          <a16:creationId xmlns:a16="http://schemas.microsoft.com/office/drawing/2014/main" id="{0726702D-1C6A-8E7B-087A-AC52E678FD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26008" y="3395758"/>
                      <a:ext cx="2361695" cy="415219"/>
                    </a:xfrm>
                    <a:prstGeom prst="rect">
                      <a:avLst/>
                    </a:prstGeom>
                    <a:solidFill>
                      <a:srgbClr val="0066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540" name="Group 539">
                      <a:extLst>
                        <a:ext uri="{FF2B5EF4-FFF2-40B4-BE49-F238E27FC236}">
                          <a16:creationId xmlns:a16="http://schemas.microsoft.com/office/drawing/2014/main" id="{DBF49183-E25B-D8EE-B8F5-5484775189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87703" y="2781377"/>
                      <a:ext cx="514729" cy="1029600"/>
                      <a:chOff x="7587703" y="2781377"/>
                      <a:chExt cx="514729" cy="1029600"/>
                    </a:xfrm>
                  </p:grpSpPr>
                  <p:sp>
                    <p:nvSpPr>
                      <p:cNvPr id="535" name="Right Triangle 534">
                        <a:extLst>
                          <a:ext uri="{FF2B5EF4-FFF2-40B4-BE49-F238E27FC236}">
                            <a16:creationId xmlns:a16="http://schemas.microsoft.com/office/drawing/2014/main" id="{F7C41702-9480-EF2A-736B-3E8DDBD104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87703" y="2781377"/>
                        <a:ext cx="514729" cy="514729"/>
                      </a:xfrm>
                      <a:prstGeom prst="rtTriangle">
                        <a:avLst/>
                      </a:prstGeom>
                      <a:gradFill>
                        <a:gsLst>
                          <a:gs pos="0">
                            <a:srgbClr val="008000"/>
                          </a:gs>
                          <a:gs pos="100000">
                            <a:srgbClr val="0066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sz="135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36" name="Right Triangle 535">
                        <a:extLst>
                          <a:ext uri="{FF2B5EF4-FFF2-40B4-BE49-F238E27FC236}">
                            <a16:creationId xmlns:a16="http://schemas.microsoft.com/office/drawing/2014/main" id="{4D225E8A-80D4-0F7B-03D1-CA0759FB38A9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7587703" y="3296248"/>
                        <a:ext cx="514729" cy="514729"/>
                      </a:xfrm>
                      <a:prstGeom prst="rtTriangle">
                        <a:avLst/>
                      </a:prstGeom>
                      <a:solidFill>
                        <a:srgbClr val="0066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sz="135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564" name="Group 563">
                    <a:extLst>
                      <a:ext uri="{FF2B5EF4-FFF2-40B4-BE49-F238E27FC236}">
                        <a16:creationId xmlns:a16="http://schemas.microsoft.com/office/drawing/2014/main" id="{B0351DB3-1FB9-CAD5-732B-7F1892EE1636}"/>
                      </a:ext>
                    </a:extLst>
                  </p:cNvPr>
                  <p:cNvGrpSpPr/>
                  <p:nvPr/>
                </p:nvGrpSpPr>
                <p:grpSpPr>
                  <a:xfrm>
                    <a:off x="5085356" y="1282287"/>
                    <a:ext cx="3533584" cy="1823351"/>
                    <a:chOff x="4711279" y="2675503"/>
                    <a:chExt cx="3391153" cy="1749855"/>
                  </a:xfrm>
                </p:grpSpPr>
                <p:sp>
                  <p:nvSpPr>
                    <p:cNvPr id="565" name="Rectangle 564">
                      <a:extLst>
                        <a:ext uri="{FF2B5EF4-FFF2-40B4-BE49-F238E27FC236}">
                          <a16:creationId xmlns:a16="http://schemas.microsoft.com/office/drawing/2014/main" id="{A408585A-7C2A-B0B5-8F6C-0E631E1BF1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26008" y="2781377"/>
                      <a:ext cx="2361695" cy="415219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66" name="Rectangle 565">
                      <a:extLst>
                        <a:ext uri="{FF2B5EF4-FFF2-40B4-BE49-F238E27FC236}">
                          <a16:creationId xmlns:a16="http://schemas.microsoft.com/office/drawing/2014/main" id="{59595799-8ADC-9753-8428-3A185C2FDF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26008" y="3395758"/>
                      <a:ext cx="2361695" cy="415219"/>
                    </a:xfrm>
                    <a:prstGeom prst="rect">
                      <a:avLst/>
                    </a:prstGeom>
                    <a:solidFill>
                      <a:srgbClr val="0066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567" name="Group 566">
                      <a:extLst>
                        <a:ext uri="{FF2B5EF4-FFF2-40B4-BE49-F238E27FC236}">
                          <a16:creationId xmlns:a16="http://schemas.microsoft.com/office/drawing/2014/main" id="{628F4772-74CF-8095-25F7-4DEBDF67F9B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87703" y="2781377"/>
                      <a:ext cx="514729" cy="1029600"/>
                      <a:chOff x="7587703" y="2781377"/>
                      <a:chExt cx="514729" cy="1029600"/>
                    </a:xfrm>
                  </p:grpSpPr>
                  <p:sp>
                    <p:nvSpPr>
                      <p:cNvPr id="571" name="Right Triangle 570">
                        <a:extLst>
                          <a:ext uri="{FF2B5EF4-FFF2-40B4-BE49-F238E27FC236}">
                            <a16:creationId xmlns:a16="http://schemas.microsoft.com/office/drawing/2014/main" id="{939C8AE6-714C-A89E-D26A-0B4C4A5D36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87703" y="2781377"/>
                        <a:ext cx="514729" cy="514729"/>
                      </a:xfrm>
                      <a:prstGeom prst="rtTriangle">
                        <a:avLst/>
                      </a:prstGeom>
                      <a:gradFill>
                        <a:gsLst>
                          <a:gs pos="0">
                            <a:srgbClr val="008000"/>
                          </a:gs>
                          <a:gs pos="100000">
                            <a:srgbClr val="0066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sz="135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72" name="Right Triangle 571">
                        <a:extLst>
                          <a:ext uri="{FF2B5EF4-FFF2-40B4-BE49-F238E27FC236}">
                            <a16:creationId xmlns:a16="http://schemas.microsoft.com/office/drawing/2014/main" id="{072CD0EA-826B-62A6-52A3-305FF3F60A78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7587703" y="3296248"/>
                        <a:ext cx="514729" cy="514729"/>
                      </a:xfrm>
                      <a:prstGeom prst="rtTriangle">
                        <a:avLst/>
                      </a:prstGeom>
                      <a:solidFill>
                        <a:srgbClr val="0066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sz="135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568" name="Group 567">
                      <a:extLst>
                        <a:ext uri="{FF2B5EF4-FFF2-40B4-BE49-F238E27FC236}">
                          <a16:creationId xmlns:a16="http://schemas.microsoft.com/office/drawing/2014/main" id="{6A102AA4-1413-115E-F5D1-C795BFCC6074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4711279" y="2675503"/>
                      <a:ext cx="514729" cy="1749855"/>
                      <a:chOff x="4214718" y="4410341"/>
                      <a:chExt cx="514729" cy="1749855"/>
                    </a:xfrm>
                  </p:grpSpPr>
                  <p:sp>
                    <p:nvSpPr>
                      <p:cNvPr id="569" name="Right Triangle 568">
                        <a:extLst>
                          <a:ext uri="{FF2B5EF4-FFF2-40B4-BE49-F238E27FC236}">
                            <a16:creationId xmlns:a16="http://schemas.microsoft.com/office/drawing/2014/main" id="{E6BCEDAF-7852-1B7B-4A85-CBCD4286A0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4718" y="4410341"/>
                        <a:ext cx="514729" cy="514729"/>
                      </a:xfrm>
                      <a:prstGeom prst="rtTriangl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sz="135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70" name="Right Triangle 569">
                        <a:extLst>
                          <a:ext uri="{FF2B5EF4-FFF2-40B4-BE49-F238E27FC236}">
                            <a16:creationId xmlns:a16="http://schemas.microsoft.com/office/drawing/2014/main" id="{7CFE5B2A-68CC-0924-A660-FAAEB6F67689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4214718" y="4925212"/>
                        <a:ext cx="514729" cy="514729"/>
                      </a:xfrm>
                      <a:prstGeom prst="rtTriangle">
                        <a:avLst/>
                      </a:prstGeom>
                      <a:gradFill>
                        <a:gsLst>
                          <a:gs pos="100000">
                            <a:srgbClr val="008000"/>
                          </a:gs>
                          <a:gs pos="64000">
                            <a:srgbClr val="0066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sz="135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740" name="Right Triangle 739">
                        <a:extLst>
                          <a:ext uri="{FF2B5EF4-FFF2-40B4-BE49-F238E27FC236}">
                            <a16:creationId xmlns:a16="http://schemas.microsoft.com/office/drawing/2014/main" id="{CC008BDB-9E14-12E2-87F7-55446AFBD3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4718" y="5645467"/>
                        <a:ext cx="514729" cy="514729"/>
                      </a:xfrm>
                      <a:prstGeom prst="rtTriangl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sz="135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81" name="Group 680">
                  <a:extLst>
                    <a:ext uri="{FF2B5EF4-FFF2-40B4-BE49-F238E27FC236}">
                      <a16:creationId xmlns:a16="http://schemas.microsoft.com/office/drawing/2014/main" id="{3A11C08A-CD6A-16AB-77D3-8B65263B6403}"/>
                    </a:ext>
                  </a:extLst>
                </p:cNvPr>
                <p:cNvGrpSpPr/>
                <p:nvPr/>
              </p:nvGrpSpPr>
              <p:grpSpPr>
                <a:xfrm>
                  <a:off x="5854281" y="1809335"/>
                  <a:ext cx="1157078" cy="1103035"/>
                  <a:chOff x="2698260" y="4762897"/>
                  <a:chExt cx="1157078" cy="1103035"/>
                </a:xfrm>
              </p:grpSpPr>
              <p:sp>
                <p:nvSpPr>
                  <p:cNvPr id="646" name="TextBox 645">
                    <a:extLst>
                      <a:ext uri="{FF2B5EF4-FFF2-40B4-BE49-F238E27FC236}">
                        <a16:creationId xmlns:a16="http://schemas.microsoft.com/office/drawing/2014/main" id="{28D7D540-65AA-6B2C-3B77-E9E78D991BBF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3085970" y="5006210"/>
                    <a:ext cx="29672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N</a:t>
                    </a:r>
                  </a:p>
                </p:txBody>
              </p:sp>
              <p:cxnSp>
                <p:nvCxnSpPr>
                  <p:cNvPr id="647" name="Straight Connector 646">
                    <a:extLst>
                      <a:ext uri="{FF2B5EF4-FFF2-40B4-BE49-F238E27FC236}">
                        <a16:creationId xmlns:a16="http://schemas.microsoft.com/office/drawing/2014/main" id="{B271F5CA-3132-1B5C-90B3-08BE6937CC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34334" y="5278241"/>
                    <a:ext cx="0" cy="4572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Straight Connector 647">
                    <a:extLst>
                      <a:ext uri="{FF2B5EF4-FFF2-40B4-BE49-F238E27FC236}">
                        <a16:creationId xmlns:a16="http://schemas.microsoft.com/office/drawing/2014/main" id="{B81F4B85-ED39-6616-125D-93D997199B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34334" y="5520347"/>
                    <a:ext cx="0" cy="45720"/>
                  </a:xfrm>
                  <a:prstGeom prst="line">
                    <a:avLst/>
                  </a:prstGeom>
                  <a:ln w="123825" cap="sq">
                    <a:solidFill>
                      <a:srgbClr val="FF3399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3" name="TextBox 652">
                    <a:extLst>
                      <a:ext uri="{FF2B5EF4-FFF2-40B4-BE49-F238E27FC236}">
                        <a16:creationId xmlns:a16="http://schemas.microsoft.com/office/drawing/2014/main" id="{DF835F7D-AB0A-74BE-DF8B-32C9DF2EDAB8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3085970" y="5260664"/>
                    <a:ext cx="29672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H</a:t>
                    </a:r>
                  </a:p>
                </p:txBody>
              </p:sp>
              <p:sp>
                <p:nvSpPr>
                  <p:cNvPr id="654" name="TextBox 653">
                    <a:extLst>
                      <a:ext uri="{FF2B5EF4-FFF2-40B4-BE49-F238E27FC236}">
                        <a16:creationId xmlns:a16="http://schemas.microsoft.com/office/drawing/2014/main" id="{D078C404-A456-36E7-8B1E-8C3A927F3179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3322292" y="5006210"/>
                    <a:ext cx="29672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C</a:t>
                    </a:r>
                  </a:p>
                </p:txBody>
              </p:sp>
              <p:sp>
                <p:nvSpPr>
                  <p:cNvPr id="655" name="TextBox 654">
                    <a:extLst>
                      <a:ext uri="{FF2B5EF4-FFF2-40B4-BE49-F238E27FC236}">
                        <a16:creationId xmlns:a16="http://schemas.microsoft.com/office/drawing/2014/main" id="{960F5A69-9311-163C-6F6D-E58DD4C381D5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3558612" y="5006210"/>
                    <a:ext cx="29672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C</a:t>
                    </a:r>
                  </a:p>
                </p:txBody>
              </p:sp>
              <p:cxnSp>
                <p:nvCxnSpPr>
                  <p:cNvPr id="656" name="Straight Connector 655">
                    <a:extLst>
                      <a:ext uri="{FF2B5EF4-FFF2-40B4-BE49-F238E27FC236}">
                        <a16:creationId xmlns:a16="http://schemas.microsoft.com/office/drawing/2014/main" id="{37C94D62-755E-F6F7-4F35-E6B36F13A9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29635" y="5175488"/>
                    <a:ext cx="45720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7" name="Straight Connector 656">
                    <a:extLst>
                      <a:ext uri="{FF2B5EF4-FFF2-40B4-BE49-F238E27FC236}">
                        <a16:creationId xmlns:a16="http://schemas.microsoft.com/office/drawing/2014/main" id="{6D63DEC3-B7D3-9AA1-53AF-C712801A3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5955" y="5175488"/>
                    <a:ext cx="45720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80" name="Group 679">
                    <a:extLst>
                      <a:ext uri="{FF2B5EF4-FFF2-40B4-BE49-F238E27FC236}">
                        <a16:creationId xmlns:a16="http://schemas.microsoft.com/office/drawing/2014/main" id="{A9CE1032-5CF4-2F6E-24E6-B141BF57C8F4}"/>
                      </a:ext>
                    </a:extLst>
                  </p:cNvPr>
                  <p:cNvGrpSpPr/>
                  <p:nvPr/>
                </p:nvGrpSpPr>
                <p:grpSpPr>
                  <a:xfrm>
                    <a:off x="2698260" y="4762897"/>
                    <a:ext cx="1156504" cy="1103035"/>
                    <a:chOff x="2698260" y="4738673"/>
                    <a:chExt cx="1156504" cy="1103035"/>
                  </a:xfrm>
                </p:grpSpPr>
                <p:sp>
                  <p:nvSpPr>
                    <p:cNvPr id="658" name="TextBox 657">
                      <a:extLst>
                        <a:ext uri="{FF2B5EF4-FFF2-40B4-BE49-F238E27FC236}">
                          <a16:creationId xmlns:a16="http://schemas.microsoft.com/office/drawing/2014/main" id="{EA193ECD-ADAE-393D-26B2-B09A2A31D7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58037" y="4738673"/>
                      <a:ext cx="29672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12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</a:p>
                  </p:txBody>
                </p:sp>
                <p:cxnSp>
                  <p:nvCxnSpPr>
                    <p:cNvPr id="672" name="Straight Connector 671">
                      <a:extLst>
                        <a:ext uri="{FF2B5EF4-FFF2-40B4-BE49-F238E27FC236}">
                          <a16:creationId xmlns:a16="http://schemas.microsoft.com/office/drawing/2014/main" id="{A71C884D-DA6C-4953-C81E-21709B3219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76122" y="4990159"/>
                      <a:ext cx="0" cy="45720"/>
                    </a:xfrm>
                    <a:prstGeom prst="line">
                      <a:avLst/>
                    </a:prstGeom>
                    <a:ln w="28575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3" name="Straight Connector 672">
                      <a:extLst>
                        <a:ext uri="{FF2B5EF4-FFF2-40B4-BE49-F238E27FC236}">
                          <a16:creationId xmlns:a16="http://schemas.microsoft.com/office/drawing/2014/main" id="{7C80BB23-A3FB-7792-7BE3-39F7593378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36678" y="4990159"/>
                      <a:ext cx="0" cy="45720"/>
                    </a:xfrm>
                    <a:prstGeom prst="line">
                      <a:avLst/>
                    </a:prstGeom>
                    <a:ln w="28575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70" name="Oval 669">
                      <a:extLst>
                        <a:ext uri="{FF2B5EF4-FFF2-40B4-BE49-F238E27FC236}">
                          <a16:creationId xmlns:a16="http://schemas.microsoft.com/office/drawing/2014/main" id="{421763AA-78EC-2015-6112-630D66B72C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42665" y="4787179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200">
                        <a:solidFill>
                          <a:prstClr val="white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  <p:sp>
                  <p:nvSpPr>
                    <p:cNvPr id="671" name="Oval 670">
                      <a:extLst>
                        <a:ext uri="{FF2B5EF4-FFF2-40B4-BE49-F238E27FC236}">
                          <a16:creationId xmlns:a16="http://schemas.microsoft.com/office/drawing/2014/main" id="{9732BB84-F4FB-4CF8-245C-7506E265FE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4416" y="4787179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200">
                        <a:solidFill>
                          <a:prstClr val="white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  <p:sp>
                  <p:nvSpPr>
                    <p:cNvPr id="668" name="Oval 667">
                      <a:extLst>
                        <a:ext uri="{FF2B5EF4-FFF2-40B4-BE49-F238E27FC236}">
                          <a16:creationId xmlns:a16="http://schemas.microsoft.com/office/drawing/2014/main" id="{7D94F3F8-B3E2-234F-B21B-B9E3F261850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587964" y="4838287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200">
                        <a:solidFill>
                          <a:prstClr val="white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  <p:sp>
                  <p:nvSpPr>
                    <p:cNvPr id="669" name="Oval 668">
                      <a:extLst>
                        <a:ext uri="{FF2B5EF4-FFF2-40B4-BE49-F238E27FC236}">
                          <a16:creationId xmlns:a16="http://schemas.microsoft.com/office/drawing/2014/main" id="{555AC46F-9209-8B9E-D003-2D530A7AEBD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587964" y="4920038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200">
                        <a:solidFill>
                          <a:prstClr val="white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  <p:sp>
                  <p:nvSpPr>
                    <p:cNvPr id="704" name="Oval 703">
                      <a:extLst>
                        <a:ext uri="{FF2B5EF4-FFF2-40B4-BE49-F238E27FC236}">
                          <a16:creationId xmlns:a16="http://schemas.microsoft.com/office/drawing/2014/main" id="{4672B7BF-751D-D24A-15B7-F8E9979460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98260" y="5795988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200">
                        <a:solidFill>
                          <a:prstClr val="white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  <p:sp>
                  <p:nvSpPr>
                    <p:cNvPr id="705" name="Oval 704">
                      <a:extLst>
                        <a:ext uri="{FF2B5EF4-FFF2-40B4-BE49-F238E27FC236}">
                          <a16:creationId xmlns:a16="http://schemas.microsoft.com/office/drawing/2014/main" id="{FD2FF0B9-DD41-7B4B-A33D-5B736F5874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0011" y="5795988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200">
                        <a:solidFill>
                          <a:prstClr val="white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  <p:sp>
                  <p:nvSpPr>
                    <p:cNvPr id="728" name="Oval 727">
                      <a:extLst>
                        <a:ext uri="{FF2B5EF4-FFF2-40B4-BE49-F238E27FC236}">
                          <a16:creationId xmlns:a16="http://schemas.microsoft.com/office/drawing/2014/main" id="{55ACEC60-50C1-C684-305A-A5B925E18E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70326" y="5031507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200">
                        <a:solidFill>
                          <a:prstClr val="white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  <p:sp>
                  <p:nvSpPr>
                    <p:cNvPr id="729" name="Oval 728">
                      <a:extLst>
                        <a:ext uri="{FF2B5EF4-FFF2-40B4-BE49-F238E27FC236}">
                          <a16:creationId xmlns:a16="http://schemas.microsoft.com/office/drawing/2014/main" id="{30A14CF6-305B-4EA9-DB89-3F99F6B80A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2077" y="5031507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200">
                        <a:solidFill>
                          <a:prstClr val="white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  <p:cxnSp>
                <p:nvCxnSpPr>
                  <p:cNvPr id="700" name="Straight Connector 699">
                    <a:extLst>
                      <a:ext uri="{FF2B5EF4-FFF2-40B4-BE49-F238E27FC236}">
                        <a16:creationId xmlns:a16="http://schemas.microsoft.com/office/drawing/2014/main" id="{E38BAD13-9A3A-015C-518A-0322A5AEC3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09044" y="5175488"/>
                    <a:ext cx="45720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1" name="Straight Connector 700">
                    <a:extLst>
                      <a:ext uri="{FF2B5EF4-FFF2-40B4-BE49-F238E27FC236}">
                        <a16:creationId xmlns:a16="http://schemas.microsoft.com/office/drawing/2014/main" id="{3F9CC8CF-EEFF-F7A3-B14E-DBE7E06E25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93616" y="5175488"/>
                    <a:ext cx="45720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3" name="TextBox 682">
                  <a:extLst>
                    <a:ext uri="{FF2B5EF4-FFF2-40B4-BE49-F238E27FC236}">
                      <a16:creationId xmlns:a16="http://schemas.microsoft.com/office/drawing/2014/main" id="{E9ECD4F3-5925-13D1-8289-6B566429976E}"/>
                    </a:ext>
                  </a:extLst>
                </p:cNvPr>
                <p:cNvSpPr txBox="1"/>
                <p:nvPr/>
              </p:nvSpPr>
              <p:spPr>
                <a:xfrm flipH="1">
                  <a:off x="5769653" y="2817130"/>
                  <a:ext cx="2967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N</a:t>
                  </a:r>
                </a:p>
              </p:txBody>
            </p:sp>
            <p:cxnSp>
              <p:nvCxnSpPr>
                <p:cNvPr id="684" name="Straight Connector 683">
                  <a:extLst>
                    <a:ext uri="{FF2B5EF4-FFF2-40B4-BE49-F238E27FC236}">
                      <a16:creationId xmlns:a16="http://schemas.microsoft.com/office/drawing/2014/main" id="{52C8B6D2-F9E9-F598-7CA9-0E16229611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18016" y="3089160"/>
                  <a:ext cx="0" cy="4572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6" name="TextBox 685">
                  <a:extLst>
                    <a:ext uri="{FF2B5EF4-FFF2-40B4-BE49-F238E27FC236}">
                      <a16:creationId xmlns:a16="http://schemas.microsoft.com/office/drawing/2014/main" id="{95EFEBA7-AB94-0BBC-4EC6-40C428A42453}"/>
                    </a:ext>
                  </a:extLst>
                </p:cNvPr>
                <p:cNvSpPr txBox="1"/>
                <p:nvPr/>
              </p:nvSpPr>
              <p:spPr>
                <a:xfrm flipH="1">
                  <a:off x="5769653" y="3071583"/>
                  <a:ext cx="2967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H</a:t>
                  </a:r>
                </a:p>
              </p:txBody>
            </p:sp>
            <p:sp>
              <p:nvSpPr>
                <p:cNvPr id="687" name="TextBox 686">
                  <a:extLst>
                    <a:ext uri="{FF2B5EF4-FFF2-40B4-BE49-F238E27FC236}">
                      <a16:creationId xmlns:a16="http://schemas.microsoft.com/office/drawing/2014/main" id="{95E720E4-E546-1A30-C558-898F52C65616}"/>
                    </a:ext>
                  </a:extLst>
                </p:cNvPr>
                <p:cNvSpPr txBox="1"/>
                <p:nvPr/>
              </p:nvSpPr>
              <p:spPr>
                <a:xfrm flipH="1">
                  <a:off x="6005973" y="2817130"/>
                  <a:ext cx="2967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C</a:t>
                  </a:r>
                </a:p>
              </p:txBody>
            </p:sp>
            <p:sp>
              <p:nvSpPr>
                <p:cNvPr id="688" name="TextBox 687">
                  <a:extLst>
                    <a:ext uri="{FF2B5EF4-FFF2-40B4-BE49-F238E27FC236}">
                      <a16:creationId xmlns:a16="http://schemas.microsoft.com/office/drawing/2014/main" id="{030DC488-F31F-8B9F-3784-F91893DA846E}"/>
                    </a:ext>
                  </a:extLst>
                </p:cNvPr>
                <p:cNvSpPr txBox="1"/>
                <p:nvPr/>
              </p:nvSpPr>
              <p:spPr>
                <a:xfrm flipH="1">
                  <a:off x="6242293" y="2817130"/>
                  <a:ext cx="2967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C</a:t>
                  </a:r>
                </a:p>
              </p:txBody>
            </p:sp>
            <p:cxnSp>
              <p:nvCxnSpPr>
                <p:cNvPr id="689" name="Straight Connector 688">
                  <a:extLst>
                    <a:ext uri="{FF2B5EF4-FFF2-40B4-BE49-F238E27FC236}">
                      <a16:creationId xmlns:a16="http://schemas.microsoft.com/office/drawing/2014/main" id="{6CB5589D-912B-30ED-2023-5415AF4E57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13317" y="2986407"/>
                  <a:ext cx="4572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0" name="Straight Connector 689">
                  <a:extLst>
                    <a:ext uri="{FF2B5EF4-FFF2-40B4-BE49-F238E27FC236}">
                      <a16:creationId xmlns:a16="http://schemas.microsoft.com/office/drawing/2014/main" id="{D47B6375-F337-3686-6C7F-F107EF5466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49637" y="2986407"/>
                  <a:ext cx="4572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1" name="Group 690">
                  <a:extLst>
                    <a:ext uri="{FF2B5EF4-FFF2-40B4-BE49-F238E27FC236}">
                      <a16:creationId xmlns:a16="http://schemas.microsoft.com/office/drawing/2014/main" id="{25FD2C4C-FF81-14AB-FF05-27428D9E8F16}"/>
                    </a:ext>
                  </a:extLst>
                </p:cNvPr>
                <p:cNvGrpSpPr/>
                <p:nvPr/>
              </p:nvGrpSpPr>
              <p:grpSpPr>
                <a:xfrm>
                  <a:off x="6241719" y="2573816"/>
                  <a:ext cx="296727" cy="369331"/>
                  <a:chOff x="3558037" y="4738673"/>
                  <a:chExt cx="296727" cy="369331"/>
                </a:xfrm>
              </p:grpSpPr>
              <p:sp>
                <p:nvSpPr>
                  <p:cNvPr id="692" name="TextBox 691">
                    <a:extLst>
                      <a:ext uri="{FF2B5EF4-FFF2-40B4-BE49-F238E27FC236}">
                        <a16:creationId xmlns:a16="http://schemas.microsoft.com/office/drawing/2014/main" id="{CE0B3349-DE05-C409-6AE5-5D6AA8E9ABB1}"/>
                      </a:ext>
                    </a:extLst>
                  </p:cNvPr>
                  <p:cNvSpPr txBox="1"/>
                  <p:nvPr/>
                </p:nvSpPr>
                <p:spPr>
                  <a:xfrm>
                    <a:off x="3558037" y="4738673"/>
                    <a:ext cx="296727" cy="369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O</a:t>
                    </a:r>
                  </a:p>
                </p:txBody>
              </p:sp>
              <p:cxnSp>
                <p:nvCxnSpPr>
                  <p:cNvPr id="693" name="Straight Connector 692">
                    <a:extLst>
                      <a:ext uri="{FF2B5EF4-FFF2-40B4-BE49-F238E27FC236}">
                        <a16:creationId xmlns:a16="http://schemas.microsoft.com/office/drawing/2014/main" id="{9F4DA12A-3814-74A3-7AE7-38FFF1CB57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76122" y="4990159"/>
                    <a:ext cx="0" cy="4572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4" name="Straight Connector 693">
                    <a:extLst>
                      <a:ext uri="{FF2B5EF4-FFF2-40B4-BE49-F238E27FC236}">
                        <a16:creationId xmlns:a16="http://schemas.microsoft.com/office/drawing/2014/main" id="{DBBE805C-580C-4899-B8DB-BDEAF276F2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36678" y="4990159"/>
                    <a:ext cx="0" cy="4572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5" name="Oval 694">
                    <a:extLst>
                      <a:ext uri="{FF2B5EF4-FFF2-40B4-BE49-F238E27FC236}">
                        <a16:creationId xmlns:a16="http://schemas.microsoft.com/office/drawing/2014/main" id="{0637CBB7-6F83-251D-848C-3DC3E5D32509}"/>
                      </a:ext>
                    </a:extLst>
                  </p:cNvPr>
                  <p:cNvSpPr/>
                  <p:nvPr/>
                </p:nvSpPr>
                <p:spPr>
                  <a:xfrm>
                    <a:off x="3642665" y="4787179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200">
                      <a:solidFill>
                        <a:prstClr val="white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696" name="Oval 695">
                    <a:extLst>
                      <a:ext uri="{FF2B5EF4-FFF2-40B4-BE49-F238E27FC236}">
                        <a16:creationId xmlns:a16="http://schemas.microsoft.com/office/drawing/2014/main" id="{C41F06FA-52F2-8098-E18E-BA59F3E45B34}"/>
                      </a:ext>
                    </a:extLst>
                  </p:cNvPr>
                  <p:cNvSpPr/>
                  <p:nvPr/>
                </p:nvSpPr>
                <p:spPr>
                  <a:xfrm>
                    <a:off x="3724416" y="4787179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200">
                      <a:solidFill>
                        <a:prstClr val="white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697" name="Oval 696">
                    <a:extLst>
                      <a:ext uri="{FF2B5EF4-FFF2-40B4-BE49-F238E27FC236}">
                        <a16:creationId xmlns:a16="http://schemas.microsoft.com/office/drawing/2014/main" id="{C526C6B4-7F0B-79D5-2311-EE2CF88EADA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587964" y="4838287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200">
                      <a:solidFill>
                        <a:prstClr val="white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698" name="Oval 697">
                    <a:extLst>
                      <a:ext uri="{FF2B5EF4-FFF2-40B4-BE49-F238E27FC236}">
                        <a16:creationId xmlns:a16="http://schemas.microsoft.com/office/drawing/2014/main" id="{B7CA09F6-8632-DA00-A105-8991C04C781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587964" y="4920038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200">
                      <a:solidFill>
                        <a:prstClr val="white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</p:grpSp>
            <p:cxnSp>
              <p:nvCxnSpPr>
                <p:cNvPr id="702" name="Straight Connector 701">
                  <a:extLst>
                    <a:ext uri="{FF2B5EF4-FFF2-40B4-BE49-F238E27FC236}">
                      <a16:creationId xmlns:a16="http://schemas.microsoft.com/office/drawing/2014/main" id="{5C2A7294-60C4-C7B7-98B1-EAA971F622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2726" y="2986407"/>
                  <a:ext cx="4572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3" name="Straight Connector 702">
                  <a:extLst>
                    <a:ext uri="{FF2B5EF4-FFF2-40B4-BE49-F238E27FC236}">
                      <a16:creationId xmlns:a16="http://schemas.microsoft.com/office/drawing/2014/main" id="{5F2A6D3C-B46A-8E78-CAB2-301062CD9D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69653" y="2986407"/>
                  <a:ext cx="4572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2" name="Rectangle 741">
                <a:extLst>
                  <a:ext uri="{FF2B5EF4-FFF2-40B4-BE49-F238E27FC236}">
                    <a16:creationId xmlns:a16="http://schemas.microsoft.com/office/drawing/2014/main" id="{71540FE5-1E6B-C698-8206-94B8568EE8AF}"/>
                  </a:ext>
                </a:extLst>
              </p:cNvPr>
              <p:cNvSpPr/>
              <p:nvPr/>
            </p:nvSpPr>
            <p:spPr>
              <a:xfrm>
                <a:off x="5038635" y="1038387"/>
                <a:ext cx="3366277" cy="580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3" name="Rectangle 742">
                <a:extLst>
                  <a:ext uri="{FF2B5EF4-FFF2-40B4-BE49-F238E27FC236}">
                    <a16:creationId xmlns:a16="http://schemas.microsoft.com/office/drawing/2014/main" id="{1E783514-E03C-A6ED-C27E-B649947DD95A}"/>
                  </a:ext>
                </a:extLst>
              </p:cNvPr>
              <p:cNvSpPr/>
              <p:nvPr/>
            </p:nvSpPr>
            <p:spPr>
              <a:xfrm>
                <a:off x="5085356" y="3348623"/>
                <a:ext cx="3533584" cy="7086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4" name="Rectangle 743">
                <a:extLst>
                  <a:ext uri="{FF2B5EF4-FFF2-40B4-BE49-F238E27FC236}">
                    <a16:creationId xmlns:a16="http://schemas.microsoft.com/office/drawing/2014/main" id="{956D885A-BEFD-E1F5-4DCA-3C760796ECBD}"/>
                  </a:ext>
                </a:extLst>
              </p:cNvPr>
              <p:cNvSpPr/>
              <p:nvPr/>
            </p:nvSpPr>
            <p:spPr>
              <a:xfrm>
                <a:off x="7342103" y="1580199"/>
                <a:ext cx="1320697" cy="18488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5" name="Rectangle 744">
                <a:extLst>
                  <a:ext uri="{FF2B5EF4-FFF2-40B4-BE49-F238E27FC236}">
                    <a16:creationId xmlns:a16="http://schemas.microsoft.com/office/drawing/2014/main" id="{9BE1DAC2-19E4-CA7B-DE68-2ADED1AEEC87}"/>
                  </a:ext>
                </a:extLst>
              </p:cNvPr>
              <p:cNvSpPr/>
              <p:nvPr/>
            </p:nvSpPr>
            <p:spPr>
              <a:xfrm>
                <a:off x="5038636" y="1580199"/>
                <a:ext cx="347382" cy="18488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1" name="Rectangle 740">
                <a:extLst>
                  <a:ext uri="{FF2B5EF4-FFF2-40B4-BE49-F238E27FC236}">
                    <a16:creationId xmlns:a16="http://schemas.microsoft.com/office/drawing/2014/main" id="{239519FB-ED81-934D-DC0B-1300B7CD831F}"/>
                  </a:ext>
                </a:extLst>
              </p:cNvPr>
              <p:cNvSpPr/>
              <p:nvPr/>
            </p:nvSpPr>
            <p:spPr>
              <a:xfrm>
                <a:off x="5384848" y="1609314"/>
                <a:ext cx="1949912" cy="1740123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856" name="Group 855">
              <a:extLst>
                <a:ext uri="{FF2B5EF4-FFF2-40B4-BE49-F238E27FC236}">
                  <a16:creationId xmlns:a16="http://schemas.microsoft.com/office/drawing/2014/main" id="{F1729F4E-61BB-B922-5F4F-F0236888B53B}"/>
                </a:ext>
              </a:extLst>
            </p:cNvPr>
            <p:cNvGrpSpPr/>
            <p:nvPr/>
          </p:nvGrpSpPr>
          <p:grpSpPr>
            <a:xfrm>
              <a:off x="3719278" y="4374250"/>
              <a:ext cx="1061953" cy="2111656"/>
              <a:chOff x="4494907" y="-809529"/>
              <a:chExt cx="3533584" cy="7026406"/>
            </a:xfrm>
          </p:grpSpPr>
          <p:sp>
            <p:nvSpPr>
              <p:cNvPr id="798" name="Rectangle 797">
                <a:extLst>
                  <a:ext uri="{FF2B5EF4-FFF2-40B4-BE49-F238E27FC236}">
                    <a16:creationId xmlns:a16="http://schemas.microsoft.com/office/drawing/2014/main" id="{120E1EAD-342F-7D46-FE04-67D9871F2C45}"/>
                  </a:ext>
                </a:extLst>
              </p:cNvPr>
              <p:cNvSpPr/>
              <p:nvPr/>
            </p:nvSpPr>
            <p:spPr>
              <a:xfrm>
                <a:off x="5031255" y="-83647"/>
                <a:ext cx="2460888" cy="498762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855" name="Group 854">
                <a:extLst>
                  <a:ext uri="{FF2B5EF4-FFF2-40B4-BE49-F238E27FC236}">
                    <a16:creationId xmlns:a16="http://schemas.microsoft.com/office/drawing/2014/main" id="{09843DDE-7628-0F41-8026-FD2F17F0FB2C}"/>
                  </a:ext>
                </a:extLst>
              </p:cNvPr>
              <p:cNvGrpSpPr/>
              <p:nvPr/>
            </p:nvGrpSpPr>
            <p:grpSpPr>
              <a:xfrm>
                <a:off x="4494907" y="-809529"/>
                <a:ext cx="3533584" cy="7026406"/>
                <a:chOff x="4494907" y="-809529"/>
                <a:chExt cx="3533584" cy="7026406"/>
              </a:xfrm>
            </p:grpSpPr>
            <p:grpSp>
              <p:nvGrpSpPr>
                <p:cNvPr id="799" name="Group 798">
                  <a:extLst>
                    <a:ext uri="{FF2B5EF4-FFF2-40B4-BE49-F238E27FC236}">
                      <a16:creationId xmlns:a16="http://schemas.microsoft.com/office/drawing/2014/main" id="{8223C1A8-5C35-D182-25F1-3EEDF73AE428}"/>
                    </a:ext>
                  </a:extLst>
                </p:cNvPr>
                <p:cNvGrpSpPr/>
                <p:nvPr/>
              </p:nvGrpSpPr>
              <p:grpSpPr>
                <a:xfrm>
                  <a:off x="7492143" y="-809529"/>
                  <a:ext cx="536348" cy="1230703"/>
                  <a:chOff x="7587703" y="2786419"/>
                  <a:chExt cx="514729" cy="1024558"/>
                </a:xfrm>
              </p:grpSpPr>
              <p:sp>
                <p:nvSpPr>
                  <p:cNvPr id="804" name="Right Triangle 803">
                    <a:extLst>
                      <a:ext uri="{FF2B5EF4-FFF2-40B4-BE49-F238E27FC236}">
                        <a16:creationId xmlns:a16="http://schemas.microsoft.com/office/drawing/2014/main" id="{A59FD5C0-0461-E8E6-1FAC-3BBF3611C1E7}"/>
                      </a:ext>
                    </a:extLst>
                  </p:cNvPr>
                  <p:cNvSpPr/>
                  <p:nvPr/>
                </p:nvSpPr>
                <p:spPr>
                  <a:xfrm>
                    <a:off x="7587703" y="2786419"/>
                    <a:ext cx="514729" cy="514729"/>
                  </a:xfrm>
                  <a:prstGeom prst="rtTriangle">
                    <a:avLst/>
                  </a:prstGeom>
                  <a:gradFill>
                    <a:gsLst>
                      <a:gs pos="0">
                        <a:srgbClr val="008000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05" name="Right Triangle 804">
                    <a:extLst>
                      <a:ext uri="{FF2B5EF4-FFF2-40B4-BE49-F238E27FC236}">
                        <a16:creationId xmlns:a16="http://schemas.microsoft.com/office/drawing/2014/main" id="{DBBB433B-3C5E-CF83-AB0F-F625E8FB19F3}"/>
                      </a:ext>
                    </a:extLst>
                  </p:cNvPr>
                  <p:cNvSpPr/>
                  <p:nvPr/>
                </p:nvSpPr>
                <p:spPr>
                  <a:xfrm flipV="1">
                    <a:off x="7587703" y="3296248"/>
                    <a:ext cx="514729" cy="514729"/>
                  </a:xfrm>
                  <a:prstGeom prst="rtTriangle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819" name="Group 818">
                  <a:extLst>
                    <a:ext uri="{FF2B5EF4-FFF2-40B4-BE49-F238E27FC236}">
                      <a16:creationId xmlns:a16="http://schemas.microsoft.com/office/drawing/2014/main" id="{F3578D59-05C6-72D8-CB16-A13147C20340}"/>
                    </a:ext>
                  </a:extLst>
                </p:cNvPr>
                <p:cNvGrpSpPr/>
                <p:nvPr/>
              </p:nvGrpSpPr>
              <p:grpSpPr>
                <a:xfrm>
                  <a:off x="4494907" y="-89706"/>
                  <a:ext cx="3533584" cy="1950533"/>
                  <a:chOff x="6052143" y="1646667"/>
                  <a:chExt cx="3533584" cy="1950533"/>
                </a:xfrm>
              </p:grpSpPr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id="{885325AF-6AAC-3715-8133-7221872B11CF}"/>
                      </a:ext>
                    </a:extLst>
                  </p:cNvPr>
                  <p:cNvSpPr/>
                  <p:nvPr/>
                </p:nvSpPr>
                <p:spPr>
                  <a:xfrm>
                    <a:off x="6588491" y="2372553"/>
                    <a:ext cx="2460888" cy="498762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id="{8BF38633-9E6D-5884-0CFB-8E33F4F9BF2E}"/>
                      </a:ext>
                    </a:extLst>
                  </p:cNvPr>
                  <p:cNvSpPr/>
                  <p:nvPr/>
                </p:nvSpPr>
                <p:spPr>
                  <a:xfrm>
                    <a:off x="6588491" y="3092382"/>
                    <a:ext cx="2460888" cy="498762"/>
                  </a:xfrm>
                  <a:prstGeom prst="rect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09" name="Right Triangle 808">
                    <a:extLst>
                      <a:ext uri="{FF2B5EF4-FFF2-40B4-BE49-F238E27FC236}">
                        <a16:creationId xmlns:a16="http://schemas.microsoft.com/office/drawing/2014/main" id="{23765402-833F-AE8D-FCB1-CC65927C3F43}"/>
                      </a:ext>
                    </a:extLst>
                  </p:cNvPr>
                  <p:cNvSpPr/>
                  <p:nvPr/>
                </p:nvSpPr>
                <p:spPr>
                  <a:xfrm>
                    <a:off x="9049379" y="2366497"/>
                    <a:ext cx="536348" cy="618294"/>
                  </a:xfrm>
                  <a:prstGeom prst="rtTriangle">
                    <a:avLst/>
                  </a:prstGeom>
                  <a:gradFill>
                    <a:gsLst>
                      <a:gs pos="0">
                        <a:srgbClr val="008000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10" name="Right Triangle 809">
                    <a:extLst>
                      <a:ext uri="{FF2B5EF4-FFF2-40B4-BE49-F238E27FC236}">
                        <a16:creationId xmlns:a16="http://schemas.microsoft.com/office/drawing/2014/main" id="{DA55BE28-BAD2-096B-FD2A-8CDEBEA0B0F0}"/>
                      </a:ext>
                    </a:extLst>
                  </p:cNvPr>
                  <p:cNvSpPr/>
                  <p:nvPr/>
                </p:nvSpPr>
                <p:spPr>
                  <a:xfrm flipV="1">
                    <a:off x="9049379" y="2978906"/>
                    <a:ext cx="536348" cy="618294"/>
                  </a:xfrm>
                  <a:prstGeom prst="rtTriangle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800" name="Group 799">
                    <a:extLst>
                      <a:ext uri="{FF2B5EF4-FFF2-40B4-BE49-F238E27FC236}">
                        <a16:creationId xmlns:a16="http://schemas.microsoft.com/office/drawing/2014/main" id="{61CF2118-5B7F-66E6-C1FA-62D3F7FC2A30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052143" y="1646667"/>
                    <a:ext cx="536348" cy="1230700"/>
                    <a:chOff x="4214718" y="4420425"/>
                    <a:chExt cx="514729" cy="1024555"/>
                  </a:xfrm>
                </p:grpSpPr>
                <p:sp>
                  <p:nvSpPr>
                    <p:cNvPr id="801" name="Right Triangle 800">
                      <a:extLst>
                        <a:ext uri="{FF2B5EF4-FFF2-40B4-BE49-F238E27FC236}">
                          <a16:creationId xmlns:a16="http://schemas.microsoft.com/office/drawing/2014/main" id="{2CDC58AC-F07A-D80C-CB24-C024A54DCE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4718" y="4420425"/>
                      <a:ext cx="514729" cy="514729"/>
                    </a:xfrm>
                    <a:prstGeom prst="rtTriangl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02" name="Right Triangle 801">
                      <a:extLst>
                        <a:ext uri="{FF2B5EF4-FFF2-40B4-BE49-F238E27FC236}">
                          <a16:creationId xmlns:a16="http://schemas.microsoft.com/office/drawing/2014/main" id="{CD994261-49F8-5B71-3EC9-BA7B2F49ED7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14718" y="4930251"/>
                      <a:ext cx="514729" cy="514729"/>
                    </a:xfrm>
                    <a:prstGeom prst="rtTriangle">
                      <a:avLst/>
                    </a:prstGeom>
                    <a:gradFill>
                      <a:gsLst>
                        <a:gs pos="100000">
                          <a:srgbClr val="008000"/>
                        </a:gs>
                        <a:gs pos="64000">
                          <a:srgbClr val="006600"/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820" name="Group 819">
                  <a:extLst>
                    <a:ext uri="{FF2B5EF4-FFF2-40B4-BE49-F238E27FC236}">
                      <a16:creationId xmlns:a16="http://schemas.microsoft.com/office/drawing/2014/main" id="{041108ED-A34C-42D3-AC3D-0FBF7B803E9A}"/>
                    </a:ext>
                  </a:extLst>
                </p:cNvPr>
                <p:cNvGrpSpPr/>
                <p:nvPr/>
              </p:nvGrpSpPr>
              <p:grpSpPr>
                <a:xfrm>
                  <a:off x="4494907" y="1355047"/>
                  <a:ext cx="3533584" cy="1950538"/>
                  <a:chOff x="6052143" y="1610326"/>
                  <a:chExt cx="3533584" cy="1950538"/>
                </a:xfrm>
              </p:grpSpPr>
              <p:sp>
                <p:nvSpPr>
                  <p:cNvPr id="821" name="Rectangle 820">
                    <a:extLst>
                      <a:ext uri="{FF2B5EF4-FFF2-40B4-BE49-F238E27FC236}">
                        <a16:creationId xmlns:a16="http://schemas.microsoft.com/office/drawing/2014/main" id="{859415DC-6BC6-C801-870F-2D7F449704E2}"/>
                      </a:ext>
                    </a:extLst>
                  </p:cNvPr>
                  <p:cNvSpPr/>
                  <p:nvPr/>
                </p:nvSpPr>
                <p:spPr>
                  <a:xfrm>
                    <a:off x="6588491" y="2336217"/>
                    <a:ext cx="2460888" cy="498762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22" name="Rectangle 821">
                    <a:extLst>
                      <a:ext uri="{FF2B5EF4-FFF2-40B4-BE49-F238E27FC236}">
                        <a16:creationId xmlns:a16="http://schemas.microsoft.com/office/drawing/2014/main" id="{DCE3DA49-6485-A99D-A60B-5623016053A5}"/>
                      </a:ext>
                    </a:extLst>
                  </p:cNvPr>
                  <p:cNvSpPr/>
                  <p:nvPr/>
                </p:nvSpPr>
                <p:spPr>
                  <a:xfrm>
                    <a:off x="6588491" y="3062102"/>
                    <a:ext cx="2460888" cy="498762"/>
                  </a:xfrm>
                  <a:prstGeom prst="rect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23" name="Right Triangle 822">
                    <a:extLst>
                      <a:ext uri="{FF2B5EF4-FFF2-40B4-BE49-F238E27FC236}">
                        <a16:creationId xmlns:a16="http://schemas.microsoft.com/office/drawing/2014/main" id="{7E0F4266-0D70-4AC8-23BA-4EECA76A7E4F}"/>
                      </a:ext>
                    </a:extLst>
                  </p:cNvPr>
                  <p:cNvSpPr/>
                  <p:nvPr/>
                </p:nvSpPr>
                <p:spPr>
                  <a:xfrm>
                    <a:off x="9049379" y="2330161"/>
                    <a:ext cx="536348" cy="618294"/>
                  </a:xfrm>
                  <a:prstGeom prst="rtTriangle">
                    <a:avLst/>
                  </a:prstGeom>
                  <a:gradFill>
                    <a:gsLst>
                      <a:gs pos="0">
                        <a:srgbClr val="008000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24" name="Right Triangle 823">
                    <a:extLst>
                      <a:ext uri="{FF2B5EF4-FFF2-40B4-BE49-F238E27FC236}">
                        <a16:creationId xmlns:a16="http://schemas.microsoft.com/office/drawing/2014/main" id="{86ED83EC-1BD8-2AFC-13DC-5367688DC59D}"/>
                      </a:ext>
                    </a:extLst>
                  </p:cNvPr>
                  <p:cNvSpPr/>
                  <p:nvPr/>
                </p:nvSpPr>
                <p:spPr>
                  <a:xfrm flipV="1">
                    <a:off x="9049379" y="2942570"/>
                    <a:ext cx="536348" cy="618294"/>
                  </a:xfrm>
                  <a:prstGeom prst="rtTriangle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825" name="Group 824">
                    <a:extLst>
                      <a:ext uri="{FF2B5EF4-FFF2-40B4-BE49-F238E27FC236}">
                        <a16:creationId xmlns:a16="http://schemas.microsoft.com/office/drawing/2014/main" id="{E9FFEAC7-CC0D-92E7-3098-D13F6C70F3DB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052143" y="1610326"/>
                    <a:ext cx="536348" cy="1230682"/>
                    <a:chOff x="4214718" y="4450677"/>
                    <a:chExt cx="514729" cy="1024537"/>
                  </a:xfrm>
                </p:grpSpPr>
                <p:sp>
                  <p:nvSpPr>
                    <p:cNvPr id="826" name="Right Triangle 825">
                      <a:extLst>
                        <a:ext uri="{FF2B5EF4-FFF2-40B4-BE49-F238E27FC236}">
                          <a16:creationId xmlns:a16="http://schemas.microsoft.com/office/drawing/2014/main" id="{3041DB22-F826-336C-9BA6-B08F695904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4718" y="4450677"/>
                      <a:ext cx="514729" cy="514729"/>
                    </a:xfrm>
                    <a:prstGeom prst="rtTriangl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27" name="Right Triangle 826">
                      <a:extLst>
                        <a:ext uri="{FF2B5EF4-FFF2-40B4-BE49-F238E27FC236}">
                          <a16:creationId xmlns:a16="http://schemas.microsoft.com/office/drawing/2014/main" id="{FA58F25E-29E1-359F-4FC0-8B6D9051F9A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14718" y="4960485"/>
                      <a:ext cx="514729" cy="514729"/>
                    </a:xfrm>
                    <a:prstGeom prst="rtTriangle">
                      <a:avLst/>
                    </a:prstGeom>
                    <a:gradFill>
                      <a:gsLst>
                        <a:gs pos="100000">
                          <a:srgbClr val="008000"/>
                        </a:gs>
                        <a:gs pos="64000">
                          <a:srgbClr val="006600"/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829" name="Group 828">
                  <a:extLst>
                    <a:ext uri="{FF2B5EF4-FFF2-40B4-BE49-F238E27FC236}">
                      <a16:creationId xmlns:a16="http://schemas.microsoft.com/office/drawing/2014/main" id="{B7AE2A47-3297-1E3B-24E9-BC20D636E29A}"/>
                    </a:ext>
                  </a:extLst>
                </p:cNvPr>
                <p:cNvGrpSpPr/>
                <p:nvPr/>
              </p:nvGrpSpPr>
              <p:grpSpPr>
                <a:xfrm>
                  <a:off x="4494907" y="2812666"/>
                  <a:ext cx="3533584" cy="1950538"/>
                  <a:chOff x="6052143" y="1610326"/>
                  <a:chExt cx="3533584" cy="1950538"/>
                </a:xfrm>
              </p:grpSpPr>
              <p:sp>
                <p:nvSpPr>
                  <p:cNvPr id="830" name="Rectangle 829">
                    <a:extLst>
                      <a:ext uri="{FF2B5EF4-FFF2-40B4-BE49-F238E27FC236}">
                        <a16:creationId xmlns:a16="http://schemas.microsoft.com/office/drawing/2014/main" id="{E1A2DCF9-51F8-335A-C38F-B242CF63859D}"/>
                      </a:ext>
                    </a:extLst>
                  </p:cNvPr>
                  <p:cNvSpPr/>
                  <p:nvPr/>
                </p:nvSpPr>
                <p:spPr>
                  <a:xfrm>
                    <a:off x="6588491" y="2336217"/>
                    <a:ext cx="2460888" cy="498762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31" name="Rectangle 830">
                    <a:extLst>
                      <a:ext uri="{FF2B5EF4-FFF2-40B4-BE49-F238E27FC236}">
                        <a16:creationId xmlns:a16="http://schemas.microsoft.com/office/drawing/2014/main" id="{CA58FFD7-E547-5F62-6346-4960BC51EF4A}"/>
                      </a:ext>
                    </a:extLst>
                  </p:cNvPr>
                  <p:cNvSpPr/>
                  <p:nvPr/>
                </p:nvSpPr>
                <p:spPr>
                  <a:xfrm>
                    <a:off x="6588491" y="3062102"/>
                    <a:ext cx="2460888" cy="498762"/>
                  </a:xfrm>
                  <a:prstGeom prst="rect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32" name="Right Triangle 831">
                    <a:extLst>
                      <a:ext uri="{FF2B5EF4-FFF2-40B4-BE49-F238E27FC236}">
                        <a16:creationId xmlns:a16="http://schemas.microsoft.com/office/drawing/2014/main" id="{E63967DC-089B-CDA7-0472-E4D3E5454459}"/>
                      </a:ext>
                    </a:extLst>
                  </p:cNvPr>
                  <p:cNvSpPr/>
                  <p:nvPr/>
                </p:nvSpPr>
                <p:spPr>
                  <a:xfrm>
                    <a:off x="9049379" y="2330161"/>
                    <a:ext cx="536348" cy="618294"/>
                  </a:xfrm>
                  <a:prstGeom prst="rtTriangle">
                    <a:avLst/>
                  </a:prstGeom>
                  <a:gradFill>
                    <a:gsLst>
                      <a:gs pos="0">
                        <a:srgbClr val="008000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33" name="Right Triangle 832">
                    <a:extLst>
                      <a:ext uri="{FF2B5EF4-FFF2-40B4-BE49-F238E27FC236}">
                        <a16:creationId xmlns:a16="http://schemas.microsoft.com/office/drawing/2014/main" id="{CA1ACE2B-EA87-2AB7-C664-9FF6700F01AB}"/>
                      </a:ext>
                    </a:extLst>
                  </p:cNvPr>
                  <p:cNvSpPr/>
                  <p:nvPr/>
                </p:nvSpPr>
                <p:spPr>
                  <a:xfrm flipV="1">
                    <a:off x="9049379" y="2942570"/>
                    <a:ext cx="536348" cy="618294"/>
                  </a:xfrm>
                  <a:prstGeom prst="rtTriangle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834" name="Group 833">
                    <a:extLst>
                      <a:ext uri="{FF2B5EF4-FFF2-40B4-BE49-F238E27FC236}">
                        <a16:creationId xmlns:a16="http://schemas.microsoft.com/office/drawing/2014/main" id="{10060409-2E8D-0A57-8C25-D6E6B3962CDF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052143" y="1610326"/>
                    <a:ext cx="536348" cy="1230682"/>
                    <a:chOff x="4214718" y="4450677"/>
                    <a:chExt cx="514729" cy="1024537"/>
                  </a:xfrm>
                </p:grpSpPr>
                <p:sp>
                  <p:nvSpPr>
                    <p:cNvPr id="835" name="Right Triangle 834">
                      <a:extLst>
                        <a:ext uri="{FF2B5EF4-FFF2-40B4-BE49-F238E27FC236}">
                          <a16:creationId xmlns:a16="http://schemas.microsoft.com/office/drawing/2014/main" id="{0C6D296B-9387-CF04-43A8-DF78562285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4718" y="4450677"/>
                      <a:ext cx="514729" cy="514729"/>
                    </a:xfrm>
                    <a:prstGeom prst="rtTriangl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36" name="Right Triangle 835">
                      <a:extLst>
                        <a:ext uri="{FF2B5EF4-FFF2-40B4-BE49-F238E27FC236}">
                          <a16:creationId xmlns:a16="http://schemas.microsoft.com/office/drawing/2014/main" id="{1E33E145-C77B-79D7-4B46-A80C5E125E4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14718" y="4960485"/>
                      <a:ext cx="514729" cy="514729"/>
                    </a:xfrm>
                    <a:prstGeom prst="rtTriangle">
                      <a:avLst/>
                    </a:prstGeom>
                    <a:gradFill>
                      <a:gsLst>
                        <a:gs pos="100000">
                          <a:srgbClr val="008000"/>
                        </a:gs>
                        <a:gs pos="64000">
                          <a:srgbClr val="006600"/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847" name="Group 846">
                  <a:extLst>
                    <a:ext uri="{FF2B5EF4-FFF2-40B4-BE49-F238E27FC236}">
                      <a16:creationId xmlns:a16="http://schemas.microsoft.com/office/drawing/2014/main" id="{8130FE84-E0E4-8CEC-C661-348E1811223F}"/>
                    </a:ext>
                  </a:extLst>
                </p:cNvPr>
                <p:cNvGrpSpPr/>
                <p:nvPr/>
              </p:nvGrpSpPr>
              <p:grpSpPr>
                <a:xfrm>
                  <a:off x="4494907" y="4266339"/>
                  <a:ext cx="3533584" cy="1950538"/>
                  <a:chOff x="6052143" y="1610326"/>
                  <a:chExt cx="3533584" cy="1950538"/>
                </a:xfrm>
              </p:grpSpPr>
              <p:sp>
                <p:nvSpPr>
                  <p:cNvPr id="848" name="Rectangle 847">
                    <a:extLst>
                      <a:ext uri="{FF2B5EF4-FFF2-40B4-BE49-F238E27FC236}">
                        <a16:creationId xmlns:a16="http://schemas.microsoft.com/office/drawing/2014/main" id="{38AD352A-B80B-F36A-743E-9AFC2F7A88C9}"/>
                      </a:ext>
                    </a:extLst>
                  </p:cNvPr>
                  <p:cNvSpPr/>
                  <p:nvPr/>
                </p:nvSpPr>
                <p:spPr>
                  <a:xfrm>
                    <a:off x="6588491" y="2336217"/>
                    <a:ext cx="2460888" cy="498762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49" name="Rectangle 848">
                    <a:extLst>
                      <a:ext uri="{FF2B5EF4-FFF2-40B4-BE49-F238E27FC236}">
                        <a16:creationId xmlns:a16="http://schemas.microsoft.com/office/drawing/2014/main" id="{768AC906-6C23-D5CF-8C98-58255E21247F}"/>
                      </a:ext>
                    </a:extLst>
                  </p:cNvPr>
                  <p:cNvSpPr/>
                  <p:nvPr/>
                </p:nvSpPr>
                <p:spPr>
                  <a:xfrm>
                    <a:off x="6588491" y="3062102"/>
                    <a:ext cx="2460888" cy="498762"/>
                  </a:xfrm>
                  <a:prstGeom prst="rect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0" name="Right Triangle 849">
                    <a:extLst>
                      <a:ext uri="{FF2B5EF4-FFF2-40B4-BE49-F238E27FC236}">
                        <a16:creationId xmlns:a16="http://schemas.microsoft.com/office/drawing/2014/main" id="{CFA46EEB-40DD-D22F-7FDD-FEC72D712D14}"/>
                      </a:ext>
                    </a:extLst>
                  </p:cNvPr>
                  <p:cNvSpPr/>
                  <p:nvPr/>
                </p:nvSpPr>
                <p:spPr>
                  <a:xfrm>
                    <a:off x="9049379" y="2330161"/>
                    <a:ext cx="536348" cy="618294"/>
                  </a:xfrm>
                  <a:prstGeom prst="rtTriangle">
                    <a:avLst/>
                  </a:prstGeom>
                  <a:gradFill>
                    <a:gsLst>
                      <a:gs pos="0">
                        <a:srgbClr val="008000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1" name="Right Triangle 850">
                    <a:extLst>
                      <a:ext uri="{FF2B5EF4-FFF2-40B4-BE49-F238E27FC236}">
                        <a16:creationId xmlns:a16="http://schemas.microsoft.com/office/drawing/2014/main" id="{2120226E-1522-B607-6D55-23E47CF905D1}"/>
                      </a:ext>
                    </a:extLst>
                  </p:cNvPr>
                  <p:cNvSpPr/>
                  <p:nvPr/>
                </p:nvSpPr>
                <p:spPr>
                  <a:xfrm flipV="1">
                    <a:off x="9049379" y="2942570"/>
                    <a:ext cx="536348" cy="618294"/>
                  </a:xfrm>
                  <a:prstGeom prst="rtTriangle">
                    <a:avLst/>
                  </a:pr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852" name="Group 851">
                    <a:extLst>
                      <a:ext uri="{FF2B5EF4-FFF2-40B4-BE49-F238E27FC236}">
                        <a16:creationId xmlns:a16="http://schemas.microsoft.com/office/drawing/2014/main" id="{68084B17-EC57-72D7-7674-F754FAEAA654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052143" y="1610326"/>
                    <a:ext cx="536348" cy="1230682"/>
                    <a:chOff x="4214718" y="4450677"/>
                    <a:chExt cx="514729" cy="1024537"/>
                  </a:xfrm>
                </p:grpSpPr>
                <p:sp>
                  <p:nvSpPr>
                    <p:cNvPr id="853" name="Right Triangle 852">
                      <a:extLst>
                        <a:ext uri="{FF2B5EF4-FFF2-40B4-BE49-F238E27FC236}">
                          <a16:creationId xmlns:a16="http://schemas.microsoft.com/office/drawing/2014/main" id="{1CA3590E-F24F-AD26-B076-19A53777E6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4718" y="4450677"/>
                      <a:ext cx="514729" cy="514729"/>
                    </a:xfrm>
                    <a:prstGeom prst="rtTriangl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54" name="Right Triangle 853">
                      <a:extLst>
                        <a:ext uri="{FF2B5EF4-FFF2-40B4-BE49-F238E27FC236}">
                          <a16:creationId xmlns:a16="http://schemas.microsoft.com/office/drawing/2014/main" id="{60390B71-FC10-DCA4-D6B5-75C7D6415B6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14718" y="4960485"/>
                      <a:ext cx="514729" cy="514729"/>
                    </a:xfrm>
                    <a:prstGeom prst="rtTriangle">
                      <a:avLst/>
                    </a:prstGeom>
                    <a:gradFill>
                      <a:gsLst>
                        <a:gs pos="100000">
                          <a:srgbClr val="008000"/>
                        </a:gs>
                        <a:gs pos="64000">
                          <a:srgbClr val="006600"/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35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</p:grpSp>
        <p:sp>
          <p:nvSpPr>
            <p:cNvPr id="858" name="Rectangle 857">
              <a:extLst>
                <a:ext uri="{FF2B5EF4-FFF2-40B4-BE49-F238E27FC236}">
                  <a16:creationId xmlns:a16="http://schemas.microsoft.com/office/drawing/2014/main" id="{C2EEDEA9-9889-1AF0-79BD-0A6E601C0D4F}"/>
                </a:ext>
              </a:extLst>
            </p:cNvPr>
            <p:cNvSpPr/>
            <p:nvPr/>
          </p:nvSpPr>
          <p:spPr>
            <a:xfrm>
              <a:off x="3799602" y="5325038"/>
              <a:ext cx="548710" cy="5487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860" name="Straight Connector 859">
              <a:extLst>
                <a:ext uri="{FF2B5EF4-FFF2-40B4-BE49-F238E27FC236}">
                  <a16:creationId xmlns:a16="http://schemas.microsoft.com/office/drawing/2014/main" id="{8EA3E50A-9FDF-2349-3406-F59866CCB4D1}"/>
                </a:ext>
              </a:extLst>
            </p:cNvPr>
            <p:cNvCxnSpPr>
              <a:cxnSpLocks/>
            </p:cNvCxnSpPr>
            <p:nvPr/>
          </p:nvCxnSpPr>
          <p:spPr>
            <a:xfrm>
              <a:off x="3465894" y="4699497"/>
              <a:ext cx="882048" cy="617345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Straight Connector 861">
              <a:extLst>
                <a:ext uri="{FF2B5EF4-FFF2-40B4-BE49-F238E27FC236}">
                  <a16:creationId xmlns:a16="http://schemas.microsoft.com/office/drawing/2014/main" id="{82E562E4-BACB-3E91-EF52-94E628EF12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9002" y="5873960"/>
              <a:ext cx="882884" cy="568821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7" name="TextBox 1386">
              <a:extLst>
                <a:ext uri="{FF2B5EF4-FFF2-40B4-BE49-F238E27FC236}">
                  <a16:creationId xmlns:a16="http://schemas.microsoft.com/office/drawing/2014/main" id="{AA86F0CD-9B80-DB08-CA3C-B66651A8EF51}"/>
                </a:ext>
              </a:extLst>
            </p:cNvPr>
            <p:cNvSpPr txBox="1"/>
            <p:nvPr/>
          </p:nvSpPr>
          <p:spPr>
            <a:xfrm>
              <a:off x="1957310" y="6488668"/>
              <a:ext cx="106272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l-GR" sz="1350" dirty="0">
                  <a:solidFill>
                    <a:prstClr val="black"/>
                  </a:solidFill>
                  <a:latin typeface="Calibri"/>
                </a:rPr>
                <a:t>β</a:t>
              </a: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-sheet</a:t>
              </a:r>
            </a:p>
          </p:txBody>
        </p:sp>
      </p:grpSp>
      <p:sp>
        <p:nvSpPr>
          <p:cNvPr id="1388" name="TextBox 1387">
            <a:extLst>
              <a:ext uri="{FF2B5EF4-FFF2-40B4-BE49-F238E27FC236}">
                <a16:creationId xmlns:a16="http://schemas.microsoft.com/office/drawing/2014/main" id="{C62D49AA-1225-F2E0-B70E-746FA2211AB2}"/>
              </a:ext>
            </a:extLst>
          </p:cNvPr>
          <p:cNvSpPr txBox="1"/>
          <p:nvPr/>
        </p:nvSpPr>
        <p:spPr>
          <a:xfrm>
            <a:off x="4738510" y="2341339"/>
            <a:ext cx="111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i="1" dirty="0">
                <a:solidFill>
                  <a:prstClr val="black"/>
                </a:solidFill>
                <a:latin typeface="Calibri"/>
              </a:rPr>
              <a:t>*Random Coil</a:t>
            </a:r>
          </a:p>
        </p:txBody>
      </p:sp>
      <p:grpSp>
        <p:nvGrpSpPr>
          <p:cNvPr id="1411" name="Group 1410">
            <a:extLst>
              <a:ext uri="{FF2B5EF4-FFF2-40B4-BE49-F238E27FC236}">
                <a16:creationId xmlns:a16="http://schemas.microsoft.com/office/drawing/2014/main" id="{405460A2-BE07-429C-7FF4-D353F9E52227}"/>
              </a:ext>
            </a:extLst>
          </p:cNvPr>
          <p:cNvGrpSpPr/>
          <p:nvPr/>
        </p:nvGrpSpPr>
        <p:grpSpPr>
          <a:xfrm>
            <a:off x="1411404" y="1901847"/>
            <a:ext cx="315689" cy="3999734"/>
            <a:chOff x="-32186" y="452476"/>
            <a:chExt cx="510122" cy="6463170"/>
          </a:xfrm>
        </p:grpSpPr>
        <p:sp>
          <p:nvSpPr>
            <p:cNvPr id="1397" name="Oval 1396">
              <a:extLst>
                <a:ext uri="{FF2B5EF4-FFF2-40B4-BE49-F238E27FC236}">
                  <a16:creationId xmlns:a16="http://schemas.microsoft.com/office/drawing/2014/main" id="{AC8A128C-42AD-D6F9-B57C-D3EF169CF6B1}"/>
                </a:ext>
              </a:extLst>
            </p:cNvPr>
            <p:cNvSpPr/>
            <p:nvPr/>
          </p:nvSpPr>
          <p:spPr>
            <a:xfrm>
              <a:off x="-32186" y="452476"/>
              <a:ext cx="510122" cy="510122"/>
            </a:xfrm>
            <a:prstGeom prst="ellipse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Met</a:t>
              </a:r>
            </a:p>
          </p:txBody>
        </p:sp>
        <p:sp>
          <p:nvSpPr>
            <p:cNvPr id="1398" name="Oval 1397">
              <a:extLst>
                <a:ext uri="{FF2B5EF4-FFF2-40B4-BE49-F238E27FC236}">
                  <a16:creationId xmlns:a16="http://schemas.microsoft.com/office/drawing/2014/main" id="{DB59A19D-CC19-5F37-B018-227022A14C0B}"/>
                </a:ext>
              </a:extLst>
            </p:cNvPr>
            <p:cNvSpPr/>
            <p:nvPr/>
          </p:nvSpPr>
          <p:spPr>
            <a:xfrm>
              <a:off x="-32186" y="910403"/>
              <a:ext cx="510122" cy="510122"/>
            </a:xfrm>
            <a:prstGeom prst="ellipse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Tyr</a:t>
              </a:r>
            </a:p>
          </p:txBody>
        </p:sp>
        <p:sp>
          <p:nvSpPr>
            <p:cNvPr id="1399" name="Oval 1398">
              <a:extLst>
                <a:ext uri="{FF2B5EF4-FFF2-40B4-BE49-F238E27FC236}">
                  <a16:creationId xmlns:a16="http://schemas.microsoft.com/office/drawing/2014/main" id="{C24105B6-4AE9-AA49-F133-54241776FAC6}"/>
                </a:ext>
              </a:extLst>
            </p:cNvPr>
            <p:cNvSpPr/>
            <p:nvPr/>
          </p:nvSpPr>
          <p:spPr>
            <a:xfrm>
              <a:off x="-32186" y="1368330"/>
              <a:ext cx="510122" cy="510122"/>
            </a:xfrm>
            <a:prstGeom prst="ellipse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Ala</a:t>
              </a:r>
            </a:p>
          </p:txBody>
        </p:sp>
        <p:sp>
          <p:nvSpPr>
            <p:cNvPr id="1400" name="Oval 1399">
              <a:extLst>
                <a:ext uri="{FF2B5EF4-FFF2-40B4-BE49-F238E27FC236}">
                  <a16:creationId xmlns:a16="http://schemas.microsoft.com/office/drawing/2014/main" id="{A2DAA4EA-774F-30BB-8834-2DAEB88B5B16}"/>
                </a:ext>
              </a:extLst>
            </p:cNvPr>
            <p:cNvSpPr/>
            <p:nvPr/>
          </p:nvSpPr>
          <p:spPr>
            <a:xfrm>
              <a:off x="-32186" y="1826257"/>
              <a:ext cx="510122" cy="510122"/>
            </a:xfrm>
            <a:prstGeom prst="ellipse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Asp</a:t>
              </a:r>
            </a:p>
          </p:txBody>
        </p:sp>
        <p:sp>
          <p:nvSpPr>
            <p:cNvPr id="1401" name="Oval 1400">
              <a:extLst>
                <a:ext uri="{FF2B5EF4-FFF2-40B4-BE49-F238E27FC236}">
                  <a16:creationId xmlns:a16="http://schemas.microsoft.com/office/drawing/2014/main" id="{40505124-5116-5E72-19A9-92A9953531DF}"/>
                </a:ext>
              </a:extLst>
            </p:cNvPr>
            <p:cNvSpPr/>
            <p:nvPr/>
          </p:nvSpPr>
          <p:spPr>
            <a:xfrm>
              <a:off x="-32186" y="2284184"/>
              <a:ext cx="510122" cy="510122"/>
            </a:xfrm>
            <a:prstGeom prst="ellipse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Leu</a:t>
              </a:r>
            </a:p>
          </p:txBody>
        </p:sp>
        <p:sp>
          <p:nvSpPr>
            <p:cNvPr id="1402" name="Oval 1401">
              <a:extLst>
                <a:ext uri="{FF2B5EF4-FFF2-40B4-BE49-F238E27FC236}">
                  <a16:creationId xmlns:a16="http://schemas.microsoft.com/office/drawing/2014/main" id="{90B9A238-3BFA-A13A-53FC-2EB169CCD55E}"/>
                </a:ext>
              </a:extLst>
            </p:cNvPr>
            <p:cNvSpPr/>
            <p:nvPr/>
          </p:nvSpPr>
          <p:spPr>
            <a:xfrm>
              <a:off x="-32186" y="2742111"/>
              <a:ext cx="510122" cy="510122"/>
            </a:xfrm>
            <a:prstGeom prst="ellipse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Tyr</a:t>
              </a:r>
            </a:p>
          </p:txBody>
        </p:sp>
        <p:sp>
          <p:nvSpPr>
            <p:cNvPr id="1403" name="Oval 1402">
              <a:extLst>
                <a:ext uri="{FF2B5EF4-FFF2-40B4-BE49-F238E27FC236}">
                  <a16:creationId xmlns:a16="http://schemas.microsoft.com/office/drawing/2014/main" id="{44D92759-E44B-61EB-F7C7-B25C489D6D00}"/>
                </a:ext>
              </a:extLst>
            </p:cNvPr>
            <p:cNvSpPr/>
            <p:nvPr/>
          </p:nvSpPr>
          <p:spPr>
            <a:xfrm>
              <a:off x="-32186" y="3200038"/>
              <a:ext cx="510122" cy="510122"/>
            </a:xfrm>
            <a:prstGeom prst="ellipse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defRPr/>
              </a:pPr>
              <a:r>
                <a:rPr lang="en-US" sz="1200" b="1" dirty="0" err="1">
                  <a:solidFill>
                    <a:prstClr val="whit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Gly</a:t>
              </a:r>
              <a:endParaRPr lang="en-US" sz="12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04" name="Oval 1403">
              <a:extLst>
                <a:ext uri="{FF2B5EF4-FFF2-40B4-BE49-F238E27FC236}">
                  <a16:creationId xmlns:a16="http://schemas.microsoft.com/office/drawing/2014/main" id="{B5B38B36-2157-3324-752E-56B189593830}"/>
                </a:ext>
              </a:extLst>
            </p:cNvPr>
            <p:cNvSpPr/>
            <p:nvPr/>
          </p:nvSpPr>
          <p:spPr>
            <a:xfrm>
              <a:off x="-32186" y="3657965"/>
              <a:ext cx="510122" cy="510122"/>
            </a:xfrm>
            <a:prstGeom prst="ellipse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Gln</a:t>
              </a:r>
            </a:p>
          </p:txBody>
        </p:sp>
        <p:sp>
          <p:nvSpPr>
            <p:cNvPr id="1405" name="Oval 1404">
              <a:extLst>
                <a:ext uri="{FF2B5EF4-FFF2-40B4-BE49-F238E27FC236}">
                  <a16:creationId xmlns:a16="http://schemas.microsoft.com/office/drawing/2014/main" id="{0914B794-5255-C4D3-BB65-408EB87C0B70}"/>
                </a:ext>
              </a:extLst>
            </p:cNvPr>
            <p:cNvSpPr/>
            <p:nvPr/>
          </p:nvSpPr>
          <p:spPr>
            <a:xfrm>
              <a:off x="-32186" y="4115892"/>
              <a:ext cx="510122" cy="510122"/>
            </a:xfrm>
            <a:prstGeom prst="ellipse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Met</a:t>
              </a:r>
            </a:p>
          </p:txBody>
        </p:sp>
        <p:sp>
          <p:nvSpPr>
            <p:cNvPr id="1406" name="Oval 1405">
              <a:extLst>
                <a:ext uri="{FF2B5EF4-FFF2-40B4-BE49-F238E27FC236}">
                  <a16:creationId xmlns:a16="http://schemas.microsoft.com/office/drawing/2014/main" id="{CC08C1DC-FC94-68C2-17D9-B0806B4F1AC2}"/>
                </a:ext>
              </a:extLst>
            </p:cNvPr>
            <p:cNvSpPr/>
            <p:nvPr/>
          </p:nvSpPr>
          <p:spPr>
            <a:xfrm>
              <a:off x="-32186" y="4573819"/>
              <a:ext cx="510122" cy="510122"/>
            </a:xfrm>
            <a:prstGeom prst="ellipse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defRPr/>
              </a:pPr>
              <a:r>
                <a:rPr lang="en-US" sz="1200" b="1" dirty="0" err="1">
                  <a:solidFill>
                    <a:prstClr val="whit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Thr</a:t>
              </a:r>
              <a:endParaRPr lang="en-US" sz="12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07" name="Oval 1406">
              <a:extLst>
                <a:ext uri="{FF2B5EF4-FFF2-40B4-BE49-F238E27FC236}">
                  <a16:creationId xmlns:a16="http://schemas.microsoft.com/office/drawing/2014/main" id="{4744B95A-040E-7F9E-0A47-D66DE16F6FEF}"/>
                </a:ext>
              </a:extLst>
            </p:cNvPr>
            <p:cNvSpPr/>
            <p:nvPr/>
          </p:nvSpPr>
          <p:spPr>
            <a:xfrm>
              <a:off x="-32186" y="5031746"/>
              <a:ext cx="510122" cy="510122"/>
            </a:xfrm>
            <a:prstGeom prst="ellipse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Glu</a:t>
              </a:r>
            </a:p>
          </p:txBody>
        </p:sp>
        <p:sp>
          <p:nvSpPr>
            <p:cNvPr id="1408" name="Oval 1407">
              <a:extLst>
                <a:ext uri="{FF2B5EF4-FFF2-40B4-BE49-F238E27FC236}">
                  <a16:creationId xmlns:a16="http://schemas.microsoft.com/office/drawing/2014/main" id="{66E6C1A2-5736-0E19-90CC-7D61728A4C93}"/>
                </a:ext>
              </a:extLst>
            </p:cNvPr>
            <p:cNvSpPr/>
            <p:nvPr/>
          </p:nvSpPr>
          <p:spPr>
            <a:xfrm>
              <a:off x="-32186" y="5489673"/>
              <a:ext cx="510122" cy="510122"/>
            </a:xfrm>
            <a:prstGeom prst="ellipse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Glu</a:t>
              </a:r>
            </a:p>
          </p:txBody>
        </p:sp>
        <p:sp>
          <p:nvSpPr>
            <p:cNvPr id="1409" name="Oval 1408">
              <a:extLst>
                <a:ext uri="{FF2B5EF4-FFF2-40B4-BE49-F238E27FC236}">
                  <a16:creationId xmlns:a16="http://schemas.microsoft.com/office/drawing/2014/main" id="{A4E427DC-B8FC-4DD4-752F-463851190854}"/>
                </a:ext>
              </a:extLst>
            </p:cNvPr>
            <p:cNvSpPr/>
            <p:nvPr/>
          </p:nvSpPr>
          <p:spPr>
            <a:xfrm>
              <a:off x="-32186" y="5947600"/>
              <a:ext cx="510122" cy="510122"/>
            </a:xfrm>
            <a:prstGeom prst="ellipse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Lys</a:t>
              </a:r>
            </a:p>
          </p:txBody>
        </p:sp>
        <p:sp>
          <p:nvSpPr>
            <p:cNvPr id="1410" name="Oval 1409">
              <a:extLst>
                <a:ext uri="{FF2B5EF4-FFF2-40B4-BE49-F238E27FC236}">
                  <a16:creationId xmlns:a16="http://schemas.microsoft.com/office/drawing/2014/main" id="{8315FCF1-4CE8-9780-B6E1-6DFC67C20958}"/>
                </a:ext>
              </a:extLst>
            </p:cNvPr>
            <p:cNvSpPr/>
            <p:nvPr/>
          </p:nvSpPr>
          <p:spPr>
            <a:xfrm>
              <a:off x="-32186" y="6405524"/>
              <a:ext cx="510122" cy="510122"/>
            </a:xfrm>
            <a:prstGeom prst="ellipse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Lys</a:t>
              </a:r>
            </a:p>
          </p:txBody>
        </p:sp>
      </p:grpSp>
      <p:grpSp>
        <p:nvGrpSpPr>
          <p:cNvPr id="1438" name="Group 1437">
            <a:extLst>
              <a:ext uri="{FF2B5EF4-FFF2-40B4-BE49-F238E27FC236}">
                <a16:creationId xmlns:a16="http://schemas.microsoft.com/office/drawing/2014/main" id="{0FA1EAD7-D011-6FF7-C700-AA5AF9FAA3DA}"/>
              </a:ext>
            </a:extLst>
          </p:cNvPr>
          <p:cNvGrpSpPr/>
          <p:nvPr/>
        </p:nvGrpSpPr>
        <p:grpSpPr>
          <a:xfrm>
            <a:off x="2164757" y="1281189"/>
            <a:ext cx="2358173" cy="2700438"/>
            <a:chOff x="1365366" y="756428"/>
            <a:chExt cx="3144231" cy="3600584"/>
          </a:xfrm>
        </p:grpSpPr>
        <p:grpSp>
          <p:nvGrpSpPr>
            <p:cNvPr id="1437" name="Group 1436">
              <a:extLst>
                <a:ext uri="{FF2B5EF4-FFF2-40B4-BE49-F238E27FC236}">
                  <a16:creationId xmlns:a16="http://schemas.microsoft.com/office/drawing/2014/main" id="{DFD4CC56-C348-E734-D4A2-A7FBD6488F78}"/>
                </a:ext>
              </a:extLst>
            </p:cNvPr>
            <p:cNvGrpSpPr/>
            <p:nvPr/>
          </p:nvGrpSpPr>
          <p:grpSpPr>
            <a:xfrm>
              <a:off x="1365366" y="756428"/>
              <a:ext cx="3144231" cy="3600584"/>
              <a:chOff x="1365366" y="756428"/>
              <a:chExt cx="3144231" cy="3600584"/>
            </a:xfrm>
          </p:grpSpPr>
          <p:grpSp>
            <p:nvGrpSpPr>
              <p:cNvPr id="506" name="Group 505">
                <a:extLst>
                  <a:ext uri="{FF2B5EF4-FFF2-40B4-BE49-F238E27FC236}">
                    <a16:creationId xmlns:a16="http://schemas.microsoft.com/office/drawing/2014/main" id="{AFD0B080-FE67-6D5C-18E8-D24962144BE4}"/>
                  </a:ext>
                </a:extLst>
              </p:cNvPr>
              <p:cNvGrpSpPr/>
              <p:nvPr/>
            </p:nvGrpSpPr>
            <p:grpSpPr>
              <a:xfrm>
                <a:off x="1365366" y="756428"/>
                <a:ext cx="2143694" cy="3600584"/>
                <a:chOff x="84778" y="404747"/>
                <a:chExt cx="2143694" cy="3600584"/>
              </a:xfrm>
            </p:grpSpPr>
            <p:grpSp>
              <p:nvGrpSpPr>
                <p:cNvPr id="502" name="Group 501">
                  <a:extLst>
                    <a:ext uri="{FF2B5EF4-FFF2-40B4-BE49-F238E27FC236}">
                      <a16:creationId xmlns:a16="http://schemas.microsoft.com/office/drawing/2014/main" id="{36D0EE98-86B1-D555-83AC-D404416D9403}"/>
                    </a:ext>
                  </a:extLst>
                </p:cNvPr>
                <p:cNvGrpSpPr/>
                <p:nvPr/>
              </p:nvGrpSpPr>
              <p:grpSpPr>
                <a:xfrm>
                  <a:off x="328619" y="439666"/>
                  <a:ext cx="1674802" cy="3525837"/>
                  <a:chOff x="685901" y="599820"/>
                  <a:chExt cx="1674802" cy="3525837"/>
                </a:xfrm>
              </p:grpSpPr>
              <p:sp>
                <p:nvSpPr>
                  <p:cNvPr id="412" name="Arrow: Curved Right 411">
                    <a:extLst>
                      <a:ext uri="{FF2B5EF4-FFF2-40B4-BE49-F238E27FC236}">
                        <a16:creationId xmlns:a16="http://schemas.microsoft.com/office/drawing/2014/main" id="{8D2E051A-DF44-620A-29AD-0F4D052E7A73}"/>
                      </a:ext>
                    </a:extLst>
                  </p:cNvPr>
                  <p:cNvSpPr/>
                  <p:nvPr/>
                </p:nvSpPr>
                <p:spPr>
                  <a:xfrm flipH="1">
                    <a:off x="1512865" y="1993494"/>
                    <a:ext cx="847838" cy="1436436"/>
                  </a:xfrm>
                  <a:prstGeom prst="curvedRightArrow">
                    <a:avLst>
                      <a:gd name="adj1" fmla="val 50000"/>
                      <a:gd name="adj2" fmla="val 49741"/>
                      <a:gd name="adj3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3" name="Arrow: Curved Right 412">
                    <a:extLst>
                      <a:ext uri="{FF2B5EF4-FFF2-40B4-BE49-F238E27FC236}">
                        <a16:creationId xmlns:a16="http://schemas.microsoft.com/office/drawing/2014/main" id="{0522AF73-118D-A2A2-DAC1-B946F03FB74B}"/>
                      </a:ext>
                    </a:extLst>
                  </p:cNvPr>
                  <p:cNvSpPr/>
                  <p:nvPr/>
                </p:nvSpPr>
                <p:spPr>
                  <a:xfrm flipH="1">
                    <a:off x="1512865" y="1295547"/>
                    <a:ext cx="847838" cy="1436436"/>
                  </a:xfrm>
                  <a:prstGeom prst="curvedRightArrow">
                    <a:avLst>
                      <a:gd name="adj1" fmla="val 50000"/>
                      <a:gd name="adj2" fmla="val 49364"/>
                      <a:gd name="adj3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30" name="Arrow: Curved Right 429">
                    <a:extLst>
                      <a:ext uri="{FF2B5EF4-FFF2-40B4-BE49-F238E27FC236}">
                        <a16:creationId xmlns:a16="http://schemas.microsoft.com/office/drawing/2014/main" id="{2EA687EA-18F0-F412-5CC1-35B9D5210902}"/>
                      </a:ext>
                    </a:extLst>
                  </p:cNvPr>
                  <p:cNvSpPr/>
                  <p:nvPr/>
                </p:nvSpPr>
                <p:spPr>
                  <a:xfrm>
                    <a:off x="685901" y="1993494"/>
                    <a:ext cx="847838" cy="2132163"/>
                  </a:xfrm>
                  <a:prstGeom prst="curvedRightArrow">
                    <a:avLst>
                      <a:gd name="adj1" fmla="val 50000"/>
                      <a:gd name="adj2" fmla="val 49465"/>
                      <a:gd name="adj3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0" name="Arrow: Curved Right 409">
                    <a:extLst>
                      <a:ext uri="{FF2B5EF4-FFF2-40B4-BE49-F238E27FC236}">
                        <a16:creationId xmlns:a16="http://schemas.microsoft.com/office/drawing/2014/main" id="{F3EBD536-E1A8-C063-657B-17EB0F6028D4}"/>
                      </a:ext>
                    </a:extLst>
                  </p:cNvPr>
                  <p:cNvSpPr/>
                  <p:nvPr/>
                </p:nvSpPr>
                <p:spPr>
                  <a:xfrm>
                    <a:off x="685901" y="1295547"/>
                    <a:ext cx="847838" cy="2132163"/>
                  </a:xfrm>
                  <a:prstGeom prst="curvedRightArrow">
                    <a:avLst>
                      <a:gd name="adj1" fmla="val 50000"/>
                      <a:gd name="adj2" fmla="val 49465"/>
                      <a:gd name="adj3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1" name="Arrow: Curved Right 410">
                    <a:extLst>
                      <a:ext uri="{FF2B5EF4-FFF2-40B4-BE49-F238E27FC236}">
                        <a16:creationId xmlns:a16="http://schemas.microsoft.com/office/drawing/2014/main" id="{942985AC-07AA-1820-74E6-DAEF9D0767A0}"/>
                      </a:ext>
                    </a:extLst>
                  </p:cNvPr>
                  <p:cNvSpPr/>
                  <p:nvPr/>
                </p:nvSpPr>
                <p:spPr>
                  <a:xfrm>
                    <a:off x="685901" y="599820"/>
                    <a:ext cx="847838" cy="2132163"/>
                  </a:xfrm>
                  <a:prstGeom prst="curvedRightArrow">
                    <a:avLst>
                      <a:gd name="adj1" fmla="val 50000"/>
                      <a:gd name="adj2" fmla="val 49465"/>
                      <a:gd name="adj3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20" name="TextBox 419">
                    <a:extLst>
                      <a:ext uri="{FF2B5EF4-FFF2-40B4-BE49-F238E27FC236}">
                        <a16:creationId xmlns:a16="http://schemas.microsoft.com/office/drawing/2014/main" id="{80077D8A-6393-F958-1C98-CDC4A4B06819}"/>
                      </a:ext>
                    </a:extLst>
                  </p:cNvPr>
                  <p:cNvSpPr txBox="1"/>
                  <p:nvPr/>
                </p:nvSpPr>
                <p:spPr>
                  <a:xfrm>
                    <a:off x="1374939" y="2850734"/>
                    <a:ext cx="29672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O</a:t>
                    </a:r>
                  </a:p>
                </p:txBody>
              </p:sp>
              <p:sp>
                <p:nvSpPr>
                  <p:cNvPr id="415" name="TextBox 414">
                    <a:extLst>
                      <a:ext uri="{FF2B5EF4-FFF2-40B4-BE49-F238E27FC236}">
                        <a16:creationId xmlns:a16="http://schemas.microsoft.com/office/drawing/2014/main" id="{06A73931-5E4C-0E75-1A0D-237B9F7AD979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374939" y="2361628"/>
                    <a:ext cx="29672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N</a:t>
                    </a:r>
                  </a:p>
                </p:txBody>
              </p:sp>
              <p:cxnSp>
                <p:nvCxnSpPr>
                  <p:cNvPr id="417" name="Straight Connector 416">
                    <a:extLst>
                      <a:ext uri="{FF2B5EF4-FFF2-40B4-BE49-F238E27FC236}">
                        <a16:creationId xmlns:a16="http://schemas.microsoft.com/office/drawing/2014/main" id="{97C57528-095F-7813-DD51-0FFD1AFA1D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23302" y="2615449"/>
                    <a:ext cx="0" cy="4572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8" name="Straight Connector 417">
                    <a:extLst>
                      <a:ext uri="{FF2B5EF4-FFF2-40B4-BE49-F238E27FC236}">
                        <a16:creationId xmlns:a16="http://schemas.microsoft.com/office/drawing/2014/main" id="{39E92D76-C8EF-16E9-B749-F0FD0F7A32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23302" y="2839387"/>
                    <a:ext cx="0" cy="45720"/>
                  </a:xfrm>
                  <a:prstGeom prst="line">
                    <a:avLst/>
                  </a:prstGeom>
                  <a:ln w="123825" cap="sq">
                    <a:solidFill>
                      <a:srgbClr val="FF3399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9" name="TextBox 418">
                    <a:extLst>
                      <a:ext uri="{FF2B5EF4-FFF2-40B4-BE49-F238E27FC236}">
                        <a16:creationId xmlns:a16="http://schemas.microsoft.com/office/drawing/2014/main" id="{A352F843-8AA1-9959-CC83-78180A8EE5C0}"/>
                      </a:ext>
                    </a:extLst>
                  </p:cNvPr>
                  <p:cNvSpPr txBox="1"/>
                  <p:nvPr/>
                </p:nvSpPr>
                <p:spPr>
                  <a:xfrm>
                    <a:off x="1374939" y="3069518"/>
                    <a:ext cx="29672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C</a:t>
                    </a:r>
                  </a:p>
                </p:txBody>
              </p:sp>
              <p:grpSp>
                <p:nvGrpSpPr>
                  <p:cNvPr id="421" name="Group 420">
                    <a:extLst>
                      <a:ext uri="{FF2B5EF4-FFF2-40B4-BE49-F238E27FC236}">
                        <a16:creationId xmlns:a16="http://schemas.microsoft.com/office/drawing/2014/main" id="{4CAD946A-6E36-5F66-6493-855459F08328}"/>
                      </a:ext>
                    </a:extLst>
                  </p:cNvPr>
                  <p:cNvGrpSpPr/>
                  <p:nvPr/>
                </p:nvGrpSpPr>
                <p:grpSpPr>
                  <a:xfrm>
                    <a:off x="1493024" y="3102221"/>
                    <a:ext cx="60556" cy="45720"/>
                    <a:chOff x="4349471" y="5454913"/>
                    <a:chExt cx="60556" cy="45720"/>
                  </a:xfrm>
                </p:grpSpPr>
                <p:cxnSp>
                  <p:nvCxnSpPr>
                    <p:cNvPr id="428" name="Straight Connector 427">
                      <a:extLst>
                        <a:ext uri="{FF2B5EF4-FFF2-40B4-BE49-F238E27FC236}">
                          <a16:creationId xmlns:a16="http://schemas.microsoft.com/office/drawing/2014/main" id="{A009579C-DA5A-D86D-D493-FC36769395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349471" y="5454913"/>
                      <a:ext cx="0" cy="45720"/>
                    </a:xfrm>
                    <a:prstGeom prst="line">
                      <a:avLst/>
                    </a:prstGeom>
                    <a:ln w="28575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9" name="Straight Connector 428">
                      <a:extLst>
                        <a:ext uri="{FF2B5EF4-FFF2-40B4-BE49-F238E27FC236}">
                          <a16:creationId xmlns:a16="http://schemas.microsoft.com/office/drawing/2014/main" id="{ED6C5CAB-2531-8822-4428-08BAF01741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410027" y="5454913"/>
                      <a:ext cx="0" cy="45720"/>
                    </a:xfrm>
                    <a:prstGeom prst="line">
                      <a:avLst/>
                    </a:prstGeom>
                    <a:ln w="28575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22" name="Group 421">
                    <a:extLst>
                      <a:ext uri="{FF2B5EF4-FFF2-40B4-BE49-F238E27FC236}">
                        <a16:creationId xmlns:a16="http://schemas.microsoft.com/office/drawing/2014/main" id="{3C34BC78-0680-28D8-F4F6-9966368E1AB6}"/>
                      </a:ext>
                    </a:extLst>
                  </p:cNvPr>
                  <p:cNvGrpSpPr/>
                  <p:nvPr/>
                </p:nvGrpSpPr>
                <p:grpSpPr>
                  <a:xfrm>
                    <a:off x="1459567" y="2899241"/>
                    <a:ext cx="127471" cy="45720"/>
                    <a:chOff x="4316014" y="5251933"/>
                    <a:chExt cx="127471" cy="45720"/>
                  </a:xfrm>
                </p:grpSpPr>
                <p:sp>
                  <p:nvSpPr>
                    <p:cNvPr id="426" name="Oval 425">
                      <a:extLst>
                        <a:ext uri="{FF2B5EF4-FFF2-40B4-BE49-F238E27FC236}">
                          <a16:creationId xmlns:a16="http://schemas.microsoft.com/office/drawing/2014/main" id="{413848DA-4515-3F82-BC4C-21580AB222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6014" y="5251933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200">
                        <a:solidFill>
                          <a:prstClr val="white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  <p:sp>
                  <p:nvSpPr>
                    <p:cNvPr id="427" name="Oval 426">
                      <a:extLst>
                        <a:ext uri="{FF2B5EF4-FFF2-40B4-BE49-F238E27FC236}">
                          <a16:creationId xmlns:a16="http://schemas.microsoft.com/office/drawing/2014/main" id="{C1724102-AD17-FDDB-F7F9-F9AFFEE8BC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7765" y="5251933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200">
                        <a:solidFill>
                          <a:prstClr val="white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  <p:grpSp>
                <p:nvGrpSpPr>
                  <p:cNvPr id="423" name="Group 422">
                    <a:extLst>
                      <a:ext uri="{FF2B5EF4-FFF2-40B4-BE49-F238E27FC236}">
                        <a16:creationId xmlns:a16="http://schemas.microsoft.com/office/drawing/2014/main" id="{FD7BFB93-3B2E-6B5C-3066-891884FBFA4B}"/>
                      </a:ext>
                    </a:extLst>
                  </p:cNvPr>
                  <p:cNvGrpSpPr/>
                  <p:nvPr/>
                </p:nvGrpSpPr>
                <p:grpSpPr>
                  <a:xfrm>
                    <a:off x="1404866" y="2950349"/>
                    <a:ext cx="45720" cy="127471"/>
                    <a:chOff x="4255185" y="5310184"/>
                    <a:chExt cx="45720" cy="127471"/>
                  </a:xfrm>
                </p:grpSpPr>
                <p:sp>
                  <p:nvSpPr>
                    <p:cNvPr id="424" name="Oval 423">
                      <a:extLst>
                        <a:ext uri="{FF2B5EF4-FFF2-40B4-BE49-F238E27FC236}">
                          <a16:creationId xmlns:a16="http://schemas.microsoft.com/office/drawing/2014/main" id="{46DDFE45-1CEA-0E3A-0D33-FCFC02D5335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4255185" y="5310184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200">
                        <a:solidFill>
                          <a:prstClr val="white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  <p:sp>
                  <p:nvSpPr>
                    <p:cNvPr id="425" name="Oval 424">
                      <a:extLst>
                        <a:ext uri="{FF2B5EF4-FFF2-40B4-BE49-F238E27FC236}">
                          <a16:creationId xmlns:a16="http://schemas.microsoft.com/office/drawing/2014/main" id="{FE327CBF-160D-DA56-1637-475ABC13E6B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4255185" y="5391935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200">
                        <a:solidFill>
                          <a:prstClr val="white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  <p:sp>
                <p:nvSpPr>
                  <p:cNvPr id="416" name="TextBox 415">
                    <a:extLst>
                      <a:ext uri="{FF2B5EF4-FFF2-40B4-BE49-F238E27FC236}">
                        <a16:creationId xmlns:a16="http://schemas.microsoft.com/office/drawing/2014/main" id="{FB75975F-948F-1559-6CEB-2F65C59668C5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374939" y="2579704"/>
                    <a:ext cx="29672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H</a:t>
                    </a:r>
                  </a:p>
                </p:txBody>
              </p:sp>
              <p:sp>
                <p:nvSpPr>
                  <p:cNvPr id="464" name="TextBox 463">
                    <a:extLst>
                      <a:ext uri="{FF2B5EF4-FFF2-40B4-BE49-F238E27FC236}">
                        <a16:creationId xmlns:a16="http://schemas.microsoft.com/office/drawing/2014/main" id="{72A2DF1C-53E0-F314-33AF-9459ADF0C1FB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622203" y="2321800"/>
                    <a:ext cx="29672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C</a:t>
                    </a:r>
                  </a:p>
                </p:txBody>
              </p:sp>
              <p:sp>
                <p:nvSpPr>
                  <p:cNvPr id="465" name="TextBox 464">
                    <a:extLst>
                      <a:ext uri="{FF2B5EF4-FFF2-40B4-BE49-F238E27FC236}">
                        <a16:creationId xmlns:a16="http://schemas.microsoft.com/office/drawing/2014/main" id="{A43C8F62-4651-7B6D-5CAB-A6431CBDE657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847579" y="2264651"/>
                    <a:ext cx="29672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C</a:t>
                    </a:r>
                  </a:p>
                </p:txBody>
              </p:sp>
              <p:cxnSp>
                <p:nvCxnSpPr>
                  <p:cNvPr id="467" name="Straight Connector 466">
                    <a:extLst>
                      <a:ext uri="{FF2B5EF4-FFF2-40B4-BE49-F238E27FC236}">
                        <a16:creationId xmlns:a16="http://schemas.microsoft.com/office/drawing/2014/main" id="{7389A021-43E0-4FC1-1277-26C42F842F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300000">
                    <a:off x="1606116" y="2531735"/>
                    <a:ext cx="45720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9" name="Straight Connector 468">
                    <a:extLst>
                      <a:ext uri="{FF2B5EF4-FFF2-40B4-BE49-F238E27FC236}">
                        <a16:creationId xmlns:a16="http://schemas.microsoft.com/office/drawing/2014/main" id="{D0F7B0DD-D53B-983A-80F9-5C1D26856F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600000">
                    <a:off x="1846919" y="2485176"/>
                    <a:ext cx="45720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0" name="TextBox 479">
                    <a:extLst>
                      <a:ext uri="{FF2B5EF4-FFF2-40B4-BE49-F238E27FC236}">
                        <a16:creationId xmlns:a16="http://schemas.microsoft.com/office/drawing/2014/main" id="{93FA0DFC-4CD6-EAE6-51F2-6987D70B1224}"/>
                      </a:ext>
                    </a:extLst>
                  </p:cNvPr>
                  <p:cNvSpPr txBox="1"/>
                  <p:nvPr/>
                </p:nvSpPr>
                <p:spPr>
                  <a:xfrm>
                    <a:off x="1847005" y="2045601"/>
                    <a:ext cx="29672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O</a:t>
                    </a:r>
                  </a:p>
                </p:txBody>
              </p:sp>
              <p:grpSp>
                <p:nvGrpSpPr>
                  <p:cNvPr id="482" name="Group 481">
                    <a:extLst>
                      <a:ext uri="{FF2B5EF4-FFF2-40B4-BE49-F238E27FC236}">
                        <a16:creationId xmlns:a16="http://schemas.microsoft.com/office/drawing/2014/main" id="{95A32B04-81D0-8A97-C2A6-D61FDABA1525}"/>
                      </a:ext>
                    </a:extLst>
                  </p:cNvPr>
                  <p:cNvGrpSpPr/>
                  <p:nvPr/>
                </p:nvGrpSpPr>
                <p:grpSpPr>
                  <a:xfrm>
                    <a:off x="1965090" y="2297087"/>
                    <a:ext cx="60556" cy="45720"/>
                    <a:chOff x="4349471" y="5454913"/>
                    <a:chExt cx="60556" cy="45720"/>
                  </a:xfrm>
                </p:grpSpPr>
                <p:cxnSp>
                  <p:nvCxnSpPr>
                    <p:cNvPr id="483" name="Straight Connector 482">
                      <a:extLst>
                        <a:ext uri="{FF2B5EF4-FFF2-40B4-BE49-F238E27FC236}">
                          <a16:creationId xmlns:a16="http://schemas.microsoft.com/office/drawing/2014/main" id="{C53900C0-AD79-0827-0BC6-A6F31290BDF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349471" y="5454913"/>
                      <a:ext cx="0" cy="45720"/>
                    </a:xfrm>
                    <a:prstGeom prst="line">
                      <a:avLst/>
                    </a:prstGeom>
                    <a:ln w="28575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4" name="Straight Connector 483">
                      <a:extLst>
                        <a:ext uri="{FF2B5EF4-FFF2-40B4-BE49-F238E27FC236}">
                          <a16:creationId xmlns:a16="http://schemas.microsoft.com/office/drawing/2014/main" id="{8D84A9B9-C79E-A10D-5B71-F272085B9C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410027" y="5454913"/>
                      <a:ext cx="0" cy="45720"/>
                    </a:xfrm>
                    <a:prstGeom prst="line">
                      <a:avLst/>
                    </a:prstGeom>
                    <a:ln w="28575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85" name="Group 484">
                    <a:extLst>
                      <a:ext uri="{FF2B5EF4-FFF2-40B4-BE49-F238E27FC236}">
                        <a16:creationId xmlns:a16="http://schemas.microsoft.com/office/drawing/2014/main" id="{72C3FDA8-C59A-6177-AB42-459B02C32F4D}"/>
                      </a:ext>
                    </a:extLst>
                  </p:cNvPr>
                  <p:cNvGrpSpPr/>
                  <p:nvPr/>
                </p:nvGrpSpPr>
                <p:grpSpPr>
                  <a:xfrm>
                    <a:off x="1014583" y="2094107"/>
                    <a:ext cx="1044521" cy="902199"/>
                    <a:chOff x="3398964" y="5251933"/>
                    <a:chExt cx="1044521" cy="902199"/>
                  </a:xfrm>
                </p:grpSpPr>
                <p:sp>
                  <p:nvSpPr>
                    <p:cNvPr id="486" name="Oval 485">
                      <a:extLst>
                        <a:ext uri="{FF2B5EF4-FFF2-40B4-BE49-F238E27FC236}">
                          <a16:creationId xmlns:a16="http://schemas.microsoft.com/office/drawing/2014/main" id="{B1394375-0A9B-857B-3D90-39D4EB5116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6014" y="5251933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200">
                        <a:solidFill>
                          <a:prstClr val="white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  <p:sp>
                  <p:nvSpPr>
                    <p:cNvPr id="487" name="Oval 486">
                      <a:extLst>
                        <a:ext uri="{FF2B5EF4-FFF2-40B4-BE49-F238E27FC236}">
                          <a16:creationId xmlns:a16="http://schemas.microsoft.com/office/drawing/2014/main" id="{C06CBF67-3A27-0210-B9EC-EF5AEBD079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7765" y="5251933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200">
                        <a:solidFill>
                          <a:prstClr val="white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  <p:sp>
                  <p:nvSpPr>
                    <p:cNvPr id="730" name="Oval 729">
                      <a:extLst>
                        <a:ext uri="{FF2B5EF4-FFF2-40B4-BE49-F238E27FC236}">
                          <a16:creationId xmlns:a16="http://schemas.microsoft.com/office/drawing/2014/main" id="{6C7CD358-E7B3-3DC4-A686-BB36C9AFD3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39314" y="5572994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200">
                        <a:solidFill>
                          <a:prstClr val="white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  <p:sp>
                  <p:nvSpPr>
                    <p:cNvPr id="731" name="Oval 730">
                      <a:extLst>
                        <a:ext uri="{FF2B5EF4-FFF2-40B4-BE49-F238E27FC236}">
                          <a16:creationId xmlns:a16="http://schemas.microsoft.com/office/drawing/2014/main" id="{20B97C7A-35B8-D938-3741-FBF3091F7B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21065" y="5572994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200">
                        <a:solidFill>
                          <a:prstClr val="white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  <p:sp>
                  <p:nvSpPr>
                    <p:cNvPr id="732" name="Oval 731">
                      <a:extLst>
                        <a:ext uri="{FF2B5EF4-FFF2-40B4-BE49-F238E27FC236}">
                          <a16:creationId xmlns:a16="http://schemas.microsoft.com/office/drawing/2014/main" id="{3CC43C84-CCDC-B87A-8538-6D19E8C4B2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8964" y="6108412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200">
                        <a:solidFill>
                          <a:prstClr val="white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  <p:sp>
                  <p:nvSpPr>
                    <p:cNvPr id="733" name="Oval 732">
                      <a:extLst>
                        <a:ext uri="{FF2B5EF4-FFF2-40B4-BE49-F238E27FC236}">
                          <a16:creationId xmlns:a16="http://schemas.microsoft.com/office/drawing/2014/main" id="{0B9519D6-BD5F-7370-5BF4-92C73512C7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80715" y="6108412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200">
                        <a:solidFill>
                          <a:prstClr val="white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  <p:grpSp>
                <p:nvGrpSpPr>
                  <p:cNvPr id="488" name="Group 487">
                    <a:extLst>
                      <a:ext uri="{FF2B5EF4-FFF2-40B4-BE49-F238E27FC236}">
                        <a16:creationId xmlns:a16="http://schemas.microsoft.com/office/drawing/2014/main" id="{B809565E-86B5-8591-C5CA-C0BBF4236A7F}"/>
                      </a:ext>
                    </a:extLst>
                  </p:cNvPr>
                  <p:cNvGrpSpPr/>
                  <p:nvPr/>
                </p:nvGrpSpPr>
                <p:grpSpPr>
                  <a:xfrm>
                    <a:off x="1876932" y="2145215"/>
                    <a:ext cx="45720" cy="127471"/>
                    <a:chOff x="4255185" y="5310184"/>
                    <a:chExt cx="45720" cy="127471"/>
                  </a:xfrm>
                </p:grpSpPr>
                <p:sp>
                  <p:nvSpPr>
                    <p:cNvPr id="489" name="Oval 488">
                      <a:extLst>
                        <a:ext uri="{FF2B5EF4-FFF2-40B4-BE49-F238E27FC236}">
                          <a16:creationId xmlns:a16="http://schemas.microsoft.com/office/drawing/2014/main" id="{C6430CDD-43A6-E7D9-546F-FBF058CFE8D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4255185" y="5310184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200">
                        <a:solidFill>
                          <a:prstClr val="white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  <p:sp>
                  <p:nvSpPr>
                    <p:cNvPr id="490" name="Oval 489">
                      <a:extLst>
                        <a:ext uri="{FF2B5EF4-FFF2-40B4-BE49-F238E27FC236}">
                          <a16:creationId xmlns:a16="http://schemas.microsoft.com/office/drawing/2014/main" id="{BECB05FD-7ABE-8B5E-3C31-838AF6CA118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4255185" y="5391935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200">
                        <a:solidFill>
                          <a:prstClr val="white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  <p:cxnSp>
                <p:nvCxnSpPr>
                  <p:cNvPr id="491" name="Straight Connector 490">
                    <a:extLst>
                      <a:ext uri="{FF2B5EF4-FFF2-40B4-BE49-F238E27FC236}">
                        <a16:creationId xmlns:a16="http://schemas.microsoft.com/office/drawing/2014/main" id="{C6ADC259-B648-54C7-6036-59C8E0F717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900000" flipV="1">
                    <a:off x="1390577" y="3217366"/>
                    <a:ext cx="45720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2" name="TextBox 491">
                    <a:extLst>
                      <a:ext uri="{FF2B5EF4-FFF2-40B4-BE49-F238E27FC236}">
                        <a16:creationId xmlns:a16="http://schemas.microsoft.com/office/drawing/2014/main" id="{73A5A1F8-D522-CDD0-B27D-70FB38AE7C85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146473" y="3019318"/>
                    <a:ext cx="29672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C</a:t>
                    </a:r>
                  </a:p>
                </p:txBody>
              </p:sp>
              <p:sp>
                <p:nvSpPr>
                  <p:cNvPr id="496" name="TextBox 495">
                    <a:extLst>
                      <a:ext uri="{FF2B5EF4-FFF2-40B4-BE49-F238E27FC236}">
                        <a16:creationId xmlns:a16="http://schemas.microsoft.com/office/drawing/2014/main" id="{C50A226C-9D43-0926-C753-1B700F26C8DF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935894" y="2899241"/>
                    <a:ext cx="29672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N</a:t>
                    </a:r>
                  </a:p>
                </p:txBody>
              </p:sp>
              <p:cxnSp>
                <p:nvCxnSpPr>
                  <p:cNvPr id="499" name="Straight Connector 498">
                    <a:extLst>
                      <a:ext uri="{FF2B5EF4-FFF2-40B4-BE49-F238E27FC236}">
                        <a16:creationId xmlns:a16="http://schemas.microsoft.com/office/drawing/2014/main" id="{054CC6D1-5C3A-B776-346A-B6464146F1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0000" flipV="1">
                    <a:off x="1156898" y="3153857"/>
                    <a:ext cx="45720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0" name="Straight Connector 499">
                    <a:extLst>
                      <a:ext uri="{FF2B5EF4-FFF2-40B4-BE49-F238E27FC236}">
                        <a16:creationId xmlns:a16="http://schemas.microsoft.com/office/drawing/2014/main" id="{B4908B08-488D-60C3-0FF2-B9F0353B9C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4284" y="3159820"/>
                    <a:ext cx="0" cy="4572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1" name="TextBox 500">
                    <a:extLst>
                      <a:ext uri="{FF2B5EF4-FFF2-40B4-BE49-F238E27FC236}">
                        <a16:creationId xmlns:a16="http://schemas.microsoft.com/office/drawing/2014/main" id="{92C3D17F-97E2-61A0-2A24-A429924A209F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935921" y="3124074"/>
                    <a:ext cx="29672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H</a:t>
                    </a:r>
                  </a:p>
                </p:txBody>
              </p:sp>
              <p:cxnSp>
                <p:nvCxnSpPr>
                  <p:cNvPr id="734" name="Straight Connector 733">
                    <a:extLst>
                      <a:ext uri="{FF2B5EF4-FFF2-40B4-BE49-F238E27FC236}">
                        <a16:creationId xmlns:a16="http://schemas.microsoft.com/office/drawing/2014/main" id="{BC22BA8F-87A7-85F0-AC61-4A1BAD8EC1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00000">
                    <a:off x="951345" y="3041162"/>
                    <a:ext cx="45720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" name="Straight Connector 734">
                    <a:extLst>
                      <a:ext uri="{FF2B5EF4-FFF2-40B4-BE49-F238E27FC236}">
                        <a16:creationId xmlns:a16="http://schemas.microsoft.com/office/drawing/2014/main" id="{59CC666C-76CB-3D9A-5532-90559410C6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9800000">
                    <a:off x="2091329" y="2401203"/>
                    <a:ext cx="45720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6" name="Straight Connector 735">
                    <a:extLst>
                      <a:ext uri="{FF2B5EF4-FFF2-40B4-BE49-F238E27FC236}">
                        <a16:creationId xmlns:a16="http://schemas.microsoft.com/office/drawing/2014/main" id="{0D63D43C-E3A7-FC1B-14B5-CE195E7F29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300000" flipH="1">
                    <a:off x="1379275" y="2531735"/>
                    <a:ext cx="45720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7" name="Straight Connector 736">
                    <a:extLst>
                      <a:ext uri="{FF2B5EF4-FFF2-40B4-BE49-F238E27FC236}">
                        <a16:creationId xmlns:a16="http://schemas.microsoft.com/office/drawing/2014/main" id="{7C8555D6-08E2-2C84-F0E3-0C9AAD7FE1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1300000" flipH="1" flipV="1">
                    <a:off x="1612500" y="3232926"/>
                    <a:ext cx="45720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4" name="Rectangle 503">
                  <a:extLst>
                    <a:ext uri="{FF2B5EF4-FFF2-40B4-BE49-F238E27FC236}">
                      <a16:creationId xmlns:a16="http://schemas.microsoft.com/office/drawing/2014/main" id="{CC462C32-B717-3049-6FA0-492E8C32B471}"/>
                    </a:ext>
                  </a:extLst>
                </p:cNvPr>
                <p:cNvSpPr/>
                <p:nvPr/>
              </p:nvSpPr>
              <p:spPr>
                <a:xfrm>
                  <a:off x="84778" y="404747"/>
                  <a:ext cx="2143694" cy="115454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05" name="Rectangle 504">
                  <a:extLst>
                    <a:ext uri="{FF2B5EF4-FFF2-40B4-BE49-F238E27FC236}">
                      <a16:creationId xmlns:a16="http://schemas.microsoft.com/office/drawing/2014/main" id="{6389E0EF-E26F-9FC5-7054-6EF0B132C264}"/>
                    </a:ext>
                  </a:extLst>
                </p:cNvPr>
                <p:cNvSpPr/>
                <p:nvPr/>
              </p:nvSpPr>
              <p:spPr>
                <a:xfrm>
                  <a:off x="84778" y="3307148"/>
                  <a:ext cx="2143694" cy="698183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03" name="Rectangle 502">
                  <a:extLst>
                    <a:ext uri="{FF2B5EF4-FFF2-40B4-BE49-F238E27FC236}">
                      <a16:creationId xmlns:a16="http://schemas.microsoft.com/office/drawing/2014/main" id="{AFD83424-9E05-1816-B1F9-5078B013D1A6}"/>
                    </a:ext>
                  </a:extLst>
                </p:cNvPr>
                <p:cNvSpPr/>
                <p:nvPr/>
              </p:nvSpPr>
              <p:spPr>
                <a:xfrm>
                  <a:off x="181669" y="1562352"/>
                  <a:ext cx="1949912" cy="1740123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54" name="Group 453">
                <a:extLst>
                  <a:ext uri="{FF2B5EF4-FFF2-40B4-BE49-F238E27FC236}">
                    <a16:creationId xmlns:a16="http://schemas.microsoft.com/office/drawing/2014/main" id="{42EAC764-7495-9AD6-BFE3-B75DBD058DB1}"/>
                  </a:ext>
                </a:extLst>
              </p:cNvPr>
              <p:cNvGrpSpPr/>
              <p:nvPr/>
            </p:nvGrpSpPr>
            <p:grpSpPr>
              <a:xfrm>
                <a:off x="3968668" y="1922088"/>
                <a:ext cx="540929" cy="1821239"/>
                <a:chOff x="4737117" y="-1513182"/>
                <a:chExt cx="1674802" cy="5638839"/>
              </a:xfrm>
            </p:grpSpPr>
            <p:sp>
              <p:nvSpPr>
                <p:cNvPr id="433" name="Arrow: Curved Right 432">
                  <a:extLst>
                    <a:ext uri="{FF2B5EF4-FFF2-40B4-BE49-F238E27FC236}">
                      <a16:creationId xmlns:a16="http://schemas.microsoft.com/office/drawing/2014/main" id="{D82C8042-E793-54FB-0220-8975268226CB}"/>
                    </a:ext>
                  </a:extLst>
                </p:cNvPr>
                <p:cNvSpPr/>
                <p:nvPr/>
              </p:nvSpPr>
              <p:spPr>
                <a:xfrm flipH="1">
                  <a:off x="5564081" y="1993494"/>
                  <a:ext cx="847838" cy="1436436"/>
                </a:xfrm>
                <a:prstGeom prst="curvedRightArrow">
                  <a:avLst>
                    <a:gd name="adj1" fmla="val 50000"/>
                    <a:gd name="adj2" fmla="val 49741"/>
                    <a:gd name="adj3" fmla="val 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4" name="Arrow: Curved Right 433">
                  <a:extLst>
                    <a:ext uri="{FF2B5EF4-FFF2-40B4-BE49-F238E27FC236}">
                      <a16:creationId xmlns:a16="http://schemas.microsoft.com/office/drawing/2014/main" id="{2B8C126D-0F4C-F151-58A1-DA4E482F9EF8}"/>
                    </a:ext>
                  </a:extLst>
                </p:cNvPr>
                <p:cNvSpPr/>
                <p:nvPr/>
              </p:nvSpPr>
              <p:spPr>
                <a:xfrm flipH="1">
                  <a:off x="5564081" y="1295547"/>
                  <a:ext cx="847838" cy="1436436"/>
                </a:xfrm>
                <a:prstGeom prst="curvedRightArrow">
                  <a:avLst>
                    <a:gd name="adj1" fmla="val 50000"/>
                    <a:gd name="adj2" fmla="val 50788"/>
                    <a:gd name="adj3" fmla="val 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5" name="Arrow: Curved Right 434">
                  <a:extLst>
                    <a:ext uri="{FF2B5EF4-FFF2-40B4-BE49-F238E27FC236}">
                      <a16:creationId xmlns:a16="http://schemas.microsoft.com/office/drawing/2014/main" id="{66FE937D-0E3D-447B-16A8-6EA0EFE91165}"/>
                    </a:ext>
                  </a:extLst>
                </p:cNvPr>
                <p:cNvSpPr/>
                <p:nvPr/>
              </p:nvSpPr>
              <p:spPr>
                <a:xfrm>
                  <a:off x="4737117" y="1993494"/>
                  <a:ext cx="847838" cy="2132163"/>
                </a:xfrm>
                <a:prstGeom prst="curvedRightArrow">
                  <a:avLst>
                    <a:gd name="adj1" fmla="val 50000"/>
                    <a:gd name="adj2" fmla="val 49465"/>
                    <a:gd name="adj3" fmla="val 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6" name="Arrow: Curved Right 435">
                  <a:extLst>
                    <a:ext uri="{FF2B5EF4-FFF2-40B4-BE49-F238E27FC236}">
                      <a16:creationId xmlns:a16="http://schemas.microsoft.com/office/drawing/2014/main" id="{9792B43E-575A-CA77-B7D9-FBF8241DBCA5}"/>
                    </a:ext>
                  </a:extLst>
                </p:cNvPr>
                <p:cNvSpPr/>
                <p:nvPr/>
              </p:nvSpPr>
              <p:spPr>
                <a:xfrm>
                  <a:off x="4737117" y="1295547"/>
                  <a:ext cx="847838" cy="2132163"/>
                </a:xfrm>
                <a:prstGeom prst="curvedRightArrow">
                  <a:avLst>
                    <a:gd name="adj1" fmla="val 50000"/>
                    <a:gd name="adj2" fmla="val 49465"/>
                    <a:gd name="adj3" fmla="val 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7" name="Arrow: Curved Right 436">
                  <a:extLst>
                    <a:ext uri="{FF2B5EF4-FFF2-40B4-BE49-F238E27FC236}">
                      <a16:creationId xmlns:a16="http://schemas.microsoft.com/office/drawing/2014/main" id="{BEB4291F-E358-31D0-3E4A-38C8B5EBAEFE}"/>
                    </a:ext>
                  </a:extLst>
                </p:cNvPr>
                <p:cNvSpPr/>
                <p:nvPr/>
              </p:nvSpPr>
              <p:spPr>
                <a:xfrm>
                  <a:off x="4737117" y="599820"/>
                  <a:ext cx="847838" cy="2132163"/>
                </a:xfrm>
                <a:prstGeom prst="curvedRightArrow">
                  <a:avLst>
                    <a:gd name="adj1" fmla="val 50000"/>
                    <a:gd name="adj2" fmla="val 49465"/>
                    <a:gd name="adj3" fmla="val 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6" name="Arrow: Curved Right 455">
                  <a:extLst>
                    <a:ext uri="{FF2B5EF4-FFF2-40B4-BE49-F238E27FC236}">
                      <a16:creationId xmlns:a16="http://schemas.microsoft.com/office/drawing/2014/main" id="{43D19769-63B2-4026-6B78-12A19B222B07}"/>
                    </a:ext>
                  </a:extLst>
                </p:cNvPr>
                <p:cNvSpPr/>
                <p:nvPr/>
              </p:nvSpPr>
              <p:spPr>
                <a:xfrm flipH="1">
                  <a:off x="5564081" y="597600"/>
                  <a:ext cx="847838" cy="1436436"/>
                </a:xfrm>
                <a:prstGeom prst="curvedRightArrow">
                  <a:avLst>
                    <a:gd name="adj1" fmla="val 50000"/>
                    <a:gd name="adj2" fmla="val 50788"/>
                    <a:gd name="adj3" fmla="val 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7" name="Arrow: Curved Right 456">
                  <a:extLst>
                    <a:ext uri="{FF2B5EF4-FFF2-40B4-BE49-F238E27FC236}">
                      <a16:creationId xmlns:a16="http://schemas.microsoft.com/office/drawing/2014/main" id="{C4010865-3395-08E9-78D9-2C367E7C9659}"/>
                    </a:ext>
                  </a:extLst>
                </p:cNvPr>
                <p:cNvSpPr/>
                <p:nvPr/>
              </p:nvSpPr>
              <p:spPr>
                <a:xfrm>
                  <a:off x="4737117" y="-98127"/>
                  <a:ext cx="847838" cy="2132163"/>
                </a:xfrm>
                <a:prstGeom prst="curvedRightArrow">
                  <a:avLst>
                    <a:gd name="adj1" fmla="val 50000"/>
                    <a:gd name="adj2" fmla="val 49465"/>
                    <a:gd name="adj3" fmla="val 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8" name="Arrow: Curved Right 457">
                  <a:extLst>
                    <a:ext uri="{FF2B5EF4-FFF2-40B4-BE49-F238E27FC236}">
                      <a16:creationId xmlns:a16="http://schemas.microsoft.com/office/drawing/2014/main" id="{129438BD-6D47-71FF-EED7-D5D412BDC77D}"/>
                    </a:ext>
                  </a:extLst>
                </p:cNvPr>
                <p:cNvSpPr/>
                <p:nvPr/>
              </p:nvSpPr>
              <p:spPr>
                <a:xfrm flipH="1">
                  <a:off x="5564081" y="-100347"/>
                  <a:ext cx="847838" cy="1436436"/>
                </a:xfrm>
                <a:prstGeom prst="curvedRightArrow">
                  <a:avLst>
                    <a:gd name="adj1" fmla="val 50000"/>
                    <a:gd name="adj2" fmla="val 50788"/>
                    <a:gd name="adj3" fmla="val 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9" name="Arrow: Curved Right 458">
                  <a:extLst>
                    <a:ext uri="{FF2B5EF4-FFF2-40B4-BE49-F238E27FC236}">
                      <a16:creationId xmlns:a16="http://schemas.microsoft.com/office/drawing/2014/main" id="{4FE20A8A-DCAE-93B6-8E55-DC88509844EA}"/>
                    </a:ext>
                  </a:extLst>
                </p:cNvPr>
                <p:cNvSpPr/>
                <p:nvPr/>
              </p:nvSpPr>
              <p:spPr>
                <a:xfrm>
                  <a:off x="4737117" y="-803096"/>
                  <a:ext cx="847838" cy="2132163"/>
                </a:xfrm>
                <a:prstGeom prst="curvedRightArrow">
                  <a:avLst>
                    <a:gd name="adj1" fmla="val 50000"/>
                    <a:gd name="adj2" fmla="val 49465"/>
                    <a:gd name="adj3" fmla="val 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2" name="Arrow: Curved Right 461">
                  <a:extLst>
                    <a:ext uri="{FF2B5EF4-FFF2-40B4-BE49-F238E27FC236}">
                      <a16:creationId xmlns:a16="http://schemas.microsoft.com/office/drawing/2014/main" id="{FDDC6D7C-7CEF-ACDD-B001-A7B346EB023A}"/>
                    </a:ext>
                  </a:extLst>
                </p:cNvPr>
                <p:cNvSpPr/>
                <p:nvPr/>
              </p:nvSpPr>
              <p:spPr>
                <a:xfrm flipH="1">
                  <a:off x="5564081" y="-805316"/>
                  <a:ext cx="847838" cy="1436436"/>
                </a:xfrm>
                <a:prstGeom prst="curvedRightArrow">
                  <a:avLst>
                    <a:gd name="adj1" fmla="val 50000"/>
                    <a:gd name="adj2" fmla="val 50788"/>
                    <a:gd name="adj3" fmla="val 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3" name="Arrow: Curved Right 462">
                  <a:extLst>
                    <a:ext uri="{FF2B5EF4-FFF2-40B4-BE49-F238E27FC236}">
                      <a16:creationId xmlns:a16="http://schemas.microsoft.com/office/drawing/2014/main" id="{DA0AB098-39E1-E933-319E-F44F935B570E}"/>
                    </a:ext>
                  </a:extLst>
                </p:cNvPr>
                <p:cNvSpPr/>
                <p:nvPr/>
              </p:nvSpPr>
              <p:spPr>
                <a:xfrm>
                  <a:off x="4737117" y="-1513182"/>
                  <a:ext cx="847838" cy="2132163"/>
                </a:xfrm>
                <a:prstGeom prst="curvedRightArrow">
                  <a:avLst>
                    <a:gd name="adj1" fmla="val 50000"/>
                    <a:gd name="adj2" fmla="val 49465"/>
                    <a:gd name="adj3" fmla="val 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cxnSp>
            <p:nvCxnSpPr>
              <p:cNvPr id="508" name="Straight Connector 507">
                <a:extLst>
                  <a:ext uri="{FF2B5EF4-FFF2-40B4-BE49-F238E27FC236}">
                    <a16:creationId xmlns:a16="http://schemas.microsoft.com/office/drawing/2014/main" id="{128AB249-0C40-86ED-2DD0-B06F61FF89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2169" y="1917703"/>
                <a:ext cx="1026607" cy="740718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>
                <a:extLst>
                  <a:ext uri="{FF2B5EF4-FFF2-40B4-BE49-F238E27FC236}">
                    <a16:creationId xmlns:a16="http://schemas.microsoft.com/office/drawing/2014/main" id="{521FA37E-16D1-5452-0483-B5FAE9A114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12169" y="3015703"/>
                <a:ext cx="1020552" cy="649861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6A9022FB-7C8C-C1C9-935F-F15BA9766F31}"/>
                  </a:ext>
                </a:extLst>
              </p:cNvPr>
              <p:cNvSpPr/>
              <p:nvPr/>
            </p:nvSpPr>
            <p:spPr>
              <a:xfrm>
                <a:off x="4073194" y="2664238"/>
                <a:ext cx="365156" cy="3651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317" name="TextBox 1316">
              <a:extLst>
                <a:ext uri="{FF2B5EF4-FFF2-40B4-BE49-F238E27FC236}">
                  <a16:creationId xmlns:a16="http://schemas.microsoft.com/office/drawing/2014/main" id="{8E407A0B-6F28-401E-7962-5EBB617AB787}"/>
                </a:ext>
              </a:extLst>
            </p:cNvPr>
            <p:cNvSpPr txBox="1"/>
            <p:nvPr/>
          </p:nvSpPr>
          <p:spPr>
            <a:xfrm>
              <a:off x="1957310" y="3710817"/>
              <a:ext cx="106272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l-GR" sz="1350" dirty="0">
                  <a:solidFill>
                    <a:prstClr val="black"/>
                  </a:solidFill>
                  <a:latin typeface="Calibri"/>
                </a:rPr>
                <a:t>α</a:t>
              </a: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-helix</a:t>
              </a:r>
            </a:p>
          </p:txBody>
        </p:sp>
      </p:grpSp>
      <p:sp>
        <p:nvSpPr>
          <p:cNvPr id="1315" name="TextBox 1314">
            <a:extLst>
              <a:ext uri="{FF2B5EF4-FFF2-40B4-BE49-F238E27FC236}">
                <a16:creationId xmlns:a16="http://schemas.microsoft.com/office/drawing/2014/main" id="{9A68DD29-03A8-375F-0D52-CDBAC3C8D3D7}"/>
              </a:ext>
            </a:extLst>
          </p:cNvPr>
          <p:cNvSpPr txBox="1"/>
          <p:nvPr/>
        </p:nvSpPr>
        <p:spPr>
          <a:xfrm>
            <a:off x="1140729" y="1102845"/>
            <a:ext cx="10128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Primary</a:t>
            </a:r>
          </a:p>
        </p:txBody>
      </p:sp>
      <p:sp>
        <p:nvSpPr>
          <p:cNvPr id="1316" name="TextBox 1315">
            <a:extLst>
              <a:ext uri="{FF2B5EF4-FFF2-40B4-BE49-F238E27FC236}">
                <a16:creationId xmlns:a16="http://schemas.microsoft.com/office/drawing/2014/main" id="{34181FF8-0B1A-480B-F0D1-1A9562DB315E}"/>
              </a:ext>
            </a:extLst>
          </p:cNvPr>
          <p:cNvSpPr txBox="1"/>
          <p:nvPr/>
        </p:nvSpPr>
        <p:spPr>
          <a:xfrm>
            <a:off x="2158903" y="1102845"/>
            <a:ext cx="26140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Secondary</a:t>
            </a:r>
          </a:p>
        </p:txBody>
      </p:sp>
      <p:sp>
        <p:nvSpPr>
          <p:cNvPr id="1389" name="TextBox 1388">
            <a:extLst>
              <a:ext uri="{FF2B5EF4-FFF2-40B4-BE49-F238E27FC236}">
                <a16:creationId xmlns:a16="http://schemas.microsoft.com/office/drawing/2014/main" id="{43807863-52E8-5526-FAF0-927403372472}"/>
              </a:ext>
            </a:extLst>
          </p:cNvPr>
          <p:cNvSpPr txBox="1"/>
          <p:nvPr/>
        </p:nvSpPr>
        <p:spPr>
          <a:xfrm>
            <a:off x="4772971" y="1102845"/>
            <a:ext cx="19264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Tertiary</a:t>
            </a:r>
          </a:p>
        </p:txBody>
      </p:sp>
      <p:sp>
        <p:nvSpPr>
          <p:cNvPr id="1390" name="TextBox 1389">
            <a:extLst>
              <a:ext uri="{FF2B5EF4-FFF2-40B4-BE49-F238E27FC236}">
                <a16:creationId xmlns:a16="http://schemas.microsoft.com/office/drawing/2014/main" id="{68ED22BF-BD17-1C84-1787-D2BB23A00872}"/>
              </a:ext>
            </a:extLst>
          </p:cNvPr>
          <p:cNvSpPr txBox="1"/>
          <p:nvPr/>
        </p:nvSpPr>
        <p:spPr>
          <a:xfrm>
            <a:off x="6699426" y="1102845"/>
            <a:ext cx="12993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Quaternary</a:t>
            </a:r>
          </a:p>
        </p:txBody>
      </p:sp>
      <p:sp>
        <p:nvSpPr>
          <p:cNvPr id="1412" name="TextBox 1411">
            <a:extLst>
              <a:ext uri="{FF2B5EF4-FFF2-40B4-BE49-F238E27FC236}">
                <a16:creationId xmlns:a16="http://schemas.microsoft.com/office/drawing/2014/main" id="{624E97C7-B73C-7CBC-1065-38B12B2E67B3}"/>
              </a:ext>
            </a:extLst>
          </p:cNvPr>
          <p:cNvSpPr txBox="1"/>
          <p:nvPr/>
        </p:nvSpPr>
        <p:spPr>
          <a:xfrm>
            <a:off x="1145275" y="1324858"/>
            <a:ext cx="101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Amino acid sequence</a:t>
            </a:r>
          </a:p>
        </p:txBody>
      </p:sp>
      <p:sp>
        <p:nvSpPr>
          <p:cNvPr id="1414" name="TextBox 1413">
            <a:extLst>
              <a:ext uri="{FF2B5EF4-FFF2-40B4-BE49-F238E27FC236}">
                <a16:creationId xmlns:a16="http://schemas.microsoft.com/office/drawing/2014/main" id="{F6363C0B-C862-996B-8B6E-19BB68889E8D}"/>
              </a:ext>
            </a:extLst>
          </p:cNvPr>
          <p:cNvSpPr txBox="1"/>
          <p:nvPr/>
        </p:nvSpPr>
        <p:spPr>
          <a:xfrm>
            <a:off x="4788691" y="1324855"/>
            <a:ext cx="1915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Fully folded polypeptide</a:t>
            </a:r>
          </a:p>
        </p:txBody>
      </p:sp>
      <p:sp>
        <p:nvSpPr>
          <p:cNvPr id="1415" name="TextBox 1414">
            <a:extLst>
              <a:ext uri="{FF2B5EF4-FFF2-40B4-BE49-F238E27FC236}">
                <a16:creationId xmlns:a16="http://schemas.microsoft.com/office/drawing/2014/main" id="{0F628FD3-73A4-0272-D87D-4DEA320ACBB4}"/>
              </a:ext>
            </a:extLst>
          </p:cNvPr>
          <p:cNvSpPr txBox="1"/>
          <p:nvPr/>
        </p:nvSpPr>
        <p:spPr>
          <a:xfrm>
            <a:off x="6703968" y="1324855"/>
            <a:ext cx="1299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When two or more proteins come together to function as one</a:t>
            </a:r>
          </a:p>
        </p:txBody>
      </p:sp>
      <p:sp>
        <p:nvSpPr>
          <p:cNvPr id="1413" name="TextBox 1412">
            <a:extLst>
              <a:ext uri="{FF2B5EF4-FFF2-40B4-BE49-F238E27FC236}">
                <a16:creationId xmlns:a16="http://schemas.microsoft.com/office/drawing/2014/main" id="{8C1555B2-E764-E2E5-8212-C828BA208E33}"/>
              </a:ext>
            </a:extLst>
          </p:cNvPr>
          <p:cNvSpPr txBox="1"/>
          <p:nvPr/>
        </p:nvSpPr>
        <p:spPr>
          <a:xfrm>
            <a:off x="2163448" y="1324855"/>
            <a:ext cx="265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Recognizable patterns such as 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α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-helices and 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β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-sheets.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1200" i="1" dirty="0">
                <a:solidFill>
                  <a:prstClr val="black"/>
                </a:solidFill>
                <a:latin typeface="Calibri"/>
              </a:rPr>
              <a:t>*Random Coil is at this same level but is not a secondary structure.</a:t>
            </a:r>
          </a:p>
          <a:p>
            <a:pPr algn="ctr">
              <a:defRPr/>
            </a:pP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92" name="Straight Connector 1391">
            <a:extLst>
              <a:ext uri="{FF2B5EF4-FFF2-40B4-BE49-F238E27FC236}">
                <a16:creationId xmlns:a16="http://schemas.microsoft.com/office/drawing/2014/main" id="{8ED0D3BC-8720-AAC0-A644-F208237EDB46}"/>
              </a:ext>
            </a:extLst>
          </p:cNvPr>
          <p:cNvCxnSpPr/>
          <p:nvPr/>
        </p:nvCxnSpPr>
        <p:spPr>
          <a:xfrm>
            <a:off x="4772972" y="1166122"/>
            <a:ext cx="0" cy="4834629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3" name="Straight Connector 1392">
            <a:extLst>
              <a:ext uri="{FF2B5EF4-FFF2-40B4-BE49-F238E27FC236}">
                <a16:creationId xmlns:a16="http://schemas.microsoft.com/office/drawing/2014/main" id="{ECB6E751-B668-0947-68B6-C8211419B7F5}"/>
              </a:ext>
            </a:extLst>
          </p:cNvPr>
          <p:cNvCxnSpPr/>
          <p:nvPr/>
        </p:nvCxnSpPr>
        <p:spPr>
          <a:xfrm>
            <a:off x="6699428" y="1166122"/>
            <a:ext cx="0" cy="4834629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Straight Connector 1393">
            <a:extLst>
              <a:ext uri="{FF2B5EF4-FFF2-40B4-BE49-F238E27FC236}">
                <a16:creationId xmlns:a16="http://schemas.microsoft.com/office/drawing/2014/main" id="{9EAFEC9C-54D1-97B4-D921-760DA11DD22C}"/>
              </a:ext>
            </a:extLst>
          </p:cNvPr>
          <p:cNvCxnSpPr/>
          <p:nvPr/>
        </p:nvCxnSpPr>
        <p:spPr>
          <a:xfrm>
            <a:off x="2164754" y="1166122"/>
            <a:ext cx="0" cy="4834629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C09D205B-F1C1-4DE5-AB35-158A1752335F}"/>
              </a:ext>
            </a:extLst>
          </p:cNvPr>
          <p:cNvCxnSpPr/>
          <p:nvPr/>
        </p:nvCxnSpPr>
        <p:spPr>
          <a:xfrm>
            <a:off x="8071096" y="1166122"/>
            <a:ext cx="0" cy="4834629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0" name="Group 1429">
            <a:extLst>
              <a:ext uri="{FF2B5EF4-FFF2-40B4-BE49-F238E27FC236}">
                <a16:creationId xmlns:a16="http://schemas.microsoft.com/office/drawing/2014/main" id="{62AC0737-76E1-363E-6812-6BE01A7CE3D7}"/>
              </a:ext>
            </a:extLst>
          </p:cNvPr>
          <p:cNvGrpSpPr/>
          <p:nvPr/>
        </p:nvGrpSpPr>
        <p:grpSpPr>
          <a:xfrm>
            <a:off x="2269670" y="5618961"/>
            <a:ext cx="2487583" cy="415498"/>
            <a:chOff x="1505250" y="6525459"/>
            <a:chExt cx="3316777" cy="553996"/>
          </a:xfrm>
        </p:grpSpPr>
        <p:cxnSp>
          <p:nvCxnSpPr>
            <p:cNvPr id="1427" name="Straight Connector 1426">
              <a:extLst>
                <a:ext uri="{FF2B5EF4-FFF2-40B4-BE49-F238E27FC236}">
                  <a16:creationId xmlns:a16="http://schemas.microsoft.com/office/drawing/2014/main" id="{D7216203-F5E9-91F8-D975-3C0E08509B1D}"/>
                </a:ext>
              </a:extLst>
            </p:cNvPr>
            <p:cNvCxnSpPr>
              <a:cxnSpLocks/>
            </p:cNvCxnSpPr>
            <p:nvPr/>
          </p:nvCxnSpPr>
          <p:spPr>
            <a:xfrm>
              <a:off x="1513094" y="6622422"/>
              <a:ext cx="0" cy="109976"/>
            </a:xfrm>
            <a:prstGeom prst="line">
              <a:avLst/>
            </a:prstGeom>
            <a:ln w="127000" cap="sq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9" name="TextBox 1428">
              <a:extLst>
                <a:ext uri="{FF2B5EF4-FFF2-40B4-BE49-F238E27FC236}">
                  <a16:creationId xmlns:a16="http://schemas.microsoft.com/office/drawing/2014/main" id="{C94579A8-77E4-A415-69F7-E0212AA2BC22}"/>
                </a:ext>
              </a:extLst>
            </p:cNvPr>
            <p:cNvSpPr txBox="1"/>
            <p:nvPr/>
          </p:nvSpPr>
          <p:spPr>
            <a:xfrm>
              <a:off x="1505250" y="6525459"/>
              <a:ext cx="3316777" cy="55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050" i="1" dirty="0">
                  <a:solidFill>
                    <a:prstClr val="black"/>
                  </a:solidFill>
                  <a:latin typeface="Calibri"/>
                </a:rPr>
                <a:t>Representative Hydrogen Bond</a:t>
              </a:r>
            </a:p>
            <a:p>
              <a:pPr>
                <a:defRPr/>
              </a:pPr>
              <a:r>
                <a:rPr lang="en-US" sz="1050" i="1" dirty="0">
                  <a:solidFill>
                    <a:prstClr val="black"/>
                  </a:solidFill>
                  <a:latin typeface="Calibri"/>
                </a:rPr>
                <a:t>Note:  Side chains are removed for clarity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D928985-7D23-41FC-A0C6-4B9835CD6CED}"/>
              </a:ext>
            </a:extLst>
          </p:cNvPr>
          <p:cNvSpPr txBox="1"/>
          <p:nvPr/>
        </p:nvSpPr>
        <p:spPr>
          <a:xfrm rot="16200000">
            <a:off x="7326846" y="3301631"/>
            <a:ext cx="2213236" cy="323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Shape = Function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FCA9C529-95FF-479D-B327-4D20C0D316A4}"/>
              </a:ext>
            </a:extLst>
          </p:cNvPr>
          <p:cNvSpPr txBox="1"/>
          <p:nvPr/>
        </p:nvSpPr>
        <p:spPr>
          <a:xfrm rot="16200000">
            <a:off x="7840219" y="3301631"/>
            <a:ext cx="2213236" cy="323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Phenotype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8EBA6B5D-5084-4524-8218-0409F3CE3B2D}"/>
              </a:ext>
            </a:extLst>
          </p:cNvPr>
          <p:cNvSpPr txBox="1"/>
          <p:nvPr/>
        </p:nvSpPr>
        <p:spPr>
          <a:xfrm rot="16200000">
            <a:off x="-924682" y="3301632"/>
            <a:ext cx="2213236" cy="323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DNA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DCC8BCE3-2669-432A-BC79-BE2811AF8497}"/>
              </a:ext>
            </a:extLst>
          </p:cNvPr>
          <p:cNvSpPr txBox="1"/>
          <p:nvPr/>
        </p:nvSpPr>
        <p:spPr>
          <a:xfrm rot="16200000">
            <a:off x="-247996" y="3301634"/>
            <a:ext cx="2213236" cy="323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mRNA</a:t>
            </a:r>
          </a:p>
        </p:txBody>
      </p:sp>
      <p:sp>
        <p:nvSpPr>
          <p:cNvPr id="440" name="Arrow: Right 439">
            <a:extLst>
              <a:ext uri="{FF2B5EF4-FFF2-40B4-BE49-F238E27FC236}">
                <a16:creationId xmlns:a16="http://schemas.microsoft.com/office/drawing/2014/main" id="{0786C786-AD73-4B11-B7F3-7F4266CFA484}"/>
              </a:ext>
            </a:extLst>
          </p:cNvPr>
          <p:cNvSpPr/>
          <p:nvPr/>
        </p:nvSpPr>
        <p:spPr>
          <a:xfrm>
            <a:off x="8093938" y="3321972"/>
            <a:ext cx="143951" cy="3242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41" name="Arrow: Right 440">
            <a:extLst>
              <a:ext uri="{FF2B5EF4-FFF2-40B4-BE49-F238E27FC236}">
                <a16:creationId xmlns:a16="http://schemas.microsoft.com/office/drawing/2014/main" id="{268B6BDA-C155-4B9F-8D7E-2EC34D7E965D}"/>
              </a:ext>
            </a:extLst>
          </p:cNvPr>
          <p:cNvSpPr/>
          <p:nvPr/>
        </p:nvSpPr>
        <p:spPr>
          <a:xfrm>
            <a:off x="8623506" y="3321972"/>
            <a:ext cx="143951" cy="3242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ADCCFF5-79CE-4699-B219-4CDBD48D9A50}"/>
              </a:ext>
            </a:extLst>
          </p:cNvPr>
          <p:cNvGrpSpPr/>
          <p:nvPr/>
        </p:nvGrpSpPr>
        <p:grpSpPr>
          <a:xfrm>
            <a:off x="243280" y="2050044"/>
            <a:ext cx="553998" cy="1596176"/>
            <a:chOff x="421060" y="1590392"/>
            <a:chExt cx="738663" cy="2128234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1D38C8E3-D546-418B-BAAE-EA95CF9E260E}"/>
                </a:ext>
              </a:extLst>
            </p:cNvPr>
            <p:cNvSpPr/>
            <p:nvPr/>
          </p:nvSpPr>
          <p:spPr>
            <a:xfrm>
              <a:off x="694425" y="3286296"/>
              <a:ext cx="191935" cy="43233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42" name="TextBox 441">
              <a:extLst>
                <a:ext uri="{FF2B5EF4-FFF2-40B4-BE49-F238E27FC236}">
                  <a16:creationId xmlns:a16="http://schemas.microsoft.com/office/drawing/2014/main" id="{39363BBF-9D9E-4613-9EC8-54E3791A40F8}"/>
                </a:ext>
              </a:extLst>
            </p:cNvPr>
            <p:cNvSpPr txBox="1"/>
            <p:nvPr/>
          </p:nvSpPr>
          <p:spPr>
            <a:xfrm rot="16200000">
              <a:off x="-17357" y="2028809"/>
              <a:ext cx="1615497" cy="738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accent2"/>
                  </a:solidFill>
                </a:rPr>
                <a:t>Transcription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8A44ADF-944D-4B34-A6CD-328467F8C2D8}"/>
              </a:ext>
            </a:extLst>
          </p:cNvPr>
          <p:cNvGrpSpPr/>
          <p:nvPr/>
        </p:nvGrpSpPr>
        <p:grpSpPr>
          <a:xfrm>
            <a:off x="1035384" y="2050045"/>
            <a:ext cx="323165" cy="1596176"/>
            <a:chOff x="1455895" y="1590392"/>
            <a:chExt cx="430886" cy="2128234"/>
          </a:xfrm>
        </p:grpSpPr>
        <p:sp>
          <p:nvSpPr>
            <p:cNvPr id="439" name="Arrow: Right 438">
              <a:extLst>
                <a:ext uri="{FF2B5EF4-FFF2-40B4-BE49-F238E27FC236}">
                  <a16:creationId xmlns:a16="http://schemas.microsoft.com/office/drawing/2014/main" id="{0B82C51E-5AED-40BD-AE8C-DCE23BB17C01}"/>
                </a:ext>
              </a:extLst>
            </p:cNvPr>
            <p:cNvSpPr/>
            <p:nvPr/>
          </p:nvSpPr>
          <p:spPr>
            <a:xfrm>
              <a:off x="1575369" y="3286296"/>
              <a:ext cx="191935" cy="43233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43" name="TextBox 442">
              <a:extLst>
                <a:ext uri="{FF2B5EF4-FFF2-40B4-BE49-F238E27FC236}">
                  <a16:creationId xmlns:a16="http://schemas.microsoft.com/office/drawing/2014/main" id="{7EFA94FD-3DA5-4535-8EBF-2DF35DB62A98}"/>
                </a:ext>
              </a:extLst>
            </p:cNvPr>
            <p:cNvSpPr txBox="1"/>
            <p:nvPr/>
          </p:nvSpPr>
          <p:spPr>
            <a:xfrm rot="16200000">
              <a:off x="863589" y="2182698"/>
              <a:ext cx="1615497" cy="430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accent2"/>
                  </a:solidFill>
                </a:rPr>
                <a:t>Translation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349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" grpId="0"/>
      <p:bldP spid="1315" grpId="0"/>
      <p:bldP spid="1316" grpId="0"/>
      <p:bldP spid="1389" grpId="0"/>
      <p:bldP spid="1390" grpId="0"/>
      <p:bldP spid="1412" grpId="0"/>
      <p:bldP spid="1414" grpId="0"/>
      <p:bldP spid="1415" grpId="0"/>
      <p:bldP spid="1413" grpId="0"/>
      <p:bldP spid="3" grpId="0" animBg="1"/>
      <p:bldP spid="431" grpId="0" animBg="1"/>
      <p:bldP spid="432" grpId="0" animBg="1"/>
      <p:bldP spid="438" grpId="0" animBg="1"/>
      <p:bldP spid="440" grpId="0" animBg="1"/>
      <p:bldP spid="4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4072" y="4461544"/>
            <a:ext cx="4943475" cy="21500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645150" y="971782"/>
            <a:ext cx="1428750" cy="795337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2400" b="1" u="sng" dirty="0">
                <a:latin typeface="+mn-lt"/>
              </a:rPr>
              <a:t>For Enzymes SHAPE and PHSICAL INTERACTION is everything.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234969" y="5639369"/>
            <a:ext cx="18192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Without an enzyme the Activation energy is very high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444769" y="5639369"/>
            <a:ext cx="2460625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Enzymes lower the Activation energy by reducing the energy of the intermediate state, thus speeding up the reaction.</a:t>
            </a:r>
          </a:p>
        </p:txBody>
      </p:sp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5645150" y="1476607"/>
            <a:ext cx="688975" cy="728662"/>
            <a:chOff x="3223" y="459"/>
            <a:chExt cx="434" cy="459"/>
          </a:xfrm>
        </p:grpSpPr>
        <p:sp>
          <p:nvSpPr>
            <p:cNvPr id="15368" name="Oval 8"/>
            <p:cNvSpPr>
              <a:spLocks noChangeArrowheads="1"/>
            </p:cNvSpPr>
            <p:nvPr/>
          </p:nvSpPr>
          <p:spPr bwMode="auto">
            <a:xfrm>
              <a:off x="3223" y="459"/>
              <a:ext cx="434" cy="434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3335" y="709"/>
              <a:ext cx="209" cy="2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70" name="Group 10"/>
          <p:cNvGrpSpPr>
            <a:grpSpLocks/>
          </p:cNvGrpSpPr>
          <p:nvPr/>
        </p:nvGrpSpPr>
        <p:grpSpPr bwMode="auto">
          <a:xfrm>
            <a:off x="6384925" y="1476607"/>
            <a:ext cx="688975" cy="728662"/>
            <a:chOff x="4325" y="459"/>
            <a:chExt cx="434" cy="459"/>
          </a:xfrm>
        </p:grpSpPr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4325" y="459"/>
              <a:ext cx="434" cy="434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AutoShape 12"/>
            <p:cNvSpPr>
              <a:spLocks noChangeArrowheads="1"/>
            </p:cNvSpPr>
            <p:nvPr/>
          </p:nvSpPr>
          <p:spPr bwMode="auto">
            <a:xfrm>
              <a:off x="4437" y="709"/>
              <a:ext cx="209" cy="209"/>
            </a:xfrm>
            <a:prstGeom prst="pentagon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635625" y="2290994"/>
            <a:ext cx="1416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 u="sng"/>
              <a:t>Enzyme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5641975" y="968607"/>
            <a:ext cx="1428750" cy="795337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527675" y="1068619"/>
            <a:ext cx="26193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200525" y="611419"/>
            <a:ext cx="6731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ATP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7200900" y="828907"/>
            <a:ext cx="708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Active Site</a:t>
            </a:r>
          </a:p>
        </p:txBody>
      </p:sp>
      <p:grpSp>
        <p:nvGrpSpPr>
          <p:cNvPr id="15379" name="Group 19"/>
          <p:cNvGrpSpPr>
            <a:grpSpLocks/>
          </p:cNvGrpSpPr>
          <p:nvPr/>
        </p:nvGrpSpPr>
        <p:grpSpPr bwMode="auto">
          <a:xfrm>
            <a:off x="6603519" y="4545582"/>
            <a:ext cx="2065338" cy="1157287"/>
            <a:chOff x="4296" y="2889"/>
            <a:chExt cx="1301" cy="729"/>
          </a:xfrm>
        </p:grpSpPr>
        <p:pic>
          <p:nvPicPr>
            <p:cNvPr id="15380" name="Picture 20" descr="FG06_08b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5" b="7639"/>
            <a:stretch>
              <a:fillRect/>
            </a:stretch>
          </p:blipFill>
          <p:spPr bwMode="auto">
            <a:xfrm>
              <a:off x="4296" y="2889"/>
              <a:ext cx="1301" cy="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81" name="Picture 21" descr="FG06_08bu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5" b="60393"/>
            <a:stretch>
              <a:fillRect/>
            </a:stretch>
          </p:blipFill>
          <p:spPr bwMode="auto">
            <a:xfrm flipH="1">
              <a:off x="4296" y="2889"/>
              <a:ext cx="1301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382" name="Group 22"/>
          <p:cNvGrpSpPr>
            <a:grpSpLocks/>
          </p:cNvGrpSpPr>
          <p:nvPr/>
        </p:nvGrpSpPr>
        <p:grpSpPr bwMode="auto">
          <a:xfrm>
            <a:off x="4117494" y="4556694"/>
            <a:ext cx="2005013" cy="1144588"/>
            <a:chOff x="2490" y="2896"/>
            <a:chExt cx="1263" cy="721"/>
          </a:xfrm>
        </p:grpSpPr>
        <p:pic>
          <p:nvPicPr>
            <p:cNvPr id="15383" name="Picture 23" descr="FG06_08au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7" b="7639"/>
            <a:stretch>
              <a:fillRect/>
            </a:stretch>
          </p:blipFill>
          <p:spPr bwMode="auto">
            <a:xfrm>
              <a:off x="2490" y="2896"/>
              <a:ext cx="1263" cy="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84" name="Picture 24" descr="FG06_08au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7" b="73814"/>
            <a:stretch>
              <a:fillRect/>
            </a:stretch>
          </p:blipFill>
          <p:spPr bwMode="auto">
            <a:xfrm flipH="1">
              <a:off x="2490" y="2896"/>
              <a:ext cx="1263" cy="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3965575" y="1057507"/>
            <a:ext cx="1209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Coenzyme</a:t>
            </a:r>
          </a:p>
        </p:txBody>
      </p:sp>
      <p:sp>
        <p:nvSpPr>
          <p:cNvPr id="15386" name="Freeform 26"/>
          <p:cNvSpPr>
            <a:spLocks/>
          </p:cNvSpPr>
          <p:nvPr/>
        </p:nvSpPr>
        <p:spPr bwMode="auto">
          <a:xfrm>
            <a:off x="6170613" y="1327382"/>
            <a:ext cx="373062" cy="425450"/>
          </a:xfrm>
          <a:custGeom>
            <a:avLst/>
            <a:gdLst>
              <a:gd name="T0" fmla="*/ 0 w 235"/>
              <a:gd name="T1" fmla="*/ 0 h 268"/>
              <a:gd name="T2" fmla="*/ 235 w 235"/>
              <a:gd name="T3" fmla="*/ 1 h 268"/>
              <a:gd name="T4" fmla="*/ 235 w 235"/>
              <a:gd name="T5" fmla="*/ 117 h 268"/>
              <a:gd name="T6" fmla="*/ 219 w 235"/>
              <a:gd name="T7" fmla="*/ 124 h 268"/>
              <a:gd name="T8" fmla="*/ 202 w 235"/>
              <a:gd name="T9" fmla="*/ 136 h 268"/>
              <a:gd name="T10" fmla="*/ 186 w 235"/>
              <a:gd name="T11" fmla="*/ 153 h 268"/>
              <a:gd name="T12" fmla="*/ 168 w 235"/>
              <a:gd name="T13" fmla="*/ 174 h 268"/>
              <a:gd name="T14" fmla="*/ 159 w 235"/>
              <a:gd name="T15" fmla="*/ 192 h 268"/>
              <a:gd name="T16" fmla="*/ 150 w 235"/>
              <a:gd name="T17" fmla="*/ 210 h 268"/>
              <a:gd name="T18" fmla="*/ 142 w 235"/>
              <a:gd name="T19" fmla="*/ 232 h 268"/>
              <a:gd name="T20" fmla="*/ 136 w 235"/>
              <a:gd name="T21" fmla="*/ 267 h 268"/>
              <a:gd name="T22" fmla="*/ 102 w 235"/>
              <a:gd name="T23" fmla="*/ 268 h 268"/>
              <a:gd name="T24" fmla="*/ 94 w 235"/>
              <a:gd name="T25" fmla="*/ 235 h 268"/>
              <a:gd name="T26" fmla="*/ 87 w 235"/>
              <a:gd name="T27" fmla="*/ 211 h 268"/>
              <a:gd name="T28" fmla="*/ 76 w 235"/>
              <a:gd name="T29" fmla="*/ 187 h 268"/>
              <a:gd name="T30" fmla="*/ 63 w 235"/>
              <a:gd name="T31" fmla="*/ 168 h 268"/>
              <a:gd name="T32" fmla="*/ 51 w 235"/>
              <a:gd name="T33" fmla="*/ 154 h 268"/>
              <a:gd name="T34" fmla="*/ 34 w 235"/>
              <a:gd name="T35" fmla="*/ 139 h 268"/>
              <a:gd name="T36" fmla="*/ 18 w 235"/>
              <a:gd name="T37" fmla="*/ 126 h 268"/>
              <a:gd name="T38" fmla="*/ 1 w 235"/>
              <a:gd name="T39" fmla="*/ 118 h 268"/>
              <a:gd name="T40" fmla="*/ 0 w 235"/>
              <a:gd name="T41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5" h="268">
                <a:moveTo>
                  <a:pt x="0" y="0"/>
                </a:moveTo>
                <a:lnTo>
                  <a:pt x="235" y="1"/>
                </a:lnTo>
                <a:lnTo>
                  <a:pt x="235" y="117"/>
                </a:lnTo>
                <a:lnTo>
                  <a:pt x="219" y="124"/>
                </a:lnTo>
                <a:lnTo>
                  <a:pt x="202" y="136"/>
                </a:lnTo>
                <a:lnTo>
                  <a:pt x="186" y="153"/>
                </a:lnTo>
                <a:lnTo>
                  <a:pt x="168" y="174"/>
                </a:lnTo>
                <a:lnTo>
                  <a:pt x="159" y="192"/>
                </a:lnTo>
                <a:lnTo>
                  <a:pt x="150" y="210"/>
                </a:lnTo>
                <a:lnTo>
                  <a:pt x="142" y="232"/>
                </a:lnTo>
                <a:lnTo>
                  <a:pt x="136" y="267"/>
                </a:lnTo>
                <a:lnTo>
                  <a:pt x="102" y="268"/>
                </a:lnTo>
                <a:lnTo>
                  <a:pt x="94" y="235"/>
                </a:lnTo>
                <a:lnTo>
                  <a:pt x="87" y="211"/>
                </a:lnTo>
                <a:lnTo>
                  <a:pt x="76" y="187"/>
                </a:lnTo>
                <a:lnTo>
                  <a:pt x="63" y="168"/>
                </a:lnTo>
                <a:lnTo>
                  <a:pt x="51" y="154"/>
                </a:lnTo>
                <a:lnTo>
                  <a:pt x="34" y="139"/>
                </a:lnTo>
                <a:lnTo>
                  <a:pt x="18" y="126"/>
                </a:lnTo>
                <a:lnTo>
                  <a:pt x="1" y="118"/>
                </a:lnTo>
                <a:lnTo>
                  <a:pt x="0" y="0"/>
                </a:lnTo>
                <a:close/>
              </a:path>
            </a:pathLst>
          </a:custGeom>
          <a:solidFill>
            <a:srgbClr val="3696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87" name="Group 27"/>
          <p:cNvGrpSpPr>
            <a:grpSpLocks/>
          </p:cNvGrpSpPr>
          <p:nvPr/>
        </p:nvGrpSpPr>
        <p:grpSpPr bwMode="auto">
          <a:xfrm>
            <a:off x="6191250" y="2598969"/>
            <a:ext cx="688975" cy="728663"/>
            <a:chOff x="4325" y="459"/>
            <a:chExt cx="434" cy="459"/>
          </a:xfrm>
        </p:grpSpPr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4325" y="459"/>
              <a:ext cx="434" cy="43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AutoShape 29"/>
            <p:cNvSpPr>
              <a:spLocks noChangeArrowheads="1"/>
            </p:cNvSpPr>
            <p:nvPr/>
          </p:nvSpPr>
          <p:spPr bwMode="auto">
            <a:xfrm>
              <a:off x="4437" y="709"/>
              <a:ext cx="209" cy="209"/>
            </a:xfrm>
            <a:prstGeom prst="pentagon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90" name="Group 30"/>
          <p:cNvGrpSpPr>
            <a:grpSpLocks/>
          </p:cNvGrpSpPr>
          <p:nvPr/>
        </p:nvGrpSpPr>
        <p:grpSpPr bwMode="auto">
          <a:xfrm>
            <a:off x="5159375" y="2483082"/>
            <a:ext cx="688975" cy="728662"/>
            <a:chOff x="3223" y="459"/>
            <a:chExt cx="434" cy="459"/>
          </a:xfrm>
        </p:grpSpPr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3223" y="459"/>
              <a:ext cx="434" cy="43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Rectangle 32"/>
            <p:cNvSpPr>
              <a:spLocks noChangeArrowheads="1"/>
            </p:cNvSpPr>
            <p:nvPr/>
          </p:nvSpPr>
          <p:spPr bwMode="auto">
            <a:xfrm>
              <a:off x="3335" y="709"/>
              <a:ext cx="209" cy="209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6216650" y="2102082"/>
            <a:ext cx="292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94" name="Group 34"/>
          <p:cNvGrpSpPr>
            <a:grpSpLocks/>
          </p:cNvGrpSpPr>
          <p:nvPr/>
        </p:nvGrpSpPr>
        <p:grpSpPr bwMode="auto">
          <a:xfrm>
            <a:off x="5641975" y="1473432"/>
            <a:ext cx="688975" cy="728662"/>
            <a:chOff x="3223" y="459"/>
            <a:chExt cx="434" cy="459"/>
          </a:xfrm>
        </p:grpSpPr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3223" y="459"/>
              <a:ext cx="434" cy="434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6" name="Rectangle 36"/>
            <p:cNvSpPr>
              <a:spLocks noChangeArrowheads="1"/>
            </p:cNvSpPr>
            <p:nvPr/>
          </p:nvSpPr>
          <p:spPr bwMode="auto">
            <a:xfrm>
              <a:off x="3335" y="709"/>
              <a:ext cx="209" cy="2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97" name="Group 37"/>
          <p:cNvGrpSpPr>
            <a:grpSpLocks/>
          </p:cNvGrpSpPr>
          <p:nvPr/>
        </p:nvGrpSpPr>
        <p:grpSpPr bwMode="auto">
          <a:xfrm>
            <a:off x="6381750" y="1473432"/>
            <a:ext cx="688975" cy="728662"/>
            <a:chOff x="4325" y="459"/>
            <a:chExt cx="434" cy="459"/>
          </a:xfrm>
        </p:grpSpPr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4325" y="459"/>
              <a:ext cx="434" cy="434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9" name="AutoShape 39"/>
            <p:cNvSpPr>
              <a:spLocks noChangeArrowheads="1"/>
            </p:cNvSpPr>
            <p:nvPr/>
          </p:nvSpPr>
          <p:spPr bwMode="auto">
            <a:xfrm>
              <a:off x="4437" y="709"/>
              <a:ext cx="209" cy="209"/>
            </a:xfrm>
            <a:prstGeom prst="pentagon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00" name="Group 40"/>
          <p:cNvGrpSpPr>
            <a:grpSpLocks/>
          </p:cNvGrpSpPr>
          <p:nvPr/>
        </p:nvGrpSpPr>
        <p:grpSpPr bwMode="auto">
          <a:xfrm>
            <a:off x="6191250" y="2595794"/>
            <a:ext cx="688975" cy="728663"/>
            <a:chOff x="4325" y="459"/>
            <a:chExt cx="434" cy="459"/>
          </a:xfrm>
        </p:grpSpPr>
        <p:sp>
          <p:nvSpPr>
            <p:cNvPr id="15401" name="Oval 41"/>
            <p:cNvSpPr>
              <a:spLocks noChangeArrowheads="1"/>
            </p:cNvSpPr>
            <p:nvPr/>
          </p:nvSpPr>
          <p:spPr bwMode="auto">
            <a:xfrm>
              <a:off x="4325" y="459"/>
              <a:ext cx="434" cy="43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2" name="AutoShape 42"/>
            <p:cNvSpPr>
              <a:spLocks noChangeArrowheads="1"/>
            </p:cNvSpPr>
            <p:nvPr/>
          </p:nvSpPr>
          <p:spPr bwMode="auto">
            <a:xfrm>
              <a:off x="4437" y="709"/>
              <a:ext cx="209" cy="209"/>
            </a:xfrm>
            <a:prstGeom prst="pentagon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03" name="Group 43"/>
          <p:cNvGrpSpPr>
            <a:grpSpLocks/>
          </p:cNvGrpSpPr>
          <p:nvPr/>
        </p:nvGrpSpPr>
        <p:grpSpPr bwMode="auto">
          <a:xfrm>
            <a:off x="5156200" y="2479907"/>
            <a:ext cx="688975" cy="728662"/>
            <a:chOff x="3223" y="459"/>
            <a:chExt cx="434" cy="459"/>
          </a:xfrm>
        </p:grpSpPr>
        <p:sp>
          <p:nvSpPr>
            <p:cNvPr id="15404" name="Oval 44"/>
            <p:cNvSpPr>
              <a:spLocks noChangeArrowheads="1"/>
            </p:cNvSpPr>
            <p:nvPr/>
          </p:nvSpPr>
          <p:spPr bwMode="auto">
            <a:xfrm>
              <a:off x="3223" y="459"/>
              <a:ext cx="434" cy="43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5" name="Rectangle 45"/>
            <p:cNvSpPr>
              <a:spLocks noChangeArrowheads="1"/>
            </p:cNvSpPr>
            <p:nvPr/>
          </p:nvSpPr>
          <p:spPr bwMode="auto">
            <a:xfrm>
              <a:off x="3335" y="709"/>
              <a:ext cx="209" cy="209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06" name="Line 46"/>
          <p:cNvSpPr>
            <a:spLocks noChangeShapeType="1"/>
          </p:cNvSpPr>
          <p:nvPr/>
        </p:nvSpPr>
        <p:spPr bwMode="auto">
          <a:xfrm flipH="1">
            <a:off x="6011863" y="1114657"/>
            <a:ext cx="1257300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 flipH="1">
            <a:off x="6732588" y="1125769"/>
            <a:ext cx="53657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>
            <a:off x="5064125" y="1230544"/>
            <a:ext cx="1222375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9" name="Line 49"/>
          <p:cNvSpPr>
            <a:spLocks noChangeShapeType="1"/>
          </p:cNvSpPr>
          <p:nvPr/>
        </p:nvSpPr>
        <p:spPr bwMode="auto">
          <a:xfrm>
            <a:off x="6213475" y="2098907"/>
            <a:ext cx="292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10" name="Group 50"/>
          <p:cNvGrpSpPr>
            <a:grpSpLocks/>
          </p:cNvGrpSpPr>
          <p:nvPr/>
        </p:nvGrpSpPr>
        <p:grpSpPr bwMode="auto">
          <a:xfrm>
            <a:off x="7593013" y="2864082"/>
            <a:ext cx="873125" cy="331787"/>
            <a:chOff x="2824" y="2384"/>
            <a:chExt cx="550" cy="209"/>
          </a:xfrm>
        </p:grpSpPr>
        <p:sp>
          <p:nvSpPr>
            <p:cNvPr id="15411" name="AutoShape 51"/>
            <p:cNvSpPr>
              <a:spLocks noChangeArrowheads="1"/>
            </p:cNvSpPr>
            <p:nvPr/>
          </p:nvSpPr>
          <p:spPr bwMode="auto">
            <a:xfrm rot="1800000">
              <a:off x="3165" y="2384"/>
              <a:ext cx="209" cy="209"/>
            </a:xfrm>
            <a:prstGeom prst="pentagon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2" name="Rectangle 52"/>
            <p:cNvSpPr>
              <a:spLocks noChangeArrowheads="1"/>
            </p:cNvSpPr>
            <p:nvPr/>
          </p:nvSpPr>
          <p:spPr bwMode="auto">
            <a:xfrm rot="19800000">
              <a:off x="2824" y="2384"/>
              <a:ext cx="209" cy="209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3" name="Line 53"/>
            <p:cNvSpPr>
              <a:spLocks noChangeShapeType="1"/>
            </p:cNvSpPr>
            <p:nvPr/>
          </p:nvSpPr>
          <p:spPr bwMode="auto">
            <a:xfrm>
              <a:off x="3011" y="2546"/>
              <a:ext cx="1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14" name="Group 54"/>
          <p:cNvGrpSpPr>
            <a:grpSpLocks/>
          </p:cNvGrpSpPr>
          <p:nvPr/>
        </p:nvGrpSpPr>
        <p:grpSpPr bwMode="auto">
          <a:xfrm>
            <a:off x="6083300" y="863832"/>
            <a:ext cx="873125" cy="334962"/>
            <a:chOff x="4795" y="2239"/>
            <a:chExt cx="550" cy="211"/>
          </a:xfrm>
        </p:grpSpPr>
        <p:grpSp>
          <p:nvGrpSpPr>
            <p:cNvPr id="15415" name="Group 55"/>
            <p:cNvGrpSpPr>
              <a:grpSpLocks/>
            </p:cNvGrpSpPr>
            <p:nvPr/>
          </p:nvGrpSpPr>
          <p:grpSpPr bwMode="auto">
            <a:xfrm>
              <a:off x="4795" y="2241"/>
              <a:ext cx="550" cy="209"/>
              <a:chOff x="2824" y="2384"/>
              <a:chExt cx="550" cy="209"/>
            </a:xfrm>
          </p:grpSpPr>
          <p:sp>
            <p:nvSpPr>
              <p:cNvPr id="15416" name="AutoShape 56"/>
              <p:cNvSpPr>
                <a:spLocks noChangeArrowheads="1"/>
              </p:cNvSpPr>
              <p:nvPr/>
            </p:nvSpPr>
            <p:spPr bwMode="auto">
              <a:xfrm rot="1800000">
                <a:off x="3165" y="2384"/>
                <a:ext cx="209" cy="209"/>
              </a:xfrm>
              <a:prstGeom prst="pentagon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7" name="Rectangle 57"/>
              <p:cNvSpPr>
                <a:spLocks noChangeArrowheads="1"/>
              </p:cNvSpPr>
              <p:nvPr/>
            </p:nvSpPr>
            <p:spPr bwMode="auto">
              <a:xfrm rot="19800000">
                <a:off x="2824" y="2384"/>
                <a:ext cx="209" cy="2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8" name="Line 58"/>
              <p:cNvSpPr>
                <a:spLocks noChangeShapeType="1"/>
              </p:cNvSpPr>
              <p:nvPr/>
            </p:nvSpPr>
            <p:spPr bwMode="auto">
              <a:xfrm>
                <a:off x="3011" y="2546"/>
                <a:ext cx="174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19" name="Rectangle 59"/>
            <p:cNvSpPr>
              <a:spLocks noChangeArrowheads="1"/>
            </p:cNvSpPr>
            <p:nvPr/>
          </p:nvSpPr>
          <p:spPr bwMode="auto">
            <a:xfrm>
              <a:off x="4964" y="2239"/>
              <a:ext cx="202" cy="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20" name="Group 60"/>
          <p:cNvGrpSpPr>
            <a:grpSpLocks/>
          </p:cNvGrpSpPr>
          <p:nvPr/>
        </p:nvGrpSpPr>
        <p:grpSpPr bwMode="auto">
          <a:xfrm>
            <a:off x="6810375" y="3494319"/>
            <a:ext cx="873125" cy="331788"/>
            <a:chOff x="2824" y="2384"/>
            <a:chExt cx="550" cy="209"/>
          </a:xfrm>
        </p:grpSpPr>
        <p:sp>
          <p:nvSpPr>
            <p:cNvPr id="15421" name="AutoShape 61"/>
            <p:cNvSpPr>
              <a:spLocks noChangeArrowheads="1"/>
            </p:cNvSpPr>
            <p:nvPr/>
          </p:nvSpPr>
          <p:spPr bwMode="auto">
            <a:xfrm rot="1800000">
              <a:off x="3165" y="2384"/>
              <a:ext cx="209" cy="209"/>
            </a:xfrm>
            <a:prstGeom prst="pentagon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2" name="Rectangle 62"/>
            <p:cNvSpPr>
              <a:spLocks noChangeArrowheads="1"/>
            </p:cNvSpPr>
            <p:nvPr/>
          </p:nvSpPr>
          <p:spPr bwMode="auto">
            <a:xfrm rot="19800000">
              <a:off x="2824" y="2384"/>
              <a:ext cx="209" cy="209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3" name="Line 63"/>
            <p:cNvSpPr>
              <a:spLocks noChangeShapeType="1"/>
            </p:cNvSpPr>
            <p:nvPr/>
          </p:nvSpPr>
          <p:spPr bwMode="auto">
            <a:xfrm>
              <a:off x="3011" y="2546"/>
              <a:ext cx="1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24" name="Group 64"/>
          <p:cNvGrpSpPr>
            <a:grpSpLocks/>
          </p:cNvGrpSpPr>
          <p:nvPr/>
        </p:nvGrpSpPr>
        <p:grpSpPr bwMode="auto">
          <a:xfrm>
            <a:off x="4792663" y="3427644"/>
            <a:ext cx="873125" cy="331788"/>
            <a:chOff x="2824" y="2384"/>
            <a:chExt cx="550" cy="209"/>
          </a:xfrm>
        </p:grpSpPr>
        <p:sp>
          <p:nvSpPr>
            <p:cNvPr id="15425" name="AutoShape 65"/>
            <p:cNvSpPr>
              <a:spLocks noChangeArrowheads="1"/>
            </p:cNvSpPr>
            <p:nvPr/>
          </p:nvSpPr>
          <p:spPr bwMode="auto">
            <a:xfrm rot="1800000">
              <a:off x="3165" y="2384"/>
              <a:ext cx="209" cy="209"/>
            </a:xfrm>
            <a:prstGeom prst="pentagon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6" name="Rectangle 66"/>
            <p:cNvSpPr>
              <a:spLocks noChangeArrowheads="1"/>
            </p:cNvSpPr>
            <p:nvPr/>
          </p:nvSpPr>
          <p:spPr bwMode="auto">
            <a:xfrm rot="19800000">
              <a:off x="2824" y="2384"/>
              <a:ext cx="209" cy="209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7" name="Line 67"/>
            <p:cNvSpPr>
              <a:spLocks noChangeShapeType="1"/>
            </p:cNvSpPr>
            <p:nvPr/>
          </p:nvSpPr>
          <p:spPr bwMode="auto">
            <a:xfrm>
              <a:off x="3011" y="2546"/>
              <a:ext cx="1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32" name="Group 72"/>
          <p:cNvGrpSpPr>
            <a:grpSpLocks/>
          </p:cNvGrpSpPr>
          <p:nvPr/>
        </p:nvGrpSpPr>
        <p:grpSpPr bwMode="auto">
          <a:xfrm>
            <a:off x="7845425" y="1517882"/>
            <a:ext cx="873125" cy="331787"/>
            <a:chOff x="2824" y="2384"/>
            <a:chExt cx="550" cy="209"/>
          </a:xfrm>
        </p:grpSpPr>
        <p:sp>
          <p:nvSpPr>
            <p:cNvPr id="15433" name="AutoShape 73"/>
            <p:cNvSpPr>
              <a:spLocks noChangeArrowheads="1"/>
            </p:cNvSpPr>
            <p:nvPr/>
          </p:nvSpPr>
          <p:spPr bwMode="auto">
            <a:xfrm rot="1800000">
              <a:off x="3165" y="2384"/>
              <a:ext cx="209" cy="209"/>
            </a:xfrm>
            <a:prstGeom prst="pentagon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4" name="Rectangle 74"/>
            <p:cNvSpPr>
              <a:spLocks noChangeArrowheads="1"/>
            </p:cNvSpPr>
            <p:nvPr/>
          </p:nvSpPr>
          <p:spPr bwMode="auto">
            <a:xfrm rot="19800000">
              <a:off x="2824" y="2384"/>
              <a:ext cx="209" cy="209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5" name="Line 75"/>
            <p:cNvSpPr>
              <a:spLocks noChangeShapeType="1"/>
            </p:cNvSpPr>
            <p:nvPr/>
          </p:nvSpPr>
          <p:spPr bwMode="auto">
            <a:xfrm>
              <a:off x="3011" y="2546"/>
              <a:ext cx="1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36" name="Text Box 76"/>
          <p:cNvSpPr txBox="1">
            <a:spLocks noChangeArrowheads="1"/>
          </p:cNvSpPr>
          <p:nvPr/>
        </p:nvSpPr>
        <p:spPr bwMode="auto">
          <a:xfrm>
            <a:off x="5091113" y="339957"/>
            <a:ext cx="1425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Regulatory Site</a:t>
            </a:r>
          </a:p>
        </p:txBody>
      </p:sp>
      <p:sp>
        <p:nvSpPr>
          <p:cNvPr id="15437" name="Line 77"/>
          <p:cNvSpPr>
            <a:spLocks noChangeShapeType="1"/>
          </p:cNvSpPr>
          <p:nvPr/>
        </p:nvSpPr>
        <p:spPr bwMode="auto">
          <a:xfrm>
            <a:off x="5919788" y="657457"/>
            <a:ext cx="593725" cy="461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38" name="Group 78"/>
          <p:cNvGrpSpPr>
            <a:grpSpLocks/>
          </p:cNvGrpSpPr>
          <p:nvPr/>
        </p:nvGrpSpPr>
        <p:grpSpPr bwMode="auto">
          <a:xfrm>
            <a:off x="5527675" y="1852844"/>
            <a:ext cx="914400" cy="584200"/>
            <a:chOff x="3482" y="1276"/>
            <a:chExt cx="576" cy="368"/>
          </a:xfrm>
          <a:solidFill>
            <a:srgbClr val="000000"/>
          </a:solidFill>
        </p:grpSpPr>
        <p:sp>
          <p:nvSpPr>
            <p:cNvPr id="15439" name="Rectangle 79"/>
            <p:cNvSpPr>
              <a:spLocks noChangeArrowheads="1"/>
            </p:cNvSpPr>
            <p:nvPr/>
          </p:nvSpPr>
          <p:spPr bwMode="auto">
            <a:xfrm>
              <a:off x="3665" y="1276"/>
              <a:ext cx="209" cy="20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0" name="Oval 80"/>
            <p:cNvSpPr>
              <a:spLocks noChangeArrowheads="1"/>
            </p:cNvSpPr>
            <p:nvPr/>
          </p:nvSpPr>
          <p:spPr bwMode="auto">
            <a:xfrm>
              <a:off x="3482" y="1424"/>
              <a:ext cx="576" cy="220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Freeform 2"/>
          <p:cNvSpPr/>
          <p:nvPr/>
        </p:nvSpPr>
        <p:spPr>
          <a:xfrm>
            <a:off x="6006164" y="1246506"/>
            <a:ext cx="346510" cy="447789"/>
          </a:xfrm>
          <a:custGeom>
            <a:avLst/>
            <a:gdLst>
              <a:gd name="connsiteX0" fmla="*/ 0 w 346510"/>
              <a:gd name="connsiteY0" fmla="*/ 14652 h 447789"/>
              <a:gd name="connsiteX1" fmla="*/ 279133 w 346510"/>
              <a:gd name="connsiteY1" fmla="*/ 53153 h 447789"/>
              <a:gd name="connsiteX2" fmla="*/ 346510 w 346510"/>
              <a:gd name="connsiteY2" fmla="*/ 447789 h 44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510" h="447789">
                <a:moveTo>
                  <a:pt x="0" y="14652"/>
                </a:moveTo>
                <a:cubicBezTo>
                  <a:pt x="110690" y="-2192"/>
                  <a:pt x="221381" y="-19036"/>
                  <a:pt x="279133" y="53153"/>
                </a:cubicBezTo>
                <a:cubicBezTo>
                  <a:pt x="336885" y="125342"/>
                  <a:pt x="341697" y="286565"/>
                  <a:pt x="346510" y="447789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 Box 17"/>
          <p:cNvSpPr txBox="1">
            <a:spLocks noChangeArrowheads="1"/>
          </p:cNvSpPr>
          <p:nvPr/>
        </p:nvSpPr>
        <p:spPr bwMode="auto">
          <a:xfrm>
            <a:off x="5429381" y="1071001"/>
            <a:ext cx="365541" cy="381000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600" b="1" dirty="0"/>
              <a:t>P</a:t>
            </a:r>
            <a:r>
              <a:rPr lang="en-US" sz="1600" b="1" baseline="-25000" dirty="0"/>
              <a:t>i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5153081" y="1071001"/>
            <a:ext cx="568722" cy="381000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ADP</a:t>
            </a:r>
          </a:p>
        </p:txBody>
      </p:sp>
      <p:sp>
        <p:nvSpPr>
          <p:cNvPr id="102" name="Text Box 4"/>
          <p:cNvSpPr txBox="1">
            <a:spLocks noChangeArrowheads="1"/>
          </p:cNvSpPr>
          <p:nvPr/>
        </p:nvSpPr>
        <p:spPr bwMode="auto">
          <a:xfrm>
            <a:off x="0" y="302359"/>
            <a:ext cx="3998763" cy="6632585"/>
          </a:xfrm>
          <a:prstGeom prst="rect">
            <a:avLst/>
          </a:prstGeom>
          <a:solidFill>
            <a:srgbClr val="996633">
              <a:alpha val="1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200"/>
              </a:spcAft>
              <a:buFontTx/>
              <a:buChar char="•"/>
            </a:pPr>
            <a:r>
              <a:rPr lang="en-US" sz="1500" b="1" u="sng" dirty="0">
                <a:latin typeface="+mn-lt"/>
              </a:rPr>
              <a:t>Active Site</a:t>
            </a:r>
            <a:r>
              <a:rPr lang="en-US" sz="1500" dirty="0">
                <a:latin typeface="+mn-lt"/>
              </a:rPr>
              <a:t>:  part of an enzyme with a shape suitable for binding to reactants (substrates)</a:t>
            </a:r>
          </a:p>
          <a:p>
            <a:pPr>
              <a:buFontTx/>
              <a:buChar char="•"/>
            </a:pPr>
            <a:r>
              <a:rPr lang="en-US" sz="1500" b="1" dirty="0">
                <a:latin typeface="+mn-lt"/>
              </a:rPr>
              <a:t>Binding of substrates</a:t>
            </a:r>
            <a:r>
              <a:rPr lang="en-US" sz="1500" dirty="0">
                <a:latin typeface="+mn-lt"/>
              </a:rPr>
              <a:t>…</a:t>
            </a:r>
          </a:p>
          <a:p>
            <a:pPr lvl="1">
              <a:buFontTx/>
              <a:buChar char="•"/>
            </a:pPr>
            <a:r>
              <a:rPr lang="en-US" sz="1500" dirty="0">
                <a:latin typeface="+mn-lt"/>
              </a:rPr>
              <a:t>Alters the way amino acids interact</a:t>
            </a:r>
          </a:p>
          <a:p>
            <a:pPr lvl="1">
              <a:buFontTx/>
              <a:buChar char="•"/>
            </a:pPr>
            <a:r>
              <a:rPr lang="en-US" sz="1500" dirty="0">
                <a:latin typeface="+mn-lt"/>
              </a:rPr>
              <a:t>Changes the shape of the protein</a:t>
            </a:r>
          </a:p>
          <a:p>
            <a:pPr lvl="1">
              <a:buFontTx/>
              <a:buChar char="•"/>
            </a:pPr>
            <a:r>
              <a:rPr lang="en-US" sz="1500" dirty="0">
                <a:latin typeface="+mn-lt"/>
              </a:rPr>
              <a:t>Puts substrates into intermediate state</a:t>
            </a:r>
          </a:p>
          <a:p>
            <a:pPr lvl="1">
              <a:buFontTx/>
              <a:buChar char="•"/>
            </a:pPr>
            <a:r>
              <a:rPr lang="en-US" sz="1500" dirty="0">
                <a:latin typeface="+mn-lt"/>
              </a:rPr>
              <a:t>Energy of Activation is lowered</a:t>
            </a: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en-US" sz="1500" dirty="0">
                <a:latin typeface="+mn-lt"/>
              </a:rPr>
              <a:t>Reaction occurs more quickly</a:t>
            </a:r>
          </a:p>
          <a:p>
            <a:pPr>
              <a:buFontTx/>
              <a:buChar char="•"/>
            </a:pPr>
            <a:r>
              <a:rPr lang="en-US" sz="1500" b="1" dirty="0">
                <a:latin typeface="+mn-lt"/>
              </a:rPr>
              <a:t>Endergonic Reactions</a:t>
            </a:r>
          </a:p>
          <a:p>
            <a:pPr lvl="1">
              <a:buFontTx/>
              <a:buChar char="•"/>
            </a:pPr>
            <a:r>
              <a:rPr lang="en-US" sz="1500" dirty="0">
                <a:latin typeface="+mn-lt"/>
              </a:rPr>
              <a:t>Require a more significant change to the enzyme shape to get to the intermediate state</a:t>
            </a: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en-US" sz="1500" b="1" dirty="0">
                <a:latin typeface="+mn-lt"/>
              </a:rPr>
              <a:t>ATP</a:t>
            </a:r>
            <a:r>
              <a:rPr lang="en-US" sz="1500" dirty="0">
                <a:latin typeface="+mn-lt"/>
              </a:rPr>
              <a:t> modifies the protein to force the shape change. </a:t>
            </a:r>
            <a:r>
              <a:rPr lang="en-US" sz="1500" i="1" dirty="0">
                <a:latin typeface="+mn-lt"/>
              </a:rPr>
              <a:t>(the energy of ATP is used to make the modification)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sz="1500" b="1" u="sng" dirty="0">
                <a:latin typeface="+mn-lt"/>
              </a:rPr>
              <a:t>Vitamins</a:t>
            </a:r>
            <a:r>
              <a:rPr lang="en-US" sz="1500" dirty="0">
                <a:latin typeface="+mn-lt"/>
              </a:rPr>
              <a:t> are coenzymes that stabilize the shape of the active sites resulting in improved function.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sz="1500" b="1" dirty="0">
                <a:latin typeface="+mn-lt"/>
              </a:rPr>
              <a:t>Negative Feedback</a:t>
            </a:r>
            <a:r>
              <a:rPr lang="en-US" sz="1500" dirty="0">
                <a:latin typeface="+mn-lt"/>
              </a:rPr>
              <a:t>:  Self regulation of enzymes when turned off by the product binding to regulatory site.</a:t>
            </a:r>
          </a:p>
          <a:p>
            <a:pPr>
              <a:buFontTx/>
              <a:buChar char="•"/>
            </a:pPr>
            <a:r>
              <a:rPr lang="en-US" sz="1500" b="1" dirty="0">
                <a:latin typeface="+mn-lt"/>
              </a:rPr>
              <a:t>Medicines/Drugs </a:t>
            </a:r>
            <a:r>
              <a:rPr lang="en-US" sz="1500" dirty="0">
                <a:latin typeface="+mn-lt"/>
              </a:rPr>
              <a:t>function by altering proteins that they are able to bind to because of their shape (can inactivate, activate, or modify function)</a:t>
            </a:r>
          </a:p>
        </p:txBody>
      </p:sp>
    </p:spTree>
    <p:extLst>
      <p:ext uri="{BB962C8B-B14F-4D97-AF65-F5344CB8AC3E}">
        <p14:creationId xmlns:p14="http://schemas.microsoft.com/office/powerpoint/2010/main" val="77649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05365 -0.1467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-733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02135 -0.1631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4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51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3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0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3.33333E-6 0.1213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6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-0.14699 L 0.05365 -0.0257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6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5 -0.16319 L 0.02135 -0.04189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05365 -0.14676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-7338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02135 -0.16319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7.40741E-7 C 0.0132 0.00648 0.0342 0.05232 0.0507 0.06065 C 0.06198 0.06574 0.0816 0.06458 0.10156 0.06759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338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312 -0.0007 C -0.00382 -0.0007 -0.04722 -0.00301 -0.05469 0.00393 C -0.06198 0.01088 -0.09323 0.08078 -0.10781 0.08842 " pathEditMode="relative" rAng="0" ptsTypes="AAA">
                                      <p:cBhvr>
                                        <p:cTn id="153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6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57" dur="25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59" dur="25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61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63" dur="25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7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77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79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3.88889E-6 0.12129 " pathEditMode="relative" rAng="0" ptsTypes="AA">
                                      <p:cBhvr>
                                        <p:cTn id="181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65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-0.14699 L 0.05365 -0.02569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65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5 -0.16319 L 0.02135 -0.0419 " pathEditMode="relative" rAng="0" ptsTypes="AA">
                                      <p:cBhvr>
                                        <p:cTn id="185" dur="1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65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093 C -0.00608 0.03194 -0.00278 0.01944 -0.01771 0.04953 C -0.03351 0.07199 -0.04757 0.05741 -0.05921 0.09051 " pathEditMode="relative" rAng="0" ptsTypes="AAA">
                                      <p:cBhvr>
                                        <p:cTn id="18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C 0.00226 -0.08704 0.00451 -0.17361 -0.01806 -0.21088 C -0.04063 -0.24815 -0.10608 -0.24282 -0.13507 -0.22315 C -0.16406 -0.20347 -0.17813 -0.14861 -0.19219 -0.09352 " pathEditMode="relative" rAng="0" ptsTypes="AAAA">
                                      <p:cBhvr>
                                        <p:cTn id="226" dur="2000" fill="hold"/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9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34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6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36 -0.09259 L -0.28004 -0.30255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2" y="-10509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9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51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385" decel="100000"/>
                                        <p:tgtEl>
                                          <p:spTgt spid="154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" dur="385" decel="100000"/>
                                        <p:tgtEl>
                                          <p:spTgt spid="154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4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1" dur="385" fill="hold"/>
                                        <p:tgtEl>
                                          <p:spTgt spid="15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3" dur="385" fill="hold"/>
                                        <p:tgtEl>
                                          <p:spTgt spid="15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362" grpId="0" uiExpand="1" animBg="1"/>
      <p:bldP spid="15362" grpId="1" uiExpand="1" animBg="1"/>
      <p:bldP spid="15365" grpId="0" uiExpand="1"/>
      <p:bldP spid="15366" grpId="0" uiExpand="1"/>
      <p:bldP spid="15373" grpId="0" uiExpand="1"/>
      <p:bldP spid="15374" grpId="0" uiExpand="1" animBg="1"/>
      <p:bldP spid="15375" grpId="0" uiExpand="1" animBg="1"/>
      <p:bldP spid="15376" grpId="0" uiExpand="1" animBg="1"/>
      <p:bldP spid="15376" grpId="1" uiExpand="1" animBg="1"/>
      <p:bldP spid="15378" grpId="0" uiExpand="1"/>
      <p:bldP spid="15385" grpId="0" uiExpand="1"/>
      <p:bldP spid="15386" grpId="0" animBg="1"/>
      <p:bldP spid="15393" grpId="0" uiExpand="1" animBg="1"/>
      <p:bldP spid="15393" grpId="1" uiExpand="1" animBg="1"/>
      <p:bldP spid="15393" grpId="2" uiExpand="1" animBg="1"/>
      <p:bldP spid="15406" grpId="0" uiExpand="1" animBg="1"/>
      <p:bldP spid="15407" grpId="0" uiExpand="1" animBg="1"/>
      <p:bldP spid="15408" grpId="0" uiExpand="1" animBg="1"/>
      <p:bldP spid="15409" grpId="0" uiExpand="1" animBg="1"/>
      <p:bldP spid="15409" grpId="1" uiExpand="1" animBg="1"/>
      <p:bldP spid="15436" grpId="0" uiExpand="1"/>
      <p:bldP spid="15437" grpId="0" uiExpand="1" animBg="1"/>
      <p:bldP spid="3" grpId="0" animBg="1"/>
      <p:bldP spid="3" grpId="1" animBg="1"/>
      <p:bldP spid="3" grpId="2" animBg="1"/>
      <p:bldP spid="99" grpId="0" uiExpand="1" animBg="1"/>
      <p:bldP spid="99" grpId="1" uiExpand="1" animBg="1"/>
      <p:bldP spid="15377" grpId="0" uiExpand="1" animBg="1"/>
      <p:bldP spid="15377" grpId="1" uiExpand="1" animBg="1"/>
      <p:bldP spid="102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Filling Model of an Enzyme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00332" y="1661620"/>
            <a:ext cx="7657174" cy="3713033"/>
            <a:chOff x="-211786" y="328866"/>
            <a:chExt cx="9177457" cy="4450231"/>
          </a:xfrm>
        </p:grpSpPr>
        <p:pic>
          <p:nvPicPr>
            <p:cNvPr id="3" name="Picture 2" descr="08_15InducedFit-U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04" y="328866"/>
              <a:ext cx="8546592" cy="418795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-211786" y="411707"/>
              <a:ext cx="1880928" cy="38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900" dirty="0">
                  <a:latin typeface="Arial"/>
                  <a:cs typeface="Arial"/>
                </a:rPr>
                <a:t>Substrate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11786" y="1789655"/>
              <a:ext cx="1917218" cy="38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900" dirty="0">
                  <a:latin typeface="Arial"/>
                  <a:cs typeface="Arial"/>
                </a:rPr>
                <a:t>Active site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56642" y="3921442"/>
              <a:ext cx="1725869" cy="38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900" dirty="0">
                  <a:latin typeface="Arial"/>
                  <a:cs typeface="Arial"/>
                </a:rPr>
                <a:t>Enzyme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46205" y="4115106"/>
              <a:ext cx="3119466" cy="66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900" dirty="0">
                  <a:latin typeface="Arial"/>
                  <a:cs typeface="Arial"/>
                </a:rPr>
                <a:t>Enzyme-substrate</a:t>
              </a:r>
            </a:p>
            <a:p>
              <a:pPr>
                <a:lnSpc>
                  <a:spcPts val="1800"/>
                </a:lnSpc>
              </a:pPr>
              <a:r>
                <a:rPr lang="en-US" sz="1900" dirty="0">
                  <a:latin typeface="Arial"/>
                  <a:cs typeface="Arial"/>
                </a:rPr>
                <a:t>complex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960033" y="710279"/>
              <a:ext cx="0" cy="39176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1567051" y="1975974"/>
              <a:ext cx="792135" cy="7318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74160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FYI:  Vitamin Coenzymes.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F00F-ED3D-4D7F-9E60-98210EBB913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2" descr="https://www.compoundchem.com/wp-content/uploads/2015/01/Chemical-Structures-of-Vitamins-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8866"/>
            <a:ext cx="9231615" cy="652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730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Proteins and their Functions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F00F-ED3D-4D7F-9E60-98210EBB9137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00352" y="1604849"/>
            <a:ext cx="8916596" cy="2734193"/>
            <a:chOff x="378525" y="1604849"/>
            <a:chExt cx="8916596" cy="2734193"/>
          </a:xfrm>
        </p:grpSpPr>
        <p:grpSp>
          <p:nvGrpSpPr>
            <p:cNvPr id="28" name="Group 27"/>
            <p:cNvGrpSpPr/>
            <p:nvPr/>
          </p:nvGrpSpPr>
          <p:grpSpPr>
            <a:xfrm>
              <a:off x="431166" y="1604849"/>
              <a:ext cx="8863955" cy="2734193"/>
              <a:chOff x="431166" y="1604849"/>
              <a:chExt cx="8863955" cy="2734193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31166" y="1604849"/>
                <a:ext cx="8863955" cy="1833378"/>
                <a:chOff x="467025" y="1604849"/>
                <a:chExt cx="8863955" cy="1833378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7796864" y="2791896"/>
                  <a:ext cx="15341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CC6600"/>
                      </a:solidFill>
                    </a:rPr>
                    <a:t>Dystrophin</a:t>
                  </a:r>
                </a:p>
              </p:txBody>
            </p:sp>
            <p:grpSp>
              <p:nvGrpSpPr>
                <p:cNvPr id="5" name="Group 4"/>
                <p:cNvGrpSpPr/>
                <p:nvPr/>
              </p:nvGrpSpPr>
              <p:grpSpPr>
                <a:xfrm>
                  <a:off x="467025" y="1604849"/>
                  <a:ext cx="8676975" cy="1833378"/>
                  <a:chOff x="190169" y="2268238"/>
                  <a:chExt cx="8676975" cy="1833378"/>
                </a:xfrm>
              </p:grpSpPr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90169" y="3043621"/>
                    <a:ext cx="131888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CC6600"/>
                        </a:solidFill>
                      </a:rPr>
                      <a:t>PROTEINS</a:t>
                    </a:r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094052" y="3455285"/>
                    <a:ext cx="143923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 err="1">
                        <a:solidFill>
                          <a:srgbClr val="CC6600"/>
                        </a:solidFill>
                      </a:rPr>
                      <a:t>Hemoglobyn</a:t>
                    </a:r>
                    <a:endParaRPr lang="en-US" b="1" dirty="0">
                      <a:solidFill>
                        <a:srgbClr val="CC6600"/>
                      </a:solidFill>
                    </a:endParaRPr>
                  </a:p>
                </p:txBody>
              </p:sp>
              <p:pic>
                <p:nvPicPr>
                  <p:cNvPr id="8" name="Picture 20" descr="https://upload.wikimedia.org/wikipedia/commons/6/6f/PDB_3io4_EBI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18846" y="2605280"/>
                    <a:ext cx="1297294" cy="97297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440943" y="3455285"/>
                    <a:ext cx="12531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solidFill>
                          <a:srgbClr val="CC6600"/>
                        </a:solidFill>
                      </a:rPr>
                      <a:t>Huntingtin</a:t>
                    </a:r>
                  </a:p>
                </p:txBody>
              </p:sp>
              <p:pic>
                <p:nvPicPr>
                  <p:cNvPr id="11" name="Picture 22" descr="http://jcsciphile.com/wp-content/uploads/2014/08/Protein_CFTR_PDB_1xmi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9876033">
                    <a:off x="2866686" y="2397067"/>
                    <a:ext cx="1305058" cy="129310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927695" y="3455285"/>
                    <a:ext cx="1183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solidFill>
                          <a:srgbClr val="CC6600"/>
                        </a:solidFill>
                      </a:rPr>
                      <a:t>CFTR</a:t>
                    </a:r>
                  </a:p>
                </p:txBody>
              </p:sp>
              <p:pic>
                <p:nvPicPr>
                  <p:cNvPr id="14" name="Picture 16" descr="https://upload.wikimedia.org/wikipedia/commons/1/15/4pzd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EFAF9"/>
                      </a:clrFrom>
                      <a:clrTo>
                        <a:srgbClr val="FEFAF9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42159" y="2472514"/>
                    <a:ext cx="1125511" cy="89703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4101167" y="3455285"/>
                    <a:ext cx="200749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solidFill>
                          <a:srgbClr val="CC6600"/>
                        </a:solidFill>
                      </a:rPr>
                      <a:t>3-hydroxyacyl-CoA dehydrogenase</a:t>
                    </a:r>
                  </a:p>
                </p:txBody>
              </p:sp>
              <p:pic>
                <p:nvPicPr>
                  <p:cNvPr id="17" name="Picture 10" descr="https://upload.wikimedia.org/wikipedia/commons/3/3d/1GZX_Haemoglobin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74388" y="2505854"/>
                    <a:ext cx="878559" cy="87855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" name="Picture 18" descr="https://upload.wikimedia.org/wikipedia/commons/6/64/PBB_Protein_DMD_image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4128822">
                    <a:off x="7594361" y="2268238"/>
                    <a:ext cx="1272783" cy="127278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22" name="TextBox 21"/>
              <p:cNvSpPr txBox="1"/>
              <p:nvPr/>
            </p:nvSpPr>
            <p:spPr>
              <a:xfrm>
                <a:off x="1803227" y="3415712"/>
                <a:ext cx="10105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B0F0"/>
                    </a:solidFill>
                  </a:rPr>
                  <a:t>Neuron Function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254949" y="3415712"/>
                <a:ext cx="10105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B0F0"/>
                    </a:solidFill>
                  </a:rPr>
                  <a:t>Chloride Channel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651044" y="3415712"/>
                <a:ext cx="13897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B0F0"/>
                    </a:solidFill>
                  </a:rPr>
                  <a:t>Fat Metabolism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359797" y="3415712"/>
                <a:ext cx="13897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B0F0"/>
                    </a:solidFill>
                  </a:rPr>
                  <a:t>Oxygen Transport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776882" y="3415712"/>
                <a:ext cx="13897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B0F0"/>
                    </a:solidFill>
                  </a:rPr>
                  <a:t>Skeletal Muscle Function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78525" y="3415712"/>
              <a:ext cx="1277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F0"/>
                  </a:solidFill>
                </a:rPr>
                <a:t>FUNCTION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-15581" y="4246567"/>
            <a:ext cx="8904024" cy="1477328"/>
            <a:chOff x="-54472" y="5531867"/>
            <a:chExt cx="8904024" cy="1477328"/>
          </a:xfrm>
        </p:grpSpPr>
        <p:sp>
          <p:nvSpPr>
            <p:cNvPr id="31" name="TextBox 30"/>
            <p:cNvSpPr txBox="1"/>
            <p:nvPr/>
          </p:nvSpPr>
          <p:spPr>
            <a:xfrm>
              <a:off x="-54472" y="5531867"/>
              <a:ext cx="143204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DISEASE DUE TO NON FUNCTIONAL FORMS OF THE GENE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63501" y="5751409"/>
              <a:ext cx="14079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Huntington’s Disease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75342" y="5751409"/>
              <a:ext cx="1087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Cystic Fibrosis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61041" y="5751409"/>
              <a:ext cx="1087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LCHAD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69794" y="5751409"/>
              <a:ext cx="10877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Sickle Cell Anemia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11953" y="5751409"/>
              <a:ext cx="1237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Muscular Dystrophy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61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4 Classes of Organic Molecules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079" y="3729484"/>
            <a:ext cx="4333381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Calibri" pitchFamily="34" charset="0"/>
                <a:cs typeface="Calibri" pitchFamily="34" charset="0"/>
              </a:rPr>
              <a:t>Carbohydrates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51539" y="3729484"/>
            <a:ext cx="4333381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Calibri" pitchFamily="34" charset="0"/>
                <a:cs typeface="Calibri" pitchFamily="34" charset="0"/>
              </a:rPr>
              <a:t>Lipids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07254" y="347472"/>
            <a:ext cx="4333381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Calibri" pitchFamily="34" charset="0"/>
                <a:cs typeface="Calibri" pitchFamily="34" charset="0"/>
              </a:rPr>
              <a:t>Nucleic Acids</a:t>
            </a:r>
          </a:p>
        </p:txBody>
      </p: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3AFC2DEC-9BE9-49D3-9F70-49A5CCBE4FBF}"/>
              </a:ext>
            </a:extLst>
          </p:cNvPr>
          <p:cNvGrpSpPr/>
          <p:nvPr/>
        </p:nvGrpSpPr>
        <p:grpSpPr>
          <a:xfrm>
            <a:off x="5318042" y="846633"/>
            <a:ext cx="2793128" cy="2467147"/>
            <a:chOff x="5318042" y="846633"/>
            <a:chExt cx="2793128" cy="2467147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57ABC496-D792-42CF-A460-FAAEB92B3DA4}"/>
                </a:ext>
              </a:extLst>
            </p:cNvPr>
            <p:cNvGrpSpPr/>
            <p:nvPr/>
          </p:nvGrpSpPr>
          <p:grpSpPr>
            <a:xfrm>
              <a:off x="7385148" y="1246743"/>
              <a:ext cx="468918" cy="1042254"/>
              <a:chOff x="247654" y="874920"/>
              <a:chExt cx="2505648" cy="5569247"/>
            </a:xfrm>
          </p:grpSpPr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BA9614B1-6531-4EE8-825F-7C73B531A2BC}"/>
                  </a:ext>
                </a:extLst>
              </p:cNvPr>
              <p:cNvCxnSpPr/>
              <p:nvPr/>
            </p:nvCxnSpPr>
            <p:spPr>
              <a:xfrm flipV="1">
                <a:off x="620092" y="4910908"/>
                <a:ext cx="511268" cy="27480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B4AE28DF-C244-495B-8E13-30674D1B9293}"/>
                  </a:ext>
                </a:extLst>
              </p:cNvPr>
              <p:cNvCxnSpPr/>
              <p:nvPr/>
            </p:nvCxnSpPr>
            <p:spPr>
              <a:xfrm flipV="1">
                <a:off x="620092" y="3529677"/>
                <a:ext cx="511268" cy="27480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3FCD5BF3-A493-468A-BD05-CE57A43C8B41}"/>
                  </a:ext>
                </a:extLst>
              </p:cNvPr>
              <p:cNvCxnSpPr/>
              <p:nvPr/>
            </p:nvCxnSpPr>
            <p:spPr>
              <a:xfrm flipV="1">
                <a:off x="620092" y="2139355"/>
                <a:ext cx="511268" cy="27480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0C1BFACB-BF55-40A7-941C-3EAE76813ED1}"/>
                  </a:ext>
                </a:extLst>
              </p:cNvPr>
              <p:cNvGrpSpPr/>
              <p:nvPr/>
            </p:nvGrpSpPr>
            <p:grpSpPr>
              <a:xfrm>
                <a:off x="247654" y="2256196"/>
                <a:ext cx="2505648" cy="1400981"/>
                <a:chOff x="3597201" y="3193320"/>
                <a:chExt cx="2505648" cy="1400981"/>
              </a:xfrm>
            </p:grpSpPr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B0DD8AF8-8F63-422B-B1F9-9A5C76C5983C}"/>
                    </a:ext>
                  </a:extLst>
                </p:cNvPr>
                <p:cNvGrpSpPr/>
                <p:nvPr/>
              </p:nvGrpSpPr>
              <p:grpSpPr>
                <a:xfrm>
                  <a:off x="3597201" y="3193320"/>
                  <a:ext cx="2505648" cy="1270176"/>
                  <a:chOff x="4011212" y="3521930"/>
                  <a:chExt cx="1795040" cy="909950"/>
                </a:xfrm>
              </p:grpSpPr>
              <p:sp>
                <p:nvSpPr>
                  <p:cNvPr id="238" name="AutoShape 48">
                    <a:extLst>
                      <a:ext uri="{FF2B5EF4-FFF2-40B4-BE49-F238E27FC236}">
                        <a16:creationId xmlns:a16="http://schemas.microsoft.com/office/drawing/2014/main" id="{7E7F1C5C-CC16-4F0F-9794-E89D202588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B050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>
                    <a:noAutofit/>
                  </a:bodyPr>
                  <a:lstStyle/>
                  <a:p>
                    <a:endParaRPr lang="en-US" sz="800" b="1"/>
                  </a:p>
                </p:txBody>
              </p: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8EC09A98-1167-4607-A095-5EE60D65FC2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Straight Connector 240">
                    <a:extLst>
                      <a:ext uri="{FF2B5EF4-FFF2-40B4-BE49-F238E27FC236}">
                        <a16:creationId xmlns:a16="http://schemas.microsoft.com/office/drawing/2014/main" id="{F9EBC28B-0E6B-4005-97CD-13693EC793C6}"/>
                      </a:ext>
                    </a:extLst>
                  </p:cNvPr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2" name="Oval 52">
                    <a:extLst>
                      <a:ext uri="{FF2B5EF4-FFF2-40B4-BE49-F238E27FC236}">
                        <a16:creationId xmlns:a16="http://schemas.microsoft.com/office/drawing/2014/main" id="{9CB6919F-6307-4D93-AF14-9E5F3CA88E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endParaRPr lang="en-US" sz="900" b="1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243" name="Straight Connector 242">
                    <a:extLst>
                      <a:ext uri="{FF2B5EF4-FFF2-40B4-BE49-F238E27FC236}">
                        <a16:creationId xmlns:a16="http://schemas.microsoft.com/office/drawing/2014/main" id="{7D4B378F-818D-42C5-AE08-6068106DFB50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4" name="Text Box 50">
                    <a:extLst>
                      <a:ext uri="{FF2B5EF4-FFF2-40B4-BE49-F238E27FC236}">
                        <a16:creationId xmlns:a16="http://schemas.microsoft.com/office/drawing/2014/main" id="{E80C149F-61EF-4B52-BC82-58AC08E3E8F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5134" y="3808943"/>
                    <a:ext cx="531118" cy="54770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66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no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900" b="1" dirty="0">
                      <a:solidFill>
                        <a:srgbClr val="663300"/>
                      </a:solidFill>
                      <a:latin typeface="Calibri" pitchFamily="34" charset="0"/>
                    </a:endParaRPr>
                  </a:p>
                </p:txBody>
              </p:sp>
            </p:grpSp>
            <p:cxnSp>
              <p:nvCxnSpPr>
                <p:cNvPr id="237" name="Straight Connector 236">
                  <a:extLst>
                    <a:ext uri="{FF2B5EF4-FFF2-40B4-BE49-F238E27FC236}">
                      <a16:creationId xmlns:a16="http://schemas.microsoft.com/office/drawing/2014/main" id="{CADE52A7-C698-4D63-88B0-289C0754C37A}"/>
                    </a:ext>
                  </a:extLst>
                </p:cNvPr>
                <p:cNvCxnSpPr/>
                <p:nvPr/>
              </p:nvCxnSpPr>
              <p:spPr>
                <a:xfrm>
                  <a:off x="4865306" y="4463492"/>
                  <a:ext cx="108343" cy="130809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F9F7D77B-50D1-48E0-85BC-D743774C9508}"/>
                  </a:ext>
                </a:extLst>
              </p:cNvPr>
              <p:cNvGrpSpPr/>
              <p:nvPr/>
            </p:nvGrpSpPr>
            <p:grpSpPr>
              <a:xfrm>
                <a:off x="247654" y="3653095"/>
                <a:ext cx="2505648" cy="1400981"/>
                <a:chOff x="3597201" y="3193320"/>
                <a:chExt cx="2505648" cy="1400981"/>
              </a:xfrm>
            </p:grpSpPr>
            <p:grpSp>
              <p:nvGrpSpPr>
                <p:cNvPr id="223" name="Group 222">
                  <a:extLst>
                    <a:ext uri="{FF2B5EF4-FFF2-40B4-BE49-F238E27FC236}">
                      <a16:creationId xmlns:a16="http://schemas.microsoft.com/office/drawing/2014/main" id="{884D859C-E46F-42B2-A0A6-17FBC3BA7E5F}"/>
                    </a:ext>
                  </a:extLst>
                </p:cNvPr>
                <p:cNvGrpSpPr/>
                <p:nvPr/>
              </p:nvGrpSpPr>
              <p:grpSpPr>
                <a:xfrm>
                  <a:off x="3597201" y="3193320"/>
                  <a:ext cx="2505648" cy="1270176"/>
                  <a:chOff x="4011212" y="3521930"/>
                  <a:chExt cx="1795040" cy="909950"/>
                </a:xfrm>
              </p:grpSpPr>
              <p:sp>
                <p:nvSpPr>
                  <p:cNvPr id="227" name="AutoShape 48">
                    <a:extLst>
                      <a:ext uri="{FF2B5EF4-FFF2-40B4-BE49-F238E27FC236}">
                        <a16:creationId xmlns:a16="http://schemas.microsoft.com/office/drawing/2014/main" id="{3AFE26D2-23DC-4FD0-881A-CFFCE60E91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B050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>
                    <a:noAutofit/>
                  </a:bodyPr>
                  <a:lstStyle/>
                  <a:p>
                    <a:endParaRPr lang="en-US" sz="800" b="1"/>
                  </a:p>
                </p:txBody>
              </p: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2E260074-3437-4DDD-80F2-5A0F0FD6E94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C68586D7-F9A4-4291-B76C-2E30BC26BC25}"/>
                      </a:ext>
                    </a:extLst>
                  </p:cNvPr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1" name="Oval 52">
                    <a:extLst>
                      <a:ext uri="{FF2B5EF4-FFF2-40B4-BE49-F238E27FC236}">
                        <a16:creationId xmlns:a16="http://schemas.microsoft.com/office/drawing/2014/main" id="{9F5EEBD0-70CB-47AC-ABD6-F08753052E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endParaRPr lang="en-US" sz="900" b="1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0605086F-D533-458C-9C0E-411549509886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3" name="Text Box 50">
                    <a:extLst>
                      <a:ext uri="{FF2B5EF4-FFF2-40B4-BE49-F238E27FC236}">
                        <a16:creationId xmlns:a16="http://schemas.microsoft.com/office/drawing/2014/main" id="{0E27C615-43AC-4EF9-9426-3E749347001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5134" y="3808942"/>
                    <a:ext cx="531118" cy="54770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66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no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900" b="1" dirty="0">
                      <a:solidFill>
                        <a:srgbClr val="663300"/>
                      </a:solidFill>
                      <a:latin typeface="Calibri" pitchFamily="34" charset="0"/>
                    </a:endParaRPr>
                  </a:p>
                </p:txBody>
              </p:sp>
            </p:grpSp>
            <p:cxnSp>
              <p:nvCxnSpPr>
                <p:cNvPr id="226" name="Straight Connector 225">
                  <a:extLst>
                    <a:ext uri="{FF2B5EF4-FFF2-40B4-BE49-F238E27FC236}">
                      <a16:creationId xmlns:a16="http://schemas.microsoft.com/office/drawing/2014/main" id="{30178000-9D2C-41EA-9D2E-7F8EDE13E769}"/>
                    </a:ext>
                  </a:extLst>
                </p:cNvPr>
                <p:cNvCxnSpPr/>
                <p:nvPr/>
              </p:nvCxnSpPr>
              <p:spPr>
                <a:xfrm>
                  <a:off x="4865306" y="4463492"/>
                  <a:ext cx="108343" cy="130809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8014F51C-3D97-4E01-B471-6874CCBCB2C0}"/>
                  </a:ext>
                </a:extLst>
              </p:cNvPr>
              <p:cNvGrpSpPr/>
              <p:nvPr/>
            </p:nvGrpSpPr>
            <p:grpSpPr>
              <a:xfrm>
                <a:off x="247654" y="5043186"/>
                <a:ext cx="2505648" cy="1400981"/>
                <a:chOff x="3597201" y="3193320"/>
                <a:chExt cx="2505648" cy="1400981"/>
              </a:xfrm>
            </p:grpSpPr>
            <p:grpSp>
              <p:nvGrpSpPr>
                <p:cNvPr id="212" name="Group 211">
                  <a:extLst>
                    <a:ext uri="{FF2B5EF4-FFF2-40B4-BE49-F238E27FC236}">
                      <a16:creationId xmlns:a16="http://schemas.microsoft.com/office/drawing/2014/main" id="{A205B87C-26AB-421B-88E8-E3B9C4573E73}"/>
                    </a:ext>
                  </a:extLst>
                </p:cNvPr>
                <p:cNvGrpSpPr/>
                <p:nvPr/>
              </p:nvGrpSpPr>
              <p:grpSpPr>
                <a:xfrm>
                  <a:off x="3597201" y="3193320"/>
                  <a:ext cx="2505648" cy="1270176"/>
                  <a:chOff x="4011212" y="3521930"/>
                  <a:chExt cx="1795040" cy="909950"/>
                </a:xfrm>
              </p:grpSpPr>
              <p:sp>
                <p:nvSpPr>
                  <p:cNvPr id="216" name="AutoShape 48">
                    <a:extLst>
                      <a:ext uri="{FF2B5EF4-FFF2-40B4-BE49-F238E27FC236}">
                        <a16:creationId xmlns:a16="http://schemas.microsoft.com/office/drawing/2014/main" id="{EEC5B7D9-F560-400C-BE55-A43E07E043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B050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>
                    <a:noAutofit/>
                  </a:bodyPr>
                  <a:lstStyle/>
                  <a:p>
                    <a:endParaRPr lang="en-US" sz="800" b="1"/>
                  </a:p>
                </p:txBody>
              </p: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DBA23CF2-748F-40B5-9366-EFE323704B0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C69873C1-C59D-48A7-9F8D-68DAFB0DA30D}"/>
                      </a:ext>
                    </a:extLst>
                  </p:cNvPr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0" name="Oval 52">
                    <a:extLst>
                      <a:ext uri="{FF2B5EF4-FFF2-40B4-BE49-F238E27FC236}">
                        <a16:creationId xmlns:a16="http://schemas.microsoft.com/office/drawing/2014/main" id="{2C596608-71C4-4CC9-8C1E-DA6A55A94A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endParaRPr lang="en-US" sz="900" b="1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9FA3ADDB-BDC4-457A-B2AA-6A6B4DAF9A6A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2" name="Text Box 50">
                    <a:extLst>
                      <a:ext uri="{FF2B5EF4-FFF2-40B4-BE49-F238E27FC236}">
                        <a16:creationId xmlns:a16="http://schemas.microsoft.com/office/drawing/2014/main" id="{82669336-52D7-485B-8A79-9A4ACB262DD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5134" y="3808943"/>
                    <a:ext cx="531118" cy="54770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66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no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900" b="1" dirty="0">
                      <a:solidFill>
                        <a:srgbClr val="663300"/>
                      </a:solidFill>
                      <a:latin typeface="Calibri" pitchFamily="34" charset="0"/>
                    </a:endParaRPr>
                  </a:p>
                </p:txBody>
              </p:sp>
            </p:grp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BFFDCC29-E5CB-4815-AE6E-77247163AAAB}"/>
                    </a:ext>
                  </a:extLst>
                </p:cNvPr>
                <p:cNvCxnSpPr/>
                <p:nvPr/>
              </p:nvCxnSpPr>
              <p:spPr>
                <a:xfrm>
                  <a:off x="4865306" y="4463492"/>
                  <a:ext cx="108343" cy="130809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25E39302-FEFC-4C3E-AA76-23327B4F44EA}"/>
                  </a:ext>
                </a:extLst>
              </p:cNvPr>
              <p:cNvGrpSpPr/>
              <p:nvPr/>
            </p:nvGrpSpPr>
            <p:grpSpPr>
              <a:xfrm>
                <a:off x="247654" y="874920"/>
                <a:ext cx="2505648" cy="1400986"/>
                <a:chOff x="3597201" y="3193315"/>
                <a:chExt cx="2505648" cy="1400986"/>
              </a:xfrm>
            </p:grpSpPr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898DA8A0-9327-4BA6-8F58-3D2F50858D44}"/>
                    </a:ext>
                  </a:extLst>
                </p:cNvPr>
                <p:cNvGrpSpPr/>
                <p:nvPr/>
              </p:nvGrpSpPr>
              <p:grpSpPr>
                <a:xfrm>
                  <a:off x="3597201" y="3193315"/>
                  <a:ext cx="2505648" cy="1270175"/>
                  <a:chOff x="4011212" y="3521930"/>
                  <a:chExt cx="1795040" cy="909950"/>
                </a:xfrm>
              </p:grpSpPr>
              <p:sp>
                <p:nvSpPr>
                  <p:cNvPr id="205" name="AutoShape 48">
                    <a:extLst>
                      <a:ext uri="{FF2B5EF4-FFF2-40B4-BE49-F238E27FC236}">
                        <a16:creationId xmlns:a16="http://schemas.microsoft.com/office/drawing/2014/main" id="{9806F4D9-5FA8-4192-8F53-1C06330542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B050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>
                    <a:noAutofit/>
                  </a:bodyPr>
                  <a:lstStyle/>
                  <a:p>
                    <a:endParaRPr lang="en-US" sz="800" b="1"/>
                  </a:p>
                </p:txBody>
              </p: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667972D8-4916-46E0-BAEF-9377768AA64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D1B170B5-EF0E-40E4-8C1E-FD7C343F3DCA}"/>
                      </a:ext>
                    </a:extLst>
                  </p:cNvPr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9" name="Oval 52">
                    <a:extLst>
                      <a:ext uri="{FF2B5EF4-FFF2-40B4-BE49-F238E27FC236}">
                        <a16:creationId xmlns:a16="http://schemas.microsoft.com/office/drawing/2014/main" id="{D9F1B221-EB1F-44D4-83F9-1A7787F540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endParaRPr lang="en-US" sz="900" b="1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186487A5-7817-40BB-BBBD-ED8C26E662F1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1" name="Text Box 50">
                    <a:extLst>
                      <a:ext uri="{FF2B5EF4-FFF2-40B4-BE49-F238E27FC236}">
                        <a16:creationId xmlns:a16="http://schemas.microsoft.com/office/drawing/2014/main" id="{B26D521D-B445-4628-8DC1-265EB771713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5134" y="3808945"/>
                    <a:ext cx="531118" cy="54770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66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no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900" b="1" dirty="0">
                      <a:solidFill>
                        <a:srgbClr val="663300"/>
                      </a:solidFill>
                      <a:latin typeface="Calibri" pitchFamily="34" charset="0"/>
                    </a:endParaRPr>
                  </a:p>
                </p:txBody>
              </p:sp>
            </p:grp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C136DA84-7F64-4FF4-BC93-8A45498F7256}"/>
                    </a:ext>
                  </a:extLst>
                </p:cNvPr>
                <p:cNvCxnSpPr/>
                <p:nvPr/>
              </p:nvCxnSpPr>
              <p:spPr>
                <a:xfrm>
                  <a:off x="4865306" y="4463492"/>
                  <a:ext cx="108343" cy="130809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24F5DE26-C0B2-4B41-961C-C0556E2F478F}"/>
                  </a:ext>
                </a:extLst>
              </p:cNvPr>
              <p:cNvCxnSpPr/>
              <p:nvPr/>
            </p:nvCxnSpPr>
            <p:spPr>
              <a:xfrm flipH="1">
                <a:off x="1017360" y="6303516"/>
                <a:ext cx="108341" cy="130809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85956295-CEB6-4A9C-9CAC-591BB967665A}"/>
                </a:ext>
              </a:extLst>
            </p:cNvPr>
            <p:cNvGrpSpPr/>
            <p:nvPr/>
          </p:nvGrpSpPr>
          <p:grpSpPr>
            <a:xfrm>
              <a:off x="6373775" y="2992406"/>
              <a:ext cx="906469" cy="321374"/>
              <a:chOff x="1580500" y="874921"/>
              <a:chExt cx="3951627" cy="1400984"/>
            </a:xfrm>
          </p:grpSpPr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09984149-809C-4732-B98C-544535253F3D}"/>
                  </a:ext>
                </a:extLst>
              </p:cNvPr>
              <p:cNvCxnSpPr>
                <a:endCxn id="258" idx="2"/>
              </p:cNvCxnSpPr>
              <p:nvPr/>
            </p:nvCxnSpPr>
            <p:spPr>
              <a:xfrm>
                <a:off x="2016839" y="1092469"/>
                <a:ext cx="287886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43CE670C-41C2-4803-9BC9-A4DB5DA2B63B}"/>
                  </a:ext>
                </a:extLst>
              </p:cNvPr>
              <p:cNvCxnSpPr/>
              <p:nvPr/>
            </p:nvCxnSpPr>
            <p:spPr>
              <a:xfrm>
                <a:off x="2738594" y="1092469"/>
                <a:ext cx="287886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45379F2A-6C6B-4425-B16A-4B21886C23F0}"/>
                  </a:ext>
                </a:extLst>
              </p:cNvPr>
              <p:cNvGrpSpPr/>
              <p:nvPr/>
            </p:nvGrpSpPr>
            <p:grpSpPr>
              <a:xfrm>
                <a:off x="1580500" y="874921"/>
                <a:ext cx="3951627" cy="1400984"/>
                <a:chOff x="2151221" y="3193316"/>
                <a:chExt cx="3951627" cy="1400984"/>
              </a:xfrm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B534F36C-5F2F-4056-8CCC-D707DD81C817}"/>
                    </a:ext>
                  </a:extLst>
                </p:cNvPr>
                <p:cNvGrpSpPr/>
                <p:nvPr/>
              </p:nvGrpSpPr>
              <p:grpSpPr>
                <a:xfrm>
                  <a:off x="2151221" y="3193316"/>
                  <a:ext cx="3951627" cy="1270175"/>
                  <a:chOff x="2975316" y="3521930"/>
                  <a:chExt cx="2830936" cy="909950"/>
                </a:xfrm>
              </p:grpSpPr>
              <p:sp>
                <p:nvSpPr>
                  <p:cNvPr id="252" name="AutoShape 48">
                    <a:extLst>
                      <a:ext uri="{FF2B5EF4-FFF2-40B4-BE49-F238E27FC236}">
                        <a16:creationId xmlns:a16="http://schemas.microsoft.com/office/drawing/2014/main" id="{F9A373A0-0D5A-42A4-8866-CC5D7D32B0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B050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>
                    <a:noAutofit/>
                  </a:bodyPr>
                  <a:lstStyle/>
                  <a:p>
                    <a:endParaRPr lang="en-US" sz="800" b="1"/>
                  </a:p>
                </p:txBody>
              </p:sp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0AEC8982-A72C-44D4-95D1-825962D7880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2A8D169B-3D31-4580-B1AB-FEED4E2CB32E}"/>
                      </a:ext>
                    </a:extLst>
                  </p:cNvPr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5" name="Oval 52">
                    <a:extLst>
                      <a:ext uri="{FF2B5EF4-FFF2-40B4-BE49-F238E27FC236}">
                        <a16:creationId xmlns:a16="http://schemas.microsoft.com/office/drawing/2014/main" id="{E09ABC33-A5E2-453D-BFDA-05AD467CFD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endParaRPr lang="en-US" sz="900" b="1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FF2A2C05-A82B-45D7-AE63-DFE0DF646554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7" name="Text Box 50">
                    <a:extLst>
                      <a:ext uri="{FF2B5EF4-FFF2-40B4-BE49-F238E27FC236}">
                        <a16:creationId xmlns:a16="http://schemas.microsoft.com/office/drawing/2014/main" id="{57562046-0C41-45B1-96FF-9914BDAA4D4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5133" y="3808943"/>
                    <a:ext cx="531119" cy="504482"/>
                  </a:xfrm>
                  <a:prstGeom prst="rect">
                    <a:avLst/>
                  </a:prstGeom>
                  <a:solidFill>
                    <a:srgbClr val="FFC1B3"/>
                  </a:solidFill>
                  <a:ln w="19050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 anchorCtr="0">
                    <a:no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900" b="1" dirty="0">
                      <a:solidFill>
                        <a:srgbClr val="FF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58" name="Oval 52">
                    <a:extLst>
                      <a:ext uri="{FF2B5EF4-FFF2-40B4-BE49-F238E27FC236}">
                        <a16:creationId xmlns:a16="http://schemas.microsoft.com/office/drawing/2014/main" id="{35DAD389-0D5C-493B-9C1E-91578A5F26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94149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endParaRPr lang="en-US" sz="900" b="1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59" name="Oval 52">
                    <a:extLst>
                      <a:ext uri="{FF2B5EF4-FFF2-40B4-BE49-F238E27FC236}">
                        <a16:creationId xmlns:a16="http://schemas.microsoft.com/office/drawing/2014/main" id="{05D6CA34-1068-4039-B1A8-45618CB2ED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75316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endParaRPr lang="en-US" sz="900" b="1" dirty="0">
                      <a:latin typeface="Calibri" pitchFamily="34" charset="0"/>
                    </a:endParaRPr>
                  </a:p>
                </p:txBody>
              </p:sp>
            </p:grpSp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id="{0D869B86-D141-4444-87FA-C277ADE3E1C7}"/>
                    </a:ext>
                  </a:extLst>
                </p:cNvPr>
                <p:cNvCxnSpPr/>
                <p:nvPr/>
              </p:nvCxnSpPr>
              <p:spPr>
                <a:xfrm>
                  <a:off x="4865305" y="4463491"/>
                  <a:ext cx="108343" cy="130809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C375B3EF-A733-46C8-B631-140E73AEAC36}"/>
                  </a:ext>
                </a:extLst>
              </p:cNvPr>
              <p:cNvCxnSpPr/>
              <p:nvPr/>
            </p:nvCxnSpPr>
            <p:spPr>
              <a:xfrm flipH="1">
                <a:off x="3796187" y="2145096"/>
                <a:ext cx="108341" cy="130809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D36CD5-02BF-419D-B6D8-F2E148F00697}"/>
                </a:ext>
              </a:extLst>
            </p:cNvPr>
            <p:cNvGrpSpPr/>
            <p:nvPr/>
          </p:nvGrpSpPr>
          <p:grpSpPr>
            <a:xfrm>
              <a:off x="5318042" y="1239653"/>
              <a:ext cx="1631638" cy="1063805"/>
              <a:chOff x="345538" y="1328634"/>
              <a:chExt cx="1631638" cy="1063805"/>
            </a:xfrm>
          </p:grpSpPr>
          <p:grpSp>
            <p:nvGrpSpPr>
              <p:cNvPr id="27" name="Group 345">
                <a:extLst>
                  <a:ext uri="{FF2B5EF4-FFF2-40B4-BE49-F238E27FC236}">
                    <a16:creationId xmlns:a16="http://schemas.microsoft.com/office/drawing/2014/main" id="{0B20679B-5435-45B9-84F2-55A939699D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3687" y="1354968"/>
                <a:ext cx="193489" cy="1005383"/>
                <a:chOff x="4907" y="2599"/>
                <a:chExt cx="306" cy="1590"/>
              </a:xfrm>
            </p:grpSpPr>
            <p:sp>
              <p:nvSpPr>
                <p:cNvPr id="28" name="Line 346">
                  <a:extLst>
                    <a:ext uri="{FF2B5EF4-FFF2-40B4-BE49-F238E27FC236}">
                      <a16:creationId xmlns:a16="http://schemas.microsoft.com/office/drawing/2014/main" id="{EF8CC64D-7EA6-415F-971E-454EC4D2A7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79" y="2668"/>
                  <a:ext cx="45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347">
                  <a:extLst>
                    <a:ext uri="{FF2B5EF4-FFF2-40B4-BE49-F238E27FC236}">
                      <a16:creationId xmlns:a16="http://schemas.microsoft.com/office/drawing/2014/main" id="{B03A6C01-CAF3-4D24-99AE-08E36DF4F9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78" y="2754"/>
                  <a:ext cx="129" cy="0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348">
                  <a:extLst>
                    <a:ext uri="{FF2B5EF4-FFF2-40B4-BE49-F238E27FC236}">
                      <a16:creationId xmlns:a16="http://schemas.microsoft.com/office/drawing/2014/main" id="{403C712E-05E0-40BA-8E15-560348A009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29" y="2841"/>
                  <a:ext cx="95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349">
                  <a:extLst>
                    <a:ext uri="{FF2B5EF4-FFF2-40B4-BE49-F238E27FC236}">
                      <a16:creationId xmlns:a16="http://schemas.microsoft.com/office/drawing/2014/main" id="{86BAED65-F057-4FA5-A087-F9B1E4E9A7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85" y="3101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350">
                  <a:extLst>
                    <a:ext uri="{FF2B5EF4-FFF2-40B4-BE49-F238E27FC236}">
                      <a16:creationId xmlns:a16="http://schemas.microsoft.com/office/drawing/2014/main" id="{7F8D99BD-1CED-4895-B188-6DDCB22A2A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49" y="3274"/>
                  <a:ext cx="65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351">
                  <a:extLst>
                    <a:ext uri="{FF2B5EF4-FFF2-40B4-BE49-F238E27FC236}">
                      <a16:creationId xmlns:a16="http://schemas.microsoft.com/office/drawing/2014/main" id="{8D78493C-9A26-4ACB-84AE-F82D7E4BD2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57" y="3359"/>
                  <a:ext cx="157" cy="0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352">
                  <a:extLst>
                    <a:ext uri="{FF2B5EF4-FFF2-40B4-BE49-F238E27FC236}">
                      <a16:creationId xmlns:a16="http://schemas.microsoft.com/office/drawing/2014/main" id="{BDA2E680-3918-4534-A1EB-9E09896864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45" y="3445"/>
                  <a:ext cx="8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353">
                  <a:extLst>
                    <a:ext uri="{FF2B5EF4-FFF2-40B4-BE49-F238E27FC236}">
                      <a16:creationId xmlns:a16="http://schemas.microsoft.com/office/drawing/2014/main" id="{64E25165-9DD2-4FDD-8375-7BB68E8B33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39" y="3532"/>
                  <a:ext cx="68" cy="0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354">
                  <a:extLst>
                    <a:ext uri="{FF2B5EF4-FFF2-40B4-BE49-F238E27FC236}">
                      <a16:creationId xmlns:a16="http://schemas.microsoft.com/office/drawing/2014/main" id="{6FFFFA74-BF73-42AA-B773-99858CC567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31" y="3618"/>
                  <a:ext cx="158" cy="0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355">
                  <a:extLst>
                    <a:ext uri="{FF2B5EF4-FFF2-40B4-BE49-F238E27FC236}">
                      <a16:creationId xmlns:a16="http://schemas.microsoft.com/office/drawing/2014/main" id="{A0F64FF8-7FEB-491E-8F16-0C0A3419DE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19" y="3704"/>
                  <a:ext cx="98" cy="0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356">
                  <a:extLst>
                    <a:ext uri="{FF2B5EF4-FFF2-40B4-BE49-F238E27FC236}">
                      <a16:creationId xmlns:a16="http://schemas.microsoft.com/office/drawing/2014/main" id="{5CC1A1E9-264B-4609-A723-37B7244CE6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17" y="3878"/>
                  <a:ext cx="111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357">
                  <a:extLst>
                    <a:ext uri="{FF2B5EF4-FFF2-40B4-BE49-F238E27FC236}">
                      <a16:creationId xmlns:a16="http://schemas.microsoft.com/office/drawing/2014/main" id="{FB6B0B2F-5209-4597-B3D0-C7CD8095A6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36" y="3965"/>
                  <a:ext cx="159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358">
                  <a:extLst>
                    <a:ext uri="{FF2B5EF4-FFF2-40B4-BE49-F238E27FC236}">
                      <a16:creationId xmlns:a16="http://schemas.microsoft.com/office/drawing/2014/main" id="{819F652B-73F9-450D-AE65-41DB40D6AF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62" y="4051"/>
                  <a:ext cx="70" cy="0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359">
                  <a:extLst>
                    <a:ext uri="{FF2B5EF4-FFF2-40B4-BE49-F238E27FC236}">
                      <a16:creationId xmlns:a16="http://schemas.microsoft.com/office/drawing/2014/main" id="{5B3775C7-F549-41F0-8B48-A7BBA7AC50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07" y="3015"/>
                  <a:ext cx="185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360">
                  <a:extLst>
                    <a:ext uri="{FF2B5EF4-FFF2-40B4-BE49-F238E27FC236}">
                      <a16:creationId xmlns:a16="http://schemas.microsoft.com/office/drawing/2014/main" id="{5887F367-5F86-4C85-BFF1-446278AD60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124" y="2668"/>
                  <a:ext cx="51" cy="0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361">
                  <a:extLst>
                    <a:ext uri="{FF2B5EF4-FFF2-40B4-BE49-F238E27FC236}">
                      <a16:creationId xmlns:a16="http://schemas.microsoft.com/office/drawing/2014/main" id="{F6FB19A8-F059-4FE7-9184-BED14B7DBD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65" y="2754"/>
                  <a:ext cx="99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62">
                  <a:extLst>
                    <a:ext uri="{FF2B5EF4-FFF2-40B4-BE49-F238E27FC236}">
                      <a16:creationId xmlns:a16="http://schemas.microsoft.com/office/drawing/2014/main" id="{2A273DC1-9C45-4E6D-817E-40236A507E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04" y="2841"/>
                  <a:ext cx="47" cy="0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63">
                  <a:extLst>
                    <a:ext uri="{FF2B5EF4-FFF2-40B4-BE49-F238E27FC236}">
                      <a16:creationId xmlns:a16="http://schemas.microsoft.com/office/drawing/2014/main" id="{90B7F97C-2E25-4AF2-9D68-5E88C0B35B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89" y="3101"/>
                  <a:ext cx="10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64">
                  <a:extLst>
                    <a:ext uri="{FF2B5EF4-FFF2-40B4-BE49-F238E27FC236}">
                      <a16:creationId xmlns:a16="http://schemas.microsoft.com/office/drawing/2014/main" id="{86F5E998-48CF-4C5B-A9F9-2556B631C3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105" y="3274"/>
                  <a:ext cx="61" cy="0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65">
                  <a:extLst>
                    <a:ext uri="{FF2B5EF4-FFF2-40B4-BE49-F238E27FC236}">
                      <a16:creationId xmlns:a16="http://schemas.microsoft.com/office/drawing/2014/main" id="{BA8F0D76-59F2-41B8-8070-0CAB6E7FDC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62" y="3359"/>
                  <a:ext cx="105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66">
                  <a:extLst>
                    <a:ext uri="{FF2B5EF4-FFF2-40B4-BE49-F238E27FC236}">
                      <a16:creationId xmlns:a16="http://schemas.microsoft.com/office/drawing/2014/main" id="{D07AB9FA-C2F5-4B4F-A798-5914FBE853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98" y="3445"/>
                  <a:ext cx="58" cy="0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367">
                  <a:extLst>
                    <a:ext uri="{FF2B5EF4-FFF2-40B4-BE49-F238E27FC236}">
                      <a16:creationId xmlns:a16="http://schemas.microsoft.com/office/drawing/2014/main" id="{710004EB-6EC0-44DA-8EE3-67FA16D71E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96" y="3532"/>
                  <a:ext cx="40" cy="0"/>
                </a:xfrm>
                <a:prstGeom prst="line">
                  <a:avLst/>
                </a:prstGeom>
                <a:noFill/>
                <a:ln w="38100">
                  <a:solidFill>
                    <a:srgbClr val="33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368">
                  <a:extLst>
                    <a:ext uri="{FF2B5EF4-FFF2-40B4-BE49-F238E27FC236}">
                      <a16:creationId xmlns:a16="http://schemas.microsoft.com/office/drawing/2014/main" id="{79D44FFB-FBB5-4F17-813F-B27FD21CE9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49" y="3618"/>
                  <a:ext cx="11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369">
                  <a:extLst>
                    <a:ext uri="{FF2B5EF4-FFF2-40B4-BE49-F238E27FC236}">
                      <a16:creationId xmlns:a16="http://schemas.microsoft.com/office/drawing/2014/main" id="{F7FE7BD8-53DD-4D59-81D3-AA6EC76CD7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94" y="3704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370">
                  <a:extLst>
                    <a:ext uri="{FF2B5EF4-FFF2-40B4-BE49-F238E27FC236}">
                      <a16:creationId xmlns:a16="http://schemas.microsoft.com/office/drawing/2014/main" id="{F8B1FFB1-FF67-4ED3-8715-4F7E135B67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91" y="3878"/>
                  <a:ext cx="103" cy="0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371">
                  <a:extLst>
                    <a:ext uri="{FF2B5EF4-FFF2-40B4-BE49-F238E27FC236}">
                      <a16:creationId xmlns:a16="http://schemas.microsoft.com/office/drawing/2014/main" id="{3DC445FD-288A-4264-A2EC-EF576DF512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45" y="3965"/>
                  <a:ext cx="98" cy="0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372">
                  <a:extLst>
                    <a:ext uri="{FF2B5EF4-FFF2-40B4-BE49-F238E27FC236}">
                      <a16:creationId xmlns:a16="http://schemas.microsoft.com/office/drawing/2014/main" id="{333E5C41-F192-47D6-96BA-8F169ECAB5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19" y="4051"/>
                  <a:ext cx="51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373">
                  <a:extLst>
                    <a:ext uri="{FF2B5EF4-FFF2-40B4-BE49-F238E27FC236}">
                      <a16:creationId xmlns:a16="http://schemas.microsoft.com/office/drawing/2014/main" id="{3A870B95-A035-470F-9562-CDCB63F943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31" y="3015"/>
                  <a:ext cx="119" cy="0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Freeform 374">
                  <a:extLst>
                    <a:ext uri="{FF2B5EF4-FFF2-40B4-BE49-F238E27FC236}">
                      <a16:creationId xmlns:a16="http://schemas.microsoft.com/office/drawing/2014/main" id="{09432392-38C9-4A0A-BFFE-D3B3BB88C7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V="1">
                  <a:off x="4908" y="2614"/>
                  <a:ext cx="305" cy="1575"/>
                </a:xfrm>
                <a:custGeom>
                  <a:avLst/>
                  <a:gdLst>
                    <a:gd name="T0" fmla="*/ 352 w 769"/>
                    <a:gd name="T1" fmla="*/ 0 h 3107"/>
                    <a:gd name="T2" fmla="*/ 69 w 769"/>
                    <a:gd name="T3" fmla="*/ 227 h 3107"/>
                    <a:gd name="T4" fmla="*/ 768 w 769"/>
                    <a:gd name="T5" fmla="*/ 756 h 3107"/>
                    <a:gd name="T6" fmla="*/ 60 w 769"/>
                    <a:gd name="T7" fmla="*/ 1379 h 3107"/>
                    <a:gd name="T8" fmla="*/ 749 w 769"/>
                    <a:gd name="T9" fmla="*/ 1908 h 3107"/>
                    <a:gd name="T10" fmla="*/ 60 w 769"/>
                    <a:gd name="T11" fmla="*/ 2493 h 3107"/>
                    <a:gd name="T12" fmla="*/ 759 w 769"/>
                    <a:gd name="T13" fmla="*/ 3107 h 3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9" h="3107">
                      <a:moveTo>
                        <a:pt x="352" y="0"/>
                      </a:moveTo>
                      <a:cubicBezTo>
                        <a:pt x="176" y="50"/>
                        <a:pt x="0" y="101"/>
                        <a:pt x="69" y="227"/>
                      </a:cubicBezTo>
                      <a:cubicBezTo>
                        <a:pt x="138" y="353"/>
                        <a:pt x="769" y="564"/>
                        <a:pt x="768" y="756"/>
                      </a:cubicBezTo>
                      <a:cubicBezTo>
                        <a:pt x="767" y="948"/>
                        <a:pt x="63" y="1187"/>
                        <a:pt x="60" y="1379"/>
                      </a:cubicBezTo>
                      <a:cubicBezTo>
                        <a:pt x="57" y="1571"/>
                        <a:pt x="749" y="1722"/>
                        <a:pt x="749" y="1908"/>
                      </a:cubicBezTo>
                      <a:cubicBezTo>
                        <a:pt x="749" y="2094"/>
                        <a:pt x="58" y="2293"/>
                        <a:pt x="60" y="2493"/>
                      </a:cubicBezTo>
                      <a:cubicBezTo>
                        <a:pt x="62" y="2693"/>
                        <a:pt x="643" y="3005"/>
                        <a:pt x="759" y="3107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CD88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Freeform 375">
                  <a:extLst>
                    <a:ext uri="{FF2B5EF4-FFF2-40B4-BE49-F238E27FC236}">
                      <a16:creationId xmlns:a16="http://schemas.microsoft.com/office/drawing/2014/main" id="{E4F0113E-A4ED-47B6-98E2-6A0572CB8A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V="1">
                  <a:off x="4915" y="2599"/>
                  <a:ext cx="294" cy="1576"/>
                </a:xfrm>
                <a:custGeom>
                  <a:avLst/>
                  <a:gdLst>
                    <a:gd name="T0" fmla="*/ 107 w 744"/>
                    <a:gd name="T1" fmla="*/ 0 h 3106"/>
                    <a:gd name="T2" fmla="*/ 700 w 744"/>
                    <a:gd name="T3" fmla="*/ 455 h 3106"/>
                    <a:gd name="T4" fmla="*/ 1 w 744"/>
                    <a:gd name="T5" fmla="*/ 984 h 3106"/>
                    <a:gd name="T6" fmla="*/ 709 w 744"/>
                    <a:gd name="T7" fmla="*/ 1607 h 3106"/>
                    <a:gd name="T8" fmla="*/ 20 w 744"/>
                    <a:gd name="T9" fmla="*/ 2136 h 3106"/>
                    <a:gd name="T10" fmla="*/ 709 w 744"/>
                    <a:gd name="T11" fmla="*/ 2721 h 3106"/>
                    <a:gd name="T12" fmla="*/ 229 w 744"/>
                    <a:gd name="T13" fmla="*/ 3106 h 3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4" h="3106">
                      <a:moveTo>
                        <a:pt x="107" y="0"/>
                      </a:moveTo>
                      <a:cubicBezTo>
                        <a:pt x="207" y="76"/>
                        <a:pt x="718" y="291"/>
                        <a:pt x="700" y="455"/>
                      </a:cubicBezTo>
                      <a:cubicBezTo>
                        <a:pt x="682" y="619"/>
                        <a:pt x="0" y="792"/>
                        <a:pt x="1" y="984"/>
                      </a:cubicBezTo>
                      <a:cubicBezTo>
                        <a:pt x="2" y="1176"/>
                        <a:pt x="706" y="1415"/>
                        <a:pt x="709" y="1607"/>
                      </a:cubicBezTo>
                      <a:cubicBezTo>
                        <a:pt x="712" y="1799"/>
                        <a:pt x="20" y="1950"/>
                        <a:pt x="20" y="2136"/>
                      </a:cubicBezTo>
                      <a:cubicBezTo>
                        <a:pt x="20" y="2322"/>
                        <a:pt x="674" y="2559"/>
                        <a:pt x="709" y="2721"/>
                      </a:cubicBezTo>
                      <a:cubicBezTo>
                        <a:pt x="744" y="2883"/>
                        <a:pt x="329" y="3026"/>
                        <a:pt x="229" y="310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CD88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A7E2FF4-6896-4622-A59D-A0033BAD6662}"/>
                  </a:ext>
                </a:extLst>
              </p:cNvPr>
              <p:cNvGrpSpPr/>
              <p:nvPr/>
            </p:nvGrpSpPr>
            <p:grpSpPr>
              <a:xfrm>
                <a:off x="345538" y="1328634"/>
                <a:ext cx="977903" cy="1063805"/>
                <a:chOff x="1833292" y="1426532"/>
                <a:chExt cx="2401032" cy="2611946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57AB8552-DD15-45E6-8B86-D6C55B13D215}"/>
                    </a:ext>
                  </a:extLst>
                </p:cNvPr>
                <p:cNvCxnSpPr/>
                <p:nvPr/>
              </p:nvCxnSpPr>
              <p:spPr>
                <a:xfrm flipV="1">
                  <a:off x="2004425" y="3281042"/>
                  <a:ext cx="234924" cy="126271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B14F5E6B-EC70-4ECC-AF6B-9030FB4FBA99}"/>
                    </a:ext>
                  </a:extLst>
                </p:cNvPr>
                <p:cNvCxnSpPr/>
                <p:nvPr/>
              </p:nvCxnSpPr>
              <p:spPr>
                <a:xfrm flipV="1">
                  <a:off x="2004425" y="2646375"/>
                  <a:ext cx="234924" cy="126271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C475651E-E048-4B3D-A74C-200A3622981D}"/>
                    </a:ext>
                  </a:extLst>
                </p:cNvPr>
                <p:cNvCxnSpPr/>
                <p:nvPr/>
              </p:nvCxnSpPr>
              <p:spPr>
                <a:xfrm flipV="1">
                  <a:off x="2004425" y="2007531"/>
                  <a:ext cx="234924" cy="126271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27941D6E-BA69-49DE-825B-BDB6A6295A2B}"/>
                    </a:ext>
                  </a:extLst>
                </p:cNvPr>
                <p:cNvGrpSpPr/>
                <p:nvPr/>
              </p:nvGrpSpPr>
              <p:grpSpPr>
                <a:xfrm>
                  <a:off x="1833292" y="2061217"/>
                  <a:ext cx="1151329" cy="583638"/>
                  <a:chOff x="4011212" y="3521930"/>
                  <a:chExt cx="1795040" cy="909950"/>
                </a:xfrm>
              </p:grpSpPr>
              <p:sp>
                <p:nvSpPr>
                  <p:cNvPr id="183" name="AutoShape 48">
                    <a:extLst>
                      <a:ext uri="{FF2B5EF4-FFF2-40B4-BE49-F238E27FC236}">
                        <a16:creationId xmlns:a16="http://schemas.microsoft.com/office/drawing/2014/main" id="{DC7D0392-FB77-4DC1-9400-23141362CE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70C0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>
                    <a:noAutofit/>
                  </a:bodyPr>
                  <a:lstStyle/>
                  <a:p>
                    <a:endParaRPr lang="en-US" sz="800" b="1"/>
                  </a:p>
                </p:txBody>
              </p:sp>
              <p:cxnSp>
                <p:nvCxnSpPr>
                  <p:cNvPr id="185" name="Straight Connector 184">
                    <a:extLst>
                      <a:ext uri="{FF2B5EF4-FFF2-40B4-BE49-F238E27FC236}">
                        <a16:creationId xmlns:a16="http://schemas.microsoft.com/office/drawing/2014/main" id="{FACEA502-0779-456E-B2A7-14A1370EACC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0E943851-8078-42C6-A2E3-74E7233F494A}"/>
                      </a:ext>
                    </a:extLst>
                  </p:cNvPr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7" name="Oval 52">
                    <a:extLst>
                      <a:ext uri="{FF2B5EF4-FFF2-40B4-BE49-F238E27FC236}">
                        <a16:creationId xmlns:a16="http://schemas.microsoft.com/office/drawing/2014/main" id="{7DC2E7A8-F8ED-4B30-BC40-F8171DDDAC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endParaRPr lang="en-US" sz="900" b="1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88" name="Straight Connector 187">
                    <a:extLst>
                      <a:ext uri="{FF2B5EF4-FFF2-40B4-BE49-F238E27FC236}">
                        <a16:creationId xmlns:a16="http://schemas.microsoft.com/office/drawing/2014/main" id="{C1C15DB0-4ACB-443E-966F-D61D3F4087C1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9" name="Text Box 50">
                    <a:extLst>
                      <a:ext uri="{FF2B5EF4-FFF2-40B4-BE49-F238E27FC236}">
                        <a16:creationId xmlns:a16="http://schemas.microsoft.com/office/drawing/2014/main" id="{01627C71-F76A-4F40-BB31-35EB12CCE3F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5133" y="3808943"/>
                    <a:ext cx="531119" cy="504482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>
                    <a:defPPr>
                      <a:defRPr lang="en-US"/>
                    </a:defPPr>
                    <a:lvl1pPr algn="ctr">
                      <a:spcBef>
                        <a:spcPct val="50000"/>
                      </a:spcBef>
                      <a:defRPr sz="2000" b="1">
                        <a:solidFill>
                          <a:srgbClr val="663300"/>
                        </a:solidFill>
                        <a:latin typeface="Calibri" pitchFamily="34" charset="0"/>
                      </a:defRPr>
                    </a:lvl1pPr>
                  </a:lstStyle>
                  <a:p>
                    <a:endParaRPr lang="en-US" sz="900" dirty="0">
                      <a:solidFill>
                        <a:srgbClr val="0000FF"/>
                      </a:solidFill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52DA7B4F-E88F-4FF7-941E-0A40DD3DCD8A}"/>
                    </a:ext>
                  </a:extLst>
                </p:cNvPr>
                <p:cNvGrpSpPr/>
                <p:nvPr/>
              </p:nvGrpSpPr>
              <p:grpSpPr>
                <a:xfrm>
                  <a:off x="1833292" y="2703083"/>
                  <a:ext cx="1151329" cy="583638"/>
                  <a:chOff x="4011212" y="3521930"/>
                  <a:chExt cx="1795040" cy="909950"/>
                </a:xfrm>
              </p:grpSpPr>
              <p:sp>
                <p:nvSpPr>
                  <p:cNvPr id="172" name="AutoShape 48">
                    <a:extLst>
                      <a:ext uri="{FF2B5EF4-FFF2-40B4-BE49-F238E27FC236}">
                        <a16:creationId xmlns:a16="http://schemas.microsoft.com/office/drawing/2014/main" id="{1C942CAB-73F4-413C-82E5-A7DA518884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70C0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>
                    <a:noAutofit/>
                  </a:bodyPr>
                  <a:lstStyle/>
                  <a:p>
                    <a:endParaRPr lang="en-US" sz="800" b="1"/>
                  </a:p>
                </p:txBody>
              </p: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94D959D3-4EF9-4EFA-9A36-0D05E944AD2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BB9EE366-54CE-4092-9F70-50FD8D3C6F03}"/>
                      </a:ext>
                    </a:extLst>
                  </p:cNvPr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6" name="Oval 52">
                    <a:extLst>
                      <a:ext uri="{FF2B5EF4-FFF2-40B4-BE49-F238E27FC236}">
                        <a16:creationId xmlns:a16="http://schemas.microsoft.com/office/drawing/2014/main" id="{6FB2A1F9-39AC-475E-808A-451490A8D6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endParaRPr lang="en-US" sz="900" b="1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68E913F3-6358-4160-8782-60D84437E494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8" name="Text Box 50">
                    <a:extLst>
                      <a:ext uri="{FF2B5EF4-FFF2-40B4-BE49-F238E27FC236}">
                        <a16:creationId xmlns:a16="http://schemas.microsoft.com/office/drawing/2014/main" id="{D048DE34-9C44-44B4-BC45-250E5ED7CF5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5133" y="3808943"/>
                    <a:ext cx="531119" cy="504482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66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>
                    <a:defPPr>
                      <a:defRPr lang="en-US"/>
                    </a:defPPr>
                    <a:lvl1pPr algn="ctr">
                      <a:spcBef>
                        <a:spcPct val="50000"/>
                      </a:spcBef>
                      <a:defRPr sz="2000" b="1">
                        <a:solidFill>
                          <a:srgbClr val="FF6600"/>
                        </a:solidFill>
                        <a:latin typeface="Calibri" pitchFamily="34" charset="0"/>
                      </a:defRPr>
                    </a:lvl1pPr>
                  </a:lstStyle>
                  <a:p>
                    <a:endParaRPr lang="en-US" sz="900" dirty="0"/>
                  </a:p>
                </p:txBody>
              </p:sp>
            </p:grp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1C506560-F045-46CD-947C-8CE1DEEE0DC3}"/>
                    </a:ext>
                  </a:extLst>
                </p:cNvPr>
                <p:cNvGrpSpPr/>
                <p:nvPr/>
              </p:nvGrpSpPr>
              <p:grpSpPr>
                <a:xfrm>
                  <a:off x="1833292" y="3341821"/>
                  <a:ext cx="1151329" cy="583638"/>
                  <a:chOff x="4011212" y="3521930"/>
                  <a:chExt cx="1795040" cy="909950"/>
                </a:xfrm>
              </p:grpSpPr>
              <p:sp>
                <p:nvSpPr>
                  <p:cNvPr id="161" name="AutoShape 48">
                    <a:extLst>
                      <a:ext uri="{FF2B5EF4-FFF2-40B4-BE49-F238E27FC236}">
                        <a16:creationId xmlns:a16="http://schemas.microsoft.com/office/drawing/2014/main" id="{9CC7EF01-CCE4-41AC-B414-C79B2C1DC5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70C0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>
                    <a:noAutofit/>
                  </a:bodyPr>
                  <a:lstStyle/>
                  <a:p>
                    <a:endParaRPr lang="en-US" sz="800" b="1"/>
                  </a:p>
                </p:txBody>
              </p: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BC1D2D08-F2F2-4099-9C67-33B49AFD51D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A18DAF61-A525-4BD2-A799-C97462A7708E}"/>
                      </a:ext>
                    </a:extLst>
                  </p:cNvPr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5" name="Oval 52">
                    <a:extLst>
                      <a:ext uri="{FF2B5EF4-FFF2-40B4-BE49-F238E27FC236}">
                        <a16:creationId xmlns:a16="http://schemas.microsoft.com/office/drawing/2014/main" id="{39DF096C-5E8C-4EC7-8ADA-AAC318020C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endParaRPr lang="en-US" sz="900" b="1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ED8BAF92-3E9D-48CF-B1DC-2C8501AE7CC7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7" name="Text Box 50">
                    <a:extLst>
                      <a:ext uri="{FF2B5EF4-FFF2-40B4-BE49-F238E27FC236}">
                        <a16:creationId xmlns:a16="http://schemas.microsoft.com/office/drawing/2014/main" id="{03256CA9-505E-4C26-AB2A-C0047B912F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5133" y="3808943"/>
                    <a:ext cx="531119" cy="504482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8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>
                    <a:defPPr>
                      <a:defRPr lang="en-US"/>
                    </a:defPPr>
                    <a:lvl1pPr algn="ctr">
                      <a:spcBef>
                        <a:spcPct val="50000"/>
                      </a:spcBef>
                      <a:defRPr sz="2000" b="1">
                        <a:solidFill>
                          <a:srgbClr val="663300"/>
                        </a:solidFill>
                        <a:latin typeface="Calibri" pitchFamily="34" charset="0"/>
                      </a:defRPr>
                    </a:lvl1pPr>
                  </a:lstStyle>
                  <a:p>
                    <a:endParaRPr lang="en-US" sz="900" dirty="0">
                      <a:solidFill>
                        <a:srgbClr val="008000"/>
                      </a:solidFill>
                    </a:endParaRPr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5BD37C4E-6523-4F6B-B6F2-B814EF034414}"/>
                    </a:ext>
                  </a:extLst>
                </p:cNvPr>
                <p:cNvGrpSpPr/>
                <p:nvPr/>
              </p:nvGrpSpPr>
              <p:grpSpPr>
                <a:xfrm>
                  <a:off x="1833292" y="1426532"/>
                  <a:ext cx="1151329" cy="643744"/>
                  <a:chOff x="3597201" y="3193316"/>
                  <a:chExt cx="2505648" cy="1400985"/>
                </a:xfrm>
              </p:grpSpPr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1273EEAB-D358-477E-A10A-73F93544B5D3}"/>
                      </a:ext>
                    </a:extLst>
                  </p:cNvPr>
                  <p:cNvGrpSpPr/>
                  <p:nvPr/>
                </p:nvGrpSpPr>
                <p:grpSpPr>
                  <a:xfrm>
                    <a:off x="3597201" y="3193316"/>
                    <a:ext cx="2505648" cy="1270175"/>
                    <a:chOff x="4011212" y="3521930"/>
                    <a:chExt cx="1795040" cy="909950"/>
                  </a:xfrm>
                </p:grpSpPr>
                <p:sp>
                  <p:nvSpPr>
                    <p:cNvPr id="150" name="AutoShape 48">
                      <a:extLst>
                        <a:ext uri="{FF2B5EF4-FFF2-40B4-BE49-F238E27FC236}">
                          <a16:creationId xmlns:a16="http://schemas.microsoft.com/office/drawing/2014/main" id="{083142A4-AF90-4519-82B6-A0D9047E63D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3379" y="4039911"/>
                      <a:ext cx="452772" cy="391969"/>
                    </a:xfrm>
                    <a:custGeom>
                      <a:avLst/>
                      <a:gdLst>
                        <a:gd name="connsiteX0" fmla="*/ 0 w 452772"/>
                        <a:gd name="connsiteY0" fmla="*/ 163892 h 429075"/>
                        <a:gd name="connsiteX1" fmla="*/ 226386 w 452772"/>
                        <a:gd name="connsiteY1" fmla="*/ 0 h 429075"/>
                        <a:gd name="connsiteX2" fmla="*/ 452772 w 452772"/>
                        <a:gd name="connsiteY2" fmla="*/ 163892 h 429075"/>
                        <a:gd name="connsiteX3" fmla="*/ 366300 w 452772"/>
                        <a:gd name="connsiteY3" fmla="*/ 429074 h 429075"/>
                        <a:gd name="connsiteX4" fmla="*/ 86472 w 452772"/>
                        <a:gd name="connsiteY4" fmla="*/ 429074 h 429075"/>
                        <a:gd name="connsiteX5" fmla="*/ 0 w 452772"/>
                        <a:gd name="connsiteY5" fmla="*/ 163892 h 429075"/>
                        <a:gd name="connsiteX0" fmla="*/ 226386 w 452772"/>
                        <a:gd name="connsiteY0" fmla="*/ 0 h 429074"/>
                        <a:gd name="connsiteX1" fmla="*/ 452772 w 452772"/>
                        <a:gd name="connsiteY1" fmla="*/ 163892 h 429074"/>
                        <a:gd name="connsiteX2" fmla="*/ 366300 w 452772"/>
                        <a:gd name="connsiteY2" fmla="*/ 429074 h 429074"/>
                        <a:gd name="connsiteX3" fmla="*/ 86472 w 452772"/>
                        <a:gd name="connsiteY3" fmla="*/ 429074 h 429074"/>
                        <a:gd name="connsiteX4" fmla="*/ 0 w 452772"/>
                        <a:gd name="connsiteY4" fmla="*/ 163892 h 429074"/>
                        <a:gd name="connsiteX5" fmla="*/ 317826 w 452772"/>
                        <a:gd name="connsiteY5" fmla="*/ 91440 h 429074"/>
                        <a:gd name="connsiteX0" fmla="*/ 226386 w 452772"/>
                        <a:gd name="connsiteY0" fmla="*/ 0 h 429074"/>
                        <a:gd name="connsiteX1" fmla="*/ 452772 w 452772"/>
                        <a:gd name="connsiteY1" fmla="*/ 163892 h 429074"/>
                        <a:gd name="connsiteX2" fmla="*/ 366300 w 452772"/>
                        <a:gd name="connsiteY2" fmla="*/ 429074 h 429074"/>
                        <a:gd name="connsiteX3" fmla="*/ 86472 w 452772"/>
                        <a:gd name="connsiteY3" fmla="*/ 429074 h 429074"/>
                        <a:gd name="connsiteX4" fmla="*/ 0 w 452772"/>
                        <a:gd name="connsiteY4" fmla="*/ 163892 h 429074"/>
                        <a:gd name="connsiteX5" fmla="*/ 158800 w 452772"/>
                        <a:gd name="connsiteY5" fmla="*/ 38431 h 429074"/>
                        <a:gd name="connsiteX0" fmla="*/ 295298 w 452772"/>
                        <a:gd name="connsiteY0" fmla="*/ 19878 h 390643"/>
                        <a:gd name="connsiteX1" fmla="*/ 452772 w 452772"/>
                        <a:gd name="connsiteY1" fmla="*/ 125461 h 390643"/>
                        <a:gd name="connsiteX2" fmla="*/ 366300 w 452772"/>
                        <a:gd name="connsiteY2" fmla="*/ 390643 h 390643"/>
                        <a:gd name="connsiteX3" fmla="*/ 86472 w 452772"/>
                        <a:gd name="connsiteY3" fmla="*/ 390643 h 390643"/>
                        <a:gd name="connsiteX4" fmla="*/ 0 w 452772"/>
                        <a:gd name="connsiteY4" fmla="*/ 125461 h 390643"/>
                        <a:gd name="connsiteX5" fmla="*/ 158800 w 452772"/>
                        <a:gd name="connsiteY5" fmla="*/ 0 h 390643"/>
                        <a:gd name="connsiteX0" fmla="*/ 276744 w 452772"/>
                        <a:gd name="connsiteY0" fmla="*/ 0 h 391969"/>
                        <a:gd name="connsiteX1" fmla="*/ 452772 w 452772"/>
                        <a:gd name="connsiteY1" fmla="*/ 126787 h 391969"/>
                        <a:gd name="connsiteX2" fmla="*/ 366300 w 452772"/>
                        <a:gd name="connsiteY2" fmla="*/ 391969 h 391969"/>
                        <a:gd name="connsiteX3" fmla="*/ 86472 w 452772"/>
                        <a:gd name="connsiteY3" fmla="*/ 391969 h 391969"/>
                        <a:gd name="connsiteX4" fmla="*/ 0 w 452772"/>
                        <a:gd name="connsiteY4" fmla="*/ 126787 h 391969"/>
                        <a:gd name="connsiteX5" fmla="*/ 158800 w 452772"/>
                        <a:gd name="connsiteY5" fmla="*/ 1326 h 3919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772" h="391969">
                          <a:moveTo>
                            <a:pt x="276744" y="0"/>
                          </a:moveTo>
                          <a:lnTo>
                            <a:pt x="452772" y="126787"/>
                          </a:lnTo>
                          <a:lnTo>
                            <a:pt x="366300" y="391969"/>
                          </a:lnTo>
                          <a:lnTo>
                            <a:pt x="86472" y="391969"/>
                          </a:lnTo>
                          <a:lnTo>
                            <a:pt x="0" y="126787"/>
                          </a:lnTo>
                          <a:cubicBezTo>
                            <a:pt x="75462" y="72156"/>
                            <a:pt x="158800" y="1326"/>
                            <a:pt x="158800" y="1326"/>
                          </a:cubicBezTo>
                        </a:path>
                      </a:pathLst>
                    </a:custGeom>
                    <a:solidFill>
                      <a:srgbClr val="0070C0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>
                      <a:noAutofit/>
                    </a:bodyPr>
                    <a:lstStyle/>
                    <a:p>
                      <a:endParaRPr lang="en-US" sz="800" b="1"/>
                    </a:p>
                  </p:txBody>
                </p:sp>
                <p:cxnSp>
                  <p:nvCxnSpPr>
                    <p:cNvPr id="152" name="Straight Connector 151">
                      <a:extLst>
                        <a:ext uri="{FF2B5EF4-FFF2-40B4-BE49-F238E27FC236}">
                          <a16:creationId xmlns:a16="http://schemas.microsoft.com/office/drawing/2014/main" id="{413198F1-ACA9-4C65-A1EA-42E21E6E0B4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551829" y="3883631"/>
                      <a:ext cx="0" cy="274843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Straight Connector 152">
                      <a:extLst>
                        <a:ext uri="{FF2B5EF4-FFF2-40B4-BE49-F238E27FC236}">
                          <a16:creationId xmlns:a16="http://schemas.microsoft.com/office/drawing/2014/main" id="{41EA0DB7-9F27-421A-BAA9-13A51BF6FB58}"/>
                        </a:ext>
                      </a:extLst>
                    </p:cNvPr>
                    <p:cNvCxnSpPr/>
                    <p:nvPr/>
                  </p:nvCxnSpPr>
                  <p:spPr>
                    <a:xfrm rot="-2160000" flipH="1" flipV="1">
                      <a:off x="4392528" y="3662595"/>
                      <a:ext cx="90578" cy="263268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4" name="Oval 52">
                      <a:extLst>
                        <a:ext uri="{FF2B5EF4-FFF2-40B4-BE49-F238E27FC236}">
                          <a16:creationId xmlns:a16="http://schemas.microsoft.com/office/drawing/2014/main" id="{149B93C2-5249-49D6-BA31-D14E32BCEC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1212" y="3521930"/>
                      <a:ext cx="312592" cy="31170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9050">
                      <a:solidFill>
                        <a:srgbClr val="FFC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 anchorCtr="1">
                      <a:noAutofit/>
                    </a:bodyPr>
                    <a:lstStyle/>
                    <a:p>
                      <a:pPr algn="ctr"/>
                      <a:r>
                        <a:rPr lang="en-US" sz="900" b="1" dirty="0">
                          <a:latin typeface="Calibri" pitchFamily="34" charset="0"/>
                        </a:rPr>
                        <a:t>P</a:t>
                      </a:r>
                    </a:p>
                  </p:txBody>
                </p:sp>
                <p:cxnSp>
                  <p:nvCxnSpPr>
                    <p:cNvPr id="155" name="Straight Connector 154">
                      <a:extLst>
                        <a:ext uri="{FF2B5EF4-FFF2-40B4-BE49-F238E27FC236}">
                          <a16:creationId xmlns:a16="http://schemas.microsoft.com/office/drawing/2014/main" id="{03AB1798-460B-4EAA-943F-A47219C2F8D1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 flipV="1">
                      <a:off x="5098210" y="3981551"/>
                      <a:ext cx="90578" cy="263268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6" name="Text Box 50">
                      <a:extLst>
                        <a:ext uri="{FF2B5EF4-FFF2-40B4-BE49-F238E27FC236}">
                          <a16:creationId xmlns:a16="http://schemas.microsoft.com/office/drawing/2014/main" id="{B285D39D-65F1-42EB-9701-5D5DBF03850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75133" y="3808943"/>
                      <a:ext cx="531119" cy="50448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 anchorCtr="1">
                      <a:no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9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p:txBody>
                </p:sp>
              </p:grpSp>
              <p:cxnSp>
                <p:nvCxnSpPr>
                  <p:cNvPr id="149" name="Straight Connector 148">
                    <a:extLst>
                      <a:ext uri="{FF2B5EF4-FFF2-40B4-BE49-F238E27FC236}">
                        <a16:creationId xmlns:a16="http://schemas.microsoft.com/office/drawing/2014/main" id="{EC47DB3B-DAA1-4A4C-B9A8-1F0322DD8E3A}"/>
                      </a:ext>
                    </a:extLst>
                  </p:cNvPr>
                  <p:cNvCxnSpPr/>
                  <p:nvPr/>
                </p:nvCxnSpPr>
                <p:spPr>
                  <a:xfrm>
                    <a:off x="4865306" y="4463492"/>
                    <a:ext cx="108343" cy="130809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AB9E449D-BBE3-48AD-8E8D-835C91C4429A}"/>
                    </a:ext>
                  </a:extLst>
                </p:cNvPr>
                <p:cNvCxnSpPr/>
                <p:nvPr/>
              </p:nvCxnSpPr>
              <p:spPr>
                <a:xfrm flipH="1">
                  <a:off x="2186968" y="3920937"/>
                  <a:ext cx="49782" cy="60106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AB658C05-4796-4A4F-BE72-E5D792965C03}"/>
                    </a:ext>
                  </a:extLst>
                </p:cNvPr>
                <p:cNvGrpSpPr/>
                <p:nvPr/>
              </p:nvGrpSpPr>
              <p:grpSpPr>
                <a:xfrm rot="10800000">
                  <a:off x="3082995" y="1483967"/>
                  <a:ext cx="1151329" cy="2554511"/>
                  <a:chOff x="6181152" y="764081"/>
                  <a:chExt cx="2505648" cy="5559405"/>
                </a:xfrm>
              </p:grpSpPr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3CE1D0AC-2EAE-4011-893A-F78CAD37A17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53590" y="4800068"/>
                    <a:ext cx="511268" cy="274804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53FB71B8-8602-4625-8F87-EF508D890A3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53590" y="3418837"/>
                    <a:ext cx="511268" cy="274804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A0AEBC6C-0C20-4254-944E-571DCDB6734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53590" y="2028515"/>
                    <a:ext cx="511268" cy="274804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1DE5DA4F-5215-4A73-860B-4C39B6010921}"/>
                      </a:ext>
                    </a:extLst>
                  </p:cNvPr>
                  <p:cNvGrpSpPr/>
                  <p:nvPr/>
                </p:nvGrpSpPr>
                <p:grpSpPr>
                  <a:xfrm>
                    <a:off x="6181152" y="2145349"/>
                    <a:ext cx="2505648" cy="1270179"/>
                    <a:chOff x="4011212" y="3521928"/>
                    <a:chExt cx="1795040" cy="909952"/>
                  </a:xfrm>
                </p:grpSpPr>
                <p:sp>
                  <p:nvSpPr>
                    <p:cNvPr id="137" name="AutoShape 48">
                      <a:extLst>
                        <a:ext uri="{FF2B5EF4-FFF2-40B4-BE49-F238E27FC236}">
                          <a16:creationId xmlns:a16="http://schemas.microsoft.com/office/drawing/2014/main" id="{7B8254F2-1DD3-4BC5-8AA0-BCFBA1CDE5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3379" y="4039911"/>
                      <a:ext cx="452772" cy="391969"/>
                    </a:xfrm>
                    <a:custGeom>
                      <a:avLst/>
                      <a:gdLst>
                        <a:gd name="connsiteX0" fmla="*/ 0 w 452772"/>
                        <a:gd name="connsiteY0" fmla="*/ 163892 h 429075"/>
                        <a:gd name="connsiteX1" fmla="*/ 226386 w 452772"/>
                        <a:gd name="connsiteY1" fmla="*/ 0 h 429075"/>
                        <a:gd name="connsiteX2" fmla="*/ 452772 w 452772"/>
                        <a:gd name="connsiteY2" fmla="*/ 163892 h 429075"/>
                        <a:gd name="connsiteX3" fmla="*/ 366300 w 452772"/>
                        <a:gd name="connsiteY3" fmla="*/ 429074 h 429075"/>
                        <a:gd name="connsiteX4" fmla="*/ 86472 w 452772"/>
                        <a:gd name="connsiteY4" fmla="*/ 429074 h 429075"/>
                        <a:gd name="connsiteX5" fmla="*/ 0 w 452772"/>
                        <a:gd name="connsiteY5" fmla="*/ 163892 h 429075"/>
                        <a:gd name="connsiteX0" fmla="*/ 226386 w 452772"/>
                        <a:gd name="connsiteY0" fmla="*/ 0 h 429074"/>
                        <a:gd name="connsiteX1" fmla="*/ 452772 w 452772"/>
                        <a:gd name="connsiteY1" fmla="*/ 163892 h 429074"/>
                        <a:gd name="connsiteX2" fmla="*/ 366300 w 452772"/>
                        <a:gd name="connsiteY2" fmla="*/ 429074 h 429074"/>
                        <a:gd name="connsiteX3" fmla="*/ 86472 w 452772"/>
                        <a:gd name="connsiteY3" fmla="*/ 429074 h 429074"/>
                        <a:gd name="connsiteX4" fmla="*/ 0 w 452772"/>
                        <a:gd name="connsiteY4" fmla="*/ 163892 h 429074"/>
                        <a:gd name="connsiteX5" fmla="*/ 317826 w 452772"/>
                        <a:gd name="connsiteY5" fmla="*/ 91440 h 429074"/>
                        <a:gd name="connsiteX0" fmla="*/ 226386 w 452772"/>
                        <a:gd name="connsiteY0" fmla="*/ 0 h 429074"/>
                        <a:gd name="connsiteX1" fmla="*/ 452772 w 452772"/>
                        <a:gd name="connsiteY1" fmla="*/ 163892 h 429074"/>
                        <a:gd name="connsiteX2" fmla="*/ 366300 w 452772"/>
                        <a:gd name="connsiteY2" fmla="*/ 429074 h 429074"/>
                        <a:gd name="connsiteX3" fmla="*/ 86472 w 452772"/>
                        <a:gd name="connsiteY3" fmla="*/ 429074 h 429074"/>
                        <a:gd name="connsiteX4" fmla="*/ 0 w 452772"/>
                        <a:gd name="connsiteY4" fmla="*/ 163892 h 429074"/>
                        <a:gd name="connsiteX5" fmla="*/ 158800 w 452772"/>
                        <a:gd name="connsiteY5" fmla="*/ 38431 h 429074"/>
                        <a:gd name="connsiteX0" fmla="*/ 295298 w 452772"/>
                        <a:gd name="connsiteY0" fmla="*/ 19878 h 390643"/>
                        <a:gd name="connsiteX1" fmla="*/ 452772 w 452772"/>
                        <a:gd name="connsiteY1" fmla="*/ 125461 h 390643"/>
                        <a:gd name="connsiteX2" fmla="*/ 366300 w 452772"/>
                        <a:gd name="connsiteY2" fmla="*/ 390643 h 390643"/>
                        <a:gd name="connsiteX3" fmla="*/ 86472 w 452772"/>
                        <a:gd name="connsiteY3" fmla="*/ 390643 h 390643"/>
                        <a:gd name="connsiteX4" fmla="*/ 0 w 452772"/>
                        <a:gd name="connsiteY4" fmla="*/ 125461 h 390643"/>
                        <a:gd name="connsiteX5" fmla="*/ 158800 w 452772"/>
                        <a:gd name="connsiteY5" fmla="*/ 0 h 390643"/>
                        <a:gd name="connsiteX0" fmla="*/ 276744 w 452772"/>
                        <a:gd name="connsiteY0" fmla="*/ 0 h 391969"/>
                        <a:gd name="connsiteX1" fmla="*/ 452772 w 452772"/>
                        <a:gd name="connsiteY1" fmla="*/ 126787 h 391969"/>
                        <a:gd name="connsiteX2" fmla="*/ 366300 w 452772"/>
                        <a:gd name="connsiteY2" fmla="*/ 391969 h 391969"/>
                        <a:gd name="connsiteX3" fmla="*/ 86472 w 452772"/>
                        <a:gd name="connsiteY3" fmla="*/ 391969 h 391969"/>
                        <a:gd name="connsiteX4" fmla="*/ 0 w 452772"/>
                        <a:gd name="connsiteY4" fmla="*/ 126787 h 391969"/>
                        <a:gd name="connsiteX5" fmla="*/ 158800 w 452772"/>
                        <a:gd name="connsiteY5" fmla="*/ 1326 h 3919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772" h="391969">
                          <a:moveTo>
                            <a:pt x="276744" y="0"/>
                          </a:moveTo>
                          <a:lnTo>
                            <a:pt x="452772" y="126787"/>
                          </a:lnTo>
                          <a:lnTo>
                            <a:pt x="366300" y="391969"/>
                          </a:lnTo>
                          <a:lnTo>
                            <a:pt x="86472" y="391969"/>
                          </a:lnTo>
                          <a:lnTo>
                            <a:pt x="0" y="126787"/>
                          </a:lnTo>
                          <a:cubicBezTo>
                            <a:pt x="75462" y="72156"/>
                            <a:pt x="158800" y="1326"/>
                            <a:pt x="158800" y="1326"/>
                          </a:cubicBezTo>
                        </a:path>
                      </a:pathLst>
                    </a:custGeom>
                    <a:solidFill>
                      <a:srgbClr val="0070C0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>
                      <a:noAutofit/>
                    </a:bodyPr>
                    <a:lstStyle/>
                    <a:p>
                      <a:endParaRPr lang="en-US" sz="800" b="1"/>
                    </a:p>
                  </p:txBody>
                </p:sp>
                <p:cxnSp>
                  <p:nvCxnSpPr>
                    <p:cNvPr id="139" name="Straight Connector 138">
                      <a:extLst>
                        <a:ext uri="{FF2B5EF4-FFF2-40B4-BE49-F238E27FC236}">
                          <a16:creationId xmlns:a16="http://schemas.microsoft.com/office/drawing/2014/main" id="{AF283B8A-02D4-4C16-BFC0-42A2CECD4B0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551829" y="3883631"/>
                      <a:ext cx="0" cy="274843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>
                      <a:extLst>
                        <a:ext uri="{FF2B5EF4-FFF2-40B4-BE49-F238E27FC236}">
                          <a16:creationId xmlns:a16="http://schemas.microsoft.com/office/drawing/2014/main" id="{A5233551-8EE3-4B94-AC6A-C9C574638E0A}"/>
                        </a:ext>
                      </a:extLst>
                    </p:cNvPr>
                    <p:cNvCxnSpPr/>
                    <p:nvPr/>
                  </p:nvCxnSpPr>
                  <p:spPr>
                    <a:xfrm rot="-2160000" flipH="1" flipV="1">
                      <a:off x="4392528" y="3662595"/>
                      <a:ext cx="90578" cy="263268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1" name="Oval 52">
                      <a:extLst>
                        <a:ext uri="{FF2B5EF4-FFF2-40B4-BE49-F238E27FC236}">
                          <a16:creationId xmlns:a16="http://schemas.microsoft.com/office/drawing/2014/main" id="{ACFF9241-5947-4E54-B747-5E3C4B89C06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1212" y="3521928"/>
                      <a:ext cx="312592" cy="31170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9050">
                      <a:solidFill>
                        <a:srgbClr val="FFC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 anchorCtr="1">
                      <a:noAutofit/>
                    </a:bodyPr>
                    <a:lstStyle/>
                    <a:p>
                      <a:pPr algn="ctr"/>
                      <a:endParaRPr lang="en-US" sz="900" b="1" dirty="0">
                        <a:latin typeface="Calibri" pitchFamily="34" charset="0"/>
                      </a:endParaRPr>
                    </a:p>
                  </p:txBody>
                </p:sp>
                <p:cxnSp>
                  <p:nvCxnSpPr>
                    <p:cNvPr id="142" name="Straight Connector 141">
                      <a:extLst>
                        <a:ext uri="{FF2B5EF4-FFF2-40B4-BE49-F238E27FC236}">
                          <a16:creationId xmlns:a16="http://schemas.microsoft.com/office/drawing/2014/main" id="{92A5AC49-3F6C-4EA3-82F0-57EF2F1200E6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 flipV="1">
                      <a:off x="5098210" y="3981551"/>
                      <a:ext cx="90578" cy="263268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3" name="Text Box 50">
                      <a:extLst>
                        <a:ext uri="{FF2B5EF4-FFF2-40B4-BE49-F238E27FC236}">
                          <a16:creationId xmlns:a16="http://schemas.microsoft.com/office/drawing/2014/main" id="{AABA6659-090B-471C-88B7-3AA9A43252D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75133" y="3808943"/>
                      <a:ext cx="531119" cy="50448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 anchorCtr="1">
                      <a:noAutofit/>
                    </a:bodyPr>
                    <a:lstStyle>
                      <a:defPPr>
                        <a:defRPr lang="en-US"/>
                      </a:defPPr>
                      <a:lvl1pPr algn="ctr">
                        <a:spcBef>
                          <a:spcPct val="50000"/>
                        </a:spcBef>
                        <a:defRPr sz="2000" b="1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1pPr>
                    </a:lstStyle>
                    <a:p>
                      <a:endParaRPr lang="en-US" sz="900" dirty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E2B54FD7-4CD6-4FCC-A722-AB94E111B861}"/>
                      </a:ext>
                    </a:extLst>
                  </p:cNvPr>
                  <p:cNvGrpSpPr/>
                  <p:nvPr/>
                </p:nvGrpSpPr>
                <p:grpSpPr>
                  <a:xfrm>
                    <a:off x="6181152" y="3542250"/>
                    <a:ext cx="2505648" cy="1270176"/>
                    <a:chOff x="4011212" y="3521930"/>
                    <a:chExt cx="1795040" cy="909950"/>
                  </a:xfrm>
                </p:grpSpPr>
                <p:sp>
                  <p:nvSpPr>
                    <p:cNvPr id="126" name="AutoShape 48">
                      <a:extLst>
                        <a:ext uri="{FF2B5EF4-FFF2-40B4-BE49-F238E27FC236}">
                          <a16:creationId xmlns:a16="http://schemas.microsoft.com/office/drawing/2014/main" id="{C51983E1-823E-4F08-97E8-050E4C03A7D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3379" y="4039911"/>
                      <a:ext cx="452772" cy="391969"/>
                    </a:xfrm>
                    <a:custGeom>
                      <a:avLst/>
                      <a:gdLst>
                        <a:gd name="connsiteX0" fmla="*/ 0 w 452772"/>
                        <a:gd name="connsiteY0" fmla="*/ 163892 h 429075"/>
                        <a:gd name="connsiteX1" fmla="*/ 226386 w 452772"/>
                        <a:gd name="connsiteY1" fmla="*/ 0 h 429075"/>
                        <a:gd name="connsiteX2" fmla="*/ 452772 w 452772"/>
                        <a:gd name="connsiteY2" fmla="*/ 163892 h 429075"/>
                        <a:gd name="connsiteX3" fmla="*/ 366300 w 452772"/>
                        <a:gd name="connsiteY3" fmla="*/ 429074 h 429075"/>
                        <a:gd name="connsiteX4" fmla="*/ 86472 w 452772"/>
                        <a:gd name="connsiteY4" fmla="*/ 429074 h 429075"/>
                        <a:gd name="connsiteX5" fmla="*/ 0 w 452772"/>
                        <a:gd name="connsiteY5" fmla="*/ 163892 h 429075"/>
                        <a:gd name="connsiteX0" fmla="*/ 226386 w 452772"/>
                        <a:gd name="connsiteY0" fmla="*/ 0 h 429074"/>
                        <a:gd name="connsiteX1" fmla="*/ 452772 w 452772"/>
                        <a:gd name="connsiteY1" fmla="*/ 163892 h 429074"/>
                        <a:gd name="connsiteX2" fmla="*/ 366300 w 452772"/>
                        <a:gd name="connsiteY2" fmla="*/ 429074 h 429074"/>
                        <a:gd name="connsiteX3" fmla="*/ 86472 w 452772"/>
                        <a:gd name="connsiteY3" fmla="*/ 429074 h 429074"/>
                        <a:gd name="connsiteX4" fmla="*/ 0 w 452772"/>
                        <a:gd name="connsiteY4" fmla="*/ 163892 h 429074"/>
                        <a:gd name="connsiteX5" fmla="*/ 317826 w 452772"/>
                        <a:gd name="connsiteY5" fmla="*/ 91440 h 429074"/>
                        <a:gd name="connsiteX0" fmla="*/ 226386 w 452772"/>
                        <a:gd name="connsiteY0" fmla="*/ 0 h 429074"/>
                        <a:gd name="connsiteX1" fmla="*/ 452772 w 452772"/>
                        <a:gd name="connsiteY1" fmla="*/ 163892 h 429074"/>
                        <a:gd name="connsiteX2" fmla="*/ 366300 w 452772"/>
                        <a:gd name="connsiteY2" fmla="*/ 429074 h 429074"/>
                        <a:gd name="connsiteX3" fmla="*/ 86472 w 452772"/>
                        <a:gd name="connsiteY3" fmla="*/ 429074 h 429074"/>
                        <a:gd name="connsiteX4" fmla="*/ 0 w 452772"/>
                        <a:gd name="connsiteY4" fmla="*/ 163892 h 429074"/>
                        <a:gd name="connsiteX5" fmla="*/ 158800 w 452772"/>
                        <a:gd name="connsiteY5" fmla="*/ 38431 h 429074"/>
                        <a:gd name="connsiteX0" fmla="*/ 295298 w 452772"/>
                        <a:gd name="connsiteY0" fmla="*/ 19878 h 390643"/>
                        <a:gd name="connsiteX1" fmla="*/ 452772 w 452772"/>
                        <a:gd name="connsiteY1" fmla="*/ 125461 h 390643"/>
                        <a:gd name="connsiteX2" fmla="*/ 366300 w 452772"/>
                        <a:gd name="connsiteY2" fmla="*/ 390643 h 390643"/>
                        <a:gd name="connsiteX3" fmla="*/ 86472 w 452772"/>
                        <a:gd name="connsiteY3" fmla="*/ 390643 h 390643"/>
                        <a:gd name="connsiteX4" fmla="*/ 0 w 452772"/>
                        <a:gd name="connsiteY4" fmla="*/ 125461 h 390643"/>
                        <a:gd name="connsiteX5" fmla="*/ 158800 w 452772"/>
                        <a:gd name="connsiteY5" fmla="*/ 0 h 390643"/>
                        <a:gd name="connsiteX0" fmla="*/ 276744 w 452772"/>
                        <a:gd name="connsiteY0" fmla="*/ 0 h 391969"/>
                        <a:gd name="connsiteX1" fmla="*/ 452772 w 452772"/>
                        <a:gd name="connsiteY1" fmla="*/ 126787 h 391969"/>
                        <a:gd name="connsiteX2" fmla="*/ 366300 w 452772"/>
                        <a:gd name="connsiteY2" fmla="*/ 391969 h 391969"/>
                        <a:gd name="connsiteX3" fmla="*/ 86472 w 452772"/>
                        <a:gd name="connsiteY3" fmla="*/ 391969 h 391969"/>
                        <a:gd name="connsiteX4" fmla="*/ 0 w 452772"/>
                        <a:gd name="connsiteY4" fmla="*/ 126787 h 391969"/>
                        <a:gd name="connsiteX5" fmla="*/ 158800 w 452772"/>
                        <a:gd name="connsiteY5" fmla="*/ 1326 h 3919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772" h="391969">
                          <a:moveTo>
                            <a:pt x="276744" y="0"/>
                          </a:moveTo>
                          <a:lnTo>
                            <a:pt x="452772" y="126787"/>
                          </a:lnTo>
                          <a:lnTo>
                            <a:pt x="366300" y="391969"/>
                          </a:lnTo>
                          <a:lnTo>
                            <a:pt x="86472" y="391969"/>
                          </a:lnTo>
                          <a:lnTo>
                            <a:pt x="0" y="126787"/>
                          </a:lnTo>
                          <a:cubicBezTo>
                            <a:pt x="75462" y="72156"/>
                            <a:pt x="158800" y="1326"/>
                            <a:pt x="158800" y="1326"/>
                          </a:cubicBezTo>
                        </a:path>
                      </a:pathLst>
                    </a:custGeom>
                    <a:solidFill>
                      <a:srgbClr val="0070C0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>
                      <a:noAutofit/>
                    </a:bodyPr>
                    <a:lstStyle/>
                    <a:p>
                      <a:endParaRPr lang="en-US" sz="800" b="1"/>
                    </a:p>
                  </p:txBody>
                </p:sp>
                <p:cxnSp>
                  <p:nvCxnSpPr>
                    <p:cNvPr id="128" name="Straight Connector 127">
                      <a:extLst>
                        <a:ext uri="{FF2B5EF4-FFF2-40B4-BE49-F238E27FC236}">
                          <a16:creationId xmlns:a16="http://schemas.microsoft.com/office/drawing/2014/main" id="{3B6B96BC-1C06-47C3-AFD8-539A4D29976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551829" y="3883631"/>
                      <a:ext cx="0" cy="274843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>
                      <a:extLst>
                        <a:ext uri="{FF2B5EF4-FFF2-40B4-BE49-F238E27FC236}">
                          <a16:creationId xmlns:a16="http://schemas.microsoft.com/office/drawing/2014/main" id="{DE8076B4-69FC-47DB-859E-9157E1920C3E}"/>
                        </a:ext>
                      </a:extLst>
                    </p:cNvPr>
                    <p:cNvCxnSpPr/>
                    <p:nvPr/>
                  </p:nvCxnSpPr>
                  <p:spPr>
                    <a:xfrm rot="-2160000" flipH="1" flipV="1">
                      <a:off x="4392528" y="3662595"/>
                      <a:ext cx="90578" cy="263268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0" name="Oval 52">
                      <a:extLst>
                        <a:ext uri="{FF2B5EF4-FFF2-40B4-BE49-F238E27FC236}">
                          <a16:creationId xmlns:a16="http://schemas.microsoft.com/office/drawing/2014/main" id="{62AFBBC8-C645-403B-B887-1973F15AF6E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1212" y="3521930"/>
                      <a:ext cx="312592" cy="31170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9050">
                      <a:solidFill>
                        <a:srgbClr val="FFC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 anchorCtr="1">
                      <a:noAutofit/>
                    </a:bodyPr>
                    <a:lstStyle/>
                    <a:p>
                      <a:pPr algn="ctr"/>
                      <a:endParaRPr lang="en-US" sz="900" b="1" dirty="0">
                        <a:latin typeface="Calibri" pitchFamily="34" charset="0"/>
                      </a:endParaRPr>
                    </a:p>
                  </p:txBody>
                </p:sp>
                <p:cxnSp>
                  <p:nvCxnSpPr>
                    <p:cNvPr id="131" name="Straight Connector 130">
                      <a:extLst>
                        <a:ext uri="{FF2B5EF4-FFF2-40B4-BE49-F238E27FC236}">
                          <a16:creationId xmlns:a16="http://schemas.microsoft.com/office/drawing/2014/main" id="{DC66B833-3DAA-48D3-B67E-C43438B567E7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 flipV="1">
                      <a:off x="5098210" y="3981551"/>
                      <a:ext cx="90578" cy="263268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2" name="Text Box 50">
                      <a:extLst>
                        <a:ext uri="{FF2B5EF4-FFF2-40B4-BE49-F238E27FC236}">
                          <a16:creationId xmlns:a16="http://schemas.microsoft.com/office/drawing/2014/main" id="{DB2A87C4-0BC8-41B0-874E-79AEA04B00C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75133" y="3808943"/>
                      <a:ext cx="531119" cy="50448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rgbClr val="FF66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 anchorCtr="1">
                      <a:noAutofit/>
                    </a:bodyPr>
                    <a:lstStyle>
                      <a:defPPr>
                        <a:defRPr lang="en-US"/>
                      </a:defPPr>
                      <a:lvl1pPr algn="ctr">
                        <a:spcBef>
                          <a:spcPct val="50000"/>
                        </a:spcBef>
                        <a:defRPr sz="2000" b="1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1pPr>
                    </a:lstStyle>
                    <a:p>
                      <a:endParaRPr lang="en-US" sz="900" dirty="0">
                        <a:solidFill>
                          <a:srgbClr val="FF6600"/>
                        </a:solidFill>
                      </a:endParaRPr>
                    </a:p>
                  </p:txBody>
                </p:sp>
              </p:grp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16989AD7-1399-4D46-80CB-0FAA7FF2DBBF}"/>
                      </a:ext>
                    </a:extLst>
                  </p:cNvPr>
                  <p:cNvGrpSpPr/>
                  <p:nvPr/>
                </p:nvGrpSpPr>
                <p:grpSpPr>
                  <a:xfrm>
                    <a:off x="6181152" y="4932343"/>
                    <a:ext cx="2505648" cy="1270174"/>
                    <a:chOff x="4011212" y="3521930"/>
                    <a:chExt cx="1795040" cy="909950"/>
                  </a:xfrm>
                </p:grpSpPr>
                <p:sp>
                  <p:nvSpPr>
                    <p:cNvPr id="115" name="AutoShape 48">
                      <a:extLst>
                        <a:ext uri="{FF2B5EF4-FFF2-40B4-BE49-F238E27FC236}">
                          <a16:creationId xmlns:a16="http://schemas.microsoft.com/office/drawing/2014/main" id="{74E28430-5455-470E-B5C1-DD634758EB8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3379" y="4039911"/>
                      <a:ext cx="452772" cy="391969"/>
                    </a:xfrm>
                    <a:custGeom>
                      <a:avLst/>
                      <a:gdLst>
                        <a:gd name="connsiteX0" fmla="*/ 0 w 452772"/>
                        <a:gd name="connsiteY0" fmla="*/ 163892 h 429075"/>
                        <a:gd name="connsiteX1" fmla="*/ 226386 w 452772"/>
                        <a:gd name="connsiteY1" fmla="*/ 0 h 429075"/>
                        <a:gd name="connsiteX2" fmla="*/ 452772 w 452772"/>
                        <a:gd name="connsiteY2" fmla="*/ 163892 h 429075"/>
                        <a:gd name="connsiteX3" fmla="*/ 366300 w 452772"/>
                        <a:gd name="connsiteY3" fmla="*/ 429074 h 429075"/>
                        <a:gd name="connsiteX4" fmla="*/ 86472 w 452772"/>
                        <a:gd name="connsiteY4" fmla="*/ 429074 h 429075"/>
                        <a:gd name="connsiteX5" fmla="*/ 0 w 452772"/>
                        <a:gd name="connsiteY5" fmla="*/ 163892 h 429075"/>
                        <a:gd name="connsiteX0" fmla="*/ 226386 w 452772"/>
                        <a:gd name="connsiteY0" fmla="*/ 0 h 429074"/>
                        <a:gd name="connsiteX1" fmla="*/ 452772 w 452772"/>
                        <a:gd name="connsiteY1" fmla="*/ 163892 h 429074"/>
                        <a:gd name="connsiteX2" fmla="*/ 366300 w 452772"/>
                        <a:gd name="connsiteY2" fmla="*/ 429074 h 429074"/>
                        <a:gd name="connsiteX3" fmla="*/ 86472 w 452772"/>
                        <a:gd name="connsiteY3" fmla="*/ 429074 h 429074"/>
                        <a:gd name="connsiteX4" fmla="*/ 0 w 452772"/>
                        <a:gd name="connsiteY4" fmla="*/ 163892 h 429074"/>
                        <a:gd name="connsiteX5" fmla="*/ 317826 w 452772"/>
                        <a:gd name="connsiteY5" fmla="*/ 91440 h 429074"/>
                        <a:gd name="connsiteX0" fmla="*/ 226386 w 452772"/>
                        <a:gd name="connsiteY0" fmla="*/ 0 h 429074"/>
                        <a:gd name="connsiteX1" fmla="*/ 452772 w 452772"/>
                        <a:gd name="connsiteY1" fmla="*/ 163892 h 429074"/>
                        <a:gd name="connsiteX2" fmla="*/ 366300 w 452772"/>
                        <a:gd name="connsiteY2" fmla="*/ 429074 h 429074"/>
                        <a:gd name="connsiteX3" fmla="*/ 86472 w 452772"/>
                        <a:gd name="connsiteY3" fmla="*/ 429074 h 429074"/>
                        <a:gd name="connsiteX4" fmla="*/ 0 w 452772"/>
                        <a:gd name="connsiteY4" fmla="*/ 163892 h 429074"/>
                        <a:gd name="connsiteX5" fmla="*/ 158800 w 452772"/>
                        <a:gd name="connsiteY5" fmla="*/ 38431 h 429074"/>
                        <a:gd name="connsiteX0" fmla="*/ 295298 w 452772"/>
                        <a:gd name="connsiteY0" fmla="*/ 19878 h 390643"/>
                        <a:gd name="connsiteX1" fmla="*/ 452772 w 452772"/>
                        <a:gd name="connsiteY1" fmla="*/ 125461 h 390643"/>
                        <a:gd name="connsiteX2" fmla="*/ 366300 w 452772"/>
                        <a:gd name="connsiteY2" fmla="*/ 390643 h 390643"/>
                        <a:gd name="connsiteX3" fmla="*/ 86472 w 452772"/>
                        <a:gd name="connsiteY3" fmla="*/ 390643 h 390643"/>
                        <a:gd name="connsiteX4" fmla="*/ 0 w 452772"/>
                        <a:gd name="connsiteY4" fmla="*/ 125461 h 390643"/>
                        <a:gd name="connsiteX5" fmla="*/ 158800 w 452772"/>
                        <a:gd name="connsiteY5" fmla="*/ 0 h 390643"/>
                        <a:gd name="connsiteX0" fmla="*/ 276744 w 452772"/>
                        <a:gd name="connsiteY0" fmla="*/ 0 h 391969"/>
                        <a:gd name="connsiteX1" fmla="*/ 452772 w 452772"/>
                        <a:gd name="connsiteY1" fmla="*/ 126787 h 391969"/>
                        <a:gd name="connsiteX2" fmla="*/ 366300 w 452772"/>
                        <a:gd name="connsiteY2" fmla="*/ 391969 h 391969"/>
                        <a:gd name="connsiteX3" fmla="*/ 86472 w 452772"/>
                        <a:gd name="connsiteY3" fmla="*/ 391969 h 391969"/>
                        <a:gd name="connsiteX4" fmla="*/ 0 w 452772"/>
                        <a:gd name="connsiteY4" fmla="*/ 126787 h 391969"/>
                        <a:gd name="connsiteX5" fmla="*/ 158800 w 452772"/>
                        <a:gd name="connsiteY5" fmla="*/ 1326 h 3919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772" h="391969">
                          <a:moveTo>
                            <a:pt x="276744" y="0"/>
                          </a:moveTo>
                          <a:lnTo>
                            <a:pt x="452772" y="126787"/>
                          </a:lnTo>
                          <a:lnTo>
                            <a:pt x="366300" y="391969"/>
                          </a:lnTo>
                          <a:lnTo>
                            <a:pt x="86472" y="391969"/>
                          </a:lnTo>
                          <a:lnTo>
                            <a:pt x="0" y="126787"/>
                          </a:lnTo>
                          <a:cubicBezTo>
                            <a:pt x="75462" y="72156"/>
                            <a:pt x="158800" y="1326"/>
                            <a:pt x="158800" y="1326"/>
                          </a:cubicBezTo>
                        </a:path>
                      </a:pathLst>
                    </a:custGeom>
                    <a:solidFill>
                      <a:srgbClr val="0070C0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>
                      <a:noAutofit/>
                    </a:bodyPr>
                    <a:lstStyle/>
                    <a:p>
                      <a:endParaRPr lang="en-US" sz="800" b="1"/>
                    </a:p>
                  </p:txBody>
                </p:sp>
                <p:cxnSp>
                  <p:nvCxnSpPr>
                    <p:cNvPr id="117" name="Straight Connector 116">
                      <a:extLst>
                        <a:ext uri="{FF2B5EF4-FFF2-40B4-BE49-F238E27FC236}">
                          <a16:creationId xmlns:a16="http://schemas.microsoft.com/office/drawing/2014/main" id="{DC02D624-AD8C-4E78-A8A5-2C3610AFF1D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551829" y="3883631"/>
                      <a:ext cx="0" cy="274843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17">
                      <a:extLst>
                        <a:ext uri="{FF2B5EF4-FFF2-40B4-BE49-F238E27FC236}">
                          <a16:creationId xmlns:a16="http://schemas.microsoft.com/office/drawing/2014/main" id="{BDC9606E-28F1-4A12-844A-7A73A3BF45CE}"/>
                        </a:ext>
                      </a:extLst>
                    </p:cNvPr>
                    <p:cNvCxnSpPr/>
                    <p:nvPr/>
                  </p:nvCxnSpPr>
                  <p:spPr>
                    <a:xfrm rot="-2160000" flipH="1" flipV="1">
                      <a:off x="4392528" y="3662595"/>
                      <a:ext cx="90578" cy="263268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9" name="Oval 52">
                      <a:extLst>
                        <a:ext uri="{FF2B5EF4-FFF2-40B4-BE49-F238E27FC236}">
                          <a16:creationId xmlns:a16="http://schemas.microsoft.com/office/drawing/2014/main" id="{CD3F4EFD-408E-46E5-836A-D9E0AEFE48D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1212" y="3521930"/>
                      <a:ext cx="312592" cy="31170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9050">
                      <a:solidFill>
                        <a:srgbClr val="FFC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 anchorCtr="1">
                      <a:noAutofit/>
                    </a:bodyPr>
                    <a:lstStyle/>
                    <a:p>
                      <a:pPr algn="ctr"/>
                      <a:endParaRPr lang="en-US" sz="900" b="1" dirty="0">
                        <a:latin typeface="Calibri" pitchFamily="34" charset="0"/>
                      </a:endParaRPr>
                    </a:p>
                  </p:txBody>
                </p:sp>
                <p:cxnSp>
                  <p:nvCxnSpPr>
                    <p:cNvPr id="120" name="Straight Connector 119">
                      <a:extLst>
                        <a:ext uri="{FF2B5EF4-FFF2-40B4-BE49-F238E27FC236}">
                          <a16:creationId xmlns:a16="http://schemas.microsoft.com/office/drawing/2014/main" id="{B21C29DB-F70F-4F3D-89C9-74D328DE26F8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 flipV="1">
                      <a:off x="5098210" y="3981551"/>
                      <a:ext cx="90578" cy="263268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1" name="Text Box 50">
                      <a:extLst>
                        <a:ext uri="{FF2B5EF4-FFF2-40B4-BE49-F238E27FC236}">
                          <a16:creationId xmlns:a16="http://schemas.microsoft.com/office/drawing/2014/main" id="{788FEE09-7E02-47FF-B073-CBAFABDA5AD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75133" y="3808943"/>
                      <a:ext cx="531119" cy="50448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rgbClr val="008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 anchorCtr="1">
                      <a:noAutofit/>
                    </a:bodyPr>
                    <a:lstStyle>
                      <a:defPPr>
                        <a:defRPr lang="en-US"/>
                      </a:defPPr>
                      <a:lvl1pPr algn="ctr">
                        <a:spcBef>
                          <a:spcPct val="50000"/>
                        </a:spcBef>
                        <a:defRPr sz="2000" b="1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1pPr>
                    </a:lstStyle>
                    <a:p>
                      <a:endParaRPr lang="en-US" sz="900" dirty="0">
                        <a:solidFill>
                          <a:srgbClr val="008000"/>
                        </a:solidFill>
                      </a:endParaRPr>
                    </a:p>
                  </p:txBody>
                </p:sp>
              </p:grp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3C67D7DF-0137-4277-AF4D-8A2CB38DAA8E}"/>
                      </a:ext>
                    </a:extLst>
                  </p:cNvPr>
                  <p:cNvGrpSpPr/>
                  <p:nvPr/>
                </p:nvGrpSpPr>
                <p:grpSpPr>
                  <a:xfrm>
                    <a:off x="6181152" y="764081"/>
                    <a:ext cx="2505648" cy="1270176"/>
                    <a:chOff x="4011212" y="3521930"/>
                    <a:chExt cx="1795040" cy="909950"/>
                  </a:xfrm>
                </p:grpSpPr>
                <p:sp>
                  <p:nvSpPr>
                    <p:cNvPr id="104" name="AutoShape 48">
                      <a:extLst>
                        <a:ext uri="{FF2B5EF4-FFF2-40B4-BE49-F238E27FC236}">
                          <a16:creationId xmlns:a16="http://schemas.microsoft.com/office/drawing/2014/main" id="{23FB2BEE-34F4-475E-866F-E78A3FECDE3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3379" y="4039911"/>
                      <a:ext cx="452772" cy="391969"/>
                    </a:xfrm>
                    <a:custGeom>
                      <a:avLst/>
                      <a:gdLst>
                        <a:gd name="connsiteX0" fmla="*/ 0 w 452772"/>
                        <a:gd name="connsiteY0" fmla="*/ 163892 h 429075"/>
                        <a:gd name="connsiteX1" fmla="*/ 226386 w 452772"/>
                        <a:gd name="connsiteY1" fmla="*/ 0 h 429075"/>
                        <a:gd name="connsiteX2" fmla="*/ 452772 w 452772"/>
                        <a:gd name="connsiteY2" fmla="*/ 163892 h 429075"/>
                        <a:gd name="connsiteX3" fmla="*/ 366300 w 452772"/>
                        <a:gd name="connsiteY3" fmla="*/ 429074 h 429075"/>
                        <a:gd name="connsiteX4" fmla="*/ 86472 w 452772"/>
                        <a:gd name="connsiteY4" fmla="*/ 429074 h 429075"/>
                        <a:gd name="connsiteX5" fmla="*/ 0 w 452772"/>
                        <a:gd name="connsiteY5" fmla="*/ 163892 h 429075"/>
                        <a:gd name="connsiteX0" fmla="*/ 226386 w 452772"/>
                        <a:gd name="connsiteY0" fmla="*/ 0 h 429074"/>
                        <a:gd name="connsiteX1" fmla="*/ 452772 w 452772"/>
                        <a:gd name="connsiteY1" fmla="*/ 163892 h 429074"/>
                        <a:gd name="connsiteX2" fmla="*/ 366300 w 452772"/>
                        <a:gd name="connsiteY2" fmla="*/ 429074 h 429074"/>
                        <a:gd name="connsiteX3" fmla="*/ 86472 w 452772"/>
                        <a:gd name="connsiteY3" fmla="*/ 429074 h 429074"/>
                        <a:gd name="connsiteX4" fmla="*/ 0 w 452772"/>
                        <a:gd name="connsiteY4" fmla="*/ 163892 h 429074"/>
                        <a:gd name="connsiteX5" fmla="*/ 317826 w 452772"/>
                        <a:gd name="connsiteY5" fmla="*/ 91440 h 429074"/>
                        <a:gd name="connsiteX0" fmla="*/ 226386 w 452772"/>
                        <a:gd name="connsiteY0" fmla="*/ 0 h 429074"/>
                        <a:gd name="connsiteX1" fmla="*/ 452772 w 452772"/>
                        <a:gd name="connsiteY1" fmla="*/ 163892 h 429074"/>
                        <a:gd name="connsiteX2" fmla="*/ 366300 w 452772"/>
                        <a:gd name="connsiteY2" fmla="*/ 429074 h 429074"/>
                        <a:gd name="connsiteX3" fmla="*/ 86472 w 452772"/>
                        <a:gd name="connsiteY3" fmla="*/ 429074 h 429074"/>
                        <a:gd name="connsiteX4" fmla="*/ 0 w 452772"/>
                        <a:gd name="connsiteY4" fmla="*/ 163892 h 429074"/>
                        <a:gd name="connsiteX5" fmla="*/ 158800 w 452772"/>
                        <a:gd name="connsiteY5" fmla="*/ 38431 h 429074"/>
                        <a:gd name="connsiteX0" fmla="*/ 295298 w 452772"/>
                        <a:gd name="connsiteY0" fmla="*/ 19878 h 390643"/>
                        <a:gd name="connsiteX1" fmla="*/ 452772 w 452772"/>
                        <a:gd name="connsiteY1" fmla="*/ 125461 h 390643"/>
                        <a:gd name="connsiteX2" fmla="*/ 366300 w 452772"/>
                        <a:gd name="connsiteY2" fmla="*/ 390643 h 390643"/>
                        <a:gd name="connsiteX3" fmla="*/ 86472 w 452772"/>
                        <a:gd name="connsiteY3" fmla="*/ 390643 h 390643"/>
                        <a:gd name="connsiteX4" fmla="*/ 0 w 452772"/>
                        <a:gd name="connsiteY4" fmla="*/ 125461 h 390643"/>
                        <a:gd name="connsiteX5" fmla="*/ 158800 w 452772"/>
                        <a:gd name="connsiteY5" fmla="*/ 0 h 390643"/>
                        <a:gd name="connsiteX0" fmla="*/ 276744 w 452772"/>
                        <a:gd name="connsiteY0" fmla="*/ 0 h 391969"/>
                        <a:gd name="connsiteX1" fmla="*/ 452772 w 452772"/>
                        <a:gd name="connsiteY1" fmla="*/ 126787 h 391969"/>
                        <a:gd name="connsiteX2" fmla="*/ 366300 w 452772"/>
                        <a:gd name="connsiteY2" fmla="*/ 391969 h 391969"/>
                        <a:gd name="connsiteX3" fmla="*/ 86472 w 452772"/>
                        <a:gd name="connsiteY3" fmla="*/ 391969 h 391969"/>
                        <a:gd name="connsiteX4" fmla="*/ 0 w 452772"/>
                        <a:gd name="connsiteY4" fmla="*/ 126787 h 391969"/>
                        <a:gd name="connsiteX5" fmla="*/ 158800 w 452772"/>
                        <a:gd name="connsiteY5" fmla="*/ 1326 h 3919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772" h="391969">
                          <a:moveTo>
                            <a:pt x="276744" y="0"/>
                          </a:moveTo>
                          <a:lnTo>
                            <a:pt x="452772" y="126787"/>
                          </a:lnTo>
                          <a:lnTo>
                            <a:pt x="366300" y="391969"/>
                          </a:lnTo>
                          <a:lnTo>
                            <a:pt x="86472" y="391969"/>
                          </a:lnTo>
                          <a:lnTo>
                            <a:pt x="0" y="126787"/>
                          </a:lnTo>
                          <a:cubicBezTo>
                            <a:pt x="75462" y="72156"/>
                            <a:pt x="158800" y="1326"/>
                            <a:pt x="158800" y="1326"/>
                          </a:cubicBezTo>
                        </a:path>
                      </a:pathLst>
                    </a:custGeom>
                    <a:solidFill>
                      <a:srgbClr val="0070C0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>
                      <a:noAutofit/>
                    </a:bodyPr>
                    <a:lstStyle/>
                    <a:p>
                      <a:endParaRPr lang="en-US" sz="800" b="1"/>
                    </a:p>
                  </p:txBody>
                </p:sp>
                <p:cxnSp>
                  <p:nvCxnSpPr>
                    <p:cNvPr id="106" name="Straight Connector 105">
                      <a:extLst>
                        <a:ext uri="{FF2B5EF4-FFF2-40B4-BE49-F238E27FC236}">
                          <a16:creationId xmlns:a16="http://schemas.microsoft.com/office/drawing/2014/main" id="{8C339F42-D6C6-439C-AA11-B95ED80B189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551829" y="3883631"/>
                      <a:ext cx="0" cy="274843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Straight Connector 106">
                      <a:extLst>
                        <a:ext uri="{FF2B5EF4-FFF2-40B4-BE49-F238E27FC236}">
                          <a16:creationId xmlns:a16="http://schemas.microsoft.com/office/drawing/2014/main" id="{B5B32645-493F-43E4-A59F-A69AB852A9B9}"/>
                        </a:ext>
                      </a:extLst>
                    </p:cNvPr>
                    <p:cNvCxnSpPr/>
                    <p:nvPr/>
                  </p:nvCxnSpPr>
                  <p:spPr>
                    <a:xfrm rot="-2160000" flipH="1" flipV="1">
                      <a:off x="4392528" y="3662595"/>
                      <a:ext cx="90578" cy="263268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8" name="Oval 52">
                      <a:extLst>
                        <a:ext uri="{FF2B5EF4-FFF2-40B4-BE49-F238E27FC236}">
                          <a16:creationId xmlns:a16="http://schemas.microsoft.com/office/drawing/2014/main" id="{9FACAE7F-1649-464B-A45F-D44E4C7F30F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1212" y="3521930"/>
                      <a:ext cx="312592" cy="31170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9050">
                      <a:solidFill>
                        <a:srgbClr val="FFC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 anchorCtr="1">
                      <a:noAutofit/>
                    </a:bodyPr>
                    <a:lstStyle/>
                    <a:p>
                      <a:pPr algn="ctr"/>
                      <a:endParaRPr lang="en-US" sz="900" b="1" dirty="0">
                        <a:latin typeface="Calibri" pitchFamily="34" charset="0"/>
                      </a:endParaRPr>
                    </a:p>
                  </p:txBody>
                </p: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0E82635E-0F51-4BB9-B7D6-166BEE0F0911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 flipV="1">
                      <a:off x="5098210" y="3981551"/>
                      <a:ext cx="90578" cy="263268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0" name="Text Box 50">
                      <a:extLst>
                        <a:ext uri="{FF2B5EF4-FFF2-40B4-BE49-F238E27FC236}">
                          <a16:creationId xmlns:a16="http://schemas.microsoft.com/office/drawing/2014/main" id="{99850008-5637-418A-BCB6-DEC6AF5E8D7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75133" y="3808943"/>
                      <a:ext cx="531119" cy="50448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 anchorCtr="1">
                      <a:noAutofit/>
                    </a:bodyPr>
                    <a:lstStyle>
                      <a:defPPr>
                        <a:defRPr lang="en-US"/>
                      </a:defPPr>
                      <a:lvl1pPr algn="ctr">
                        <a:spcBef>
                          <a:spcPct val="50000"/>
                        </a:spcBef>
                        <a:defRPr sz="2000" b="1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1pPr>
                    </a:lstStyle>
                    <a:p>
                      <a:endParaRPr lang="en-US" sz="900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F6849851-CC5E-44E4-8590-4FB37127D2F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950860" y="6192677"/>
                    <a:ext cx="108341" cy="130809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B8B175EB-94BD-47E1-BDC6-21F33B7A57E5}"/>
                    </a:ext>
                  </a:extLst>
                </p:cNvPr>
                <p:cNvGrpSpPr/>
                <p:nvPr/>
              </p:nvGrpSpPr>
              <p:grpSpPr>
                <a:xfrm>
                  <a:off x="1833292" y="1426532"/>
                  <a:ext cx="810672" cy="583638"/>
                  <a:chOff x="4011212" y="3521930"/>
                  <a:chExt cx="1263921" cy="909950"/>
                </a:xfrm>
              </p:grpSpPr>
              <p:sp>
                <p:nvSpPr>
                  <p:cNvPr id="74" name="AutoShape 48">
                    <a:extLst>
                      <a:ext uri="{FF2B5EF4-FFF2-40B4-BE49-F238E27FC236}">
                        <a16:creationId xmlns:a16="http://schemas.microsoft.com/office/drawing/2014/main" id="{C58A908C-487B-445E-AA70-29905EF691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70C0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>
                    <a:noAutofit/>
                  </a:bodyPr>
                  <a:lstStyle/>
                  <a:p>
                    <a:endParaRPr lang="en-US" sz="800" b="1"/>
                  </a:p>
                </p:txBody>
              </p: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0181039D-B0F0-4E70-8084-5CB9C1E60F4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FC32685C-FD94-4997-B0BE-8C148254346A}"/>
                      </a:ext>
                    </a:extLst>
                  </p:cNvPr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" name="Oval 52">
                    <a:extLst>
                      <a:ext uri="{FF2B5EF4-FFF2-40B4-BE49-F238E27FC236}">
                        <a16:creationId xmlns:a16="http://schemas.microsoft.com/office/drawing/2014/main" id="{C6363FB0-1324-45FA-8E23-8095F3DEE0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endParaRPr lang="en-US" sz="900" b="1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F5429678-10E1-4EB8-8EFC-147A5DDD2234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4D0732A0-8496-40D4-9306-892A020ACA3C}"/>
                  </a:ext>
                </a:extLst>
              </p:cNvPr>
              <p:cNvSpPr/>
              <p:nvPr/>
            </p:nvSpPr>
            <p:spPr>
              <a:xfrm>
                <a:off x="1415483" y="1727426"/>
                <a:ext cx="292848" cy="208762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67D840-79F2-4234-AFF1-808B701153F4}"/>
                </a:ext>
              </a:extLst>
            </p:cNvPr>
            <p:cNvSpPr txBox="1"/>
            <p:nvPr/>
          </p:nvSpPr>
          <p:spPr>
            <a:xfrm>
              <a:off x="5994342" y="846633"/>
              <a:ext cx="793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DNA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9FEF6866-93E0-4706-BC54-C5CCED20D09B}"/>
                </a:ext>
              </a:extLst>
            </p:cNvPr>
            <p:cNvSpPr txBox="1"/>
            <p:nvPr/>
          </p:nvSpPr>
          <p:spPr>
            <a:xfrm>
              <a:off x="7317706" y="867175"/>
              <a:ext cx="793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RNA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96A7618A-B970-4014-8B8F-5614B64661E0}"/>
                </a:ext>
              </a:extLst>
            </p:cNvPr>
            <p:cNvSpPr txBox="1"/>
            <p:nvPr/>
          </p:nvSpPr>
          <p:spPr>
            <a:xfrm>
              <a:off x="6568339" y="2568243"/>
              <a:ext cx="793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ATP</a:t>
              </a:r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58ED90CE-623C-4951-A174-04FA472FC430}"/>
              </a:ext>
            </a:extLst>
          </p:cNvPr>
          <p:cNvGrpSpPr/>
          <p:nvPr/>
        </p:nvGrpSpPr>
        <p:grpSpPr>
          <a:xfrm>
            <a:off x="414442" y="4221116"/>
            <a:ext cx="3791556" cy="2568461"/>
            <a:chOff x="414442" y="4221116"/>
            <a:chExt cx="3791556" cy="2568461"/>
          </a:xfrm>
        </p:grpSpPr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D241B761-5AE0-4CFD-99EE-73715A464AE4}"/>
                </a:ext>
              </a:extLst>
            </p:cNvPr>
            <p:cNvGrpSpPr/>
            <p:nvPr/>
          </p:nvGrpSpPr>
          <p:grpSpPr>
            <a:xfrm>
              <a:off x="1345357" y="4221116"/>
              <a:ext cx="1970087" cy="1488311"/>
              <a:chOff x="1345357" y="4322683"/>
              <a:chExt cx="1970087" cy="1488311"/>
            </a:xfrm>
          </p:grpSpPr>
          <p:pic>
            <p:nvPicPr>
              <p:cNvPr id="7" name="Picture 5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861" t="7408" r="1036" b="60185"/>
              <a:stretch>
                <a:fillRect/>
              </a:stretch>
            </p:blipFill>
            <p:spPr bwMode="auto">
              <a:xfrm>
                <a:off x="1345357" y="4634657"/>
                <a:ext cx="1970087" cy="117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DEAB255F-FE57-4AF5-A7E7-684D65FD432F}"/>
                  </a:ext>
                </a:extLst>
              </p:cNvPr>
              <p:cNvSpPr txBox="1"/>
              <p:nvPr/>
            </p:nvSpPr>
            <p:spPr>
              <a:xfrm>
                <a:off x="1630698" y="4322683"/>
                <a:ext cx="108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Glucose</a:t>
                </a:r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A183BE7A-8435-48E8-8283-3BB135B9A7F6}"/>
                </a:ext>
              </a:extLst>
            </p:cNvPr>
            <p:cNvGrpSpPr/>
            <p:nvPr/>
          </p:nvGrpSpPr>
          <p:grpSpPr>
            <a:xfrm>
              <a:off x="414442" y="5858542"/>
              <a:ext cx="3791556" cy="931035"/>
              <a:chOff x="414442" y="5858542"/>
              <a:chExt cx="3791556" cy="93103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B1C64AE-9BDC-4EB9-A05B-222A756B2A80}"/>
                  </a:ext>
                </a:extLst>
              </p:cNvPr>
              <p:cNvGrpSpPr/>
              <p:nvPr/>
            </p:nvGrpSpPr>
            <p:grpSpPr>
              <a:xfrm>
                <a:off x="414442" y="5862235"/>
                <a:ext cx="1142550" cy="927342"/>
                <a:chOff x="236685" y="5719657"/>
                <a:chExt cx="1318216" cy="1069920"/>
              </a:xfrm>
            </p:grpSpPr>
            <p:pic>
              <p:nvPicPr>
                <p:cNvPr id="295" name="Picture 507" descr="bro32215_0308">
                  <a:extLst>
                    <a:ext uri="{FF2B5EF4-FFF2-40B4-BE49-F238E27FC236}">
                      <a16:creationId xmlns:a16="http://schemas.microsoft.com/office/drawing/2014/main" id="{E221D882-2CE8-4D97-AF73-32E69AB538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770" t="33782" b="33862"/>
                <a:stretch/>
              </p:blipFill>
              <p:spPr bwMode="auto">
                <a:xfrm>
                  <a:off x="417140" y="6073353"/>
                  <a:ext cx="957306" cy="716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7" name="TextBox 296">
                  <a:extLst>
                    <a:ext uri="{FF2B5EF4-FFF2-40B4-BE49-F238E27FC236}">
                      <a16:creationId xmlns:a16="http://schemas.microsoft.com/office/drawing/2014/main" id="{FFEA1846-1CC2-4547-96AD-F8A7CA3BFD18}"/>
                    </a:ext>
                  </a:extLst>
                </p:cNvPr>
                <p:cNvSpPr txBox="1"/>
                <p:nvPr/>
              </p:nvSpPr>
              <p:spPr>
                <a:xfrm>
                  <a:off x="236685" y="5719657"/>
                  <a:ext cx="1318216" cy="4261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Glycogen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3288DA-8A42-4CDC-89A7-3A906BB45CAE}"/>
                  </a:ext>
                </a:extLst>
              </p:cNvPr>
              <p:cNvGrpSpPr/>
              <p:nvPr/>
            </p:nvGrpSpPr>
            <p:grpSpPr>
              <a:xfrm>
                <a:off x="1726458" y="5858542"/>
                <a:ext cx="1142552" cy="917706"/>
                <a:chOff x="1482687" y="5719657"/>
                <a:chExt cx="1318217" cy="1058802"/>
              </a:xfrm>
            </p:grpSpPr>
            <p:pic>
              <p:nvPicPr>
                <p:cNvPr id="293" name="Picture 507" descr="bro32215_0308">
                  <a:extLst>
                    <a:ext uri="{FF2B5EF4-FFF2-40B4-BE49-F238E27FC236}">
                      <a16:creationId xmlns:a16="http://schemas.microsoft.com/office/drawing/2014/main" id="{28DC2BAC-E703-4699-A7F0-B37909857D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770" b="68649"/>
                <a:stretch/>
              </p:blipFill>
              <p:spPr bwMode="auto">
                <a:xfrm>
                  <a:off x="1663142" y="6084472"/>
                  <a:ext cx="957306" cy="6939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8" name="TextBox 297">
                  <a:extLst>
                    <a:ext uri="{FF2B5EF4-FFF2-40B4-BE49-F238E27FC236}">
                      <a16:creationId xmlns:a16="http://schemas.microsoft.com/office/drawing/2014/main" id="{8FFA8F1E-8541-4B11-BAEE-EE11BD9FD339}"/>
                    </a:ext>
                  </a:extLst>
                </p:cNvPr>
                <p:cNvSpPr txBox="1"/>
                <p:nvPr/>
              </p:nvSpPr>
              <p:spPr>
                <a:xfrm>
                  <a:off x="1482687" y="5719657"/>
                  <a:ext cx="1318217" cy="4261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Starch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F1D034E-CCB7-49D1-9240-F7C0F4681C51}"/>
                  </a:ext>
                </a:extLst>
              </p:cNvPr>
              <p:cNvGrpSpPr/>
              <p:nvPr/>
            </p:nvGrpSpPr>
            <p:grpSpPr>
              <a:xfrm>
                <a:off x="3063448" y="5860163"/>
                <a:ext cx="1142550" cy="913873"/>
                <a:chOff x="2567501" y="5719657"/>
                <a:chExt cx="1318216" cy="1054380"/>
              </a:xfrm>
            </p:grpSpPr>
            <p:pic>
              <p:nvPicPr>
                <p:cNvPr id="294" name="Picture 507" descr="bro32215_0308">
                  <a:extLst>
                    <a:ext uri="{FF2B5EF4-FFF2-40B4-BE49-F238E27FC236}">
                      <a16:creationId xmlns:a16="http://schemas.microsoft.com/office/drawing/2014/main" id="{5355C175-14E3-4ED8-93F1-62F3F057BAB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770" t="69140" b="-91"/>
                <a:stretch/>
              </p:blipFill>
              <p:spPr bwMode="auto">
                <a:xfrm>
                  <a:off x="2747956" y="6088893"/>
                  <a:ext cx="957306" cy="685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6BFBD78E-7BFF-4A74-8116-33D21C02BF1C}"/>
                    </a:ext>
                  </a:extLst>
                </p:cNvPr>
                <p:cNvSpPr txBox="1"/>
                <p:nvPr/>
              </p:nvSpPr>
              <p:spPr>
                <a:xfrm>
                  <a:off x="2567501" y="5719657"/>
                  <a:ext cx="1318216" cy="4261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Cellulose</a:t>
                  </a:r>
                </a:p>
              </p:txBody>
            </p:sp>
          </p:grpSp>
        </p:grp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62124CB0-9421-472F-B932-E19B364D5982}"/>
              </a:ext>
            </a:extLst>
          </p:cNvPr>
          <p:cNvGrpSpPr/>
          <p:nvPr/>
        </p:nvGrpSpPr>
        <p:grpSpPr>
          <a:xfrm>
            <a:off x="4876771" y="4559076"/>
            <a:ext cx="4163864" cy="2175845"/>
            <a:chOff x="4876771" y="4559076"/>
            <a:chExt cx="4163864" cy="2175845"/>
          </a:xfrm>
        </p:grpSpPr>
        <p:pic>
          <p:nvPicPr>
            <p:cNvPr id="262" name="Picture 42">
              <a:extLst>
                <a:ext uri="{FF2B5EF4-FFF2-40B4-BE49-F238E27FC236}">
                  <a16:creationId xmlns:a16="http://schemas.microsoft.com/office/drawing/2014/main" id="{FDA2A359-5C58-4381-8174-43F264805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65" t="45584" r="2522" b="26250"/>
            <a:stretch>
              <a:fillRect/>
            </a:stretch>
          </p:blipFill>
          <p:spPr bwMode="auto">
            <a:xfrm rot="5400000">
              <a:off x="6076892" y="5529847"/>
              <a:ext cx="1772953" cy="637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3" name="Picture 262">
              <a:extLst>
                <a:ext uri="{FF2B5EF4-FFF2-40B4-BE49-F238E27FC236}">
                  <a16:creationId xmlns:a16="http://schemas.microsoft.com/office/drawing/2014/main" id="{3384C08B-F6A6-416F-B2F0-BC8F0DB77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4639247" y="5607136"/>
              <a:ext cx="1263930" cy="542854"/>
            </a:xfrm>
            <a:prstGeom prst="rect">
              <a:avLst/>
            </a:prstGeom>
          </p:spPr>
        </p:pic>
        <p:grpSp>
          <p:nvGrpSpPr>
            <p:cNvPr id="266" name="Group 366">
              <a:extLst>
                <a:ext uri="{FF2B5EF4-FFF2-40B4-BE49-F238E27FC236}">
                  <a16:creationId xmlns:a16="http://schemas.microsoft.com/office/drawing/2014/main" id="{6C290E13-8543-443D-9A05-34746D632E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88381" y="5278377"/>
              <a:ext cx="1052254" cy="788607"/>
              <a:chOff x="3054" y="1213"/>
              <a:chExt cx="902" cy="676"/>
            </a:xfrm>
          </p:grpSpPr>
          <p:sp>
            <p:nvSpPr>
              <p:cNvPr id="267" name="AutoShape 27">
                <a:extLst>
                  <a:ext uri="{FF2B5EF4-FFF2-40B4-BE49-F238E27FC236}">
                    <a16:creationId xmlns:a16="http://schemas.microsoft.com/office/drawing/2014/main" id="{B71D5085-9F77-4D0C-A322-938E5AC8A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274" y="1596"/>
                <a:ext cx="189" cy="163"/>
              </a:xfrm>
              <a:prstGeom prst="hexagon">
                <a:avLst>
                  <a:gd name="adj" fmla="val 28988"/>
                  <a:gd name="vf" fmla="val 115470"/>
                </a:avLst>
              </a:prstGeom>
              <a:solidFill>
                <a:srgbClr val="00008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" name="AutoShape 28">
                <a:extLst>
                  <a:ext uri="{FF2B5EF4-FFF2-40B4-BE49-F238E27FC236}">
                    <a16:creationId xmlns:a16="http://schemas.microsoft.com/office/drawing/2014/main" id="{BEF3B999-6FAF-400E-B11A-189F47779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433" y="1596"/>
                <a:ext cx="189" cy="163"/>
              </a:xfrm>
              <a:prstGeom prst="hexagon">
                <a:avLst>
                  <a:gd name="adj" fmla="val 28988"/>
                  <a:gd name="vf" fmla="val 115470"/>
                </a:avLst>
              </a:prstGeom>
              <a:solidFill>
                <a:srgbClr val="00008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" name="AutoShape 29">
                <a:extLst>
                  <a:ext uri="{FF2B5EF4-FFF2-40B4-BE49-F238E27FC236}">
                    <a16:creationId xmlns:a16="http://schemas.microsoft.com/office/drawing/2014/main" id="{8C9B8B85-6D4A-402F-B559-A749DB60C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515" y="1455"/>
                <a:ext cx="189" cy="163"/>
              </a:xfrm>
              <a:prstGeom prst="hexagon">
                <a:avLst>
                  <a:gd name="adj" fmla="val 28988"/>
                  <a:gd name="vf" fmla="val 115470"/>
                </a:avLst>
              </a:prstGeom>
              <a:solidFill>
                <a:srgbClr val="00008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" name="AutoShape 30">
                <a:extLst>
                  <a:ext uri="{FF2B5EF4-FFF2-40B4-BE49-F238E27FC236}">
                    <a16:creationId xmlns:a16="http://schemas.microsoft.com/office/drawing/2014/main" id="{781B52F4-A00B-4B48-8AC1-96D2B7EA2B4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130139">
                <a:off x="3683" y="1456"/>
                <a:ext cx="151" cy="145"/>
              </a:xfrm>
              <a:prstGeom prst="pentagon">
                <a:avLst/>
              </a:prstGeom>
              <a:solidFill>
                <a:srgbClr val="00008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" name="Line 31">
                <a:extLst>
                  <a:ext uri="{FF2B5EF4-FFF2-40B4-BE49-F238E27FC236}">
                    <a16:creationId xmlns:a16="http://schemas.microsoft.com/office/drawing/2014/main" id="{5F9BDD0B-D444-41E4-8B8A-E83190AC0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6" y="1533"/>
                <a:ext cx="0" cy="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Line 32">
                <a:extLst>
                  <a:ext uri="{FF2B5EF4-FFF2-40B4-BE49-F238E27FC236}">
                    <a16:creationId xmlns:a16="http://schemas.microsoft.com/office/drawing/2014/main" id="{082B7A7C-926D-4662-818B-601AAF9A6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1403"/>
                <a:ext cx="0" cy="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Line 33">
                <a:extLst>
                  <a:ext uri="{FF2B5EF4-FFF2-40B4-BE49-F238E27FC236}">
                    <a16:creationId xmlns:a16="http://schemas.microsoft.com/office/drawing/2014/main" id="{A73C446C-3B3A-4670-A585-CBEB2864A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2" y="1361"/>
                <a:ext cx="0" cy="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Line 44">
                <a:extLst>
                  <a:ext uri="{FF2B5EF4-FFF2-40B4-BE49-F238E27FC236}">
                    <a16:creationId xmlns:a16="http://schemas.microsoft.com/office/drawing/2014/main" id="{2825DA22-2771-4908-98A5-67D432270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3546535" flipH="1" flipV="1">
                <a:off x="3497" y="1700"/>
                <a:ext cx="0" cy="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5" name="Group 229">
                <a:extLst>
                  <a:ext uri="{FF2B5EF4-FFF2-40B4-BE49-F238E27FC236}">
                    <a16:creationId xmlns:a16="http://schemas.microsoft.com/office/drawing/2014/main" id="{7C4775DC-253E-4CF7-9E57-8C5DDA8A36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54" y="1716"/>
                <a:ext cx="249" cy="173"/>
                <a:chOff x="3054" y="1716"/>
                <a:chExt cx="249" cy="173"/>
              </a:xfrm>
            </p:grpSpPr>
            <p:sp>
              <p:nvSpPr>
                <p:cNvPr id="277" name="Line 42">
                  <a:extLst>
                    <a:ext uri="{FF2B5EF4-FFF2-40B4-BE49-F238E27FC236}">
                      <a16:creationId xmlns:a16="http://schemas.microsoft.com/office/drawing/2014/main" id="{D48AB6A9-9B4A-4830-9E1F-58B6567BF2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3450468" flipV="1">
                  <a:off x="3240" y="1691"/>
                  <a:ext cx="1" cy="9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Text Box 43">
                  <a:extLst>
                    <a:ext uri="{FF2B5EF4-FFF2-40B4-BE49-F238E27FC236}">
                      <a16:creationId xmlns:a16="http://schemas.microsoft.com/office/drawing/2014/main" id="{F4482322-5D48-4FBA-BD17-716ECA25A2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4" y="1716"/>
                  <a:ext cx="191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O</a:t>
                  </a:r>
                </a:p>
              </p:txBody>
            </p:sp>
            <p:sp>
              <p:nvSpPr>
                <p:cNvPr id="279" name="Line 227">
                  <a:extLst>
                    <a:ext uri="{FF2B5EF4-FFF2-40B4-BE49-F238E27FC236}">
                      <a16:creationId xmlns:a16="http://schemas.microsoft.com/office/drawing/2014/main" id="{310E2DB3-2CC0-493A-B866-4707FD2052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3450468" flipV="1">
                  <a:off x="3253" y="1711"/>
                  <a:ext cx="1" cy="9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" name="Text Box 230">
                <a:extLst>
                  <a:ext uri="{FF2B5EF4-FFF2-40B4-BE49-F238E27FC236}">
                    <a16:creationId xmlns:a16="http://schemas.microsoft.com/office/drawing/2014/main" id="{834CE0F3-813B-4204-BA02-8FF72C3947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1213"/>
                <a:ext cx="26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OH</a:t>
                </a:r>
              </a:p>
            </p:txBody>
          </p:sp>
        </p:grpSp>
        <p:grpSp>
          <p:nvGrpSpPr>
            <p:cNvPr id="282" name="Group 364">
              <a:extLst>
                <a:ext uri="{FF2B5EF4-FFF2-40B4-BE49-F238E27FC236}">
                  <a16:creationId xmlns:a16="http://schemas.microsoft.com/office/drawing/2014/main" id="{75622DD1-0867-4192-83BE-7D2CE5A877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96548" y="5898117"/>
              <a:ext cx="1035921" cy="822438"/>
              <a:chOff x="4299" y="1213"/>
              <a:chExt cx="888" cy="705"/>
            </a:xfrm>
          </p:grpSpPr>
          <p:sp>
            <p:nvSpPr>
              <p:cNvPr id="283" name="AutoShape 47">
                <a:extLst>
                  <a:ext uri="{FF2B5EF4-FFF2-40B4-BE49-F238E27FC236}">
                    <a16:creationId xmlns:a16="http://schemas.microsoft.com/office/drawing/2014/main" id="{4D520050-05F4-4AE2-9403-CE52B7332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15" y="1596"/>
                <a:ext cx="189" cy="163"/>
              </a:xfrm>
              <a:prstGeom prst="hexagon">
                <a:avLst>
                  <a:gd name="adj" fmla="val 28988"/>
                  <a:gd name="vf" fmla="val 115470"/>
                </a:avLst>
              </a:prstGeom>
              <a:solidFill>
                <a:srgbClr val="A2008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" name="AutoShape 48">
                <a:extLst>
                  <a:ext uri="{FF2B5EF4-FFF2-40B4-BE49-F238E27FC236}">
                    <a16:creationId xmlns:a16="http://schemas.microsoft.com/office/drawing/2014/main" id="{698B24A9-242C-4D0C-9DCB-70477C982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674" y="1596"/>
                <a:ext cx="189" cy="163"/>
              </a:xfrm>
              <a:prstGeom prst="hexagon">
                <a:avLst>
                  <a:gd name="adj" fmla="val 28988"/>
                  <a:gd name="vf" fmla="val 115470"/>
                </a:avLst>
              </a:prstGeom>
              <a:solidFill>
                <a:srgbClr val="A2008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AutoShape 49">
                <a:extLst>
                  <a:ext uri="{FF2B5EF4-FFF2-40B4-BE49-F238E27FC236}">
                    <a16:creationId xmlns:a16="http://schemas.microsoft.com/office/drawing/2014/main" id="{A0D23762-46E7-4133-B6B8-D397C23E4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756" y="1455"/>
                <a:ext cx="189" cy="163"/>
              </a:xfrm>
              <a:prstGeom prst="hexagon">
                <a:avLst>
                  <a:gd name="adj" fmla="val 28988"/>
                  <a:gd name="vf" fmla="val 115470"/>
                </a:avLst>
              </a:prstGeom>
              <a:solidFill>
                <a:srgbClr val="A2008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" name="AutoShape 50">
                <a:extLst>
                  <a:ext uri="{FF2B5EF4-FFF2-40B4-BE49-F238E27FC236}">
                    <a16:creationId xmlns:a16="http://schemas.microsoft.com/office/drawing/2014/main" id="{31690563-0938-4F97-BDA2-8D532212953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130139">
                <a:off x="4924" y="1456"/>
                <a:ext cx="151" cy="145"/>
              </a:xfrm>
              <a:prstGeom prst="pentagon">
                <a:avLst/>
              </a:prstGeom>
              <a:solidFill>
                <a:srgbClr val="A2008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Line 52">
                <a:extLst>
                  <a:ext uri="{FF2B5EF4-FFF2-40B4-BE49-F238E27FC236}">
                    <a16:creationId xmlns:a16="http://schemas.microsoft.com/office/drawing/2014/main" id="{55D22078-4847-4385-A8B8-37D0BC60A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32" y="1403"/>
                <a:ext cx="0" cy="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Line 53">
                <a:extLst>
                  <a:ext uri="{FF2B5EF4-FFF2-40B4-BE49-F238E27FC236}">
                    <a16:creationId xmlns:a16="http://schemas.microsoft.com/office/drawing/2014/main" id="{F4CD6B07-E8EF-4A7D-B52D-5043C67FD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23" y="1361"/>
                <a:ext cx="0" cy="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Line 62">
                <a:extLst>
                  <a:ext uri="{FF2B5EF4-FFF2-40B4-BE49-F238E27FC236}">
                    <a16:creationId xmlns:a16="http://schemas.microsoft.com/office/drawing/2014/main" id="{1196AC8C-A545-4610-AD61-15EA65A3CE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3450468" flipV="1">
                <a:off x="4485" y="1702"/>
                <a:ext cx="1" cy="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Text Box 63">
                <a:extLst>
                  <a:ext uri="{FF2B5EF4-FFF2-40B4-BE49-F238E27FC236}">
                    <a16:creationId xmlns:a16="http://schemas.microsoft.com/office/drawing/2014/main" id="{15CD1F74-3A53-4A71-BD2E-73D42BB221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9" y="1745"/>
                <a:ext cx="26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OH</a:t>
                </a:r>
              </a:p>
            </p:txBody>
          </p:sp>
          <p:sp>
            <p:nvSpPr>
              <p:cNvPr id="291" name="Oval 236">
                <a:extLst>
                  <a:ext uri="{FF2B5EF4-FFF2-40B4-BE49-F238E27FC236}">
                    <a16:creationId xmlns:a16="http://schemas.microsoft.com/office/drawing/2014/main" id="{76186C05-D4A3-4174-A283-70CE16BF4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5" y="1622"/>
                <a:ext cx="106" cy="10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Text Box 237">
                <a:extLst>
                  <a:ext uri="{FF2B5EF4-FFF2-40B4-BE49-F238E27FC236}">
                    <a16:creationId xmlns:a16="http://schemas.microsoft.com/office/drawing/2014/main" id="{F4C53D43-D181-4B58-B3B0-1532BB1570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" y="1213"/>
                <a:ext cx="26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OH</a:t>
                </a:r>
              </a:p>
            </p:txBody>
          </p:sp>
        </p:grp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4656EE68-5753-4EF9-9D7B-14A3BBBD8A3C}"/>
                </a:ext>
              </a:extLst>
            </p:cNvPr>
            <p:cNvSpPr txBox="1"/>
            <p:nvPr/>
          </p:nvSpPr>
          <p:spPr>
            <a:xfrm>
              <a:off x="4876771" y="4559076"/>
              <a:ext cx="793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Fats</a:t>
              </a: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B28E89E8-9979-43C3-952F-B58F4196DA2F}"/>
                </a:ext>
              </a:extLst>
            </p:cNvPr>
            <p:cNvSpPr txBox="1"/>
            <p:nvPr/>
          </p:nvSpPr>
          <p:spPr>
            <a:xfrm>
              <a:off x="6138204" y="4559076"/>
              <a:ext cx="165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Phospholipids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7A44404-3AD9-47DD-8F65-89E1DB28CD7A}"/>
                </a:ext>
              </a:extLst>
            </p:cNvPr>
            <p:cNvSpPr txBox="1"/>
            <p:nvPr/>
          </p:nvSpPr>
          <p:spPr>
            <a:xfrm>
              <a:off x="7996547" y="4559076"/>
              <a:ext cx="1035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Steroids</a:t>
              </a:r>
            </a:p>
          </p:txBody>
        </p:sp>
      </p:grpSp>
      <p:sp>
        <p:nvSpPr>
          <p:cNvPr id="310" name="TextBox 309">
            <a:extLst>
              <a:ext uri="{FF2B5EF4-FFF2-40B4-BE49-F238E27FC236}">
                <a16:creationId xmlns:a16="http://schemas.microsoft.com/office/drawing/2014/main" id="{4CDC1FA7-D59B-402B-A0C4-F1966A4CE738}"/>
              </a:ext>
            </a:extLst>
          </p:cNvPr>
          <p:cNvSpPr txBox="1"/>
          <p:nvPr/>
        </p:nvSpPr>
        <p:spPr>
          <a:xfrm>
            <a:off x="163955" y="347472"/>
            <a:ext cx="4333381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Calibri" pitchFamily="34" charset="0"/>
                <a:cs typeface="Calibri" pitchFamily="34" charset="0"/>
              </a:rPr>
              <a:t>Proteins</a:t>
            </a:r>
          </a:p>
        </p:txBody>
      </p: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2147CA3F-EEDB-4718-8F1B-4398A8256BE6}"/>
              </a:ext>
            </a:extLst>
          </p:cNvPr>
          <p:cNvGrpSpPr/>
          <p:nvPr/>
        </p:nvGrpSpPr>
        <p:grpSpPr>
          <a:xfrm>
            <a:off x="516778" y="915822"/>
            <a:ext cx="3604170" cy="2637683"/>
            <a:chOff x="516778" y="915822"/>
            <a:chExt cx="3604170" cy="2637683"/>
          </a:xfrm>
        </p:grpSpPr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02A25C7F-8EA2-42C2-A1EF-BAA3BBCCD817}"/>
                </a:ext>
              </a:extLst>
            </p:cNvPr>
            <p:cNvSpPr txBox="1"/>
            <p:nvPr/>
          </p:nvSpPr>
          <p:spPr>
            <a:xfrm>
              <a:off x="516778" y="915822"/>
              <a:ext cx="239584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sz="2000" dirty="0"/>
                <a:t>Enzymes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sz="2000" dirty="0"/>
                <a:t>Structural Molecules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sz="2000" dirty="0"/>
                <a:t>DNA Regulation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sz="2000" dirty="0"/>
                <a:t>Hormones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sz="2000" dirty="0"/>
                <a:t>Adhesion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sz="2000" dirty="0"/>
                <a:t>Cell Recognition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sz="2000" dirty="0"/>
                <a:t>Etc.</a:t>
              </a:r>
            </a:p>
          </p:txBody>
        </p: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06E0D9DA-C345-4EF0-8610-23830269DE30}"/>
                </a:ext>
              </a:extLst>
            </p:cNvPr>
            <p:cNvGrpSpPr/>
            <p:nvPr/>
          </p:nvGrpSpPr>
          <p:grpSpPr>
            <a:xfrm>
              <a:off x="2994357" y="1083279"/>
              <a:ext cx="975117" cy="1036653"/>
              <a:chOff x="5263639" y="2313182"/>
              <a:chExt cx="975117" cy="1036653"/>
            </a:xfrm>
          </p:grpSpPr>
          <p:pic>
            <p:nvPicPr>
              <p:cNvPr id="312" name="Picture 49">
                <a:extLst>
                  <a:ext uri="{FF2B5EF4-FFF2-40B4-BE49-F238E27FC236}">
                    <a16:creationId xmlns:a16="http://schemas.microsoft.com/office/drawing/2014/main" id="{D365D0CF-C46A-48DA-9094-A043C852E2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3639" y="2313182"/>
                <a:ext cx="975117" cy="375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>
                        <a:alpha val="20000"/>
                      </a:srgbClr>
                    </a:solidFill>
                  </a14:hiddenFill>
                </a:ext>
              </a:extLst>
            </p:spPr>
          </p:pic>
          <p:pic>
            <p:nvPicPr>
              <p:cNvPr id="313" name="Picture 50">
                <a:extLst>
                  <a:ext uri="{FF2B5EF4-FFF2-40B4-BE49-F238E27FC236}">
                    <a16:creationId xmlns:a16="http://schemas.microsoft.com/office/drawing/2014/main" id="{F5ABD25C-FFDF-4F52-B214-4B9B2DED84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1664" y="2805435"/>
                <a:ext cx="879066" cy="279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>
                        <a:alpha val="20000"/>
                      </a:srgbClr>
                    </a:solidFill>
                  </a14:hiddenFill>
                </a:ext>
              </a:extLst>
            </p:spPr>
          </p:pic>
          <p:pic>
            <p:nvPicPr>
              <p:cNvPr id="314" name="Picture 51">
                <a:extLst>
                  <a:ext uri="{FF2B5EF4-FFF2-40B4-BE49-F238E27FC236}">
                    <a16:creationId xmlns:a16="http://schemas.microsoft.com/office/drawing/2014/main" id="{32BA8049-CF84-49AE-A12D-941E327178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8808" y="3201742"/>
                <a:ext cx="824777" cy="148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>
                        <a:alpha val="20000"/>
                      </a:srgbClr>
                    </a:solidFill>
                  </a14:hiddenFill>
                </a:ext>
              </a:extLst>
            </p:spPr>
          </p:pic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148B0CE4-CA6A-42FB-8017-F0392F075D1E}"/>
                </a:ext>
              </a:extLst>
            </p:cNvPr>
            <p:cNvGrpSpPr/>
            <p:nvPr/>
          </p:nvGrpSpPr>
          <p:grpSpPr>
            <a:xfrm>
              <a:off x="2842883" y="2301474"/>
              <a:ext cx="1278065" cy="1252031"/>
              <a:chOff x="6926335" y="2138040"/>
              <a:chExt cx="1278065" cy="1252031"/>
            </a:xfrm>
          </p:grpSpPr>
          <p:pic>
            <p:nvPicPr>
              <p:cNvPr id="316" name="Picture 53" descr="protein-art">
                <a:extLst>
                  <a:ext uri="{FF2B5EF4-FFF2-40B4-BE49-F238E27FC236}">
                    <a16:creationId xmlns:a16="http://schemas.microsoft.com/office/drawing/2014/main" id="{92416A4D-6904-428E-A93D-2A43B7521E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98" r="66885" b="47789"/>
              <a:stretch>
                <a:fillRect/>
              </a:stretch>
            </p:blipFill>
            <p:spPr bwMode="auto">
              <a:xfrm>
                <a:off x="7410935" y="2573143"/>
                <a:ext cx="793465" cy="8169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7" name="Picture 54" descr="INSR Protein - Front">
                <a:extLst>
                  <a:ext uri="{FF2B5EF4-FFF2-40B4-BE49-F238E27FC236}">
                    <a16:creationId xmlns:a16="http://schemas.microsoft.com/office/drawing/2014/main" id="{B0BCD632-7CC9-491F-9D52-81AE4FA94B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6335" y="2138040"/>
                <a:ext cx="768615" cy="768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4760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73D3C-0B2F-4123-99B6-5E08BBC5D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Proteins</a:t>
            </a:r>
          </a:p>
        </p:txBody>
      </p:sp>
      <p:sp>
        <p:nvSpPr>
          <p:cNvPr id="1224" name="TextBox 1223">
            <a:extLst>
              <a:ext uri="{FF2B5EF4-FFF2-40B4-BE49-F238E27FC236}">
                <a16:creationId xmlns:a16="http://schemas.microsoft.com/office/drawing/2014/main" id="{F1352681-ABC6-486C-82CA-30112B6942D1}"/>
              </a:ext>
            </a:extLst>
          </p:cNvPr>
          <p:cNvSpPr txBox="1"/>
          <p:nvPr/>
        </p:nvSpPr>
        <p:spPr>
          <a:xfrm>
            <a:off x="0" y="328866"/>
            <a:ext cx="914400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Primary Roles of </a:t>
            </a:r>
            <a:r>
              <a:rPr lang="en-US" sz="2000" b="1" dirty="0"/>
              <a:t>Proteins </a:t>
            </a:r>
            <a:r>
              <a:rPr lang="en-US" sz="2000" dirty="0"/>
              <a:t>in Cell Structure and Function</a:t>
            </a:r>
          </a:p>
        </p:txBody>
      </p:sp>
      <p:sp>
        <p:nvSpPr>
          <p:cNvPr id="851" name="TextBox 850">
            <a:extLst>
              <a:ext uri="{FF2B5EF4-FFF2-40B4-BE49-F238E27FC236}">
                <a16:creationId xmlns:a16="http://schemas.microsoft.com/office/drawing/2014/main" id="{9037859A-5EFC-4E28-BA95-3D4920752EC4}"/>
              </a:ext>
            </a:extLst>
          </p:cNvPr>
          <p:cNvSpPr txBox="1"/>
          <p:nvPr/>
        </p:nvSpPr>
        <p:spPr>
          <a:xfrm>
            <a:off x="72014" y="5657596"/>
            <a:ext cx="2731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Cell Recognition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8C67695-EFA7-4AF1-B49B-866434E0102C}"/>
              </a:ext>
            </a:extLst>
          </p:cNvPr>
          <p:cNvGrpSpPr/>
          <p:nvPr/>
        </p:nvGrpSpPr>
        <p:grpSpPr>
          <a:xfrm>
            <a:off x="1412324" y="6005551"/>
            <a:ext cx="460558" cy="248376"/>
            <a:chOff x="1075887" y="6515743"/>
            <a:chExt cx="460558" cy="248376"/>
          </a:xfrm>
        </p:grpSpPr>
        <p:grpSp>
          <p:nvGrpSpPr>
            <p:cNvPr id="1218" name="Group 1217">
              <a:extLst>
                <a:ext uri="{FF2B5EF4-FFF2-40B4-BE49-F238E27FC236}">
                  <a16:creationId xmlns:a16="http://schemas.microsoft.com/office/drawing/2014/main" id="{546A9062-D1F1-48A9-A716-9945B3A34983}"/>
                </a:ext>
              </a:extLst>
            </p:cNvPr>
            <p:cNvGrpSpPr/>
            <p:nvPr/>
          </p:nvGrpSpPr>
          <p:grpSpPr>
            <a:xfrm>
              <a:off x="1395299" y="6515743"/>
              <a:ext cx="141146" cy="248376"/>
              <a:chOff x="6752920" y="621553"/>
              <a:chExt cx="243353" cy="428230"/>
            </a:xfrm>
          </p:grpSpPr>
          <p:sp>
            <p:nvSpPr>
              <p:cNvPr id="1219" name="Hexagon 1218">
                <a:extLst>
                  <a:ext uri="{FF2B5EF4-FFF2-40B4-BE49-F238E27FC236}">
                    <a16:creationId xmlns:a16="http://schemas.microsoft.com/office/drawing/2014/main" id="{23FA77C6-4D42-4F66-B18A-2A9D45908BF0}"/>
                  </a:ext>
                </a:extLst>
              </p:cNvPr>
              <p:cNvSpPr/>
              <p:nvPr/>
            </p:nvSpPr>
            <p:spPr>
              <a:xfrm rot="19789555">
                <a:off x="6752920" y="621553"/>
                <a:ext cx="243353" cy="209787"/>
              </a:xfrm>
              <a:prstGeom prst="hexagon">
                <a:avLst>
                  <a:gd name="adj" fmla="val 27690"/>
                  <a:gd name="vf" fmla="val 115470"/>
                </a:avLst>
              </a:prstGeom>
              <a:solidFill>
                <a:srgbClr val="E9ABFF"/>
              </a:solidFill>
              <a:ln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20" name="Straight Connector 1219">
                <a:extLst>
                  <a:ext uri="{FF2B5EF4-FFF2-40B4-BE49-F238E27FC236}">
                    <a16:creationId xmlns:a16="http://schemas.microsoft.com/office/drawing/2014/main" id="{AA30102C-A1A3-4CDA-814A-46FB7A919D06}"/>
                  </a:ext>
                </a:extLst>
              </p:cNvPr>
              <p:cNvCxnSpPr>
                <a:stCxn id="1219" idx="2"/>
              </p:cNvCxnSpPr>
              <p:nvPr/>
            </p:nvCxnSpPr>
            <p:spPr>
              <a:xfrm>
                <a:off x="6872348" y="849088"/>
                <a:ext cx="1126" cy="200695"/>
              </a:xfrm>
              <a:prstGeom prst="line">
                <a:avLst/>
              </a:prstGeom>
              <a:ln w="38100" cap="rnd">
                <a:solidFill>
                  <a:srgbClr val="99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1" name="Group 1220">
              <a:extLst>
                <a:ext uri="{FF2B5EF4-FFF2-40B4-BE49-F238E27FC236}">
                  <a16:creationId xmlns:a16="http://schemas.microsoft.com/office/drawing/2014/main" id="{1C4C1C62-9FD5-4B6F-9C04-9F1B647EEACC}"/>
                </a:ext>
              </a:extLst>
            </p:cNvPr>
            <p:cNvGrpSpPr/>
            <p:nvPr/>
          </p:nvGrpSpPr>
          <p:grpSpPr>
            <a:xfrm>
              <a:off x="1075887" y="6515743"/>
              <a:ext cx="141146" cy="248376"/>
              <a:chOff x="6752920" y="621553"/>
              <a:chExt cx="243353" cy="428230"/>
            </a:xfrm>
          </p:grpSpPr>
          <p:sp>
            <p:nvSpPr>
              <p:cNvPr id="1222" name="Hexagon 1221">
                <a:extLst>
                  <a:ext uri="{FF2B5EF4-FFF2-40B4-BE49-F238E27FC236}">
                    <a16:creationId xmlns:a16="http://schemas.microsoft.com/office/drawing/2014/main" id="{BA7ACBDD-67AD-4780-B0AE-A61D19BA2CD2}"/>
                  </a:ext>
                </a:extLst>
              </p:cNvPr>
              <p:cNvSpPr/>
              <p:nvPr/>
            </p:nvSpPr>
            <p:spPr>
              <a:xfrm rot="19789555">
                <a:off x="6752920" y="621553"/>
                <a:ext cx="243353" cy="209787"/>
              </a:xfrm>
              <a:prstGeom prst="hexagon">
                <a:avLst>
                  <a:gd name="adj" fmla="val 27690"/>
                  <a:gd name="vf" fmla="val 115470"/>
                </a:avLst>
              </a:prstGeom>
              <a:solidFill>
                <a:srgbClr val="E9ABFF"/>
              </a:solidFill>
              <a:ln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23" name="Straight Connector 1222">
                <a:extLst>
                  <a:ext uri="{FF2B5EF4-FFF2-40B4-BE49-F238E27FC236}">
                    <a16:creationId xmlns:a16="http://schemas.microsoft.com/office/drawing/2014/main" id="{DAD40E52-17FE-49D3-9A1E-4F172833AE67}"/>
                  </a:ext>
                </a:extLst>
              </p:cNvPr>
              <p:cNvCxnSpPr>
                <a:stCxn id="1222" idx="2"/>
              </p:cNvCxnSpPr>
              <p:nvPr/>
            </p:nvCxnSpPr>
            <p:spPr>
              <a:xfrm>
                <a:off x="6872348" y="849088"/>
                <a:ext cx="1126" cy="200695"/>
              </a:xfrm>
              <a:prstGeom prst="line">
                <a:avLst/>
              </a:prstGeom>
              <a:ln w="38100" cap="rnd">
                <a:solidFill>
                  <a:srgbClr val="99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78893E9-F149-4357-99D7-A9DC24858032}"/>
              </a:ext>
            </a:extLst>
          </p:cNvPr>
          <p:cNvGrpSpPr/>
          <p:nvPr/>
        </p:nvGrpSpPr>
        <p:grpSpPr>
          <a:xfrm>
            <a:off x="3227728" y="1744215"/>
            <a:ext cx="2748610" cy="3287182"/>
            <a:chOff x="3364208" y="1744215"/>
            <a:chExt cx="2748610" cy="3287182"/>
          </a:xfrm>
          <a:solidFill>
            <a:schemeClr val="bg1">
              <a:lumMod val="95000"/>
            </a:schemeClr>
          </a:solidFill>
        </p:grpSpPr>
        <p:sp>
          <p:nvSpPr>
            <p:cNvPr id="239" name="Rounded Rectangle 101">
              <a:extLst>
                <a:ext uri="{FF2B5EF4-FFF2-40B4-BE49-F238E27FC236}">
                  <a16:creationId xmlns:a16="http://schemas.microsoft.com/office/drawing/2014/main" id="{FDC17B3D-C24B-4C70-8350-07F50A0FA0BC}"/>
                </a:ext>
              </a:extLst>
            </p:cNvPr>
            <p:cNvSpPr/>
            <p:nvPr/>
          </p:nvSpPr>
          <p:spPr>
            <a:xfrm>
              <a:off x="3364208" y="1744215"/>
              <a:ext cx="2748610" cy="3197203"/>
            </a:xfrm>
            <a:prstGeom prst="round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64EF9BC6-0793-4CB6-A455-0C1832F8DF65}"/>
                </a:ext>
              </a:extLst>
            </p:cNvPr>
            <p:cNvGrpSpPr/>
            <p:nvPr/>
          </p:nvGrpSpPr>
          <p:grpSpPr>
            <a:xfrm>
              <a:off x="3851457" y="1894958"/>
              <a:ext cx="1512182" cy="981385"/>
              <a:chOff x="3492442" y="574311"/>
              <a:chExt cx="2355734" cy="1528838"/>
            </a:xfrm>
            <a:grpFill/>
          </p:grpSpPr>
          <p:grpSp>
            <p:nvGrpSpPr>
              <p:cNvPr id="475" name="Group 474">
                <a:extLst>
                  <a:ext uri="{FF2B5EF4-FFF2-40B4-BE49-F238E27FC236}">
                    <a16:creationId xmlns:a16="http://schemas.microsoft.com/office/drawing/2014/main" id="{34541041-0D5B-4FCB-A7FA-F6B3776732AE}"/>
                  </a:ext>
                </a:extLst>
              </p:cNvPr>
              <p:cNvGrpSpPr/>
              <p:nvPr/>
            </p:nvGrpSpPr>
            <p:grpSpPr>
              <a:xfrm>
                <a:off x="3492442" y="574311"/>
                <a:ext cx="2355734" cy="1528838"/>
                <a:chOff x="2604182" y="1051560"/>
                <a:chExt cx="3480151" cy="2258568"/>
              </a:xfrm>
              <a:grpFill/>
            </p:grpSpPr>
            <p:sp>
              <p:nvSpPr>
                <p:cNvPr id="484" name="Oval 483">
                  <a:extLst>
                    <a:ext uri="{FF2B5EF4-FFF2-40B4-BE49-F238E27FC236}">
                      <a16:creationId xmlns:a16="http://schemas.microsoft.com/office/drawing/2014/main" id="{BDFE9422-B0F4-431A-96F3-FAE1B27DAB98}"/>
                    </a:ext>
                  </a:extLst>
                </p:cNvPr>
                <p:cNvSpPr/>
                <p:nvPr/>
              </p:nvSpPr>
              <p:spPr>
                <a:xfrm>
                  <a:off x="2604182" y="1051560"/>
                  <a:ext cx="3480151" cy="225856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Oval 484">
                  <a:extLst>
                    <a:ext uri="{FF2B5EF4-FFF2-40B4-BE49-F238E27FC236}">
                      <a16:creationId xmlns:a16="http://schemas.microsoft.com/office/drawing/2014/main" id="{F74F8C29-3A2C-45CF-89B0-060CA4F74153}"/>
                    </a:ext>
                  </a:extLst>
                </p:cNvPr>
                <p:cNvSpPr/>
                <p:nvPr/>
              </p:nvSpPr>
              <p:spPr>
                <a:xfrm>
                  <a:off x="2693766" y="1133856"/>
                  <a:ext cx="3300984" cy="2093976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76" name="Freeform 96">
                <a:extLst>
                  <a:ext uri="{FF2B5EF4-FFF2-40B4-BE49-F238E27FC236}">
                    <a16:creationId xmlns:a16="http://schemas.microsoft.com/office/drawing/2014/main" id="{4D1786A8-BBF5-400D-BD4B-F1608D40F815}"/>
                  </a:ext>
                </a:extLst>
              </p:cNvPr>
              <p:cNvSpPr/>
              <p:nvPr/>
            </p:nvSpPr>
            <p:spPr>
              <a:xfrm>
                <a:off x="3808464" y="764479"/>
                <a:ext cx="748945" cy="595914"/>
              </a:xfrm>
              <a:custGeom>
                <a:avLst/>
                <a:gdLst>
                  <a:gd name="connsiteX0" fmla="*/ 512064 w 1106424"/>
                  <a:gd name="connsiteY0" fmla="*/ 212838 h 880350"/>
                  <a:gd name="connsiteX1" fmla="*/ 566928 w 1106424"/>
                  <a:gd name="connsiteY1" fmla="*/ 194550 h 880350"/>
                  <a:gd name="connsiteX2" fmla="*/ 612648 w 1106424"/>
                  <a:gd name="connsiteY2" fmla="*/ 176262 h 880350"/>
                  <a:gd name="connsiteX3" fmla="*/ 685800 w 1106424"/>
                  <a:gd name="connsiteY3" fmla="*/ 185406 h 880350"/>
                  <a:gd name="connsiteX4" fmla="*/ 704088 w 1106424"/>
                  <a:gd name="connsiteY4" fmla="*/ 276846 h 880350"/>
                  <a:gd name="connsiteX5" fmla="*/ 685800 w 1106424"/>
                  <a:gd name="connsiteY5" fmla="*/ 386574 h 880350"/>
                  <a:gd name="connsiteX6" fmla="*/ 557784 w 1106424"/>
                  <a:gd name="connsiteY6" fmla="*/ 331710 h 880350"/>
                  <a:gd name="connsiteX7" fmla="*/ 548640 w 1106424"/>
                  <a:gd name="connsiteY7" fmla="*/ 295134 h 880350"/>
                  <a:gd name="connsiteX8" fmla="*/ 566928 w 1106424"/>
                  <a:gd name="connsiteY8" fmla="*/ 194550 h 880350"/>
                  <a:gd name="connsiteX9" fmla="*/ 603504 w 1106424"/>
                  <a:gd name="connsiteY9" fmla="*/ 185406 h 880350"/>
                  <a:gd name="connsiteX10" fmla="*/ 667512 w 1106424"/>
                  <a:gd name="connsiteY10" fmla="*/ 203694 h 880350"/>
                  <a:gd name="connsiteX11" fmla="*/ 630936 w 1106424"/>
                  <a:gd name="connsiteY11" fmla="*/ 450582 h 880350"/>
                  <a:gd name="connsiteX12" fmla="*/ 557784 w 1106424"/>
                  <a:gd name="connsiteY12" fmla="*/ 523734 h 880350"/>
                  <a:gd name="connsiteX13" fmla="*/ 530352 w 1106424"/>
                  <a:gd name="connsiteY13" fmla="*/ 551166 h 880350"/>
                  <a:gd name="connsiteX14" fmla="*/ 347472 w 1106424"/>
                  <a:gd name="connsiteY14" fmla="*/ 523734 h 880350"/>
                  <a:gd name="connsiteX15" fmla="*/ 320040 w 1106424"/>
                  <a:gd name="connsiteY15" fmla="*/ 450582 h 880350"/>
                  <a:gd name="connsiteX16" fmla="*/ 301752 w 1106424"/>
                  <a:gd name="connsiteY16" fmla="*/ 386574 h 880350"/>
                  <a:gd name="connsiteX17" fmla="*/ 292608 w 1106424"/>
                  <a:gd name="connsiteY17" fmla="*/ 331710 h 880350"/>
                  <a:gd name="connsiteX18" fmla="*/ 283464 w 1106424"/>
                  <a:gd name="connsiteY18" fmla="*/ 295134 h 880350"/>
                  <a:gd name="connsiteX19" fmla="*/ 448056 w 1106424"/>
                  <a:gd name="connsiteY19" fmla="*/ 231126 h 880350"/>
                  <a:gd name="connsiteX20" fmla="*/ 530352 w 1106424"/>
                  <a:gd name="connsiteY20" fmla="*/ 276846 h 880350"/>
                  <a:gd name="connsiteX21" fmla="*/ 749808 w 1106424"/>
                  <a:gd name="connsiteY21" fmla="*/ 368286 h 880350"/>
                  <a:gd name="connsiteX22" fmla="*/ 850392 w 1106424"/>
                  <a:gd name="connsiteY22" fmla="*/ 404862 h 880350"/>
                  <a:gd name="connsiteX23" fmla="*/ 996696 w 1106424"/>
                  <a:gd name="connsiteY23" fmla="*/ 359142 h 880350"/>
                  <a:gd name="connsiteX24" fmla="*/ 1014984 w 1106424"/>
                  <a:gd name="connsiteY24" fmla="*/ 331710 h 880350"/>
                  <a:gd name="connsiteX25" fmla="*/ 1078992 w 1106424"/>
                  <a:gd name="connsiteY25" fmla="*/ 231126 h 880350"/>
                  <a:gd name="connsiteX26" fmla="*/ 1088136 w 1106424"/>
                  <a:gd name="connsiteY26" fmla="*/ 176262 h 880350"/>
                  <a:gd name="connsiteX27" fmla="*/ 1097280 w 1106424"/>
                  <a:gd name="connsiteY27" fmla="*/ 148830 h 880350"/>
                  <a:gd name="connsiteX28" fmla="*/ 1106424 w 1106424"/>
                  <a:gd name="connsiteY28" fmla="*/ 112254 h 880350"/>
                  <a:gd name="connsiteX29" fmla="*/ 1088136 w 1106424"/>
                  <a:gd name="connsiteY29" fmla="*/ 11670 h 880350"/>
                  <a:gd name="connsiteX30" fmla="*/ 1024128 w 1106424"/>
                  <a:gd name="connsiteY30" fmla="*/ 2526 h 880350"/>
                  <a:gd name="connsiteX31" fmla="*/ 841248 w 1106424"/>
                  <a:gd name="connsiteY31" fmla="*/ 29958 h 880350"/>
                  <a:gd name="connsiteX32" fmla="*/ 713232 w 1106424"/>
                  <a:gd name="connsiteY32" fmla="*/ 112254 h 880350"/>
                  <a:gd name="connsiteX33" fmla="*/ 640080 w 1106424"/>
                  <a:gd name="connsiteY33" fmla="*/ 185406 h 880350"/>
                  <a:gd name="connsiteX34" fmla="*/ 621792 w 1106424"/>
                  <a:gd name="connsiteY34" fmla="*/ 231126 h 880350"/>
                  <a:gd name="connsiteX35" fmla="*/ 612648 w 1106424"/>
                  <a:gd name="connsiteY35" fmla="*/ 258558 h 880350"/>
                  <a:gd name="connsiteX36" fmla="*/ 704088 w 1106424"/>
                  <a:gd name="connsiteY36" fmla="*/ 304278 h 880350"/>
                  <a:gd name="connsiteX37" fmla="*/ 877824 w 1106424"/>
                  <a:gd name="connsiteY37" fmla="*/ 368286 h 880350"/>
                  <a:gd name="connsiteX38" fmla="*/ 914400 w 1106424"/>
                  <a:gd name="connsiteY38" fmla="*/ 386574 h 880350"/>
                  <a:gd name="connsiteX39" fmla="*/ 941832 w 1106424"/>
                  <a:gd name="connsiteY39" fmla="*/ 414006 h 880350"/>
                  <a:gd name="connsiteX40" fmla="*/ 923544 w 1106424"/>
                  <a:gd name="connsiteY40" fmla="*/ 551166 h 880350"/>
                  <a:gd name="connsiteX41" fmla="*/ 886968 w 1106424"/>
                  <a:gd name="connsiteY41" fmla="*/ 587742 h 880350"/>
                  <a:gd name="connsiteX42" fmla="*/ 859536 w 1106424"/>
                  <a:gd name="connsiteY42" fmla="*/ 624318 h 880350"/>
                  <a:gd name="connsiteX43" fmla="*/ 822960 w 1106424"/>
                  <a:gd name="connsiteY43" fmla="*/ 651750 h 880350"/>
                  <a:gd name="connsiteX44" fmla="*/ 768096 w 1106424"/>
                  <a:gd name="connsiteY44" fmla="*/ 688326 h 880350"/>
                  <a:gd name="connsiteX45" fmla="*/ 685800 w 1106424"/>
                  <a:gd name="connsiteY45" fmla="*/ 724902 h 880350"/>
                  <a:gd name="connsiteX46" fmla="*/ 612648 w 1106424"/>
                  <a:gd name="connsiteY46" fmla="*/ 624318 h 880350"/>
                  <a:gd name="connsiteX47" fmla="*/ 640080 w 1106424"/>
                  <a:gd name="connsiteY47" fmla="*/ 359142 h 880350"/>
                  <a:gd name="connsiteX48" fmla="*/ 685800 w 1106424"/>
                  <a:gd name="connsiteY48" fmla="*/ 322566 h 880350"/>
                  <a:gd name="connsiteX49" fmla="*/ 841248 w 1106424"/>
                  <a:gd name="connsiteY49" fmla="*/ 368286 h 880350"/>
                  <a:gd name="connsiteX50" fmla="*/ 850392 w 1106424"/>
                  <a:gd name="connsiteY50" fmla="*/ 414006 h 880350"/>
                  <a:gd name="connsiteX51" fmla="*/ 822960 w 1106424"/>
                  <a:gd name="connsiteY51" fmla="*/ 496302 h 880350"/>
                  <a:gd name="connsiteX52" fmla="*/ 603504 w 1106424"/>
                  <a:gd name="connsiteY52" fmla="*/ 450582 h 880350"/>
                  <a:gd name="connsiteX53" fmla="*/ 512064 w 1106424"/>
                  <a:gd name="connsiteY53" fmla="*/ 368286 h 880350"/>
                  <a:gd name="connsiteX54" fmla="*/ 502920 w 1106424"/>
                  <a:gd name="connsiteY54" fmla="*/ 240270 h 880350"/>
                  <a:gd name="connsiteX55" fmla="*/ 676656 w 1106424"/>
                  <a:gd name="connsiteY55" fmla="*/ 249414 h 880350"/>
                  <a:gd name="connsiteX56" fmla="*/ 649224 w 1106424"/>
                  <a:gd name="connsiteY56" fmla="*/ 423150 h 880350"/>
                  <a:gd name="connsiteX57" fmla="*/ 576072 w 1106424"/>
                  <a:gd name="connsiteY57" fmla="*/ 532878 h 880350"/>
                  <a:gd name="connsiteX58" fmla="*/ 548640 w 1106424"/>
                  <a:gd name="connsiteY58" fmla="*/ 578598 h 880350"/>
                  <a:gd name="connsiteX59" fmla="*/ 420624 w 1106424"/>
                  <a:gd name="connsiteY59" fmla="*/ 697470 h 880350"/>
                  <a:gd name="connsiteX60" fmla="*/ 402336 w 1106424"/>
                  <a:gd name="connsiteY60" fmla="*/ 724902 h 880350"/>
                  <a:gd name="connsiteX61" fmla="*/ 338328 w 1106424"/>
                  <a:gd name="connsiteY61" fmla="*/ 743190 h 880350"/>
                  <a:gd name="connsiteX62" fmla="*/ 329184 w 1106424"/>
                  <a:gd name="connsiteY62" fmla="*/ 679182 h 880350"/>
                  <a:gd name="connsiteX63" fmla="*/ 411480 w 1106424"/>
                  <a:gd name="connsiteY63" fmla="*/ 697470 h 880350"/>
                  <a:gd name="connsiteX64" fmla="*/ 438912 w 1106424"/>
                  <a:gd name="connsiteY64" fmla="*/ 743190 h 880350"/>
                  <a:gd name="connsiteX65" fmla="*/ 438912 w 1106424"/>
                  <a:gd name="connsiteY65" fmla="*/ 862062 h 880350"/>
                  <a:gd name="connsiteX66" fmla="*/ 402336 w 1106424"/>
                  <a:gd name="connsiteY66" fmla="*/ 880350 h 880350"/>
                  <a:gd name="connsiteX67" fmla="*/ 320040 w 1106424"/>
                  <a:gd name="connsiteY67" fmla="*/ 871206 h 880350"/>
                  <a:gd name="connsiteX68" fmla="*/ 283464 w 1106424"/>
                  <a:gd name="connsiteY68" fmla="*/ 834630 h 880350"/>
                  <a:gd name="connsiteX69" fmla="*/ 256032 w 1106424"/>
                  <a:gd name="connsiteY69" fmla="*/ 779766 h 880350"/>
                  <a:gd name="connsiteX70" fmla="*/ 237744 w 1106424"/>
                  <a:gd name="connsiteY70" fmla="*/ 715758 h 880350"/>
                  <a:gd name="connsiteX71" fmla="*/ 210312 w 1106424"/>
                  <a:gd name="connsiteY71" fmla="*/ 606030 h 880350"/>
                  <a:gd name="connsiteX72" fmla="*/ 246888 w 1106424"/>
                  <a:gd name="connsiteY72" fmla="*/ 340854 h 880350"/>
                  <a:gd name="connsiteX73" fmla="*/ 274320 w 1106424"/>
                  <a:gd name="connsiteY73" fmla="*/ 331710 h 880350"/>
                  <a:gd name="connsiteX74" fmla="*/ 420624 w 1106424"/>
                  <a:gd name="connsiteY74" fmla="*/ 349998 h 880350"/>
                  <a:gd name="connsiteX75" fmla="*/ 393192 w 1106424"/>
                  <a:gd name="connsiteY75" fmla="*/ 496302 h 880350"/>
                  <a:gd name="connsiteX76" fmla="*/ 320040 w 1106424"/>
                  <a:gd name="connsiteY76" fmla="*/ 560310 h 880350"/>
                  <a:gd name="connsiteX77" fmla="*/ 292608 w 1106424"/>
                  <a:gd name="connsiteY77" fmla="*/ 569454 h 880350"/>
                  <a:gd name="connsiteX78" fmla="*/ 210312 w 1106424"/>
                  <a:gd name="connsiteY78" fmla="*/ 615174 h 880350"/>
                  <a:gd name="connsiteX79" fmla="*/ 128016 w 1106424"/>
                  <a:gd name="connsiteY79" fmla="*/ 624318 h 880350"/>
                  <a:gd name="connsiteX80" fmla="*/ 36576 w 1106424"/>
                  <a:gd name="connsiteY80" fmla="*/ 615174 h 880350"/>
                  <a:gd name="connsiteX81" fmla="*/ 9144 w 1106424"/>
                  <a:gd name="connsiteY81" fmla="*/ 560310 h 880350"/>
                  <a:gd name="connsiteX82" fmla="*/ 18288 w 1106424"/>
                  <a:gd name="connsiteY82" fmla="*/ 450582 h 880350"/>
                  <a:gd name="connsiteX83" fmla="*/ 118872 w 1106424"/>
                  <a:gd name="connsiteY83" fmla="*/ 304278 h 880350"/>
                  <a:gd name="connsiteX84" fmla="*/ 128016 w 1106424"/>
                  <a:gd name="connsiteY84" fmla="*/ 276846 h 880350"/>
                  <a:gd name="connsiteX85" fmla="*/ 155448 w 1106424"/>
                  <a:gd name="connsiteY85" fmla="*/ 258558 h 880350"/>
                  <a:gd name="connsiteX86" fmla="*/ 91440 w 1106424"/>
                  <a:gd name="connsiteY86" fmla="*/ 386574 h 880350"/>
                  <a:gd name="connsiteX87" fmla="*/ 82296 w 1106424"/>
                  <a:gd name="connsiteY87" fmla="*/ 414006 h 880350"/>
                  <a:gd name="connsiteX88" fmla="*/ 54864 w 1106424"/>
                  <a:gd name="connsiteY88" fmla="*/ 441438 h 880350"/>
                  <a:gd name="connsiteX89" fmla="*/ 27432 w 1106424"/>
                  <a:gd name="connsiteY89" fmla="*/ 478014 h 880350"/>
                  <a:gd name="connsiteX90" fmla="*/ 0 w 1106424"/>
                  <a:gd name="connsiteY90" fmla="*/ 569454 h 880350"/>
                  <a:gd name="connsiteX91" fmla="*/ 27432 w 1106424"/>
                  <a:gd name="connsiteY91" fmla="*/ 724902 h 880350"/>
                  <a:gd name="connsiteX92" fmla="*/ 54864 w 1106424"/>
                  <a:gd name="connsiteY92" fmla="*/ 752334 h 880350"/>
                  <a:gd name="connsiteX93" fmla="*/ 100584 w 1106424"/>
                  <a:gd name="connsiteY93" fmla="*/ 761478 h 880350"/>
                  <a:gd name="connsiteX94" fmla="*/ 246888 w 1106424"/>
                  <a:gd name="connsiteY94" fmla="*/ 752334 h 880350"/>
                  <a:gd name="connsiteX95" fmla="*/ 320040 w 1106424"/>
                  <a:gd name="connsiteY95" fmla="*/ 697470 h 880350"/>
                  <a:gd name="connsiteX96" fmla="*/ 347472 w 1106424"/>
                  <a:gd name="connsiteY96" fmla="*/ 679182 h 880350"/>
                  <a:gd name="connsiteX97" fmla="*/ 365760 w 1106424"/>
                  <a:gd name="connsiteY97" fmla="*/ 651750 h 880350"/>
                  <a:gd name="connsiteX98" fmla="*/ 283464 w 1106424"/>
                  <a:gd name="connsiteY98" fmla="*/ 587742 h 880350"/>
                  <a:gd name="connsiteX99" fmla="*/ 164592 w 1106424"/>
                  <a:gd name="connsiteY99" fmla="*/ 551166 h 880350"/>
                  <a:gd name="connsiteX100" fmla="*/ 109728 w 1106424"/>
                  <a:gd name="connsiteY100" fmla="*/ 523734 h 880350"/>
                  <a:gd name="connsiteX101" fmla="*/ 54864 w 1106424"/>
                  <a:gd name="connsiteY101" fmla="*/ 505446 h 880350"/>
                  <a:gd name="connsiteX102" fmla="*/ 0 w 1106424"/>
                  <a:gd name="connsiteY102" fmla="*/ 478014 h 880350"/>
                  <a:gd name="connsiteX103" fmla="*/ 27432 w 1106424"/>
                  <a:gd name="connsiteY103" fmla="*/ 395718 h 880350"/>
                  <a:gd name="connsiteX104" fmla="*/ 45720 w 1106424"/>
                  <a:gd name="connsiteY104" fmla="*/ 359142 h 880350"/>
                  <a:gd name="connsiteX105" fmla="*/ 118872 w 1106424"/>
                  <a:gd name="connsiteY105" fmla="*/ 304278 h 880350"/>
                  <a:gd name="connsiteX106" fmla="*/ 155448 w 1106424"/>
                  <a:gd name="connsiteY106" fmla="*/ 276846 h 880350"/>
                  <a:gd name="connsiteX107" fmla="*/ 210312 w 1106424"/>
                  <a:gd name="connsiteY107" fmla="*/ 258558 h 880350"/>
                  <a:gd name="connsiteX108" fmla="*/ 329184 w 1106424"/>
                  <a:gd name="connsiteY108" fmla="*/ 212838 h 880350"/>
                  <a:gd name="connsiteX109" fmla="*/ 384048 w 1106424"/>
                  <a:gd name="connsiteY109" fmla="*/ 176262 h 880350"/>
                  <a:gd name="connsiteX110" fmla="*/ 448056 w 1106424"/>
                  <a:gd name="connsiteY110" fmla="*/ 157974 h 880350"/>
                  <a:gd name="connsiteX111" fmla="*/ 530352 w 1106424"/>
                  <a:gd name="connsiteY111" fmla="*/ 167118 h 880350"/>
                  <a:gd name="connsiteX112" fmla="*/ 548640 w 1106424"/>
                  <a:gd name="connsiteY112" fmla="*/ 221982 h 880350"/>
                  <a:gd name="connsiteX113" fmla="*/ 502920 w 1106424"/>
                  <a:gd name="connsiteY113" fmla="*/ 349998 h 880350"/>
                  <a:gd name="connsiteX114" fmla="*/ 512064 w 1106424"/>
                  <a:gd name="connsiteY114" fmla="*/ 313422 h 880350"/>
                  <a:gd name="connsiteX115" fmla="*/ 530352 w 1106424"/>
                  <a:gd name="connsiteY115" fmla="*/ 285990 h 880350"/>
                  <a:gd name="connsiteX116" fmla="*/ 557784 w 1106424"/>
                  <a:gd name="connsiteY116" fmla="*/ 240270 h 880350"/>
                  <a:gd name="connsiteX117" fmla="*/ 576072 w 1106424"/>
                  <a:gd name="connsiteY117" fmla="*/ 212838 h 880350"/>
                  <a:gd name="connsiteX118" fmla="*/ 594360 w 1106424"/>
                  <a:gd name="connsiteY118" fmla="*/ 176262 h 880350"/>
                  <a:gd name="connsiteX119" fmla="*/ 621792 w 1106424"/>
                  <a:gd name="connsiteY119" fmla="*/ 157974 h 880350"/>
                  <a:gd name="connsiteX120" fmla="*/ 649224 w 1106424"/>
                  <a:gd name="connsiteY120" fmla="*/ 121398 h 880350"/>
                  <a:gd name="connsiteX121" fmla="*/ 722376 w 1106424"/>
                  <a:gd name="connsiteY121" fmla="*/ 103110 h 880350"/>
                  <a:gd name="connsiteX122" fmla="*/ 832104 w 1106424"/>
                  <a:gd name="connsiteY122" fmla="*/ 112254 h 880350"/>
                  <a:gd name="connsiteX123" fmla="*/ 786384 w 1106424"/>
                  <a:gd name="connsiteY123" fmla="*/ 231126 h 880350"/>
                  <a:gd name="connsiteX124" fmla="*/ 740664 w 1106424"/>
                  <a:gd name="connsiteY124" fmla="*/ 231126 h 88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106424" h="880350">
                    <a:moveTo>
                      <a:pt x="512064" y="212838"/>
                    </a:moveTo>
                    <a:cubicBezTo>
                      <a:pt x="530352" y="206742"/>
                      <a:pt x="548811" y="201138"/>
                      <a:pt x="566928" y="194550"/>
                    </a:cubicBezTo>
                    <a:cubicBezTo>
                      <a:pt x="582354" y="188941"/>
                      <a:pt x="596282" y="177521"/>
                      <a:pt x="612648" y="176262"/>
                    </a:cubicBezTo>
                    <a:cubicBezTo>
                      <a:pt x="637149" y="174377"/>
                      <a:pt x="661416" y="182358"/>
                      <a:pt x="685800" y="185406"/>
                    </a:cubicBezTo>
                    <a:cubicBezTo>
                      <a:pt x="691151" y="206811"/>
                      <a:pt x="705107" y="258502"/>
                      <a:pt x="704088" y="276846"/>
                    </a:cubicBezTo>
                    <a:cubicBezTo>
                      <a:pt x="702031" y="313869"/>
                      <a:pt x="691896" y="349998"/>
                      <a:pt x="685800" y="386574"/>
                    </a:cubicBezTo>
                    <a:cubicBezTo>
                      <a:pt x="587922" y="370261"/>
                      <a:pt x="583356" y="399902"/>
                      <a:pt x="557784" y="331710"/>
                    </a:cubicBezTo>
                    <a:cubicBezTo>
                      <a:pt x="553371" y="319943"/>
                      <a:pt x="551688" y="307326"/>
                      <a:pt x="548640" y="295134"/>
                    </a:cubicBezTo>
                    <a:cubicBezTo>
                      <a:pt x="554736" y="261606"/>
                      <a:pt x="551688" y="225030"/>
                      <a:pt x="566928" y="194550"/>
                    </a:cubicBezTo>
                    <a:cubicBezTo>
                      <a:pt x="572548" y="183310"/>
                      <a:pt x="590988" y="184268"/>
                      <a:pt x="603504" y="185406"/>
                    </a:cubicBezTo>
                    <a:cubicBezTo>
                      <a:pt x="625603" y="187415"/>
                      <a:pt x="646176" y="197598"/>
                      <a:pt x="667512" y="203694"/>
                    </a:cubicBezTo>
                    <a:cubicBezTo>
                      <a:pt x="655320" y="285990"/>
                      <a:pt x="651114" y="369872"/>
                      <a:pt x="630936" y="450582"/>
                    </a:cubicBezTo>
                    <a:cubicBezTo>
                      <a:pt x="622895" y="482744"/>
                      <a:pt x="580257" y="504472"/>
                      <a:pt x="557784" y="523734"/>
                    </a:cubicBezTo>
                    <a:cubicBezTo>
                      <a:pt x="547966" y="532150"/>
                      <a:pt x="539496" y="542022"/>
                      <a:pt x="530352" y="551166"/>
                    </a:cubicBezTo>
                    <a:cubicBezTo>
                      <a:pt x="469392" y="542022"/>
                      <a:pt x="403081" y="550330"/>
                      <a:pt x="347472" y="523734"/>
                    </a:cubicBezTo>
                    <a:cubicBezTo>
                      <a:pt x="323979" y="512498"/>
                      <a:pt x="328275" y="475288"/>
                      <a:pt x="320040" y="450582"/>
                    </a:cubicBezTo>
                    <a:cubicBezTo>
                      <a:pt x="313023" y="429531"/>
                      <a:pt x="306742" y="408196"/>
                      <a:pt x="301752" y="386574"/>
                    </a:cubicBezTo>
                    <a:cubicBezTo>
                      <a:pt x="297583" y="368509"/>
                      <a:pt x="296244" y="349890"/>
                      <a:pt x="292608" y="331710"/>
                    </a:cubicBezTo>
                    <a:cubicBezTo>
                      <a:pt x="290143" y="319387"/>
                      <a:pt x="286512" y="307326"/>
                      <a:pt x="283464" y="295134"/>
                    </a:cubicBezTo>
                    <a:cubicBezTo>
                      <a:pt x="297266" y="184718"/>
                      <a:pt x="271837" y="190460"/>
                      <a:pt x="448056" y="231126"/>
                    </a:cubicBezTo>
                    <a:cubicBezTo>
                      <a:pt x="478633" y="238182"/>
                      <a:pt x="502061" y="263266"/>
                      <a:pt x="530352" y="276846"/>
                    </a:cubicBezTo>
                    <a:cubicBezTo>
                      <a:pt x="688679" y="352843"/>
                      <a:pt x="632604" y="321405"/>
                      <a:pt x="749808" y="368286"/>
                    </a:cubicBezTo>
                    <a:cubicBezTo>
                      <a:pt x="839759" y="404267"/>
                      <a:pt x="783504" y="388140"/>
                      <a:pt x="850392" y="404862"/>
                    </a:cubicBezTo>
                    <a:cubicBezTo>
                      <a:pt x="899160" y="389622"/>
                      <a:pt x="950006" y="379893"/>
                      <a:pt x="996696" y="359142"/>
                    </a:cubicBezTo>
                    <a:cubicBezTo>
                      <a:pt x="1006739" y="354679"/>
                      <a:pt x="1009159" y="341029"/>
                      <a:pt x="1014984" y="331710"/>
                    </a:cubicBezTo>
                    <a:cubicBezTo>
                      <a:pt x="1079551" y="228402"/>
                      <a:pt x="1000618" y="348688"/>
                      <a:pt x="1078992" y="231126"/>
                    </a:cubicBezTo>
                    <a:cubicBezTo>
                      <a:pt x="1082040" y="212838"/>
                      <a:pt x="1084114" y="194361"/>
                      <a:pt x="1088136" y="176262"/>
                    </a:cubicBezTo>
                    <a:cubicBezTo>
                      <a:pt x="1090227" y="166853"/>
                      <a:pt x="1094632" y="158098"/>
                      <a:pt x="1097280" y="148830"/>
                    </a:cubicBezTo>
                    <a:cubicBezTo>
                      <a:pt x="1100732" y="136746"/>
                      <a:pt x="1103376" y="124446"/>
                      <a:pt x="1106424" y="112254"/>
                    </a:cubicBezTo>
                    <a:cubicBezTo>
                      <a:pt x="1100328" y="78726"/>
                      <a:pt x="1108583" y="38932"/>
                      <a:pt x="1088136" y="11670"/>
                    </a:cubicBezTo>
                    <a:cubicBezTo>
                      <a:pt x="1075204" y="-5572"/>
                      <a:pt x="1045622" y="934"/>
                      <a:pt x="1024128" y="2526"/>
                    </a:cubicBezTo>
                    <a:cubicBezTo>
                      <a:pt x="962654" y="7080"/>
                      <a:pt x="902208" y="20814"/>
                      <a:pt x="841248" y="29958"/>
                    </a:cubicBezTo>
                    <a:cubicBezTo>
                      <a:pt x="766096" y="67534"/>
                      <a:pt x="772193" y="57504"/>
                      <a:pt x="713232" y="112254"/>
                    </a:cubicBezTo>
                    <a:cubicBezTo>
                      <a:pt x="687962" y="135719"/>
                      <a:pt x="640080" y="185406"/>
                      <a:pt x="640080" y="185406"/>
                    </a:cubicBezTo>
                    <a:cubicBezTo>
                      <a:pt x="633984" y="200646"/>
                      <a:pt x="627555" y="215757"/>
                      <a:pt x="621792" y="231126"/>
                    </a:cubicBezTo>
                    <a:cubicBezTo>
                      <a:pt x="618408" y="240151"/>
                      <a:pt x="608337" y="249937"/>
                      <a:pt x="612648" y="258558"/>
                    </a:cubicBezTo>
                    <a:cubicBezTo>
                      <a:pt x="625408" y="284078"/>
                      <a:pt x="684398" y="298220"/>
                      <a:pt x="704088" y="304278"/>
                    </a:cubicBezTo>
                    <a:cubicBezTo>
                      <a:pt x="786267" y="329564"/>
                      <a:pt x="783200" y="320974"/>
                      <a:pt x="877824" y="368286"/>
                    </a:cubicBezTo>
                    <a:cubicBezTo>
                      <a:pt x="890016" y="374382"/>
                      <a:pt x="903308" y="378651"/>
                      <a:pt x="914400" y="386574"/>
                    </a:cubicBezTo>
                    <a:cubicBezTo>
                      <a:pt x="924923" y="394090"/>
                      <a:pt x="932688" y="404862"/>
                      <a:pt x="941832" y="414006"/>
                    </a:cubicBezTo>
                    <a:cubicBezTo>
                      <a:pt x="935736" y="459726"/>
                      <a:pt x="937434" y="507182"/>
                      <a:pt x="923544" y="551166"/>
                    </a:cubicBezTo>
                    <a:cubicBezTo>
                      <a:pt x="918352" y="567608"/>
                      <a:pt x="898322" y="574766"/>
                      <a:pt x="886968" y="587742"/>
                    </a:cubicBezTo>
                    <a:cubicBezTo>
                      <a:pt x="876932" y="599211"/>
                      <a:pt x="870312" y="613542"/>
                      <a:pt x="859536" y="624318"/>
                    </a:cubicBezTo>
                    <a:cubicBezTo>
                      <a:pt x="848760" y="635094"/>
                      <a:pt x="835445" y="643010"/>
                      <a:pt x="822960" y="651750"/>
                    </a:cubicBezTo>
                    <a:cubicBezTo>
                      <a:pt x="804954" y="664354"/>
                      <a:pt x="786943" y="677018"/>
                      <a:pt x="768096" y="688326"/>
                    </a:cubicBezTo>
                    <a:cubicBezTo>
                      <a:pt x="742467" y="703703"/>
                      <a:pt x="713315" y="713896"/>
                      <a:pt x="685800" y="724902"/>
                    </a:cubicBezTo>
                    <a:cubicBezTo>
                      <a:pt x="611588" y="712533"/>
                      <a:pt x="615605" y="730777"/>
                      <a:pt x="612648" y="624318"/>
                    </a:cubicBezTo>
                    <a:cubicBezTo>
                      <a:pt x="612258" y="610267"/>
                      <a:pt x="579180" y="420042"/>
                      <a:pt x="640080" y="359142"/>
                    </a:cubicBezTo>
                    <a:cubicBezTo>
                      <a:pt x="653880" y="345342"/>
                      <a:pt x="670560" y="334758"/>
                      <a:pt x="685800" y="322566"/>
                    </a:cubicBezTo>
                    <a:cubicBezTo>
                      <a:pt x="792120" y="329654"/>
                      <a:pt x="815688" y="291607"/>
                      <a:pt x="841248" y="368286"/>
                    </a:cubicBezTo>
                    <a:cubicBezTo>
                      <a:pt x="846163" y="383030"/>
                      <a:pt x="847344" y="398766"/>
                      <a:pt x="850392" y="414006"/>
                    </a:cubicBezTo>
                    <a:cubicBezTo>
                      <a:pt x="841248" y="441438"/>
                      <a:pt x="850939" y="489003"/>
                      <a:pt x="822960" y="496302"/>
                    </a:cubicBezTo>
                    <a:cubicBezTo>
                      <a:pt x="803634" y="501344"/>
                      <a:pt x="656066" y="488809"/>
                      <a:pt x="603504" y="450582"/>
                    </a:cubicBezTo>
                    <a:cubicBezTo>
                      <a:pt x="564833" y="422458"/>
                      <a:pt x="543189" y="399411"/>
                      <a:pt x="512064" y="368286"/>
                    </a:cubicBezTo>
                    <a:cubicBezTo>
                      <a:pt x="486005" y="290109"/>
                      <a:pt x="491385" y="332550"/>
                      <a:pt x="502920" y="240270"/>
                    </a:cubicBezTo>
                    <a:cubicBezTo>
                      <a:pt x="560832" y="243318"/>
                      <a:pt x="640429" y="204130"/>
                      <a:pt x="676656" y="249414"/>
                    </a:cubicBezTo>
                    <a:cubicBezTo>
                      <a:pt x="713282" y="295196"/>
                      <a:pt x="662907" y="366139"/>
                      <a:pt x="649224" y="423150"/>
                    </a:cubicBezTo>
                    <a:cubicBezTo>
                      <a:pt x="637533" y="471864"/>
                      <a:pt x="604160" y="494257"/>
                      <a:pt x="576072" y="532878"/>
                    </a:cubicBezTo>
                    <a:cubicBezTo>
                      <a:pt x="565619" y="547251"/>
                      <a:pt x="560206" y="565104"/>
                      <a:pt x="548640" y="578598"/>
                    </a:cubicBezTo>
                    <a:cubicBezTo>
                      <a:pt x="367323" y="790134"/>
                      <a:pt x="539510" y="578584"/>
                      <a:pt x="420624" y="697470"/>
                    </a:cubicBezTo>
                    <a:cubicBezTo>
                      <a:pt x="412853" y="705241"/>
                      <a:pt x="410918" y="718037"/>
                      <a:pt x="402336" y="724902"/>
                    </a:cubicBezTo>
                    <a:cubicBezTo>
                      <a:pt x="396373" y="729672"/>
                      <a:pt x="340718" y="742593"/>
                      <a:pt x="338328" y="743190"/>
                    </a:cubicBezTo>
                    <a:cubicBezTo>
                      <a:pt x="336153" y="739927"/>
                      <a:pt x="290977" y="686823"/>
                      <a:pt x="329184" y="679182"/>
                    </a:cubicBezTo>
                    <a:cubicBezTo>
                      <a:pt x="356739" y="673671"/>
                      <a:pt x="384048" y="691374"/>
                      <a:pt x="411480" y="697470"/>
                    </a:cubicBezTo>
                    <a:cubicBezTo>
                      <a:pt x="420624" y="712710"/>
                      <a:pt x="430964" y="727294"/>
                      <a:pt x="438912" y="743190"/>
                    </a:cubicBezTo>
                    <a:cubicBezTo>
                      <a:pt x="456531" y="778429"/>
                      <a:pt x="452865" y="828575"/>
                      <a:pt x="438912" y="862062"/>
                    </a:cubicBezTo>
                    <a:cubicBezTo>
                      <a:pt x="433669" y="874645"/>
                      <a:pt x="414528" y="874254"/>
                      <a:pt x="402336" y="880350"/>
                    </a:cubicBezTo>
                    <a:cubicBezTo>
                      <a:pt x="374904" y="877302"/>
                      <a:pt x="345801" y="881114"/>
                      <a:pt x="320040" y="871206"/>
                    </a:cubicBezTo>
                    <a:cubicBezTo>
                      <a:pt x="303947" y="865016"/>
                      <a:pt x="294685" y="847721"/>
                      <a:pt x="283464" y="834630"/>
                    </a:cubicBezTo>
                    <a:cubicBezTo>
                      <a:pt x="265679" y="813881"/>
                      <a:pt x="263521" y="804729"/>
                      <a:pt x="256032" y="779766"/>
                    </a:cubicBezTo>
                    <a:cubicBezTo>
                      <a:pt x="249656" y="758512"/>
                      <a:pt x="244270" y="736967"/>
                      <a:pt x="237744" y="715758"/>
                    </a:cubicBezTo>
                    <a:cubicBezTo>
                      <a:pt x="211398" y="630132"/>
                      <a:pt x="224737" y="692579"/>
                      <a:pt x="210312" y="606030"/>
                    </a:cubicBezTo>
                    <a:cubicBezTo>
                      <a:pt x="213214" y="530573"/>
                      <a:pt x="164477" y="395795"/>
                      <a:pt x="246888" y="340854"/>
                    </a:cubicBezTo>
                    <a:cubicBezTo>
                      <a:pt x="254908" y="335507"/>
                      <a:pt x="265176" y="334758"/>
                      <a:pt x="274320" y="331710"/>
                    </a:cubicBezTo>
                    <a:cubicBezTo>
                      <a:pt x="323088" y="337806"/>
                      <a:pt x="391849" y="310155"/>
                      <a:pt x="420624" y="349998"/>
                    </a:cubicBezTo>
                    <a:cubicBezTo>
                      <a:pt x="449675" y="390222"/>
                      <a:pt x="409583" y="449470"/>
                      <a:pt x="393192" y="496302"/>
                    </a:cubicBezTo>
                    <a:cubicBezTo>
                      <a:pt x="388766" y="508949"/>
                      <a:pt x="332468" y="553208"/>
                      <a:pt x="320040" y="560310"/>
                    </a:cubicBezTo>
                    <a:cubicBezTo>
                      <a:pt x="311671" y="565092"/>
                      <a:pt x="301229" y="565143"/>
                      <a:pt x="292608" y="569454"/>
                    </a:cubicBezTo>
                    <a:cubicBezTo>
                      <a:pt x="282292" y="574612"/>
                      <a:pt x="226666" y="611400"/>
                      <a:pt x="210312" y="615174"/>
                    </a:cubicBezTo>
                    <a:cubicBezTo>
                      <a:pt x="183418" y="621380"/>
                      <a:pt x="155448" y="621270"/>
                      <a:pt x="128016" y="624318"/>
                    </a:cubicBezTo>
                    <a:cubicBezTo>
                      <a:pt x="97536" y="621270"/>
                      <a:pt x="63547" y="629697"/>
                      <a:pt x="36576" y="615174"/>
                    </a:cubicBezTo>
                    <a:cubicBezTo>
                      <a:pt x="18573" y="605480"/>
                      <a:pt x="11402" y="580632"/>
                      <a:pt x="9144" y="560310"/>
                    </a:cubicBezTo>
                    <a:cubicBezTo>
                      <a:pt x="5091" y="523832"/>
                      <a:pt x="7160" y="485557"/>
                      <a:pt x="18288" y="450582"/>
                    </a:cubicBezTo>
                    <a:cubicBezTo>
                      <a:pt x="34408" y="399919"/>
                      <a:pt x="84547" y="345468"/>
                      <a:pt x="118872" y="304278"/>
                    </a:cubicBezTo>
                    <a:cubicBezTo>
                      <a:pt x="121920" y="295134"/>
                      <a:pt x="121995" y="284372"/>
                      <a:pt x="128016" y="276846"/>
                    </a:cubicBezTo>
                    <a:cubicBezTo>
                      <a:pt x="134881" y="268264"/>
                      <a:pt x="155448" y="247568"/>
                      <a:pt x="155448" y="258558"/>
                    </a:cubicBezTo>
                    <a:cubicBezTo>
                      <a:pt x="155448" y="317365"/>
                      <a:pt x="123399" y="346625"/>
                      <a:pt x="91440" y="386574"/>
                    </a:cubicBezTo>
                    <a:cubicBezTo>
                      <a:pt x="88392" y="395718"/>
                      <a:pt x="87643" y="405986"/>
                      <a:pt x="82296" y="414006"/>
                    </a:cubicBezTo>
                    <a:cubicBezTo>
                      <a:pt x="75123" y="424766"/>
                      <a:pt x="63280" y="431620"/>
                      <a:pt x="54864" y="441438"/>
                    </a:cubicBezTo>
                    <a:cubicBezTo>
                      <a:pt x="44946" y="453009"/>
                      <a:pt x="36576" y="465822"/>
                      <a:pt x="27432" y="478014"/>
                    </a:cubicBezTo>
                    <a:cubicBezTo>
                      <a:pt x="5170" y="544800"/>
                      <a:pt x="13819" y="514176"/>
                      <a:pt x="0" y="569454"/>
                    </a:cubicBezTo>
                    <a:cubicBezTo>
                      <a:pt x="4751" y="631223"/>
                      <a:pt x="-6764" y="677028"/>
                      <a:pt x="27432" y="724902"/>
                    </a:cubicBezTo>
                    <a:cubicBezTo>
                      <a:pt x="34948" y="735425"/>
                      <a:pt x="43298" y="746551"/>
                      <a:pt x="54864" y="752334"/>
                    </a:cubicBezTo>
                    <a:cubicBezTo>
                      <a:pt x="68765" y="759285"/>
                      <a:pt x="85344" y="758430"/>
                      <a:pt x="100584" y="761478"/>
                    </a:cubicBezTo>
                    <a:cubicBezTo>
                      <a:pt x="149352" y="758430"/>
                      <a:pt x="199979" y="766016"/>
                      <a:pt x="246888" y="752334"/>
                    </a:cubicBezTo>
                    <a:cubicBezTo>
                      <a:pt x="276149" y="743800"/>
                      <a:pt x="294679" y="714377"/>
                      <a:pt x="320040" y="697470"/>
                    </a:cubicBezTo>
                    <a:lnTo>
                      <a:pt x="347472" y="679182"/>
                    </a:lnTo>
                    <a:cubicBezTo>
                      <a:pt x="353568" y="670038"/>
                      <a:pt x="367123" y="662655"/>
                      <a:pt x="365760" y="651750"/>
                    </a:cubicBezTo>
                    <a:cubicBezTo>
                      <a:pt x="358877" y="596684"/>
                      <a:pt x="322143" y="603858"/>
                      <a:pt x="283464" y="587742"/>
                    </a:cubicBezTo>
                    <a:cubicBezTo>
                      <a:pt x="186758" y="547448"/>
                      <a:pt x="272626" y="566599"/>
                      <a:pt x="164592" y="551166"/>
                    </a:cubicBezTo>
                    <a:cubicBezTo>
                      <a:pt x="146304" y="542022"/>
                      <a:pt x="128602" y="531598"/>
                      <a:pt x="109728" y="523734"/>
                    </a:cubicBezTo>
                    <a:cubicBezTo>
                      <a:pt x="91934" y="516320"/>
                      <a:pt x="72480" y="513275"/>
                      <a:pt x="54864" y="505446"/>
                    </a:cubicBezTo>
                    <a:cubicBezTo>
                      <a:pt x="-51491" y="458177"/>
                      <a:pt x="100044" y="511362"/>
                      <a:pt x="0" y="478014"/>
                    </a:cubicBezTo>
                    <a:cubicBezTo>
                      <a:pt x="13786" y="395297"/>
                      <a:pt x="-2821" y="448661"/>
                      <a:pt x="27432" y="395718"/>
                    </a:cubicBezTo>
                    <a:cubicBezTo>
                      <a:pt x="34195" y="383883"/>
                      <a:pt x="36081" y="368781"/>
                      <a:pt x="45720" y="359142"/>
                    </a:cubicBezTo>
                    <a:cubicBezTo>
                      <a:pt x="67273" y="337589"/>
                      <a:pt x="94488" y="322566"/>
                      <a:pt x="118872" y="304278"/>
                    </a:cubicBezTo>
                    <a:cubicBezTo>
                      <a:pt x="131064" y="295134"/>
                      <a:pt x="140990" y="281665"/>
                      <a:pt x="155448" y="276846"/>
                    </a:cubicBezTo>
                    <a:cubicBezTo>
                      <a:pt x="173736" y="270750"/>
                      <a:pt x="192763" y="266535"/>
                      <a:pt x="210312" y="258558"/>
                    </a:cubicBezTo>
                    <a:cubicBezTo>
                      <a:pt x="325423" y="206235"/>
                      <a:pt x="171136" y="252350"/>
                      <a:pt x="329184" y="212838"/>
                    </a:cubicBezTo>
                    <a:cubicBezTo>
                      <a:pt x="347472" y="200646"/>
                      <a:pt x="362725" y="181593"/>
                      <a:pt x="384048" y="176262"/>
                    </a:cubicBezTo>
                    <a:cubicBezTo>
                      <a:pt x="429975" y="164780"/>
                      <a:pt x="408702" y="171092"/>
                      <a:pt x="448056" y="157974"/>
                    </a:cubicBezTo>
                    <a:cubicBezTo>
                      <a:pt x="475488" y="161022"/>
                      <a:pt x="507066" y="152300"/>
                      <a:pt x="530352" y="167118"/>
                    </a:cubicBezTo>
                    <a:cubicBezTo>
                      <a:pt x="546615" y="177467"/>
                      <a:pt x="547438" y="202742"/>
                      <a:pt x="548640" y="221982"/>
                    </a:cubicBezTo>
                    <a:cubicBezTo>
                      <a:pt x="554389" y="313970"/>
                      <a:pt x="551807" y="301111"/>
                      <a:pt x="502920" y="349998"/>
                    </a:cubicBezTo>
                    <a:cubicBezTo>
                      <a:pt x="505968" y="337806"/>
                      <a:pt x="507114" y="324973"/>
                      <a:pt x="512064" y="313422"/>
                    </a:cubicBezTo>
                    <a:cubicBezTo>
                      <a:pt x="516393" y="303321"/>
                      <a:pt x="524527" y="295309"/>
                      <a:pt x="530352" y="285990"/>
                    </a:cubicBezTo>
                    <a:cubicBezTo>
                      <a:pt x="539772" y="270919"/>
                      <a:pt x="548364" y="255341"/>
                      <a:pt x="557784" y="240270"/>
                    </a:cubicBezTo>
                    <a:cubicBezTo>
                      <a:pt x="563609" y="230951"/>
                      <a:pt x="570620" y="222380"/>
                      <a:pt x="576072" y="212838"/>
                    </a:cubicBezTo>
                    <a:cubicBezTo>
                      <a:pt x="582835" y="201003"/>
                      <a:pt x="585634" y="186734"/>
                      <a:pt x="594360" y="176262"/>
                    </a:cubicBezTo>
                    <a:cubicBezTo>
                      <a:pt x="601395" y="167819"/>
                      <a:pt x="614021" y="165745"/>
                      <a:pt x="621792" y="157974"/>
                    </a:cubicBezTo>
                    <a:cubicBezTo>
                      <a:pt x="632568" y="147198"/>
                      <a:pt x="637516" y="131154"/>
                      <a:pt x="649224" y="121398"/>
                    </a:cubicBezTo>
                    <a:cubicBezTo>
                      <a:pt x="658103" y="113999"/>
                      <a:pt x="720894" y="103406"/>
                      <a:pt x="722376" y="103110"/>
                    </a:cubicBezTo>
                    <a:cubicBezTo>
                      <a:pt x="758952" y="106158"/>
                      <a:pt x="808396" y="84236"/>
                      <a:pt x="832104" y="112254"/>
                    </a:cubicBezTo>
                    <a:cubicBezTo>
                      <a:pt x="903137" y="196202"/>
                      <a:pt x="830757" y="226196"/>
                      <a:pt x="786384" y="231126"/>
                    </a:cubicBezTo>
                    <a:cubicBezTo>
                      <a:pt x="771237" y="232809"/>
                      <a:pt x="755904" y="231126"/>
                      <a:pt x="740664" y="231126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Freeform 97">
                <a:extLst>
                  <a:ext uri="{FF2B5EF4-FFF2-40B4-BE49-F238E27FC236}">
                    <a16:creationId xmlns:a16="http://schemas.microsoft.com/office/drawing/2014/main" id="{C75A4881-359C-47A6-B57B-5426A4CA6507}"/>
                  </a:ext>
                </a:extLst>
              </p:cNvPr>
              <p:cNvSpPr/>
              <p:nvPr/>
            </p:nvSpPr>
            <p:spPr>
              <a:xfrm>
                <a:off x="4507891" y="735241"/>
                <a:ext cx="718737" cy="389946"/>
              </a:xfrm>
              <a:custGeom>
                <a:avLst/>
                <a:gdLst>
                  <a:gd name="connsiteX0" fmla="*/ 182880 w 1061798"/>
                  <a:gd name="connsiteY0" fmla="*/ 64008 h 576072"/>
                  <a:gd name="connsiteX1" fmla="*/ 128016 w 1061798"/>
                  <a:gd name="connsiteY1" fmla="*/ 54864 h 576072"/>
                  <a:gd name="connsiteX2" fmla="*/ 54864 w 1061798"/>
                  <a:gd name="connsiteY2" fmla="*/ 109728 h 576072"/>
                  <a:gd name="connsiteX3" fmla="*/ 18288 w 1061798"/>
                  <a:gd name="connsiteY3" fmla="*/ 137160 h 576072"/>
                  <a:gd name="connsiteX4" fmla="*/ 9144 w 1061798"/>
                  <a:gd name="connsiteY4" fmla="*/ 182880 h 576072"/>
                  <a:gd name="connsiteX5" fmla="*/ 27432 w 1061798"/>
                  <a:gd name="connsiteY5" fmla="*/ 301752 h 576072"/>
                  <a:gd name="connsiteX6" fmla="*/ 64008 w 1061798"/>
                  <a:gd name="connsiteY6" fmla="*/ 347472 h 576072"/>
                  <a:gd name="connsiteX7" fmla="*/ 146304 w 1061798"/>
                  <a:gd name="connsiteY7" fmla="*/ 384048 h 576072"/>
                  <a:gd name="connsiteX8" fmla="*/ 219456 w 1061798"/>
                  <a:gd name="connsiteY8" fmla="*/ 374904 h 576072"/>
                  <a:gd name="connsiteX9" fmla="*/ 237744 w 1061798"/>
                  <a:gd name="connsiteY9" fmla="*/ 338328 h 576072"/>
                  <a:gd name="connsiteX10" fmla="*/ 274320 w 1061798"/>
                  <a:gd name="connsiteY10" fmla="*/ 301752 h 576072"/>
                  <a:gd name="connsiteX11" fmla="*/ 265176 w 1061798"/>
                  <a:gd name="connsiteY11" fmla="*/ 384048 h 576072"/>
                  <a:gd name="connsiteX12" fmla="*/ 228600 w 1061798"/>
                  <a:gd name="connsiteY12" fmla="*/ 429768 h 576072"/>
                  <a:gd name="connsiteX13" fmla="*/ 173736 w 1061798"/>
                  <a:gd name="connsiteY13" fmla="*/ 420624 h 576072"/>
                  <a:gd name="connsiteX14" fmla="*/ 146304 w 1061798"/>
                  <a:gd name="connsiteY14" fmla="*/ 365760 h 576072"/>
                  <a:gd name="connsiteX15" fmla="*/ 128016 w 1061798"/>
                  <a:gd name="connsiteY15" fmla="*/ 292608 h 576072"/>
                  <a:gd name="connsiteX16" fmla="*/ 137160 w 1061798"/>
                  <a:gd name="connsiteY16" fmla="*/ 182880 h 576072"/>
                  <a:gd name="connsiteX17" fmla="*/ 173736 w 1061798"/>
                  <a:gd name="connsiteY17" fmla="*/ 146304 h 576072"/>
                  <a:gd name="connsiteX18" fmla="*/ 201168 w 1061798"/>
                  <a:gd name="connsiteY18" fmla="*/ 137160 h 576072"/>
                  <a:gd name="connsiteX19" fmla="*/ 283464 w 1061798"/>
                  <a:gd name="connsiteY19" fmla="*/ 128016 h 576072"/>
                  <a:gd name="connsiteX20" fmla="*/ 512064 w 1061798"/>
                  <a:gd name="connsiteY20" fmla="*/ 146304 h 576072"/>
                  <a:gd name="connsiteX21" fmla="*/ 521208 w 1061798"/>
                  <a:gd name="connsiteY21" fmla="*/ 192024 h 576072"/>
                  <a:gd name="connsiteX22" fmla="*/ 512064 w 1061798"/>
                  <a:gd name="connsiteY22" fmla="*/ 283464 h 576072"/>
                  <a:gd name="connsiteX23" fmla="*/ 502920 w 1061798"/>
                  <a:gd name="connsiteY23" fmla="*/ 310896 h 576072"/>
                  <a:gd name="connsiteX24" fmla="*/ 448056 w 1061798"/>
                  <a:gd name="connsiteY24" fmla="*/ 338328 h 576072"/>
                  <a:gd name="connsiteX25" fmla="*/ 356616 w 1061798"/>
                  <a:gd name="connsiteY25" fmla="*/ 310896 h 576072"/>
                  <a:gd name="connsiteX26" fmla="*/ 310896 w 1061798"/>
                  <a:gd name="connsiteY26" fmla="*/ 246888 h 576072"/>
                  <a:gd name="connsiteX27" fmla="*/ 283464 w 1061798"/>
                  <a:gd name="connsiteY27" fmla="*/ 118872 h 576072"/>
                  <a:gd name="connsiteX28" fmla="*/ 292608 w 1061798"/>
                  <a:gd name="connsiteY28" fmla="*/ 18288 h 576072"/>
                  <a:gd name="connsiteX29" fmla="*/ 320040 w 1061798"/>
                  <a:gd name="connsiteY29" fmla="*/ 9144 h 576072"/>
                  <a:gd name="connsiteX30" fmla="*/ 548640 w 1061798"/>
                  <a:gd name="connsiteY30" fmla="*/ 18288 h 576072"/>
                  <a:gd name="connsiteX31" fmla="*/ 566928 w 1061798"/>
                  <a:gd name="connsiteY31" fmla="*/ 54864 h 576072"/>
                  <a:gd name="connsiteX32" fmla="*/ 512064 w 1061798"/>
                  <a:gd name="connsiteY32" fmla="*/ 192024 h 576072"/>
                  <a:gd name="connsiteX33" fmla="*/ 466344 w 1061798"/>
                  <a:gd name="connsiteY33" fmla="*/ 237744 h 576072"/>
                  <a:gd name="connsiteX34" fmla="*/ 448056 w 1061798"/>
                  <a:gd name="connsiteY34" fmla="*/ 201168 h 576072"/>
                  <a:gd name="connsiteX35" fmla="*/ 438912 w 1061798"/>
                  <a:gd name="connsiteY35" fmla="*/ 73152 h 576072"/>
                  <a:gd name="connsiteX36" fmla="*/ 429768 w 1061798"/>
                  <a:gd name="connsiteY36" fmla="*/ 45720 h 576072"/>
                  <a:gd name="connsiteX37" fmla="*/ 347472 w 1061798"/>
                  <a:gd name="connsiteY37" fmla="*/ 18288 h 576072"/>
                  <a:gd name="connsiteX38" fmla="*/ 274320 w 1061798"/>
                  <a:gd name="connsiteY38" fmla="*/ 0 h 576072"/>
                  <a:gd name="connsiteX39" fmla="*/ 210312 w 1061798"/>
                  <a:gd name="connsiteY39" fmla="*/ 18288 h 576072"/>
                  <a:gd name="connsiteX40" fmla="*/ 192024 w 1061798"/>
                  <a:gd name="connsiteY40" fmla="*/ 54864 h 576072"/>
                  <a:gd name="connsiteX41" fmla="*/ 237744 w 1061798"/>
                  <a:gd name="connsiteY41" fmla="*/ 210312 h 576072"/>
                  <a:gd name="connsiteX42" fmla="*/ 320040 w 1061798"/>
                  <a:gd name="connsiteY42" fmla="*/ 246888 h 576072"/>
                  <a:gd name="connsiteX43" fmla="*/ 365760 w 1061798"/>
                  <a:gd name="connsiteY43" fmla="*/ 265176 h 576072"/>
                  <a:gd name="connsiteX44" fmla="*/ 475488 w 1061798"/>
                  <a:gd name="connsiteY44" fmla="*/ 256032 h 576072"/>
                  <a:gd name="connsiteX45" fmla="*/ 484632 w 1061798"/>
                  <a:gd name="connsiteY45" fmla="*/ 228600 h 576072"/>
                  <a:gd name="connsiteX46" fmla="*/ 466344 w 1061798"/>
                  <a:gd name="connsiteY46" fmla="*/ 164592 h 576072"/>
                  <a:gd name="connsiteX47" fmla="*/ 429768 w 1061798"/>
                  <a:gd name="connsiteY47" fmla="*/ 118872 h 576072"/>
                  <a:gd name="connsiteX48" fmla="*/ 356616 w 1061798"/>
                  <a:gd name="connsiteY48" fmla="*/ 73152 h 576072"/>
                  <a:gd name="connsiteX49" fmla="*/ 320040 w 1061798"/>
                  <a:gd name="connsiteY49" fmla="*/ 64008 h 576072"/>
                  <a:gd name="connsiteX50" fmla="*/ 292608 w 1061798"/>
                  <a:gd name="connsiteY50" fmla="*/ 82296 h 576072"/>
                  <a:gd name="connsiteX51" fmla="*/ 265176 w 1061798"/>
                  <a:gd name="connsiteY51" fmla="*/ 146304 h 576072"/>
                  <a:gd name="connsiteX52" fmla="*/ 246888 w 1061798"/>
                  <a:gd name="connsiteY52" fmla="*/ 329184 h 576072"/>
                  <a:gd name="connsiteX53" fmla="*/ 192024 w 1061798"/>
                  <a:gd name="connsiteY53" fmla="*/ 310896 h 576072"/>
                  <a:gd name="connsiteX54" fmla="*/ 182880 w 1061798"/>
                  <a:gd name="connsiteY54" fmla="*/ 283464 h 576072"/>
                  <a:gd name="connsiteX55" fmla="*/ 173736 w 1061798"/>
                  <a:gd name="connsiteY55" fmla="*/ 228600 h 576072"/>
                  <a:gd name="connsiteX56" fmla="*/ 192024 w 1061798"/>
                  <a:gd name="connsiteY56" fmla="*/ 100584 h 576072"/>
                  <a:gd name="connsiteX57" fmla="*/ 210312 w 1061798"/>
                  <a:gd name="connsiteY57" fmla="*/ 73152 h 576072"/>
                  <a:gd name="connsiteX58" fmla="*/ 301752 w 1061798"/>
                  <a:gd name="connsiteY58" fmla="*/ 64008 h 576072"/>
                  <a:gd name="connsiteX59" fmla="*/ 429768 w 1061798"/>
                  <a:gd name="connsiteY59" fmla="*/ 73152 h 576072"/>
                  <a:gd name="connsiteX60" fmla="*/ 448056 w 1061798"/>
                  <a:gd name="connsiteY60" fmla="*/ 100584 h 576072"/>
                  <a:gd name="connsiteX61" fmla="*/ 457200 w 1061798"/>
                  <a:gd name="connsiteY61" fmla="*/ 128016 h 576072"/>
                  <a:gd name="connsiteX62" fmla="*/ 493776 w 1061798"/>
                  <a:gd name="connsiteY62" fmla="*/ 192024 h 576072"/>
                  <a:gd name="connsiteX63" fmla="*/ 530352 w 1061798"/>
                  <a:gd name="connsiteY63" fmla="*/ 182880 h 576072"/>
                  <a:gd name="connsiteX64" fmla="*/ 557784 w 1061798"/>
                  <a:gd name="connsiteY64" fmla="*/ 146304 h 576072"/>
                  <a:gd name="connsiteX65" fmla="*/ 585216 w 1061798"/>
                  <a:gd name="connsiteY65" fmla="*/ 128016 h 576072"/>
                  <a:gd name="connsiteX66" fmla="*/ 685800 w 1061798"/>
                  <a:gd name="connsiteY66" fmla="*/ 137160 h 576072"/>
                  <a:gd name="connsiteX67" fmla="*/ 722376 w 1061798"/>
                  <a:gd name="connsiteY67" fmla="*/ 164592 h 576072"/>
                  <a:gd name="connsiteX68" fmla="*/ 758952 w 1061798"/>
                  <a:gd name="connsiteY68" fmla="*/ 219456 h 576072"/>
                  <a:gd name="connsiteX69" fmla="*/ 786384 w 1061798"/>
                  <a:gd name="connsiteY69" fmla="*/ 320040 h 576072"/>
                  <a:gd name="connsiteX70" fmla="*/ 777240 w 1061798"/>
                  <a:gd name="connsiteY70" fmla="*/ 393192 h 576072"/>
                  <a:gd name="connsiteX71" fmla="*/ 740664 w 1061798"/>
                  <a:gd name="connsiteY71" fmla="*/ 411480 h 576072"/>
                  <a:gd name="connsiteX72" fmla="*/ 621792 w 1061798"/>
                  <a:gd name="connsiteY72" fmla="*/ 402336 h 576072"/>
                  <a:gd name="connsiteX73" fmla="*/ 512064 w 1061798"/>
                  <a:gd name="connsiteY73" fmla="*/ 411480 h 576072"/>
                  <a:gd name="connsiteX74" fmla="*/ 475488 w 1061798"/>
                  <a:gd name="connsiteY74" fmla="*/ 429768 h 576072"/>
                  <a:gd name="connsiteX75" fmla="*/ 438912 w 1061798"/>
                  <a:gd name="connsiteY75" fmla="*/ 438912 h 576072"/>
                  <a:gd name="connsiteX76" fmla="*/ 393192 w 1061798"/>
                  <a:gd name="connsiteY76" fmla="*/ 457200 h 576072"/>
                  <a:gd name="connsiteX77" fmla="*/ 365760 w 1061798"/>
                  <a:gd name="connsiteY77" fmla="*/ 466344 h 576072"/>
                  <a:gd name="connsiteX78" fmla="*/ 329184 w 1061798"/>
                  <a:gd name="connsiteY78" fmla="*/ 457200 h 576072"/>
                  <a:gd name="connsiteX79" fmla="*/ 310896 w 1061798"/>
                  <a:gd name="connsiteY79" fmla="*/ 429768 h 576072"/>
                  <a:gd name="connsiteX80" fmla="*/ 274320 w 1061798"/>
                  <a:gd name="connsiteY80" fmla="*/ 384048 h 576072"/>
                  <a:gd name="connsiteX81" fmla="*/ 246888 w 1061798"/>
                  <a:gd name="connsiteY81" fmla="*/ 356616 h 576072"/>
                  <a:gd name="connsiteX82" fmla="*/ 228600 w 1061798"/>
                  <a:gd name="connsiteY82" fmla="*/ 329184 h 576072"/>
                  <a:gd name="connsiteX83" fmla="*/ 173736 w 1061798"/>
                  <a:gd name="connsiteY83" fmla="*/ 310896 h 576072"/>
                  <a:gd name="connsiteX84" fmla="*/ 73152 w 1061798"/>
                  <a:gd name="connsiteY84" fmla="*/ 329184 h 576072"/>
                  <a:gd name="connsiteX85" fmla="*/ 36576 w 1061798"/>
                  <a:gd name="connsiteY85" fmla="*/ 356616 h 576072"/>
                  <a:gd name="connsiteX86" fmla="*/ 9144 w 1061798"/>
                  <a:gd name="connsiteY86" fmla="*/ 411480 h 576072"/>
                  <a:gd name="connsiteX87" fmla="*/ 0 w 1061798"/>
                  <a:gd name="connsiteY87" fmla="*/ 448056 h 576072"/>
                  <a:gd name="connsiteX88" fmla="*/ 18288 w 1061798"/>
                  <a:gd name="connsiteY88" fmla="*/ 557784 h 576072"/>
                  <a:gd name="connsiteX89" fmla="*/ 54864 w 1061798"/>
                  <a:gd name="connsiteY89" fmla="*/ 576072 h 576072"/>
                  <a:gd name="connsiteX90" fmla="*/ 237744 w 1061798"/>
                  <a:gd name="connsiteY90" fmla="*/ 566928 h 576072"/>
                  <a:gd name="connsiteX91" fmla="*/ 338328 w 1061798"/>
                  <a:gd name="connsiteY91" fmla="*/ 493776 h 576072"/>
                  <a:gd name="connsiteX92" fmla="*/ 356616 w 1061798"/>
                  <a:gd name="connsiteY92" fmla="*/ 466344 h 576072"/>
                  <a:gd name="connsiteX93" fmla="*/ 393192 w 1061798"/>
                  <a:gd name="connsiteY93" fmla="*/ 457200 h 576072"/>
                  <a:gd name="connsiteX94" fmla="*/ 420624 w 1061798"/>
                  <a:gd name="connsiteY94" fmla="*/ 448056 h 576072"/>
                  <a:gd name="connsiteX95" fmla="*/ 585216 w 1061798"/>
                  <a:gd name="connsiteY95" fmla="*/ 457200 h 576072"/>
                  <a:gd name="connsiteX96" fmla="*/ 640080 w 1061798"/>
                  <a:gd name="connsiteY96" fmla="*/ 466344 h 576072"/>
                  <a:gd name="connsiteX97" fmla="*/ 694944 w 1061798"/>
                  <a:gd name="connsiteY97" fmla="*/ 484632 h 576072"/>
                  <a:gd name="connsiteX98" fmla="*/ 713232 w 1061798"/>
                  <a:gd name="connsiteY98" fmla="*/ 448056 h 576072"/>
                  <a:gd name="connsiteX99" fmla="*/ 676656 w 1061798"/>
                  <a:gd name="connsiteY99" fmla="*/ 365760 h 576072"/>
                  <a:gd name="connsiteX100" fmla="*/ 621792 w 1061798"/>
                  <a:gd name="connsiteY100" fmla="*/ 292608 h 576072"/>
                  <a:gd name="connsiteX101" fmla="*/ 612648 w 1061798"/>
                  <a:gd name="connsiteY101" fmla="*/ 265176 h 576072"/>
                  <a:gd name="connsiteX102" fmla="*/ 594360 w 1061798"/>
                  <a:gd name="connsiteY102" fmla="*/ 237744 h 576072"/>
                  <a:gd name="connsiteX103" fmla="*/ 576072 w 1061798"/>
                  <a:gd name="connsiteY103" fmla="*/ 164592 h 576072"/>
                  <a:gd name="connsiteX104" fmla="*/ 585216 w 1061798"/>
                  <a:gd name="connsiteY104" fmla="*/ 118872 h 576072"/>
                  <a:gd name="connsiteX105" fmla="*/ 603504 w 1061798"/>
                  <a:gd name="connsiteY105" fmla="*/ 91440 h 576072"/>
                  <a:gd name="connsiteX106" fmla="*/ 630936 w 1061798"/>
                  <a:gd name="connsiteY106" fmla="*/ 82296 h 576072"/>
                  <a:gd name="connsiteX107" fmla="*/ 704088 w 1061798"/>
                  <a:gd name="connsiteY107" fmla="*/ 73152 h 576072"/>
                  <a:gd name="connsiteX108" fmla="*/ 822960 w 1061798"/>
                  <a:gd name="connsiteY108" fmla="*/ 91440 h 576072"/>
                  <a:gd name="connsiteX109" fmla="*/ 877824 w 1061798"/>
                  <a:gd name="connsiteY109" fmla="*/ 182880 h 576072"/>
                  <a:gd name="connsiteX110" fmla="*/ 896112 w 1061798"/>
                  <a:gd name="connsiteY110" fmla="*/ 210312 h 576072"/>
                  <a:gd name="connsiteX111" fmla="*/ 868680 w 1061798"/>
                  <a:gd name="connsiteY111" fmla="*/ 393192 h 576072"/>
                  <a:gd name="connsiteX112" fmla="*/ 841248 w 1061798"/>
                  <a:gd name="connsiteY112" fmla="*/ 429768 h 576072"/>
                  <a:gd name="connsiteX113" fmla="*/ 804672 w 1061798"/>
                  <a:gd name="connsiteY113" fmla="*/ 475488 h 576072"/>
                  <a:gd name="connsiteX114" fmla="*/ 795528 w 1061798"/>
                  <a:gd name="connsiteY114" fmla="*/ 512064 h 576072"/>
                  <a:gd name="connsiteX115" fmla="*/ 740664 w 1061798"/>
                  <a:gd name="connsiteY115" fmla="*/ 566928 h 576072"/>
                  <a:gd name="connsiteX116" fmla="*/ 649224 w 1061798"/>
                  <a:gd name="connsiteY116" fmla="*/ 548640 h 576072"/>
                  <a:gd name="connsiteX117" fmla="*/ 676656 w 1061798"/>
                  <a:gd name="connsiteY117" fmla="*/ 365760 h 576072"/>
                  <a:gd name="connsiteX118" fmla="*/ 694944 w 1061798"/>
                  <a:gd name="connsiteY118" fmla="*/ 338328 h 576072"/>
                  <a:gd name="connsiteX119" fmla="*/ 813816 w 1061798"/>
                  <a:gd name="connsiteY119" fmla="*/ 292608 h 576072"/>
                  <a:gd name="connsiteX120" fmla="*/ 905256 w 1061798"/>
                  <a:gd name="connsiteY120" fmla="*/ 283464 h 576072"/>
                  <a:gd name="connsiteX121" fmla="*/ 941832 w 1061798"/>
                  <a:gd name="connsiteY121" fmla="*/ 274320 h 576072"/>
                  <a:gd name="connsiteX122" fmla="*/ 969264 w 1061798"/>
                  <a:gd name="connsiteY122" fmla="*/ 265176 h 576072"/>
                  <a:gd name="connsiteX123" fmla="*/ 1060704 w 1061798"/>
                  <a:gd name="connsiteY123" fmla="*/ 256032 h 576072"/>
                  <a:gd name="connsiteX124" fmla="*/ 1033272 w 1061798"/>
                  <a:gd name="connsiteY124" fmla="*/ 228600 h 576072"/>
                  <a:gd name="connsiteX125" fmla="*/ 987552 w 1061798"/>
                  <a:gd name="connsiteY125" fmla="*/ 173736 h 576072"/>
                  <a:gd name="connsiteX126" fmla="*/ 960120 w 1061798"/>
                  <a:gd name="connsiteY126" fmla="*/ 164592 h 576072"/>
                  <a:gd name="connsiteX127" fmla="*/ 786384 w 1061798"/>
                  <a:gd name="connsiteY127" fmla="*/ 91440 h 576072"/>
                  <a:gd name="connsiteX128" fmla="*/ 758952 w 1061798"/>
                  <a:gd name="connsiteY128" fmla="*/ 73152 h 576072"/>
                  <a:gd name="connsiteX129" fmla="*/ 731520 w 1061798"/>
                  <a:gd name="connsiteY129" fmla="*/ 64008 h 576072"/>
                  <a:gd name="connsiteX130" fmla="*/ 685800 w 1061798"/>
                  <a:gd name="connsiteY130" fmla="*/ 45720 h 576072"/>
                  <a:gd name="connsiteX131" fmla="*/ 640080 w 1061798"/>
                  <a:gd name="connsiteY131" fmla="*/ 18288 h 576072"/>
                  <a:gd name="connsiteX132" fmla="*/ 603504 w 1061798"/>
                  <a:gd name="connsiteY132" fmla="*/ 27432 h 576072"/>
                  <a:gd name="connsiteX133" fmla="*/ 640080 w 1061798"/>
                  <a:gd name="connsiteY133" fmla="*/ 109728 h 576072"/>
                  <a:gd name="connsiteX134" fmla="*/ 777240 w 1061798"/>
                  <a:gd name="connsiteY134" fmla="*/ 192024 h 576072"/>
                  <a:gd name="connsiteX135" fmla="*/ 841248 w 1061798"/>
                  <a:gd name="connsiteY135" fmla="*/ 210312 h 576072"/>
                  <a:gd name="connsiteX136" fmla="*/ 886968 w 1061798"/>
                  <a:gd name="connsiteY136" fmla="*/ 228600 h 576072"/>
                  <a:gd name="connsiteX137" fmla="*/ 1024128 w 1061798"/>
                  <a:gd name="connsiteY137" fmla="*/ 292608 h 576072"/>
                  <a:gd name="connsiteX138" fmla="*/ 1051560 w 1061798"/>
                  <a:gd name="connsiteY138" fmla="*/ 320040 h 576072"/>
                  <a:gd name="connsiteX139" fmla="*/ 1051560 w 1061798"/>
                  <a:gd name="connsiteY139" fmla="*/ 493776 h 576072"/>
                  <a:gd name="connsiteX140" fmla="*/ 1014984 w 1061798"/>
                  <a:gd name="connsiteY140" fmla="*/ 512064 h 576072"/>
                  <a:gd name="connsiteX141" fmla="*/ 850392 w 1061798"/>
                  <a:gd name="connsiteY141" fmla="*/ 502920 h 576072"/>
                  <a:gd name="connsiteX142" fmla="*/ 822960 w 1061798"/>
                  <a:gd name="connsiteY142" fmla="*/ 484632 h 576072"/>
                  <a:gd name="connsiteX143" fmla="*/ 786384 w 1061798"/>
                  <a:gd name="connsiteY143" fmla="*/ 475488 h 576072"/>
                  <a:gd name="connsiteX144" fmla="*/ 758952 w 1061798"/>
                  <a:gd name="connsiteY144" fmla="*/ 448056 h 576072"/>
                  <a:gd name="connsiteX145" fmla="*/ 694944 w 1061798"/>
                  <a:gd name="connsiteY145" fmla="*/ 402336 h 576072"/>
                  <a:gd name="connsiteX146" fmla="*/ 649224 w 1061798"/>
                  <a:gd name="connsiteY146" fmla="*/ 347472 h 576072"/>
                  <a:gd name="connsiteX147" fmla="*/ 612648 w 1061798"/>
                  <a:gd name="connsiteY147" fmla="*/ 320040 h 576072"/>
                  <a:gd name="connsiteX148" fmla="*/ 539496 w 1061798"/>
                  <a:gd name="connsiteY148" fmla="*/ 301752 h 576072"/>
                  <a:gd name="connsiteX149" fmla="*/ 374904 w 1061798"/>
                  <a:gd name="connsiteY149" fmla="*/ 365760 h 576072"/>
                  <a:gd name="connsiteX150" fmla="*/ 347472 w 1061798"/>
                  <a:gd name="connsiteY150" fmla="*/ 402336 h 576072"/>
                  <a:gd name="connsiteX151" fmla="*/ 338328 w 1061798"/>
                  <a:gd name="connsiteY151" fmla="*/ 429768 h 576072"/>
                  <a:gd name="connsiteX152" fmla="*/ 320040 w 1061798"/>
                  <a:gd name="connsiteY152" fmla="*/ 457200 h 576072"/>
                  <a:gd name="connsiteX153" fmla="*/ 201168 w 1061798"/>
                  <a:gd name="connsiteY153" fmla="*/ 448056 h 576072"/>
                  <a:gd name="connsiteX154" fmla="*/ 192024 w 1061798"/>
                  <a:gd name="connsiteY154" fmla="*/ 448056 h 57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1061798" h="576072">
                    <a:moveTo>
                      <a:pt x="182880" y="64008"/>
                    </a:moveTo>
                    <a:cubicBezTo>
                      <a:pt x="164592" y="60960"/>
                      <a:pt x="146257" y="51547"/>
                      <a:pt x="128016" y="54864"/>
                    </a:cubicBezTo>
                    <a:cubicBezTo>
                      <a:pt x="94756" y="60911"/>
                      <a:pt x="77729" y="90129"/>
                      <a:pt x="54864" y="109728"/>
                    </a:cubicBezTo>
                    <a:cubicBezTo>
                      <a:pt x="43293" y="119646"/>
                      <a:pt x="30480" y="128016"/>
                      <a:pt x="18288" y="137160"/>
                    </a:cubicBezTo>
                    <a:cubicBezTo>
                      <a:pt x="15240" y="152400"/>
                      <a:pt x="8282" y="167362"/>
                      <a:pt x="9144" y="182880"/>
                    </a:cubicBezTo>
                    <a:cubicBezTo>
                      <a:pt x="11368" y="222908"/>
                      <a:pt x="14754" y="263719"/>
                      <a:pt x="27432" y="301752"/>
                    </a:cubicBezTo>
                    <a:cubicBezTo>
                      <a:pt x="33604" y="320267"/>
                      <a:pt x="48768" y="335280"/>
                      <a:pt x="64008" y="347472"/>
                    </a:cubicBezTo>
                    <a:cubicBezTo>
                      <a:pt x="86681" y="365611"/>
                      <a:pt x="118714" y="374851"/>
                      <a:pt x="146304" y="384048"/>
                    </a:cubicBezTo>
                    <a:cubicBezTo>
                      <a:pt x="170688" y="381000"/>
                      <a:pt x="197477" y="385894"/>
                      <a:pt x="219456" y="374904"/>
                    </a:cubicBezTo>
                    <a:cubicBezTo>
                      <a:pt x="231648" y="368808"/>
                      <a:pt x="229565" y="349233"/>
                      <a:pt x="237744" y="338328"/>
                    </a:cubicBezTo>
                    <a:cubicBezTo>
                      <a:pt x="248089" y="324534"/>
                      <a:pt x="262128" y="313944"/>
                      <a:pt x="274320" y="301752"/>
                    </a:cubicBezTo>
                    <a:cubicBezTo>
                      <a:pt x="292607" y="246891"/>
                      <a:pt x="294985" y="235004"/>
                      <a:pt x="265176" y="384048"/>
                    </a:cubicBezTo>
                    <a:cubicBezTo>
                      <a:pt x="258381" y="418023"/>
                      <a:pt x="257411" y="410561"/>
                      <a:pt x="228600" y="429768"/>
                    </a:cubicBezTo>
                    <a:cubicBezTo>
                      <a:pt x="210312" y="426720"/>
                      <a:pt x="190319" y="428915"/>
                      <a:pt x="173736" y="420624"/>
                    </a:cubicBezTo>
                    <a:cubicBezTo>
                      <a:pt x="160594" y="414053"/>
                      <a:pt x="149721" y="378288"/>
                      <a:pt x="146304" y="365760"/>
                    </a:cubicBezTo>
                    <a:cubicBezTo>
                      <a:pt x="139691" y="341511"/>
                      <a:pt x="128016" y="292608"/>
                      <a:pt x="128016" y="292608"/>
                    </a:cubicBezTo>
                    <a:cubicBezTo>
                      <a:pt x="131064" y="256032"/>
                      <a:pt x="126212" y="217912"/>
                      <a:pt x="137160" y="182880"/>
                    </a:cubicBezTo>
                    <a:cubicBezTo>
                      <a:pt x="142303" y="166423"/>
                      <a:pt x="159706" y="156326"/>
                      <a:pt x="173736" y="146304"/>
                    </a:cubicBezTo>
                    <a:cubicBezTo>
                      <a:pt x="181579" y="140702"/>
                      <a:pt x="191661" y="138745"/>
                      <a:pt x="201168" y="137160"/>
                    </a:cubicBezTo>
                    <a:cubicBezTo>
                      <a:pt x="228393" y="132622"/>
                      <a:pt x="256032" y="131064"/>
                      <a:pt x="283464" y="128016"/>
                    </a:cubicBezTo>
                    <a:cubicBezTo>
                      <a:pt x="359664" y="134112"/>
                      <a:pt x="438249" y="126431"/>
                      <a:pt x="512064" y="146304"/>
                    </a:cubicBezTo>
                    <a:cubicBezTo>
                      <a:pt x="527071" y="150344"/>
                      <a:pt x="521208" y="176482"/>
                      <a:pt x="521208" y="192024"/>
                    </a:cubicBezTo>
                    <a:cubicBezTo>
                      <a:pt x="521208" y="222656"/>
                      <a:pt x="516722" y="253188"/>
                      <a:pt x="512064" y="283464"/>
                    </a:cubicBezTo>
                    <a:cubicBezTo>
                      <a:pt x="510598" y="292991"/>
                      <a:pt x="508941" y="303370"/>
                      <a:pt x="502920" y="310896"/>
                    </a:cubicBezTo>
                    <a:cubicBezTo>
                      <a:pt x="490028" y="327010"/>
                      <a:pt x="466127" y="332304"/>
                      <a:pt x="448056" y="338328"/>
                    </a:cubicBezTo>
                    <a:cubicBezTo>
                      <a:pt x="417576" y="329184"/>
                      <a:pt x="384634" y="325983"/>
                      <a:pt x="356616" y="310896"/>
                    </a:cubicBezTo>
                    <a:cubicBezTo>
                      <a:pt x="350718" y="307720"/>
                      <a:pt x="317354" y="256575"/>
                      <a:pt x="310896" y="246888"/>
                    </a:cubicBezTo>
                    <a:cubicBezTo>
                      <a:pt x="288111" y="155749"/>
                      <a:pt x="296740" y="198528"/>
                      <a:pt x="283464" y="118872"/>
                    </a:cubicBezTo>
                    <a:cubicBezTo>
                      <a:pt x="286512" y="85344"/>
                      <a:pt x="281962" y="50227"/>
                      <a:pt x="292608" y="18288"/>
                    </a:cubicBezTo>
                    <a:cubicBezTo>
                      <a:pt x="295656" y="9144"/>
                      <a:pt x="310401" y="9144"/>
                      <a:pt x="320040" y="9144"/>
                    </a:cubicBezTo>
                    <a:cubicBezTo>
                      <a:pt x="396301" y="9144"/>
                      <a:pt x="472440" y="15240"/>
                      <a:pt x="548640" y="18288"/>
                    </a:cubicBezTo>
                    <a:cubicBezTo>
                      <a:pt x="554736" y="30480"/>
                      <a:pt x="566928" y="41233"/>
                      <a:pt x="566928" y="54864"/>
                    </a:cubicBezTo>
                    <a:cubicBezTo>
                      <a:pt x="566928" y="143386"/>
                      <a:pt x="554172" y="135880"/>
                      <a:pt x="512064" y="192024"/>
                    </a:cubicBezTo>
                    <a:cubicBezTo>
                      <a:pt x="481584" y="232664"/>
                      <a:pt x="509016" y="209296"/>
                      <a:pt x="466344" y="237744"/>
                    </a:cubicBezTo>
                    <a:cubicBezTo>
                      <a:pt x="460248" y="225552"/>
                      <a:pt x="450297" y="214614"/>
                      <a:pt x="448056" y="201168"/>
                    </a:cubicBezTo>
                    <a:cubicBezTo>
                      <a:pt x="441023" y="158969"/>
                      <a:pt x="443911" y="115640"/>
                      <a:pt x="438912" y="73152"/>
                    </a:cubicBezTo>
                    <a:cubicBezTo>
                      <a:pt x="437786" y="63579"/>
                      <a:pt x="436584" y="52536"/>
                      <a:pt x="429768" y="45720"/>
                    </a:cubicBezTo>
                    <a:cubicBezTo>
                      <a:pt x="410028" y="25980"/>
                      <a:pt x="371513" y="23836"/>
                      <a:pt x="347472" y="18288"/>
                    </a:cubicBezTo>
                    <a:cubicBezTo>
                      <a:pt x="322981" y="12636"/>
                      <a:pt x="274320" y="0"/>
                      <a:pt x="274320" y="0"/>
                    </a:cubicBezTo>
                    <a:cubicBezTo>
                      <a:pt x="252984" y="6096"/>
                      <a:pt x="228775" y="5979"/>
                      <a:pt x="210312" y="18288"/>
                    </a:cubicBezTo>
                    <a:cubicBezTo>
                      <a:pt x="198970" y="25849"/>
                      <a:pt x="192024" y="41233"/>
                      <a:pt x="192024" y="54864"/>
                    </a:cubicBezTo>
                    <a:cubicBezTo>
                      <a:pt x="192024" y="96222"/>
                      <a:pt x="201400" y="173968"/>
                      <a:pt x="237744" y="210312"/>
                    </a:cubicBezTo>
                    <a:cubicBezTo>
                      <a:pt x="269856" y="242424"/>
                      <a:pt x="283464" y="234696"/>
                      <a:pt x="320040" y="246888"/>
                    </a:cubicBezTo>
                    <a:cubicBezTo>
                      <a:pt x="335612" y="252079"/>
                      <a:pt x="350520" y="259080"/>
                      <a:pt x="365760" y="265176"/>
                    </a:cubicBezTo>
                    <a:cubicBezTo>
                      <a:pt x="402336" y="262128"/>
                      <a:pt x="440408" y="266826"/>
                      <a:pt x="475488" y="256032"/>
                    </a:cubicBezTo>
                    <a:cubicBezTo>
                      <a:pt x="484700" y="253197"/>
                      <a:pt x="485591" y="238191"/>
                      <a:pt x="484632" y="228600"/>
                    </a:cubicBezTo>
                    <a:cubicBezTo>
                      <a:pt x="482424" y="206520"/>
                      <a:pt x="472720" y="185846"/>
                      <a:pt x="466344" y="164592"/>
                    </a:cubicBezTo>
                    <a:cubicBezTo>
                      <a:pt x="454765" y="125997"/>
                      <a:pt x="464033" y="143347"/>
                      <a:pt x="429768" y="118872"/>
                    </a:cubicBezTo>
                    <a:cubicBezTo>
                      <a:pt x="397970" y="96159"/>
                      <a:pt x="392796" y="86720"/>
                      <a:pt x="356616" y="73152"/>
                    </a:cubicBezTo>
                    <a:cubicBezTo>
                      <a:pt x="344849" y="68739"/>
                      <a:pt x="332232" y="67056"/>
                      <a:pt x="320040" y="64008"/>
                    </a:cubicBezTo>
                    <a:cubicBezTo>
                      <a:pt x="310896" y="70104"/>
                      <a:pt x="300379" y="74525"/>
                      <a:pt x="292608" y="82296"/>
                    </a:cubicBezTo>
                    <a:cubicBezTo>
                      <a:pt x="271559" y="103345"/>
                      <a:pt x="272171" y="118323"/>
                      <a:pt x="265176" y="146304"/>
                    </a:cubicBezTo>
                    <a:cubicBezTo>
                      <a:pt x="259080" y="207264"/>
                      <a:pt x="271770" y="273200"/>
                      <a:pt x="246888" y="329184"/>
                    </a:cubicBezTo>
                    <a:cubicBezTo>
                      <a:pt x="239059" y="346800"/>
                      <a:pt x="207711" y="322101"/>
                      <a:pt x="192024" y="310896"/>
                    </a:cubicBezTo>
                    <a:cubicBezTo>
                      <a:pt x="184181" y="305294"/>
                      <a:pt x="184971" y="292873"/>
                      <a:pt x="182880" y="283464"/>
                    </a:cubicBezTo>
                    <a:cubicBezTo>
                      <a:pt x="178858" y="265365"/>
                      <a:pt x="176784" y="246888"/>
                      <a:pt x="173736" y="228600"/>
                    </a:cubicBezTo>
                    <a:cubicBezTo>
                      <a:pt x="179832" y="185928"/>
                      <a:pt x="182151" y="142543"/>
                      <a:pt x="192024" y="100584"/>
                    </a:cubicBezTo>
                    <a:cubicBezTo>
                      <a:pt x="194541" y="89886"/>
                      <a:pt x="199886" y="76627"/>
                      <a:pt x="210312" y="73152"/>
                    </a:cubicBezTo>
                    <a:cubicBezTo>
                      <a:pt x="239372" y="63465"/>
                      <a:pt x="271272" y="67056"/>
                      <a:pt x="301752" y="64008"/>
                    </a:cubicBezTo>
                    <a:cubicBezTo>
                      <a:pt x="344424" y="67056"/>
                      <a:pt x="388265" y="62776"/>
                      <a:pt x="429768" y="73152"/>
                    </a:cubicBezTo>
                    <a:cubicBezTo>
                      <a:pt x="440430" y="75817"/>
                      <a:pt x="443141" y="90754"/>
                      <a:pt x="448056" y="100584"/>
                    </a:cubicBezTo>
                    <a:cubicBezTo>
                      <a:pt x="452367" y="109205"/>
                      <a:pt x="453403" y="119157"/>
                      <a:pt x="457200" y="128016"/>
                    </a:cubicBezTo>
                    <a:cubicBezTo>
                      <a:pt x="471122" y="160500"/>
                      <a:pt x="475410" y="164474"/>
                      <a:pt x="493776" y="192024"/>
                    </a:cubicBezTo>
                    <a:cubicBezTo>
                      <a:pt x="505968" y="188976"/>
                      <a:pt x="520126" y="190185"/>
                      <a:pt x="530352" y="182880"/>
                    </a:cubicBezTo>
                    <a:cubicBezTo>
                      <a:pt x="542753" y="174022"/>
                      <a:pt x="547008" y="157080"/>
                      <a:pt x="557784" y="146304"/>
                    </a:cubicBezTo>
                    <a:cubicBezTo>
                      <a:pt x="565555" y="138533"/>
                      <a:pt x="576072" y="134112"/>
                      <a:pt x="585216" y="128016"/>
                    </a:cubicBezTo>
                    <a:cubicBezTo>
                      <a:pt x="618744" y="131064"/>
                      <a:pt x="653270" y="128485"/>
                      <a:pt x="685800" y="137160"/>
                    </a:cubicBezTo>
                    <a:cubicBezTo>
                      <a:pt x="700525" y="141087"/>
                      <a:pt x="712251" y="153201"/>
                      <a:pt x="722376" y="164592"/>
                    </a:cubicBezTo>
                    <a:cubicBezTo>
                      <a:pt x="736978" y="181020"/>
                      <a:pt x="752001" y="198604"/>
                      <a:pt x="758952" y="219456"/>
                    </a:cubicBezTo>
                    <a:cubicBezTo>
                      <a:pt x="782155" y="289064"/>
                      <a:pt x="773459" y="255417"/>
                      <a:pt x="786384" y="320040"/>
                    </a:cubicBezTo>
                    <a:cubicBezTo>
                      <a:pt x="783336" y="344424"/>
                      <a:pt x="788230" y="371213"/>
                      <a:pt x="777240" y="393192"/>
                    </a:cubicBezTo>
                    <a:cubicBezTo>
                      <a:pt x="771144" y="405384"/>
                      <a:pt x="754272" y="410680"/>
                      <a:pt x="740664" y="411480"/>
                    </a:cubicBezTo>
                    <a:cubicBezTo>
                      <a:pt x="700992" y="413814"/>
                      <a:pt x="661416" y="405384"/>
                      <a:pt x="621792" y="402336"/>
                    </a:cubicBezTo>
                    <a:cubicBezTo>
                      <a:pt x="585216" y="405384"/>
                      <a:pt x="548138" y="404716"/>
                      <a:pt x="512064" y="411480"/>
                    </a:cubicBezTo>
                    <a:cubicBezTo>
                      <a:pt x="498666" y="413992"/>
                      <a:pt x="488251" y="424982"/>
                      <a:pt x="475488" y="429768"/>
                    </a:cubicBezTo>
                    <a:cubicBezTo>
                      <a:pt x="463721" y="434181"/>
                      <a:pt x="450834" y="434938"/>
                      <a:pt x="438912" y="438912"/>
                    </a:cubicBezTo>
                    <a:cubicBezTo>
                      <a:pt x="423340" y="444103"/>
                      <a:pt x="408561" y="451437"/>
                      <a:pt x="393192" y="457200"/>
                    </a:cubicBezTo>
                    <a:cubicBezTo>
                      <a:pt x="384167" y="460584"/>
                      <a:pt x="374904" y="463296"/>
                      <a:pt x="365760" y="466344"/>
                    </a:cubicBezTo>
                    <a:cubicBezTo>
                      <a:pt x="353568" y="463296"/>
                      <a:pt x="339641" y="464171"/>
                      <a:pt x="329184" y="457200"/>
                    </a:cubicBezTo>
                    <a:cubicBezTo>
                      <a:pt x="320040" y="451104"/>
                      <a:pt x="317490" y="438560"/>
                      <a:pt x="310896" y="429768"/>
                    </a:cubicBezTo>
                    <a:cubicBezTo>
                      <a:pt x="299186" y="414155"/>
                      <a:pt x="287172" y="398736"/>
                      <a:pt x="274320" y="384048"/>
                    </a:cubicBezTo>
                    <a:cubicBezTo>
                      <a:pt x="265805" y="374316"/>
                      <a:pt x="255167" y="366550"/>
                      <a:pt x="246888" y="356616"/>
                    </a:cubicBezTo>
                    <a:cubicBezTo>
                      <a:pt x="239853" y="348173"/>
                      <a:pt x="237919" y="335009"/>
                      <a:pt x="228600" y="329184"/>
                    </a:cubicBezTo>
                    <a:cubicBezTo>
                      <a:pt x="212253" y="318967"/>
                      <a:pt x="173736" y="310896"/>
                      <a:pt x="173736" y="310896"/>
                    </a:cubicBezTo>
                    <a:cubicBezTo>
                      <a:pt x="140208" y="316992"/>
                      <a:pt x="105481" y="318408"/>
                      <a:pt x="73152" y="329184"/>
                    </a:cubicBezTo>
                    <a:cubicBezTo>
                      <a:pt x="58694" y="334003"/>
                      <a:pt x="47352" y="345840"/>
                      <a:pt x="36576" y="356616"/>
                    </a:cubicBezTo>
                    <a:cubicBezTo>
                      <a:pt x="20546" y="372646"/>
                      <a:pt x="15094" y="390656"/>
                      <a:pt x="9144" y="411480"/>
                    </a:cubicBezTo>
                    <a:cubicBezTo>
                      <a:pt x="5692" y="423564"/>
                      <a:pt x="3048" y="435864"/>
                      <a:pt x="0" y="448056"/>
                    </a:cubicBezTo>
                    <a:cubicBezTo>
                      <a:pt x="6096" y="484632"/>
                      <a:pt x="3681" y="523702"/>
                      <a:pt x="18288" y="557784"/>
                    </a:cubicBezTo>
                    <a:cubicBezTo>
                      <a:pt x="23658" y="570313"/>
                      <a:pt x="41245" y="575505"/>
                      <a:pt x="54864" y="576072"/>
                    </a:cubicBezTo>
                    <a:lnTo>
                      <a:pt x="237744" y="566928"/>
                    </a:lnTo>
                    <a:cubicBezTo>
                      <a:pt x="291449" y="553502"/>
                      <a:pt x="294591" y="559381"/>
                      <a:pt x="338328" y="493776"/>
                    </a:cubicBezTo>
                    <a:cubicBezTo>
                      <a:pt x="344424" y="484632"/>
                      <a:pt x="347472" y="472440"/>
                      <a:pt x="356616" y="466344"/>
                    </a:cubicBezTo>
                    <a:cubicBezTo>
                      <a:pt x="367073" y="459373"/>
                      <a:pt x="381108" y="460652"/>
                      <a:pt x="393192" y="457200"/>
                    </a:cubicBezTo>
                    <a:cubicBezTo>
                      <a:pt x="402460" y="454552"/>
                      <a:pt x="411480" y="451104"/>
                      <a:pt x="420624" y="448056"/>
                    </a:cubicBezTo>
                    <a:cubicBezTo>
                      <a:pt x="475488" y="451104"/>
                      <a:pt x="530457" y="452637"/>
                      <a:pt x="585216" y="457200"/>
                    </a:cubicBezTo>
                    <a:cubicBezTo>
                      <a:pt x="603692" y="458740"/>
                      <a:pt x="622093" y="461847"/>
                      <a:pt x="640080" y="466344"/>
                    </a:cubicBezTo>
                    <a:cubicBezTo>
                      <a:pt x="658782" y="471019"/>
                      <a:pt x="694944" y="484632"/>
                      <a:pt x="694944" y="484632"/>
                    </a:cubicBezTo>
                    <a:cubicBezTo>
                      <a:pt x="701040" y="472440"/>
                      <a:pt x="711727" y="461604"/>
                      <a:pt x="713232" y="448056"/>
                    </a:cubicBezTo>
                    <a:cubicBezTo>
                      <a:pt x="717871" y="406303"/>
                      <a:pt x="696967" y="396226"/>
                      <a:pt x="676656" y="365760"/>
                    </a:cubicBezTo>
                    <a:cubicBezTo>
                      <a:pt x="631209" y="297590"/>
                      <a:pt x="670058" y="340874"/>
                      <a:pt x="621792" y="292608"/>
                    </a:cubicBezTo>
                    <a:cubicBezTo>
                      <a:pt x="618744" y="283464"/>
                      <a:pt x="616959" y="273797"/>
                      <a:pt x="612648" y="265176"/>
                    </a:cubicBezTo>
                    <a:cubicBezTo>
                      <a:pt x="607733" y="255346"/>
                      <a:pt x="598116" y="248072"/>
                      <a:pt x="594360" y="237744"/>
                    </a:cubicBezTo>
                    <a:cubicBezTo>
                      <a:pt x="585770" y="214123"/>
                      <a:pt x="576072" y="164592"/>
                      <a:pt x="576072" y="164592"/>
                    </a:cubicBezTo>
                    <a:cubicBezTo>
                      <a:pt x="579120" y="149352"/>
                      <a:pt x="579759" y="133424"/>
                      <a:pt x="585216" y="118872"/>
                    </a:cubicBezTo>
                    <a:cubicBezTo>
                      <a:pt x="589075" y="108582"/>
                      <a:pt x="594922" y="98305"/>
                      <a:pt x="603504" y="91440"/>
                    </a:cubicBezTo>
                    <a:cubicBezTo>
                      <a:pt x="611030" y="85419"/>
                      <a:pt x="621453" y="84020"/>
                      <a:pt x="630936" y="82296"/>
                    </a:cubicBezTo>
                    <a:cubicBezTo>
                      <a:pt x="655113" y="77900"/>
                      <a:pt x="679704" y="76200"/>
                      <a:pt x="704088" y="73152"/>
                    </a:cubicBezTo>
                    <a:cubicBezTo>
                      <a:pt x="743712" y="79248"/>
                      <a:pt x="789064" y="70032"/>
                      <a:pt x="822960" y="91440"/>
                    </a:cubicBezTo>
                    <a:cubicBezTo>
                      <a:pt x="853013" y="110421"/>
                      <a:pt x="858107" y="153304"/>
                      <a:pt x="877824" y="182880"/>
                    </a:cubicBezTo>
                    <a:lnTo>
                      <a:pt x="896112" y="210312"/>
                    </a:lnTo>
                    <a:cubicBezTo>
                      <a:pt x="887748" y="352499"/>
                      <a:pt x="915458" y="327702"/>
                      <a:pt x="868680" y="393192"/>
                    </a:cubicBezTo>
                    <a:cubicBezTo>
                      <a:pt x="859822" y="405593"/>
                      <a:pt x="850392" y="417576"/>
                      <a:pt x="841248" y="429768"/>
                    </a:cubicBezTo>
                    <a:cubicBezTo>
                      <a:pt x="811355" y="519448"/>
                      <a:pt x="859819" y="392767"/>
                      <a:pt x="804672" y="475488"/>
                    </a:cubicBezTo>
                    <a:cubicBezTo>
                      <a:pt x="797701" y="485945"/>
                      <a:pt x="801148" y="500824"/>
                      <a:pt x="795528" y="512064"/>
                    </a:cubicBezTo>
                    <a:cubicBezTo>
                      <a:pt x="778515" y="546090"/>
                      <a:pt x="768508" y="548365"/>
                      <a:pt x="740664" y="566928"/>
                    </a:cubicBezTo>
                    <a:cubicBezTo>
                      <a:pt x="710184" y="560832"/>
                      <a:pt x="658649" y="578260"/>
                      <a:pt x="649224" y="548640"/>
                    </a:cubicBezTo>
                    <a:cubicBezTo>
                      <a:pt x="630534" y="489900"/>
                      <a:pt x="663561" y="425995"/>
                      <a:pt x="676656" y="365760"/>
                    </a:cubicBezTo>
                    <a:cubicBezTo>
                      <a:pt x="678991" y="355021"/>
                      <a:pt x="685672" y="344228"/>
                      <a:pt x="694944" y="338328"/>
                    </a:cubicBezTo>
                    <a:cubicBezTo>
                      <a:pt x="718183" y="323540"/>
                      <a:pt x="777648" y="297775"/>
                      <a:pt x="813816" y="292608"/>
                    </a:cubicBezTo>
                    <a:cubicBezTo>
                      <a:pt x="844140" y="288276"/>
                      <a:pt x="874776" y="286512"/>
                      <a:pt x="905256" y="283464"/>
                    </a:cubicBezTo>
                    <a:cubicBezTo>
                      <a:pt x="917448" y="280416"/>
                      <a:pt x="929748" y="277772"/>
                      <a:pt x="941832" y="274320"/>
                    </a:cubicBezTo>
                    <a:cubicBezTo>
                      <a:pt x="951100" y="271672"/>
                      <a:pt x="959737" y="266642"/>
                      <a:pt x="969264" y="265176"/>
                    </a:cubicBezTo>
                    <a:cubicBezTo>
                      <a:pt x="999540" y="260518"/>
                      <a:pt x="1030224" y="259080"/>
                      <a:pt x="1060704" y="256032"/>
                    </a:cubicBezTo>
                    <a:cubicBezTo>
                      <a:pt x="1051560" y="246888"/>
                      <a:pt x="1041863" y="238265"/>
                      <a:pt x="1033272" y="228600"/>
                    </a:cubicBezTo>
                    <a:cubicBezTo>
                      <a:pt x="1017456" y="210807"/>
                      <a:pt x="1005468" y="189412"/>
                      <a:pt x="987552" y="173736"/>
                    </a:cubicBezTo>
                    <a:cubicBezTo>
                      <a:pt x="980298" y="167389"/>
                      <a:pt x="968546" y="169273"/>
                      <a:pt x="960120" y="164592"/>
                    </a:cubicBezTo>
                    <a:cubicBezTo>
                      <a:pt x="830704" y="92694"/>
                      <a:pt x="1001819" y="157728"/>
                      <a:pt x="786384" y="91440"/>
                    </a:cubicBezTo>
                    <a:cubicBezTo>
                      <a:pt x="777240" y="85344"/>
                      <a:pt x="768782" y="78067"/>
                      <a:pt x="758952" y="73152"/>
                    </a:cubicBezTo>
                    <a:cubicBezTo>
                      <a:pt x="750331" y="68841"/>
                      <a:pt x="740545" y="67392"/>
                      <a:pt x="731520" y="64008"/>
                    </a:cubicBezTo>
                    <a:cubicBezTo>
                      <a:pt x="716151" y="58245"/>
                      <a:pt x="700481" y="53061"/>
                      <a:pt x="685800" y="45720"/>
                    </a:cubicBezTo>
                    <a:cubicBezTo>
                      <a:pt x="669904" y="37772"/>
                      <a:pt x="655320" y="27432"/>
                      <a:pt x="640080" y="18288"/>
                    </a:cubicBezTo>
                    <a:cubicBezTo>
                      <a:pt x="627888" y="21336"/>
                      <a:pt x="608454" y="15881"/>
                      <a:pt x="603504" y="27432"/>
                    </a:cubicBezTo>
                    <a:cubicBezTo>
                      <a:pt x="589407" y="60325"/>
                      <a:pt x="617231" y="93407"/>
                      <a:pt x="640080" y="109728"/>
                    </a:cubicBezTo>
                    <a:cubicBezTo>
                      <a:pt x="669029" y="130406"/>
                      <a:pt x="733634" y="173336"/>
                      <a:pt x="777240" y="192024"/>
                    </a:cubicBezTo>
                    <a:cubicBezTo>
                      <a:pt x="808061" y="205233"/>
                      <a:pt x="806447" y="198712"/>
                      <a:pt x="841248" y="210312"/>
                    </a:cubicBezTo>
                    <a:cubicBezTo>
                      <a:pt x="856820" y="215503"/>
                      <a:pt x="872287" y="221259"/>
                      <a:pt x="886968" y="228600"/>
                    </a:cubicBezTo>
                    <a:cubicBezTo>
                      <a:pt x="1019164" y="294698"/>
                      <a:pt x="919191" y="257629"/>
                      <a:pt x="1024128" y="292608"/>
                    </a:cubicBezTo>
                    <a:cubicBezTo>
                      <a:pt x="1033272" y="301752"/>
                      <a:pt x="1045144" y="308812"/>
                      <a:pt x="1051560" y="320040"/>
                    </a:cubicBezTo>
                    <a:cubicBezTo>
                      <a:pt x="1074502" y="360189"/>
                      <a:pt x="1051750" y="493130"/>
                      <a:pt x="1051560" y="493776"/>
                    </a:cubicBezTo>
                    <a:cubicBezTo>
                      <a:pt x="1047714" y="506853"/>
                      <a:pt x="1027176" y="505968"/>
                      <a:pt x="1014984" y="512064"/>
                    </a:cubicBezTo>
                    <a:cubicBezTo>
                      <a:pt x="960120" y="509016"/>
                      <a:pt x="904788" y="510691"/>
                      <a:pt x="850392" y="502920"/>
                    </a:cubicBezTo>
                    <a:cubicBezTo>
                      <a:pt x="839513" y="501366"/>
                      <a:pt x="833061" y="488961"/>
                      <a:pt x="822960" y="484632"/>
                    </a:cubicBezTo>
                    <a:cubicBezTo>
                      <a:pt x="811409" y="479682"/>
                      <a:pt x="798576" y="478536"/>
                      <a:pt x="786384" y="475488"/>
                    </a:cubicBezTo>
                    <a:cubicBezTo>
                      <a:pt x="777240" y="466344"/>
                      <a:pt x="768770" y="456472"/>
                      <a:pt x="758952" y="448056"/>
                    </a:cubicBezTo>
                    <a:cubicBezTo>
                      <a:pt x="739104" y="431043"/>
                      <a:pt x="716654" y="416809"/>
                      <a:pt x="694944" y="402336"/>
                    </a:cubicBezTo>
                    <a:cubicBezTo>
                      <a:pt x="676131" y="374117"/>
                      <a:pt x="676604" y="370941"/>
                      <a:pt x="649224" y="347472"/>
                    </a:cubicBezTo>
                    <a:cubicBezTo>
                      <a:pt x="637653" y="337554"/>
                      <a:pt x="626716" y="325902"/>
                      <a:pt x="612648" y="320040"/>
                    </a:cubicBezTo>
                    <a:cubicBezTo>
                      <a:pt x="589447" y="310373"/>
                      <a:pt x="563880" y="307848"/>
                      <a:pt x="539496" y="301752"/>
                    </a:cubicBezTo>
                    <a:cubicBezTo>
                      <a:pt x="431101" y="330657"/>
                      <a:pt x="424519" y="307876"/>
                      <a:pt x="374904" y="365760"/>
                    </a:cubicBezTo>
                    <a:cubicBezTo>
                      <a:pt x="364986" y="377331"/>
                      <a:pt x="356616" y="390144"/>
                      <a:pt x="347472" y="402336"/>
                    </a:cubicBezTo>
                    <a:cubicBezTo>
                      <a:pt x="344424" y="411480"/>
                      <a:pt x="342639" y="421147"/>
                      <a:pt x="338328" y="429768"/>
                    </a:cubicBezTo>
                    <a:cubicBezTo>
                      <a:pt x="333413" y="439598"/>
                      <a:pt x="330933" y="455748"/>
                      <a:pt x="320040" y="457200"/>
                    </a:cubicBezTo>
                    <a:cubicBezTo>
                      <a:pt x="280648" y="462452"/>
                      <a:pt x="240808" y="450887"/>
                      <a:pt x="201168" y="448056"/>
                    </a:cubicBezTo>
                    <a:cubicBezTo>
                      <a:pt x="198128" y="447839"/>
                      <a:pt x="195072" y="448056"/>
                      <a:pt x="192024" y="448056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Freeform 98">
                <a:extLst>
                  <a:ext uri="{FF2B5EF4-FFF2-40B4-BE49-F238E27FC236}">
                    <a16:creationId xmlns:a16="http://schemas.microsoft.com/office/drawing/2014/main" id="{F36779A0-0D82-4AFF-8F7E-B3F82333F255}"/>
                  </a:ext>
                </a:extLst>
              </p:cNvPr>
              <p:cNvSpPr/>
              <p:nvPr/>
            </p:nvSpPr>
            <p:spPr>
              <a:xfrm>
                <a:off x="3635154" y="1055646"/>
                <a:ext cx="687049" cy="799918"/>
              </a:xfrm>
              <a:custGeom>
                <a:avLst/>
                <a:gdLst>
                  <a:gd name="connsiteX0" fmla="*/ 420624 w 1014984"/>
                  <a:gd name="connsiteY0" fmla="*/ 441063 h 1181727"/>
                  <a:gd name="connsiteX1" fmla="*/ 301752 w 1014984"/>
                  <a:gd name="connsiteY1" fmla="*/ 431919 h 1181727"/>
                  <a:gd name="connsiteX2" fmla="*/ 274320 w 1014984"/>
                  <a:gd name="connsiteY2" fmla="*/ 422775 h 1181727"/>
                  <a:gd name="connsiteX3" fmla="*/ 228600 w 1014984"/>
                  <a:gd name="connsiteY3" fmla="*/ 413631 h 1181727"/>
                  <a:gd name="connsiteX4" fmla="*/ 201168 w 1014984"/>
                  <a:gd name="connsiteY4" fmla="*/ 395343 h 1181727"/>
                  <a:gd name="connsiteX5" fmla="*/ 201168 w 1014984"/>
                  <a:gd name="connsiteY5" fmla="*/ 276471 h 1181727"/>
                  <a:gd name="connsiteX6" fmla="*/ 228600 w 1014984"/>
                  <a:gd name="connsiteY6" fmla="*/ 267327 h 1181727"/>
                  <a:gd name="connsiteX7" fmla="*/ 210312 w 1014984"/>
                  <a:gd name="connsiteY7" fmla="*/ 441063 h 1181727"/>
                  <a:gd name="connsiteX8" fmla="*/ 155448 w 1014984"/>
                  <a:gd name="connsiteY8" fmla="*/ 422775 h 1181727"/>
                  <a:gd name="connsiteX9" fmla="*/ 146304 w 1014984"/>
                  <a:gd name="connsiteY9" fmla="*/ 395343 h 1181727"/>
                  <a:gd name="connsiteX10" fmla="*/ 137160 w 1014984"/>
                  <a:gd name="connsiteY10" fmla="*/ 349623 h 1181727"/>
                  <a:gd name="connsiteX11" fmla="*/ 146304 w 1014984"/>
                  <a:gd name="connsiteY11" fmla="*/ 212463 h 1181727"/>
                  <a:gd name="connsiteX12" fmla="*/ 182880 w 1014984"/>
                  <a:gd name="connsiteY12" fmla="*/ 221607 h 1181727"/>
                  <a:gd name="connsiteX13" fmla="*/ 146304 w 1014984"/>
                  <a:gd name="connsiteY13" fmla="*/ 431919 h 1181727"/>
                  <a:gd name="connsiteX14" fmla="*/ 118872 w 1014984"/>
                  <a:gd name="connsiteY14" fmla="*/ 441063 h 1181727"/>
                  <a:gd name="connsiteX15" fmla="*/ 9144 w 1014984"/>
                  <a:gd name="connsiteY15" fmla="*/ 395343 h 1181727"/>
                  <a:gd name="connsiteX16" fmla="*/ 0 w 1014984"/>
                  <a:gd name="connsiteY16" fmla="*/ 349623 h 1181727"/>
                  <a:gd name="connsiteX17" fmla="*/ 27432 w 1014984"/>
                  <a:gd name="connsiteY17" fmla="*/ 249039 h 1181727"/>
                  <a:gd name="connsiteX18" fmla="*/ 54864 w 1014984"/>
                  <a:gd name="connsiteY18" fmla="*/ 230751 h 1181727"/>
                  <a:gd name="connsiteX19" fmla="*/ 91440 w 1014984"/>
                  <a:gd name="connsiteY19" fmla="*/ 249039 h 1181727"/>
                  <a:gd name="connsiteX20" fmla="*/ 100584 w 1014984"/>
                  <a:gd name="connsiteY20" fmla="*/ 349623 h 1181727"/>
                  <a:gd name="connsiteX21" fmla="*/ 182880 w 1014984"/>
                  <a:gd name="connsiteY21" fmla="*/ 313047 h 1181727"/>
                  <a:gd name="connsiteX22" fmla="*/ 219456 w 1014984"/>
                  <a:gd name="connsiteY22" fmla="*/ 258183 h 1181727"/>
                  <a:gd name="connsiteX23" fmla="*/ 246888 w 1014984"/>
                  <a:gd name="connsiteY23" fmla="*/ 194175 h 1181727"/>
                  <a:gd name="connsiteX24" fmla="*/ 256032 w 1014984"/>
                  <a:gd name="connsiteY24" fmla="*/ 166743 h 1181727"/>
                  <a:gd name="connsiteX25" fmla="*/ 246888 w 1014984"/>
                  <a:gd name="connsiteY25" fmla="*/ 11295 h 1181727"/>
                  <a:gd name="connsiteX26" fmla="*/ 155448 w 1014984"/>
                  <a:gd name="connsiteY26" fmla="*/ 20439 h 1181727"/>
                  <a:gd name="connsiteX27" fmla="*/ 128016 w 1014984"/>
                  <a:gd name="connsiteY27" fmla="*/ 57015 h 1181727"/>
                  <a:gd name="connsiteX28" fmla="*/ 100584 w 1014984"/>
                  <a:gd name="connsiteY28" fmla="*/ 130167 h 1181727"/>
                  <a:gd name="connsiteX29" fmla="*/ 91440 w 1014984"/>
                  <a:gd name="connsiteY29" fmla="*/ 175887 h 1181727"/>
                  <a:gd name="connsiteX30" fmla="*/ 82296 w 1014984"/>
                  <a:gd name="connsiteY30" fmla="*/ 203319 h 1181727"/>
                  <a:gd name="connsiteX31" fmla="*/ 91440 w 1014984"/>
                  <a:gd name="connsiteY31" fmla="*/ 303903 h 1181727"/>
                  <a:gd name="connsiteX32" fmla="*/ 118872 w 1014984"/>
                  <a:gd name="connsiteY32" fmla="*/ 313047 h 1181727"/>
                  <a:gd name="connsiteX33" fmla="*/ 192024 w 1014984"/>
                  <a:gd name="connsiteY33" fmla="*/ 367911 h 1181727"/>
                  <a:gd name="connsiteX34" fmla="*/ 219456 w 1014984"/>
                  <a:gd name="connsiteY34" fmla="*/ 395343 h 1181727"/>
                  <a:gd name="connsiteX35" fmla="*/ 265176 w 1014984"/>
                  <a:gd name="connsiteY35" fmla="*/ 477639 h 1181727"/>
                  <a:gd name="connsiteX36" fmla="*/ 256032 w 1014984"/>
                  <a:gd name="connsiteY36" fmla="*/ 587367 h 1181727"/>
                  <a:gd name="connsiteX37" fmla="*/ 201168 w 1014984"/>
                  <a:gd name="connsiteY37" fmla="*/ 578223 h 1181727"/>
                  <a:gd name="connsiteX38" fmla="*/ 137160 w 1014984"/>
                  <a:gd name="connsiteY38" fmla="*/ 477639 h 1181727"/>
                  <a:gd name="connsiteX39" fmla="*/ 118872 w 1014984"/>
                  <a:gd name="connsiteY39" fmla="*/ 441063 h 1181727"/>
                  <a:gd name="connsiteX40" fmla="*/ 118872 w 1014984"/>
                  <a:gd name="connsiteY40" fmla="*/ 349623 h 1181727"/>
                  <a:gd name="connsiteX41" fmla="*/ 146304 w 1014984"/>
                  <a:gd name="connsiteY41" fmla="*/ 340479 h 1181727"/>
                  <a:gd name="connsiteX42" fmla="*/ 320040 w 1014984"/>
                  <a:gd name="connsiteY42" fmla="*/ 358767 h 1181727"/>
                  <a:gd name="connsiteX43" fmla="*/ 365760 w 1014984"/>
                  <a:gd name="connsiteY43" fmla="*/ 422775 h 1181727"/>
                  <a:gd name="connsiteX44" fmla="*/ 448056 w 1014984"/>
                  <a:gd name="connsiteY44" fmla="*/ 514215 h 1181727"/>
                  <a:gd name="connsiteX45" fmla="*/ 484632 w 1014984"/>
                  <a:gd name="connsiteY45" fmla="*/ 532503 h 1181727"/>
                  <a:gd name="connsiteX46" fmla="*/ 521208 w 1014984"/>
                  <a:gd name="connsiteY46" fmla="*/ 541647 h 1181727"/>
                  <a:gd name="connsiteX47" fmla="*/ 512064 w 1014984"/>
                  <a:gd name="connsiteY47" fmla="*/ 578223 h 1181727"/>
                  <a:gd name="connsiteX48" fmla="*/ 448056 w 1014984"/>
                  <a:gd name="connsiteY48" fmla="*/ 651375 h 1181727"/>
                  <a:gd name="connsiteX49" fmla="*/ 438912 w 1014984"/>
                  <a:gd name="connsiteY49" fmla="*/ 678807 h 1181727"/>
                  <a:gd name="connsiteX50" fmla="*/ 484632 w 1014984"/>
                  <a:gd name="connsiteY50" fmla="*/ 669663 h 1181727"/>
                  <a:gd name="connsiteX51" fmla="*/ 493776 w 1014984"/>
                  <a:gd name="connsiteY51" fmla="*/ 614799 h 1181727"/>
                  <a:gd name="connsiteX52" fmla="*/ 457200 w 1014984"/>
                  <a:gd name="connsiteY52" fmla="*/ 468495 h 1181727"/>
                  <a:gd name="connsiteX53" fmla="*/ 429768 w 1014984"/>
                  <a:gd name="connsiteY53" fmla="*/ 450207 h 1181727"/>
                  <a:gd name="connsiteX54" fmla="*/ 365760 w 1014984"/>
                  <a:gd name="connsiteY54" fmla="*/ 459351 h 1181727"/>
                  <a:gd name="connsiteX55" fmla="*/ 356616 w 1014984"/>
                  <a:gd name="connsiteY55" fmla="*/ 495927 h 1181727"/>
                  <a:gd name="connsiteX56" fmla="*/ 384048 w 1014984"/>
                  <a:gd name="connsiteY56" fmla="*/ 633087 h 1181727"/>
                  <a:gd name="connsiteX57" fmla="*/ 411480 w 1014984"/>
                  <a:gd name="connsiteY57" fmla="*/ 651375 h 1181727"/>
                  <a:gd name="connsiteX58" fmla="*/ 448056 w 1014984"/>
                  <a:gd name="connsiteY58" fmla="*/ 660519 h 1181727"/>
                  <a:gd name="connsiteX59" fmla="*/ 557784 w 1014984"/>
                  <a:gd name="connsiteY59" fmla="*/ 651375 h 1181727"/>
                  <a:gd name="connsiteX60" fmla="*/ 566928 w 1014984"/>
                  <a:gd name="connsiteY60" fmla="*/ 623943 h 1181727"/>
                  <a:gd name="connsiteX61" fmla="*/ 594360 w 1014984"/>
                  <a:gd name="connsiteY61" fmla="*/ 605655 h 1181727"/>
                  <a:gd name="connsiteX62" fmla="*/ 722376 w 1014984"/>
                  <a:gd name="connsiteY62" fmla="*/ 651375 h 1181727"/>
                  <a:gd name="connsiteX63" fmla="*/ 713232 w 1014984"/>
                  <a:gd name="connsiteY63" fmla="*/ 733671 h 1181727"/>
                  <a:gd name="connsiteX64" fmla="*/ 704088 w 1014984"/>
                  <a:gd name="connsiteY64" fmla="*/ 761103 h 1181727"/>
                  <a:gd name="connsiteX65" fmla="*/ 649224 w 1014984"/>
                  <a:gd name="connsiteY65" fmla="*/ 815967 h 1181727"/>
                  <a:gd name="connsiteX66" fmla="*/ 594360 w 1014984"/>
                  <a:gd name="connsiteY66" fmla="*/ 834255 h 1181727"/>
                  <a:gd name="connsiteX67" fmla="*/ 475488 w 1014984"/>
                  <a:gd name="connsiteY67" fmla="*/ 788535 h 1181727"/>
                  <a:gd name="connsiteX68" fmla="*/ 466344 w 1014984"/>
                  <a:gd name="connsiteY68" fmla="*/ 751959 h 1181727"/>
                  <a:gd name="connsiteX69" fmla="*/ 475488 w 1014984"/>
                  <a:gd name="connsiteY69" fmla="*/ 596511 h 1181727"/>
                  <a:gd name="connsiteX70" fmla="*/ 484632 w 1014984"/>
                  <a:gd name="connsiteY70" fmla="*/ 559935 h 1181727"/>
                  <a:gd name="connsiteX71" fmla="*/ 548640 w 1014984"/>
                  <a:gd name="connsiteY71" fmla="*/ 495927 h 1181727"/>
                  <a:gd name="connsiteX72" fmla="*/ 685800 w 1014984"/>
                  <a:gd name="connsiteY72" fmla="*/ 505071 h 1181727"/>
                  <a:gd name="connsiteX73" fmla="*/ 658368 w 1014984"/>
                  <a:gd name="connsiteY73" fmla="*/ 687951 h 1181727"/>
                  <a:gd name="connsiteX74" fmla="*/ 630936 w 1014984"/>
                  <a:gd name="connsiteY74" fmla="*/ 697095 h 1181727"/>
                  <a:gd name="connsiteX75" fmla="*/ 603504 w 1014984"/>
                  <a:gd name="connsiteY75" fmla="*/ 687951 h 1181727"/>
                  <a:gd name="connsiteX76" fmla="*/ 548640 w 1014984"/>
                  <a:gd name="connsiteY76" fmla="*/ 605655 h 1181727"/>
                  <a:gd name="connsiteX77" fmla="*/ 530352 w 1014984"/>
                  <a:gd name="connsiteY77" fmla="*/ 578223 h 1181727"/>
                  <a:gd name="connsiteX78" fmla="*/ 539496 w 1014984"/>
                  <a:gd name="connsiteY78" fmla="*/ 514215 h 1181727"/>
                  <a:gd name="connsiteX79" fmla="*/ 749808 w 1014984"/>
                  <a:gd name="connsiteY79" fmla="*/ 559935 h 1181727"/>
                  <a:gd name="connsiteX80" fmla="*/ 804672 w 1014984"/>
                  <a:gd name="connsiteY80" fmla="*/ 587367 h 1181727"/>
                  <a:gd name="connsiteX81" fmla="*/ 841248 w 1014984"/>
                  <a:gd name="connsiteY81" fmla="*/ 623943 h 1181727"/>
                  <a:gd name="connsiteX82" fmla="*/ 850392 w 1014984"/>
                  <a:gd name="connsiteY82" fmla="*/ 660519 h 1181727"/>
                  <a:gd name="connsiteX83" fmla="*/ 813816 w 1014984"/>
                  <a:gd name="connsiteY83" fmla="*/ 870831 h 1181727"/>
                  <a:gd name="connsiteX84" fmla="*/ 786384 w 1014984"/>
                  <a:gd name="connsiteY84" fmla="*/ 925695 h 1181727"/>
                  <a:gd name="connsiteX85" fmla="*/ 758952 w 1014984"/>
                  <a:gd name="connsiteY85" fmla="*/ 943983 h 1181727"/>
                  <a:gd name="connsiteX86" fmla="*/ 685800 w 1014984"/>
                  <a:gd name="connsiteY86" fmla="*/ 925695 h 1181727"/>
                  <a:gd name="connsiteX87" fmla="*/ 658368 w 1014984"/>
                  <a:gd name="connsiteY87" fmla="*/ 907407 h 1181727"/>
                  <a:gd name="connsiteX88" fmla="*/ 594360 w 1014984"/>
                  <a:gd name="connsiteY88" fmla="*/ 889119 h 1181727"/>
                  <a:gd name="connsiteX89" fmla="*/ 521208 w 1014984"/>
                  <a:gd name="connsiteY89" fmla="*/ 843399 h 1181727"/>
                  <a:gd name="connsiteX90" fmla="*/ 484632 w 1014984"/>
                  <a:gd name="connsiteY90" fmla="*/ 815967 h 1181727"/>
                  <a:gd name="connsiteX91" fmla="*/ 438912 w 1014984"/>
                  <a:gd name="connsiteY91" fmla="*/ 806823 h 1181727"/>
                  <a:gd name="connsiteX92" fmla="*/ 402336 w 1014984"/>
                  <a:gd name="connsiteY92" fmla="*/ 779391 h 1181727"/>
                  <a:gd name="connsiteX93" fmla="*/ 374904 w 1014984"/>
                  <a:gd name="connsiteY93" fmla="*/ 761103 h 1181727"/>
                  <a:gd name="connsiteX94" fmla="*/ 347472 w 1014984"/>
                  <a:gd name="connsiteY94" fmla="*/ 706239 h 1181727"/>
                  <a:gd name="connsiteX95" fmla="*/ 338328 w 1014984"/>
                  <a:gd name="connsiteY95" fmla="*/ 669663 h 1181727"/>
                  <a:gd name="connsiteX96" fmla="*/ 310896 w 1014984"/>
                  <a:gd name="connsiteY96" fmla="*/ 633087 h 1181727"/>
                  <a:gd name="connsiteX97" fmla="*/ 274320 w 1014984"/>
                  <a:gd name="connsiteY97" fmla="*/ 550791 h 1181727"/>
                  <a:gd name="connsiteX98" fmla="*/ 228600 w 1014984"/>
                  <a:gd name="connsiteY98" fmla="*/ 505071 h 1181727"/>
                  <a:gd name="connsiteX99" fmla="*/ 164592 w 1014984"/>
                  <a:gd name="connsiteY99" fmla="*/ 486783 h 1181727"/>
                  <a:gd name="connsiteX100" fmla="*/ 64008 w 1014984"/>
                  <a:gd name="connsiteY100" fmla="*/ 505071 h 1181727"/>
                  <a:gd name="connsiteX101" fmla="*/ 54864 w 1014984"/>
                  <a:gd name="connsiteY101" fmla="*/ 532503 h 1181727"/>
                  <a:gd name="connsiteX102" fmla="*/ 36576 w 1014984"/>
                  <a:gd name="connsiteY102" fmla="*/ 569079 h 1181727"/>
                  <a:gd name="connsiteX103" fmla="*/ 82296 w 1014984"/>
                  <a:gd name="connsiteY103" fmla="*/ 715383 h 1181727"/>
                  <a:gd name="connsiteX104" fmla="*/ 109728 w 1014984"/>
                  <a:gd name="connsiteY104" fmla="*/ 724527 h 1181727"/>
                  <a:gd name="connsiteX105" fmla="*/ 237744 w 1014984"/>
                  <a:gd name="connsiteY105" fmla="*/ 715383 h 1181727"/>
                  <a:gd name="connsiteX106" fmla="*/ 246888 w 1014984"/>
                  <a:gd name="connsiteY106" fmla="*/ 687951 h 1181727"/>
                  <a:gd name="connsiteX107" fmla="*/ 237744 w 1014984"/>
                  <a:gd name="connsiteY107" fmla="*/ 569079 h 1181727"/>
                  <a:gd name="connsiteX108" fmla="*/ 192024 w 1014984"/>
                  <a:gd name="connsiteY108" fmla="*/ 505071 h 1181727"/>
                  <a:gd name="connsiteX109" fmla="*/ 173736 w 1014984"/>
                  <a:gd name="connsiteY109" fmla="*/ 477639 h 1181727"/>
                  <a:gd name="connsiteX110" fmla="*/ 100584 w 1014984"/>
                  <a:gd name="connsiteY110" fmla="*/ 441063 h 1181727"/>
                  <a:gd name="connsiteX111" fmla="*/ 36576 w 1014984"/>
                  <a:gd name="connsiteY111" fmla="*/ 450207 h 1181727"/>
                  <a:gd name="connsiteX112" fmla="*/ 27432 w 1014984"/>
                  <a:gd name="connsiteY112" fmla="*/ 495927 h 1181727"/>
                  <a:gd name="connsiteX113" fmla="*/ 54864 w 1014984"/>
                  <a:gd name="connsiteY113" fmla="*/ 669663 h 1181727"/>
                  <a:gd name="connsiteX114" fmla="*/ 118872 w 1014984"/>
                  <a:gd name="connsiteY114" fmla="*/ 751959 h 1181727"/>
                  <a:gd name="connsiteX115" fmla="*/ 173736 w 1014984"/>
                  <a:gd name="connsiteY115" fmla="*/ 770247 h 1181727"/>
                  <a:gd name="connsiteX116" fmla="*/ 438912 w 1014984"/>
                  <a:gd name="connsiteY116" fmla="*/ 797679 h 1181727"/>
                  <a:gd name="connsiteX117" fmla="*/ 466344 w 1014984"/>
                  <a:gd name="connsiteY117" fmla="*/ 806823 h 1181727"/>
                  <a:gd name="connsiteX118" fmla="*/ 539496 w 1014984"/>
                  <a:gd name="connsiteY118" fmla="*/ 834255 h 1181727"/>
                  <a:gd name="connsiteX119" fmla="*/ 621792 w 1014984"/>
                  <a:gd name="connsiteY119" fmla="*/ 889119 h 1181727"/>
                  <a:gd name="connsiteX120" fmla="*/ 630936 w 1014984"/>
                  <a:gd name="connsiteY120" fmla="*/ 916551 h 1181727"/>
                  <a:gd name="connsiteX121" fmla="*/ 585216 w 1014984"/>
                  <a:gd name="connsiteY121" fmla="*/ 1071999 h 1181727"/>
                  <a:gd name="connsiteX122" fmla="*/ 521208 w 1014984"/>
                  <a:gd name="connsiteY122" fmla="*/ 1081143 h 1181727"/>
                  <a:gd name="connsiteX123" fmla="*/ 420624 w 1014984"/>
                  <a:gd name="connsiteY123" fmla="*/ 1053711 h 1181727"/>
                  <a:gd name="connsiteX124" fmla="*/ 402336 w 1014984"/>
                  <a:gd name="connsiteY124" fmla="*/ 1026279 h 1181727"/>
                  <a:gd name="connsiteX125" fmla="*/ 374904 w 1014984"/>
                  <a:gd name="connsiteY125" fmla="*/ 1007991 h 1181727"/>
                  <a:gd name="connsiteX126" fmla="*/ 374904 w 1014984"/>
                  <a:gd name="connsiteY126" fmla="*/ 907407 h 1181727"/>
                  <a:gd name="connsiteX127" fmla="*/ 475488 w 1014984"/>
                  <a:gd name="connsiteY127" fmla="*/ 916551 h 1181727"/>
                  <a:gd name="connsiteX128" fmla="*/ 548640 w 1014984"/>
                  <a:gd name="connsiteY128" fmla="*/ 971415 h 1181727"/>
                  <a:gd name="connsiteX129" fmla="*/ 612648 w 1014984"/>
                  <a:gd name="connsiteY129" fmla="*/ 1035423 h 1181727"/>
                  <a:gd name="connsiteX130" fmla="*/ 713232 w 1014984"/>
                  <a:gd name="connsiteY130" fmla="*/ 1062855 h 1181727"/>
                  <a:gd name="connsiteX131" fmla="*/ 813816 w 1014984"/>
                  <a:gd name="connsiteY131" fmla="*/ 1053711 h 1181727"/>
                  <a:gd name="connsiteX132" fmla="*/ 786384 w 1014984"/>
                  <a:gd name="connsiteY132" fmla="*/ 879975 h 1181727"/>
                  <a:gd name="connsiteX133" fmla="*/ 731520 w 1014984"/>
                  <a:gd name="connsiteY133" fmla="*/ 852543 h 1181727"/>
                  <a:gd name="connsiteX134" fmla="*/ 704088 w 1014984"/>
                  <a:gd name="connsiteY134" fmla="*/ 861687 h 1181727"/>
                  <a:gd name="connsiteX135" fmla="*/ 694944 w 1014984"/>
                  <a:gd name="connsiteY135" fmla="*/ 1007991 h 1181727"/>
                  <a:gd name="connsiteX136" fmla="*/ 777240 w 1014984"/>
                  <a:gd name="connsiteY136" fmla="*/ 1071999 h 1181727"/>
                  <a:gd name="connsiteX137" fmla="*/ 822960 w 1014984"/>
                  <a:gd name="connsiteY137" fmla="*/ 1099431 h 1181727"/>
                  <a:gd name="connsiteX138" fmla="*/ 923544 w 1014984"/>
                  <a:gd name="connsiteY138" fmla="*/ 1136007 h 1181727"/>
                  <a:gd name="connsiteX139" fmla="*/ 868680 w 1014984"/>
                  <a:gd name="connsiteY139" fmla="*/ 1044567 h 1181727"/>
                  <a:gd name="connsiteX140" fmla="*/ 850392 w 1014984"/>
                  <a:gd name="connsiteY140" fmla="*/ 989703 h 1181727"/>
                  <a:gd name="connsiteX141" fmla="*/ 859536 w 1014984"/>
                  <a:gd name="connsiteY141" fmla="*/ 779391 h 1181727"/>
                  <a:gd name="connsiteX142" fmla="*/ 868680 w 1014984"/>
                  <a:gd name="connsiteY142" fmla="*/ 751959 h 1181727"/>
                  <a:gd name="connsiteX143" fmla="*/ 859536 w 1014984"/>
                  <a:gd name="connsiteY143" fmla="*/ 660519 h 1181727"/>
                  <a:gd name="connsiteX144" fmla="*/ 941832 w 1014984"/>
                  <a:gd name="connsiteY144" fmla="*/ 687951 h 1181727"/>
                  <a:gd name="connsiteX145" fmla="*/ 969264 w 1014984"/>
                  <a:gd name="connsiteY145" fmla="*/ 742815 h 1181727"/>
                  <a:gd name="connsiteX146" fmla="*/ 960120 w 1014984"/>
                  <a:gd name="connsiteY146" fmla="*/ 1007991 h 1181727"/>
                  <a:gd name="connsiteX147" fmla="*/ 950976 w 1014984"/>
                  <a:gd name="connsiteY147" fmla="*/ 1035423 h 1181727"/>
                  <a:gd name="connsiteX148" fmla="*/ 914400 w 1014984"/>
                  <a:gd name="connsiteY148" fmla="*/ 1081143 h 1181727"/>
                  <a:gd name="connsiteX149" fmla="*/ 859536 w 1014984"/>
                  <a:gd name="connsiteY149" fmla="*/ 1108575 h 1181727"/>
                  <a:gd name="connsiteX150" fmla="*/ 822960 w 1014984"/>
                  <a:gd name="connsiteY150" fmla="*/ 1090287 h 1181727"/>
                  <a:gd name="connsiteX151" fmla="*/ 877824 w 1014984"/>
                  <a:gd name="connsiteY151" fmla="*/ 1062855 h 1181727"/>
                  <a:gd name="connsiteX152" fmla="*/ 996696 w 1014984"/>
                  <a:gd name="connsiteY152" fmla="*/ 971415 h 1181727"/>
                  <a:gd name="connsiteX153" fmla="*/ 1014984 w 1014984"/>
                  <a:gd name="connsiteY153" fmla="*/ 934839 h 1181727"/>
                  <a:gd name="connsiteX154" fmla="*/ 987552 w 1014984"/>
                  <a:gd name="connsiteY154" fmla="*/ 715383 h 1181727"/>
                  <a:gd name="connsiteX155" fmla="*/ 960120 w 1014984"/>
                  <a:gd name="connsiteY155" fmla="*/ 687951 h 1181727"/>
                  <a:gd name="connsiteX156" fmla="*/ 950976 w 1014984"/>
                  <a:gd name="connsiteY156" fmla="*/ 660519 h 1181727"/>
                  <a:gd name="connsiteX157" fmla="*/ 868680 w 1014984"/>
                  <a:gd name="connsiteY157" fmla="*/ 550791 h 1181727"/>
                  <a:gd name="connsiteX158" fmla="*/ 841248 w 1014984"/>
                  <a:gd name="connsiteY158" fmla="*/ 523359 h 1181727"/>
                  <a:gd name="connsiteX159" fmla="*/ 813816 w 1014984"/>
                  <a:gd name="connsiteY159" fmla="*/ 486783 h 1181727"/>
                  <a:gd name="connsiteX160" fmla="*/ 804672 w 1014984"/>
                  <a:gd name="connsiteY160" fmla="*/ 459351 h 1181727"/>
                  <a:gd name="connsiteX161" fmla="*/ 786384 w 1014984"/>
                  <a:gd name="connsiteY161" fmla="*/ 431919 h 1181727"/>
                  <a:gd name="connsiteX162" fmla="*/ 722376 w 1014984"/>
                  <a:gd name="connsiteY162" fmla="*/ 386199 h 1181727"/>
                  <a:gd name="connsiteX163" fmla="*/ 676656 w 1014984"/>
                  <a:gd name="connsiteY163" fmla="*/ 377055 h 1181727"/>
                  <a:gd name="connsiteX164" fmla="*/ 612648 w 1014984"/>
                  <a:gd name="connsiteY164" fmla="*/ 395343 h 1181727"/>
                  <a:gd name="connsiteX165" fmla="*/ 585216 w 1014984"/>
                  <a:gd name="connsiteY165" fmla="*/ 413631 h 1181727"/>
                  <a:gd name="connsiteX166" fmla="*/ 530352 w 1014984"/>
                  <a:gd name="connsiteY166" fmla="*/ 477639 h 1181727"/>
                  <a:gd name="connsiteX167" fmla="*/ 521208 w 1014984"/>
                  <a:gd name="connsiteY167" fmla="*/ 505071 h 1181727"/>
                  <a:gd name="connsiteX168" fmla="*/ 557784 w 1014984"/>
                  <a:gd name="connsiteY168" fmla="*/ 733671 h 1181727"/>
                  <a:gd name="connsiteX169" fmla="*/ 667512 w 1014984"/>
                  <a:gd name="connsiteY169" fmla="*/ 843399 h 1181727"/>
                  <a:gd name="connsiteX170" fmla="*/ 676656 w 1014984"/>
                  <a:gd name="connsiteY170" fmla="*/ 870831 h 1181727"/>
                  <a:gd name="connsiteX171" fmla="*/ 713232 w 1014984"/>
                  <a:gd name="connsiteY171" fmla="*/ 925695 h 1181727"/>
                  <a:gd name="connsiteX172" fmla="*/ 758952 w 1014984"/>
                  <a:gd name="connsiteY172" fmla="*/ 998847 h 1181727"/>
                  <a:gd name="connsiteX173" fmla="*/ 768096 w 1014984"/>
                  <a:gd name="connsiteY173" fmla="*/ 1026279 h 1181727"/>
                  <a:gd name="connsiteX174" fmla="*/ 740664 w 1014984"/>
                  <a:gd name="connsiteY174" fmla="*/ 1145151 h 1181727"/>
                  <a:gd name="connsiteX175" fmla="*/ 731520 w 1014984"/>
                  <a:gd name="connsiteY175" fmla="*/ 1172583 h 1181727"/>
                  <a:gd name="connsiteX176" fmla="*/ 704088 w 1014984"/>
                  <a:gd name="connsiteY176" fmla="*/ 1181727 h 1181727"/>
                  <a:gd name="connsiteX177" fmla="*/ 649224 w 1014984"/>
                  <a:gd name="connsiteY177" fmla="*/ 1172583 h 1181727"/>
                  <a:gd name="connsiteX178" fmla="*/ 484632 w 1014984"/>
                  <a:gd name="connsiteY178" fmla="*/ 1071999 h 1181727"/>
                  <a:gd name="connsiteX179" fmla="*/ 448056 w 1014984"/>
                  <a:gd name="connsiteY179" fmla="*/ 1044567 h 1181727"/>
                  <a:gd name="connsiteX180" fmla="*/ 402336 w 1014984"/>
                  <a:gd name="connsiteY180" fmla="*/ 998847 h 1181727"/>
                  <a:gd name="connsiteX181" fmla="*/ 384048 w 1014984"/>
                  <a:gd name="connsiteY181" fmla="*/ 962271 h 1181727"/>
                  <a:gd name="connsiteX182" fmla="*/ 429768 w 1014984"/>
                  <a:gd name="connsiteY182" fmla="*/ 861687 h 1181727"/>
                  <a:gd name="connsiteX183" fmla="*/ 475488 w 1014984"/>
                  <a:gd name="connsiteY183" fmla="*/ 852543 h 1181727"/>
                  <a:gd name="connsiteX184" fmla="*/ 448056 w 1014984"/>
                  <a:gd name="connsiteY184" fmla="*/ 834255 h 1181727"/>
                  <a:gd name="connsiteX185" fmla="*/ 283464 w 1014984"/>
                  <a:gd name="connsiteY185" fmla="*/ 852543 h 1181727"/>
                  <a:gd name="connsiteX186" fmla="*/ 265176 w 1014984"/>
                  <a:gd name="connsiteY186" fmla="*/ 815967 h 118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</a:cxnLst>
                <a:rect l="l" t="t" r="r" b="b"/>
                <a:pathLst>
                  <a:path w="1014984" h="1181727">
                    <a:moveTo>
                      <a:pt x="420624" y="441063"/>
                    </a:moveTo>
                    <a:cubicBezTo>
                      <a:pt x="381000" y="438015"/>
                      <a:pt x="341186" y="436848"/>
                      <a:pt x="301752" y="431919"/>
                    </a:cubicBezTo>
                    <a:cubicBezTo>
                      <a:pt x="292188" y="430723"/>
                      <a:pt x="283671" y="425113"/>
                      <a:pt x="274320" y="422775"/>
                    </a:cubicBezTo>
                    <a:cubicBezTo>
                      <a:pt x="259242" y="419006"/>
                      <a:pt x="243840" y="416679"/>
                      <a:pt x="228600" y="413631"/>
                    </a:cubicBezTo>
                    <a:cubicBezTo>
                      <a:pt x="219456" y="407535"/>
                      <a:pt x="206083" y="405173"/>
                      <a:pt x="201168" y="395343"/>
                    </a:cubicBezTo>
                    <a:cubicBezTo>
                      <a:pt x="188445" y="369898"/>
                      <a:pt x="189443" y="299921"/>
                      <a:pt x="201168" y="276471"/>
                    </a:cubicBezTo>
                    <a:cubicBezTo>
                      <a:pt x="205479" y="267850"/>
                      <a:pt x="219456" y="270375"/>
                      <a:pt x="228600" y="267327"/>
                    </a:cubicBezTo>
                    <a:cubicBezTo>
                      <a:pt x="222504" y="325239"/>
                      <a:pt x="235107" y="388374"/>
                      <a:pt x="210312" y="441063"/>
                    </a:cubicBezTo>
                    <a:cubicBezTo>
                      <a:pt x="202104" y="458505"/>
                      <a:pt x="171135" y="433980"/>
                      <a:pt x="155448" y="422775"/>
                    </a:cubicBezTo>
                    <a:cubicBezTo>
                      <a:pt x="147605" y="417173"/>
                      <a:pt x="148642" y="404694"/>
                      <a:pt x="146304" y="395343"/>
                    </a:cubicBezTo>
                    <a:cubicBezTo>
                      <a:pt x="142535" y="380265"/>
                      <a:pt x="140208" y="364863"/>
                      <a:pt x="137160" y="349623"/>
                    </a:cubicBezTo>
                    <a:lnTo>
                      <a:pt x="146304" y="212463"/>
                    </a:lnTo>
                    <a:cubicBezTo>
                      <a:pt x="150531" y="200628"/>
                      <a:pt x="181182" y="209155"/>
                      <a:pt x="182880" y="221607"/>
                    </a:cubicBezTo>
                    <a:cubicBezTo>
                      <a:pt x="198160" y="333660"/>
                      <a:pt x="222776" y="393683"/>
                      <a:pt x="146304" y="431919"/>
                    </a:cubicBezTo>
                    <a:cubicBezTo>
                      <a:pt x="137683" y="436230"/>
                      <a:pt x="128016" y="438015"/>
                      <a:pt x="118872" y="441063"/>
                    </a:cubicBezTo>
                    <a:cubicBezTo>
                      <a:pt x="81773" y="432819"/>
                      <a:pt x="29839" y="436733"/>
                      <a:pt x="9144" y="395343"/>
                    </a:cubicBezTo>
                    <a:cubicBezTo>
                      <a:pt x="2193" y="381442"/>
                      <a:pt x="3048" y="364863"/>
                      <a:pt x="0" y="349623"/>
                    </a:cubicBezTo>
                    <a:cubicBezTo>
                      <a:pt x="5409" y="306351"/>
                      <a:pt x="-2207" y="278678"/>
                      <a:pt x="27432" y="249039"/>
                    </a:cubicBezTo>
                    <a:cubicBezTo>
                      <a:pt x="35203" y="241268"/>
                      <a:pt x="45720" y="236847"/>
                      <a:pt x="54864" y="230751"/>
                    </a:cubicBezTo>
                    <a:cubicBezTo>
                      <a:pt x="67056" y="236847"/>
                      <a:pt x="86547" y="236317"/>
                      <a:pt x="91440" y="249039"/>
                    </a:cubicBezTo>
                    <a:cubicBezTo>
                      <a:pt x="103525" y="280461"/>
                      <a:pt x="79915" y="323048"/>
                      <a:pt x="100584" y="349623"/>
                    </a:cubicBezTo>
                    <a:cubicBezTo>
                      <a:pt x="111731" y="363955"/>
                      <a:pt x="170274" y="321451"/>
                      <a:pt x="182880" y="313047"/>
                    </a:cubicBezTo>
                    <a:cubicBezTo>
                      <a:pt x="195072" y="294759"/>
                      <a:pt x="212505" y="279035"/>
                      <a:pt x="219456" y="258183"/>
                    </a:cubicBezTo>
                    <a:cubicBezTo>
                      <a:pt x="240900" y="193850"/>
                      <a:pt x="212990" y="273270"/>
                      <a:pt x="246888" y="194175"/>
                    </a:cubicBezTo>
                    <a:cubicBezTo>
                      <a:pt x="250685" y="185316"/>
                      <a:pt x="252984" y="175887"/>
                      <a:pt x="256032" y="166743"/>
                    </a:cubicBezTo>
                    <a:cubicBezTo>
                      <a:pt x="252984" y="114927"/>
                      <a:pt x="276294" y="54067"/>
                      <a:pt x="246888" y="11295"/>
                    </a:cubicBezTo>
                    <a:cubicBezTo>
                      <a:pt x="229534" y="-13947"/>
                      <a:pt x="184038" y="9443"/>
                      <a:pt x="155448" y="20439"/>
                    </a:cubicBezTo>
                    <a:cubicBezTo>
                      <a:pt x="141224" y="25910"/>
                      <a:pt x="135417" y="43693"/>
                      <a:pt x="128016" y="57015"/>
                    </a:cubicBezTo>
                    <a:cubicBezTo>
                      <a:pt x="124202" y="63880"/>
                      <a:pt x="104317" y="115235"/>
                      <a:pt x="100584" y="130167"/>
                    </a:cubicBezTo>
                    <a:cubicBezTo>
                      <a:pt x="96815" y="145245"/>
                      <a:pt x="95209" y="160809"/>
                      <a:pt x="91440" y="175887"/>
                    </a:cubicBezTo>
                    <a:cubicBezTo>
                      <a:pt x="89102" y="185238"/>
                      <a:pt x="85344" y="194175"/>
                      <a:pt x="82296" y="203319"/>
                    </a:cubicBezTo>
                    <a:cubicBezTo>
                      <a:pt x="85344" y="236847"/>
                      <a:pt x="80794" y="271964"/>
                      <a:pt x="91440" y="303903"/>
                    </a:cubicBezTo>
                    <a:cubicBezTo>
                      <a:pt x="94488" y="313047"/>
                      <a:pt x="110740" y="307872"/>
                      <a:pt x="118872" y="313047"/>
                    </a:cubicBezTo>
                    <a:cubicBezTo>
                      <a:pt x="144587" y="329411"/>
                      <a:pt x="170471" y="346358"/>
                      <a:pt x="192024" y="367911"/>
                    </a:cubicBezTo>
                    <a:cubicBezTo>
                      <a:pt x="201168" y="377055"/>
                      <a:pt x="211697" y="384998"/>
                      <a:pt x="219456" y="395343"/>
                    </a:cubicBezTo>
                    <a:cubicBezTo>
                      <a:pt x="236679" y="418306"/>
                      <a:pt x="252149" y="451585"/>
                      <a:pt x="265176" y="477639"/>
                    </a:cubicBezTo>
                    <a:cubicBezTo>
                      <a:pt x="262128" y="514215"/>
                      <a:pt x="275737" y="556402"/>
                      <a:pt x="256032" y="587367"/>
                    </a:cubicBezTo>
                    <a:cubicBezTo>
                      <a:pt x="246078" y="603009"/>
                      <a:pt x="218110" y="585753"/>
                      <a:pt x="201168" y="578223"/>
                    </a:cubicBezTo>
                    <a:cubicBezTo>
                      <a:pt x="171141" y="564878"/>
                      <a:pt x="144351" y="492020"/>
                      <a:pt x="137160" y="477639"/>
                    </a:cubicBezTo>
                    <a:lnTo>
                      <a:pt x="118872" y="441063"/>
                    </a:lnTo>
                    <a:cubicBezTo>
                      <a:pt x="115295" y="419602"/>
                      <a:pt x="100057" y="373141"/>
                      <a:pt x="118872" y="349623"/>
                    </a:cubicBezTo>
                    <a:cubicBezTo>
                      <a:pt x="124893" y="342097"/>
                      <a:pt x="137160" y="343527"/>
                      <a:pt x="146304" y="340479"/>
                    </a:cubicBezTo>
                    <a:cubicBezTo>
                      <a:pt x="204216" y="346575"/>
                      <a:pt x="263256" y="345862"/>
                      <a:pt x="320040" y="358767"/>
                    </a:cubicBezTo>
                    <a:cubicBezTo>
                      <a:pt x="343575" y="364116"/>
                      <a:pt x="355957" y="408070"/>
                      <a:pt x="365760" y="422775"/>
                    </a:cubicBezTo>
                    <a:cubicBezTo>
                      <a:pt x="401169" y="475889"/>
                      <a:pt x="404655" y="489414"/>
                      <a:pt x="448056" y="514215"/>
                    </a:cubicBezTo>
                    <a:cubicBezTo>
                      <a:pt x="459891" y="520978"/>
                      <a:pt x="471869" y="527717"/>
                      <a:pt x="484632" y="532503"/>
                    </a:cubicBezTo>
                    <a:cubicBezTo>
                      <a:pt x="496399" y="536916"/>
                      <a:pt x="509016" y="538599"/>
                      <a:pt x="521208" y="541647"/>
                    </a:cubicBezTo>
                    <a:cubicBezTo>
                      <a:pt x="518160" y="553839"/>
                      <a:pt x="517684" y="566983"/>
                      <a:pt x="512064" y="578223"/>
                    </a:cubicBezTo>
                    <a:cubicBezTo>
                      <a:pt x="499472" y="603408"/>
                      <a:pt x="466915" y="632516"/>
                      <a:pt x="448056" y="651375"/>
                    </a:cubicBezTo>
                    <a:cubicBezTo>
                      <a:pt x="445008" y="660519"/>
                      <a:pt x="430291" y="674496"/>
                      <a:pt x="438912" y="678807"/>
                    </a:cubicBezTo>
                    <a:cubicBezTo>
                      <a:pt x="452813" y="685758"/>
                      <a:pt x="474518" y="681463"/>
                      <a:pt x="484632" y="669663"/>
                    </a:cubicBezTo>
                    <a:cubicBezTo>
                      <a:pt x="496698" y="655586"/>
                      <a:pt x="490728" y="633087"/>
                      <a:pt x="493776" y="614799"/>
                    </a:cubicBezTo>
                    <a:cubicBezTo>
                      <a:pt x="485978" y="513426"/>
                      <a:pt x="511972" y="514139"/>
                      <a:pt x="457200" y="468495"/>
                    </a:cubicBezTo>
                    <a:cubicBezTo>
                      <a:pt x="448757" y="461460"/>
                      <a:pt x="438912" y="456303"/>
                      <a:pt x="429768" y="450207"/>
                    </a:cubicBezTo>
                    <a:cubicBezTo>
                      <a:pt x="408432" y="453255"/>
                      <a:pt x="384037" y="447928"/>
                      <a:pt x="365760" y="459351"/>
                    </a:cubicBezTo>
                    <a:cubicBezTo>
                      <a:pt x="355103" y="466012"/>
                      <a:pt x="356616" y="483360"/>
                      <a:pt x="356616" y="495927"/>
                    </a:cubicBezTo>
                    <a:cubicBezTo>
                      <a:pt x="356616" y="542015"/>
                      <a:pt x="348412" y="597451"/>
                      <a:pt x="384048" y="633087"/>
                    </a:cubicBezTo>
                    <a:cubicBezTo>
                      <a:pt x="391819" y="640858"/>
                      <a:pt x="401379" y="647046"/>
                      <a:pt x="411480" y="651375"/>
                    </a:cubicBezTo>
                    <a:cubicBezTo>
                      <a:pt x="423031" y="656325"/>
                      <a:pt x="435864" y="657471"/>
                      <a:pt x="448056" y="660519"/>
                    </a:cubicBezTo>
                    <a:cubicBezTo>
                      <a:pt x="484632" y="657471"/>
                      <a:pt x="522704" y="662169"/>
                      <a:pt x="557784" y="651375"/>
                    </a:cubicBezTo>
                    <a:cubicBezTo>
                      <a:pt x="566996" y="648540"/>
                      <a:pt x="560907" y="631469"/>
                      <a:pt x="566928" y="623943"/>
                    </a:cubicBezTo>
                    <a:cubicBezTo>
                      <a:pt x="573793" y="615361"/>
                      <a:pt x="585216" y="611751"/>
                      <a:pt x="594360" y="605655"/>
                    </a:cubicBezTo>
                    <a:cubicBezTo>
                      <a:pt x="666366" y="611194"/>
                      <a:pt x="722376" y="577689"/>
                      <a:pt x="722376" y="651375"/>
                    </a:cubicBezTo>
                    <a:cubicBezTo>
                      <a:pt x="722376" y="678976"/>
                      <a:pt x="717770" y="706446"/>
                      <a:pt x="713232" y="733671"/>
                    </a:cubicBezTo>
                    <a:cubicBezTo>
                      <a:pt x="711647" y="743178"/>
                      <a:pt x="710006" y="753495"/>
                      <a:pt x="704088" y="761103"/>
                    </a:cubicBezTo>
                    <a:cubicBezTo>
                      <a:pt x="688210" y="781518"/>
                      <a:pt x="673760" y="807788"/>
                      <a:pt x="649224" y="815967"/>
                    </a:cubicBezTo>
                    <a:lnTo>
                      <a:pt x="594360" y="834255"/>
                    </a:lnTo>
                    <a:cubicBezTo>
                      <a:pt x="547709" y="824925"/>
                      <a:pt x="500991" y="833165"/>
                      <a:pt x="475488" y="788535"/>
                    </a:cubicBezTo>
                    <a:cubicBezTo>
                      <a:pt x="469253" y="777624"/>
                      <a:pt x="469392" y="764151"/>
                      <a:pt x="466344" y="751959"/>
                    </a:cubicBezTo>
                    <a:cubicBezTo>
                      <a:pt x="469392" y="700143"/>
                      <a:pt x="470567" y="648183"/>
                      <a:pt x="475488" y="596511"/>
                    </a:cubicBezTo>
                    <a:cubicBezTo>
                      <a:pt x="476679" y="584000"/>
                      <a:pt x="477240" y="570099"/>
                      <a:pt x="484632" y="559935"/>
                    </a:cubicBezTo>
                    <a:cubicBezTo>
                      <a:pt x="502379" y="535532"/>
                      <a:pt x="548640" y="495927"/>
                      <a:pt x="548640" y="495927"/>
                    </a:cubicBezTo>
                    <a:cubicBezTo>
                      <a:pt x="594360" y="498975"/>
                      <a:pt x="657668" y="468902"/>
                      <a:pt x="685800" y="505071"/>
                    </a:cubicBezTo>
                    <a:cubicBezTo>
                      <a:pt x="687206" y="506879"/>
                      <a:pt x="703078" y="652183"/>
                      <a:pt x="658368" y="687951"/>
                    </a:cubicBezTo>
                    <a:cubicBezTo>
                      <a:pt x="650842" y="693972"/>
                      <a:pt x="640080" y="694047"/>
                      <a:pt x="630936" y="697095"/>
                    </a:cubicBezTo>
                    <a:cubicBezTo>
                      <a:pt x="621792" y="694047"/>
                      <a:pt x="610822" y="694224"/>
                      <a:pt x="603504" y="687951"/>
                    </a:cubicBezTo>
                    <a:cubicBezTo>
                      <a:pt x="567422" y="657024"/>
                      <a:pt x="569364" y="641921"/>
                      <a:pt x="548640" y="605655"/>
                    </a:cubicBezTo>
                    <a:cubicBezTo>
                      <a:pt x="543188" y="596113"/>
                      <a:pt x="536448" y="587367"/>
                      <a:pt x="530352" y="578223"/>
                    </a:cubicBezTo>
                    <a:cubicBezTo>
                      <a:pt x="533400" y="556887"/>
                      <a:pt x="518406" y="518655"/>
                      <a:pt x="539496" y="514215"/>
                    </a:cubicBezTo>
                    <a:cubicBezTo>
                      <a:pt x="577874" y="506135"/>
                      <a:pt x="694470" y="532266"/>
                      <a:pt x="749808" y="559935"/>
                    </a:cubicBezTo>
                    <a:cubicBezTo>
                      <a:pt x="820712" y="595387"/>
                      <a:pt x="735721" y="564383"/>
                      <a:pt x="804672" y="587367"/>
                    </a:cubicBezTo>
                    <a:cubicBezTo>
                      <a:pt x="816864" y="599559"/>
                      <a:pt x="832110" y="609322"/>
                      <a:pt x="841248" y="623943"/>
                    </a:cubicBezTo>
                    <a:cubicBezTo>
                      <a:pt x="847909" y="634600"/>
                      <a:pt x="850963" y="647965"/>
                      <a:pt x="850392" y="660519"/>
                    </a:cubicBezTo>
                    <a:cubicBezTo>
                      <a:pt x="845465" y="768906"/>
                      <a:pt x="848093" y="795421"/>
                      <a:pt x="813816" y="870831"/>
                    </a:cubicBezTo>
                    <a:cubicBezTo>
                      <a:pt x="805355" y="889445"/>
                      <a:pt x="798652" y="909338"/>
                      <a:pt x="786384" y="925695"/>
                    </a:cubicBezTo>
                    <a:cubicBezTo>
                      <a:pt x="779790" y="934487"/>
                      <a:pt x="768096" y="937887"/>
                      <a:pt x="758952" y="943983"/>
                    </a:cubicBezTo>
                    <a:cubicBezTo>
                      <a:pt x="741562" y="940505"/>
                      <a:pt x="704545" y="935068"/>
                      <a:pt x="685800" y="925695"/>
                    </a:cubicBezTo>
                    <a:cubicBezTo>
                      <a:pt x="675970" y="920780"/>
                      <a:pt x="668198" y="912322"/>
                      <a:pt x="658368" y="907407"/>
                    </a:cubicBezTo>
                    <a:cubicBezTo>
                      <a:pt x="645250" y="900848"/>
                      <a:pt x="606079" y="892049"/>
                      <a:pt x="594360" y="889119"/>
                    </a:cubicBezTo>
                    <a:cubicBezTo>
                      <a:pt x="490746" y="811408"/>
                      <a:pt x="621622" y="906158"/>
                      <a:pt x="521208" y="843399"/>
                    </a:cubicBezTo>
                    <a:cubicBezTo>
                      <a:pt x="508285" y="835322"/>
                      <a:pt x="498558" y="822157"/>
                      <a:pt x="484632" y="815967"/>
                    </a:cubicBezTo>
                    <a:cubicBezTo>
                      <a:pt x="470430" y="809655"/>
                      <a:pt x="454152" y="809871"/>
                      <a:pt x="438912" y="806823"/>
                    </a:cubicBezTo>
                    <a:cubicBezTo>
                      <a:pt x="426720" y="797679"/>
                      <a:pt x="414737" y="788249"/>
                      <a:pt x="402336" y="779391"/>
                    </a:cubicBezTo>
                    <a:cubicBezTo>
                      <a:pt x="393393" y="773003"/>
                      <a:pt x="382675" y="768874"/>
                      <a:pt x="374904" y="761103"/>
                    </a:cubicBezTo>
                    <a:cubicBezTo>
                      <a:pt x="358874" y="745073"/>
                      <a:pt x="353422" y="727063"/>
                      <a:pt x="347472" y="706239"/>
                    </a:cubicBezTo>
                    <a:cubicBezTo>
                      <a:pt x="344020" y="694155"/>
                      <a:pt x="343948" y="680903"/>
                      <a:pt x="338328" y="669663"/>
                    </a:cubicBezTo>
                    <a:cubicBezTo>
                      <a:pt x="331512" y="656032"/>
                      <a:pt x="320040" y="645279"/>
                      <a:pt x="310896" y="633087"/>
                    </a:cubicBezTo>
                    <a:cubicBezTo>
                      <a:pt x="297780" y="593739"/>
                      <a:pt x="300772" y="598405"/>
                      <a:pt x="274320" y="550791"/>
                    </a:cubicBezTo>
                    <a:cubicBezTo>
                      <a:pt x="260252" y="525469"/>
                      <a:pt x="254860" y="518201"/>
                      <a:pt x="228600" y="505071"/>
                    </a:cubicBezTo>
                    <a:cubicBezTo>
                      <a:pt x="215482" y="498512"/>
                      <a:pt x="176311" y="489713"/>
                      <a:pt x="164592" y="486783"/>
                    </a:cubicBezTo>
                    <a:cubicBezTo>
                      <a:pt x="131064" y="492879"/>
                      <a:pt x="95464" y="491964"/>
                      <a:pt x="64008" y="505071"/>
                    </a:cubicBezTo>
                    <a:cubicBezTo>
                      <a:pt x="55111" y="508778"/>
                      <a:pt x="58661" y="523644"/>
                      <a:pt x="54864" y="532503"/>
                    </a:cubicBezTo>
                    <a:cubicBezTo>
                      <a:pt x="49494" y="545032"/>
                      <a:pt x="42672" y="556887"/>
                      <a:pt x="36576" y="569079"/>
                    </a:cubicBezTo>
                    <a:cubicBezTo>
                      <a:pt x="46949" y="636502"/>
                      <a:pt x="29703" y="680321"/>
                      <a:pt x="82296" y="715383"/>
                    </a:cubicBezTo>
                    <a:cubicBezTo>
                      <a:pt x="90316" y="720730"/>
                      <a:pt x="100584" y="721479"/>
                      <a:pt x="109728" y="724527"/>
                    </a:cubicBezTo>
                    <a:cubicBezTo>
                      <a:pt x="152400" y="721479"/>
                      <a:pt x="196408" y="726406"/>
                      <a:pt x="237744" y="715383"/>
                    </a:cubicBezTo>
                    <a:cubicBezTo>
                      <a:pt x="247057" y="712899"/>
                      <a:pt x="246888" y="697590"/>
                      <a:pt x="246888" y="687951"/>
                    </a:cubicBezTo>
                    <a:cubicBezTo>
                      <a:pt x="246888" y="648210"/>
                      <a:pt x="244650" y="608215"/>
                      <a:pt x="237744" y="569079"/>
                    </a:cubicBezTo>
                    <a:cubicBezTo>
                      <a:pt x="231683" y="534734"/>
                      <a:pt x="212009" y="529053"/>
                      <a:pt x="192024" y="505071"/>
                    </a:cubicBezTo>
                    <a:cubicBezTo>
                      <a:pt x="184989" y="496628"/>
                      <a:pt x="181507" y="485410"/>
                      <a:pt x="173736" y="477639"/>
                    </a:cubicBezTo>
                    <a:cubicBezTo>
                      <a:pt x="155474" y="459377"/>
                      <a:pt x="122413" y="449795"/>
                      <a:pt x="100584" y="441063"/>
                    </a:cubicBezTo>
                    <a:cubicBezTo>
                      <a:pt x="79248" y="444111"/>
                      <a:pt x="53818" y="437275"/>
                      <a:pt x="36576" y="450207"/>
                    </a:cubicBezTo>
                    <a:cubicBezTo>
                      <a:pt x="24143" y="459532"/>
                      <a:pt x="27432" y="480385"/>
                      <a:pt x="27432" y="495927"/>
                    </a:cubicBezTo>
                    <a:cubicBezTo>
                      <a:pt x="27432" y="575658"/>
                      <a:pt x="29161" y="605407"/>
                      <a:pt x="54864" y="669663"/>
                    </a:cubicBezTo>
                    <a:cubicBezTo>
                      <a:pt x="68467" y="703669"/>
                      <a:pt x="86162" y="731143"/>
                      <a:pt x="118872" y="751959"/>
                    </a:cubicBezTo>
                    <a:cubicBezTo>
                      <a:pt x="135135" y="762308"/>
                      <a:pt x="154531" y="768577"/>
                      <a:pt x="173736" y="770247"/>
                    </a:cubicBezTo>
                    <a:cubicBezTo>
                      <a:pt x="208793" y="773295"/>
                      <a:pt x="365678" y="781405"/>
                      <a:pt x="438912" y="797679"/>
                    </a:cubicBezTo>
                    <a:cubicBezTo>
                      <a:pt x="448321" y="799770"/>
                      <a:pt x="457286" y="803529"/>
                      <a:pt x="466344" y="806823"/>
                    </a:cubicBezTo>
                    <a:cubicBezTo>
                      <a:pt x="490818" y="815723"/>
                      <a:pt x="516480" y="822070"/>
                      <a:pt x="539496" y="834255"/>
                    </a:cubicBezTo>
                    <a:cubicBezTo>
                      <a:pt x="568634" y="849681"/>
                      <a:pt x="621792" y="889119"/>
                      <a:pt x="621792" y="889119"/>
                    </a:cubicBezTo>
                    <a:cubicBezTo>
                      <a:pt x="624840" y="898263"/>
                      <a:pt x="630936" y="906912"/>
                      <a:pt x="630936" y="916551"/>
                    </a:cubicBezTo>
                    <a:cubicBezTo>
                      <a:pt x="630936" y="1005316"/>
                      <a:pt x="659786" y="1051662"/>
                      <a:pt x="585216" y="1071999"/>
                    </a:cubicBezTo>
                    <a:cubicBezTo>
                      <a:pt x="564423" y="1077670"/>
                      <a:pt x="542544" y="1078095"/>
                      <a:pt x="521208" y="1081143"/>
                    </a:cubicBezTo>
                    <a:cubicBezTo>
                      <a:pt x="490951" y="1076100"/>
                      <a:pt x="447439" y="1072865"/>
                      <a:pt x="420624" y="1053711"/>
                    </a:cubicBezTo>
                    <a:cubicBezTo>
                      <a:pt x="411681" y="1047323"/>
                      <a:pt x="410107" y="1034050"/>
                      <a:pt x="402336" y="1026279"/>
                    </a:cubicBezTo>
                    <a:cubicBezTo>
                      <a:pt x="394565" y="1018508"/>
                      <a:pt x="384048" y="1014087"/>
                      <a:pt x="374904" y="1007991"/>
                    </a:cubicBezTo>
                    <a:cubicBezTo>
                      <a:pt x="374439" y="1005199"/>
                      <a:pt x="352707" y="914806"/>
                      <a:pt x="374904" y="907407"/>
                    </a:cubicBezTo>
                    <a:cubicBezTo>
                      <a:pt x="406843" y="896761"/>
                      <a:pt x="441960" y="913503"/>
                      <a:pt x="475488" y="916551"/>
                    </a:cubicBezTo>
                    <a:cubicBezTo>
                      <a:pt x="504890" y="936152"/>
                      <a:pt x="519679" y="944868"/>
                      <a:pt x="548640" y="971415"/>
                    </a:cubicBezTo>
                    <a:cubicBezTo>
                      <a:pt x="570883" y="991804"/>
                      <a:pt x="583375" y="1028105"/>
                      <a:pt x="612648" y="1035423"/>
                    </a:cubicBezTo>
                    <a:cubicBezTo>
                      <a:pt x="670751" y="1049949"/>
                      <a:pt x="637140" y="1041115"/>
                      <a:pt x="713232" y="1062855"/>
                    </a:cubicBezTo>
                    <a:cubicBezTo>
                      <a:pt x="746760" y="1059807"/>
                      <a:pt x="796747" y="1082729"/>
                      <a:pt x="813816" y="1053711"/>
                    </a:cubicBezTo>
                    <a:cubicBezTo>
                      <a:pt x="831049" y="1024415"/>
                      <a:pt x="825690" y="919281"/>
                      <a:pt x="786384" y="879975"/>
                    </a:cubicBezTo>
                    <a:cubicBezTo>
                      <a:pt x="768658" y="862249"/>
                      <a:pt x="753831" y="859980"/>
                      <a:pt x="731520" y="852543"/>
                    </a:cubicBezTo>
                    <a:cubicBezTo>
                      <a:pt x="722376" y="855591"/>
                      <a:pt x="711614" y="855666"/>
                      <a:pt x="704088" y="861687"/>
                    </a:cubicBezTo>
                    <a:cubicBezTo>
                      <a:pt x="663805" y="893913"/>
                      <a:pt x="684779" y="980399"/>
                      <a:pt x="694944" y="1007991"/>
                    </a:cubicBezTo>
                    <a:cubicBezTo>
                      <a:pt x="719367" y="1074283"/>
                      <a:pt x="739157" y="1052957"/>
                      <a:pt x="777240" y="1071999"/>
                    </a:cubicBezTo>
                    <a:cubicBezTo>
                      <a:pt x="793136" y="1079947"/>
                      <a:pt x="807064" y="1091483"/>
                      <a:pt x="822960" y="1099431"/>
                    </a:cubicBezTo>
                    <a:cubicBezTo>
                      <a:pt x="876931" y="1126416"/>
                      <a:pt x="876136" y="1124155"/>
                      <a:pt x="923544" y="1136007"/>
                    </a:cubicBezTo>
                    <a:cubicBezTo>
                      <a:pt x="903372" y="1105749"/>
                      <a:pt x="884441" y="1078715"/>
                      <a:pt x="868680" y="1044567"/>
                    </a:cubicBezTo>
                    <a:cubicBezTo>
                      <a:pt x="860602" y="1027064"/>
                      <a:pt x="856488" y="1007991"/>
                      <a:pt x="850392" y="989703"/>
                    </a:cubicBezTo>
                    <a:cubicBezTo>
                      <a:pt x="853440" y="919599"/>
                      <a:pt x="854154" y="849355"/>
                      <a:pt x="859536" y="779391"/>
                    </a:cubicBezTo>
                    <a:cubicBezTo>
                      <a:pt x="860275" y="769781"/>
                      <a:pt x="868680" y="761598"/>
                      <a:pt x="868680" y="751959"/>
                    </a:cubicBezTo>
                    <a:cubicBezTo>
                      <a:pt x="868680" y="721327"/>
                      <a:pt x="836483" y="680690"/>
                      <a:pt x="859536" y="660519"/>
                    </a:cubicBezTo>
                    <a:cubicBezTo>
                      <a:pt x="881297" y="641478"/>
                      <a:pt x="914400" y="678807"/>
                      <a:pt x="941832" y="687951"/>
                    </a:cubicBezTo>
                    <a:cubicBezTo>
                      <a:pt x="950976" y="706239"/>
                      <a:pt x="968098" y="722402"/>
                      <a:pt x="969264" y="742815"/>
                    </a:cubicBezTo>
                    <a:cubicBezTo>
                      <a:pt x="974310" y="831115"/>
                      <a:pt x="965637" y="919719"/>
                      <a:pt x="960120" y="1007991"/>
                    </a:cubicBezTo>
                    <a:cubicBezTo>
                      <a:pt x="959519" y="1017611"/>
                      <a:pt x="956084" y="1027249"/>
                      <a:pt x="950976" y="1035423"/>
                    </a:cubicBezTo>
                    <a:cubicBezTo>
                      <a:pt x="940632" y="1051973"/>
                      <a:pt x="928200" y="1067343"/>
                      <a:pt x="914400" y="1081143"/>
                    </a:cubicBezTo>
                    <a:cubicBezTo>
                      <a:pt x="896674" y="1098869"/>
                      <a:pt x="881847" y="1101138"/>
                      <a:pt x="859536" y="1108575"/>
                    </a:cubicBezTo>
                    <a:cubicBezTo>
                      <a:pt x="847344" y="1102479"/>
                      <a:pt x="817898" y="1102943"/>
                      <a:pt x="822960" y="1090287"/>
                    </a:cubicBezTo>
                    <a:cubicBezTo>
                      <a:pt x="830554" y="1071303"/>
                      <a:pt x="860291" y="1073375"/>
                      <a:pt x="877824" y="1062855"/>
                    </a:cubicBezTo>
                    <a:cubicBezTo>
                      <a:pt x="913628" y="1041372"/>
                      <a:pt x="968624" y="1008844"/>
                      <a:pt x="996696" y="971415"/>
                    </a:cubicBezTo>
                    <a:cubicBezTo>
                      <a:pt x="1004875" y="960510"/>
                      <a:pt x="1008888" y="947031"/>
                      <a:pt x="1014984" y="934839"/>
                    </a:cubicBezTo>
                    <a:cubicBezTo>
                      <a:pt x="1012150" y="886668"/>
                      <a:pt x="1016845" y="773969"/>
                      <a:pt x="987552" y="715383"/>
                    </a:cubicBezTo>
                    <a:cubicBezTo>
                      <a:pt x="981769" y="703817"/>
                      <a:pt x="969264" y="697095"/>
                      <a:pt x="960120" y="687951"/>
                    </a:cubicBezTo>
                    <a:cubicBezTo>
                      <a:pt x="957072" y="678807"/>
                      <a:pt x="955935" y="668784"/>
                      <a:pt x="950976" y="660519"/>
                    </a:cubicBezTo>
                    <a:cubicBezTo>
                      <a:pt x="937515" y="638084"/>
                      <a:pt x="889180" y="574219"/>
                      <a:pt x="868680" y="550791"/>
                    </a:cubicBezTo>
                    <a:cubicBezTo>
                      <a:pt x="860165" y="541059"/>
                      <a:pt x="849664" y="533177"/>
                      <a:pt x="841248" y="523359"/>
                    </a:cubicBezTo>
                    <a:cubicBezTo>
                      <a:pt x="831330" y="511788"/>
                      <a:pt x="822960" y="498975"/>
                      <a:pt x="813816" y="486783"/>
                    </a:cubicBezTo>
                    <a:cubicBezTo>
                      <a:pt x="810768" y="477639"/>
                      <a:pt x="808983" y="467972"/>
                      <a:pt x="804672" y="459351"/>
                    </a:cubicBezTo>
                    <a:cubicBezTo>
                      <a:pt x="799757" y="449521"/>
                      <a:pt x="793419" y="440362"/>
                      <a:pt x="786384" y="431919"/>
                    </a:cubicBezTo>
                    <a:cubicBezTo>
                      <a:pt x="766651" y="408240"/>
                      <a:pt x="752243" y="396155"/>
                      <a:pt x="722376" y="386199"/>
                    </a:cubicBezTo>
                    <a:cubicBezTo>
                      <a:pt x="707632" y="381284"/>
                      <a:pt x="691896" y="380103"/>
                      <a:pt x="676656" y="377055"/>
                    </a:cubicBezTo>
                    <a:cubicBezTo>
                      <a:pt x="655320" y="383151"/>
                      <a:pt x="633251" y="387102"/>
                      <a:pt x="612648" y="395343"/>
                    </a:cubicBezTo>
                    <a:cubicBezTo>
                      <a:pt x="602444" y="399424"/>
                      <a:pt x="593659" y="406596"/>
                      <a:pt x="585216" y="413631"/>
                    </a:cubicBezTo>
                    <a:cubicBezTo>
                      <a:pt x="559744" y="434858"/>
                      <a:pt x="550533" y="450731"/>
                      <a:pt x="530352" y="477639"/>
                    </a:cubicBezTo>
                    <a:cubicBezTo>
                      <a:pt x="527304" y="486783"/>
                      <a:pt x="521208" y="495432"/>
                      <a:pt x="521208" y="505071"/>
                    </a:cubicBezTo>
                    <a:cubicBezTo>
                      <a:pt x="521208" y="624975"/>
                      <a:pt x="501870" y="659119"/>
                      <a:pt x="557784" y="733671"/>
                    </a:cubicBezTo>
                    <a:cubicBezTo>
                      <a:pt x="636361" y="838441"/>
                      <a:pt x="601168" y="821284"/>
                      <a:pt x="667512" y="843399"/>
                    </a:cubicBezTo>
                    <a:cubicBezTo>
                      <a:pt x="670560" y="852543"/>
                      <a:pt x="671975" y="862405"/>
                      <a:pt x="676656" y="870831"/>
                    </a:cubicBezTo>
                    <a:cubicBezTo>
                      <a:pt x="687330" y="890044"/>
                      <a:pt x="701040" y="907407"/>
                      <a:pt x="713232" y="925695"/>
                    </a:cubicBezTo>
                    <a:cubicBezTo>
                      <a:pt x="727739" y="947456"/>
                      <a:pt x="747923" y="976790"/>
                      <a:pt x="758952" y="998847"/>
                    </a:cubicBezTo>
                    <a:cubicBezTo>
                      <a:pt x="763263" y="1007468"/>
                      <a:pt x="765048" y="1017135"/>
                      <a:pt x="768096" y="1026279"/>
                    </a:cubicBezTo>
                    <a:cubicBezTo>
                      <a:pt x="751712" y="1190114"/>
                      <a:pt x="778149" y="1070182"/>
                      <a:pt x="740664" y="1145151"/>
                    </a:cubicBezTo>
                    <a:cubicBezTo>
                      <a:pt x="736353" y="1153772"/>
                      <a:pt x="738336" y="1165767"/>
                      <a:pt x="731520" y="1172583"/>
                    </a:cubicBezTo>
                    <a:cubicBezTo>
                      <a:pt x="724704" y="1179399"/>
                      <a:pt x="713232" y="1178679"/>
                      <a:pt x="704088" y="1181727"/>
                    </a:cubicBezTo>
                    <a:cubicBezTo>
                      <a:pt x="685800" y="1178679"/>
                      <a:pt x="666504" y="1179303"/>
                      <a:pt x="649224" y="1172583"/>
                    </a:cubicBezTo>
                    <a:cubicBezTo>
                      <a:pt x="541598" y="1130728"/>
                      <a:pt x="557292" y="1130127"/>
                      <a:pt x="484632" y="1071999"/>
                    </a:cubicBezTo>
                    <a:cubicBezTo>
                      <a:pt x="472732" y="1062479"/>
                      <a:pt x="458832" y="1055343"/>
                      <a:pt x="448056" y="1044567"/>
                    </a:cubicBezTo>
                    <a:cubicBezTo>
                      <a:pt x="387096" y="983607"/>
                      <a:pt x="475488" y="1047615"/>
                      <a:pt x="402336" y="998847"/>
                    </a:cubicBezTo>
                    <a:cubicBezTo>
                      <a:pt x="396240" y="986655"/>
                      <a:pt x="384048" y="975902"/>
                      <a:pt x="384048" y="962271"/>
                    </a:cubicBezTo>
                    <a:cubicBezTo>
                      <a:pt x="384048" y="914896"/>
                      <a:pt x="387039" y="877710"/>
                      <a:pt x="429768" y="861687"/>
                    </a:cubicBezTo>
                    <a:cubicBezTo>
                      <a:pt x="444320" y="856230"/>
                      <a:pt x="460248" y="855591"/>
                      <a:pt x="475488" y="852543"/>
                    </a:cubicBezTo>
                    <a:cubicBezTo>
                      <a:pt x="466344" y="846447"/>
                      <a:pt x="459029" y="834865"/>
                      <a:pt x="448056" y="834255"/>
                    </a:cubicBezTo>
                    <a:cubicBezTo>
                      <a:pt x="347409" y="828663"/>
                      <a:pt x="344663" y="832143"/>
                      <a:pt x="283464" y="852543"/>
                    </a:cubicBezTo>
                    <a:cubicBezTo>
                      <a:pt x="263485" y="822575"/>
                      <a:pt x="265176" y="836101"/>
                      <a:pt x="265176" y="815967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Freeform 99">
                <a:extLst>
                  <a:ext uri="{FF2B5EF4-FFF2-40B4-BE49-F238E27FC236}">
                    <a16:creationId xmlns:a16="http://schemas.microsoft.com/office/drawing/2014/main" id="{9212BBD0-DCF8-4C0E-ACE8-BD8210B620FC}"/>
                  </a:ext>
                </a:extLst>
              </p:cNvPr>
              <p:cNvSpPr/>
              <p:nvPr/>
            </p:nvSpPr>
            <p:spPr>
              <a:xfrm>
                <a:off x="4316013" y="1242111"/>
                <a:ext cx="823221" cy="681539"/>
              </a:xfrm>
              <a:custGeom>
                <a:avLst/>
                <a:gdLst>
                  <a:gd name="connsiteX0" fmla="*/ 100584 w 1298833"/>
                  <a:gd name="connsiteY0" fmla="*/ 612648 h 1033272"/>
                  <a:gd name="connsiteX1" fmla="*/ 27432 w 1298833"/>
                  <a:gd name="connsiteY1" fmla="*/ 676656 h 1033272"/>
                  <a:gd name="connsiteX2" fmla="*/ 9144 w 1298833"/>
                  <a:gd name="connsiteY2" fmla="*/ 704088 h 1033272"/>
                  <a:gd name="connsiteX3" fmla="*/ 0 w 1298833"/>
                  <a:gd name="connsiteY3" fmla="*/ 740664 h 1033272"/>
                  <a:gd name="connsiteX4" fmla="*/ 274320 w 1298833"/>
                  <a:gd name="connsiteY4" fmla="*/ 841248 h 1033272"/>
                  <a:gd name="connsiteX5" fmla="*/ 292608 w 1298833"/>
                  <a:gd name="connsiteY5" fmla="*/ 813816 h 1033272"/>
                  <a:gd name="connsiteX6" fmla="*/ 246888 w 1298833"/>
                  <a:gd name="connsiteY6" fmla="*/ 658368 h 1033272"/>
                  <a:gd name="connsiteX7" fmla="*/ 210312 w 1298833"/>
                  <a:gd name="connsiteY7" fmla="*/ 630936 h 1033272"/>
                  <a:gd name="connsiteX8" fmla="*/ 146304 w 1298833"/>
                  <a:gd name="connsiteY8" fmla="*/ 621792 h 1033272"/>
                  <a:gd name="connsiteX9" fmla="*/ 73152 w 1298833"/>
                  <a:gd name="connsiteY9" fmla="*/ 640080 h 1033272"/>
                  <a:gd name="connsiteX10" fmla="*/ 118872 w 1298833"/>
                  <a:gd name="connsiteY10" fmla="*/ 859536 h 1033272"/>
                  <a:gd name="connsiteX11" fmla="*/ 146304 w 1298833"/>
                  <a:gd name="connsiteY11" fmla="*/ 877824 h 1033272"/>
                  <a:gd name="connsiteX12" fmla="*/ 182880 w 1298833"/>
                  <a:gd name="connsiteY12" fmla="*/ 896112 h 1033272"/>
                  <a:gd name="connsiteX13" fmla="*/ 210312 w 1298833"/>
                  <a:gd name="connsiteY13" fmla="*/ 923544 h 1033272"/>
                  <a:gd name="connsiteX14" fmla="*/ 237744 w 1298833"/>
                  <a:gd name="connsiteY14" fmla="*/ 932688 h 1033272"/>
                  <a:gd name="connsiteX15" fmla="*/ 310896 w 1298833"/>
                  <a:gd name="connsiteY15" fmla="*/ 950976 h 1033272"/>
                  <a:gd name="connsiteX16" fmla="*/ 448056 w 1298833"/>
                  <a:gd name="connsiteY16" fmla="*/ 941832 h 1033272"/>
                  <a:gd name="connsiteX17" fmla="*/ 429768 w 1298833"/>
                  <a:gd name="connsiteY17" fmla="*/ 813816 h 1033272"/>
                  <a:gd name="connsiteX18" fmla="*/ 384048 w 1298833"/>
                  <a:gd name="connsiteY18" fmla="*/ 758952 h 1033272"/>
                  <a:gd name="connsiteX19" fmla="*/ 329184 w 1298833"/>
                  <a:gd name="connsiteY19" fmla="*/ 731520 h 1033272"/>
                  <a:gd name="connsiteX20" fmla="*/ 246888 w 1298833"/>
                  <a:gd name="connsiteY20" fmla="*/ 694944 h 1033272"/>
                  <a:gd name="connsiteX21" fmla="*/ 146304 w 1298833"/>
                  <a:gd name="connsiteY21" fmla="*/ 704088 h 1033272"/>
                  <a:gd name="connsiteX22" fmla="*/ 128016 w 1298833"/>
                  <a:gd name="connsiteY22" fmla="*/ 740664 h 1033272"/>
                  <a:gd name="connsiteX23" fmla="*/ 137160 w 1298833"/>
                  <a:gd name="connsiteY23" fmla="*/ 877824 h 1033272"/>
                  <a:gd name="connsiteX24" fmla="*/ 192024 w 1298833"/>
                  <a:gd name="connsiteY24" fmla="*/ 950976 h 1033272"/>
                  <a:gd name="connsiteX25" fmla="*/ 219456 w 1298833"/>
                  <a:gd name="connsiteY25" fmla="*/ 987552 h 1033272"/>
                  <a:gd name="connsiteX26" fmla="*/ 283464 w 1298833"/>
                  <a:gd name="connsiteY26" fmla="*/ 1014984 h 1033272"/>
                  <a:gd name="connsiteX27" fmla="*/ 310896 w 1298833"/>
                  <a:gd name="connsiteY27" fmla="*/ 1024128 h 1033272"/>
                  <a:gd name="connsiteX28" fmla="*/ 420624 w 1298833"/>
                  <a:gd name="connsiteY28" fmla="*/ 1014984 h 1033272"/>
                  <a:gd name="connsiteX29" fmla="*/ 448056 w 1298833"/>
                  <a:gd name="connsiteY29" fmla="*/ 1005840 h 1033272"/>
                  <a:gd name="connsiteX30" fmla="*/ 466344 w 1298833"/>
                  <a:gd name="connsiteY30" fmla="*/ 978408 h 1033272"/>
                  <a:gd name="connsiteX31" fmla="*/ 457200 w 1298833"/>
                  <a:gd name="connsiteY31" fmla="*/ 832104 h 1033272"/>
                  <a:gd name="connsiteX32" fmla="*/ 438912 w 1298833"/>
                  <a:gd name="connsiteY32" fmla="*/ 804672 h 1033272"/>
                  <a:gd name="connsiteX33" fmla="*/ 402336 w 1298833"/>
                  <a:gd name="connsiteY33" fmla="*/ 795528 h 1033272"/>
                  <a:gd name="connsiteX34" fmla="*/ 347472 w 1298833"/>
                  <a:gd name="connsiteY34" fmla="*/ 804672 h 1033272"/>
                  <a:gd name="connsiteX35" fmla="*/ 320040 w 1298833"/>
                  <a:gd name="connsiteY35" fmla="*/ 832104 h 1033272"/>
                  <a:gd name="connsiteX36" fmla="*/ 283464 w 1298833"/>
                  <a:gd name="connsiteY36" fmla="*/ 859536 h 1033272"/>
                  <a:gd name="connsiteX37" fmla="*/ 210312 w 1298833"/>
                  <a:gd name="connsiteY37" fmla="*/ 877824 h 1033272"/>
                  <a:gd name="connsiteX38" fmla="*/ 82296 w 1298833"/>
                  <a:gd name="connsiteY38" fmla="*/ 850392 h 1033272"/>
                  <a:gd name="connsiteX39" fmla="*/ 64008 w 1298833"/>
                  <a:gd name="connsiteY39" fmla="*/ 813816 h 1033272"/>
                  <a:gd name="connsiteX40" fmla="*/ 100584 w 1298833"/>
                  <a:gd name="connsiteY40" fmla="*/ 630936 h 1033272"/>
                  <a:gd name="connsiteX41" fmla="*/ 109728 w 1298833"/>
                  <a:gd name="connsiteY41" fmla="*/ 603504 h 1033272"/>
                  <a:gd name="connsiteX42" fmla="*/ 164592 w 1298833"/>
                  <a:gd name="connsiteY42" fmla="*/ 557784 h 1033272"/>
                  <a:gd name="connsiteX43" fmla="*/ 192024 w 1298833"/>
                  <a:gd name="connsiteY43" fmla="*/ 548640 h 1033272"/>
                  <a:gd name="connsiteX44" fmla="*/ 411480 w 1298833"/>
                  <a:gd name="connsiteY44" fmla="*/ 576072 h 1033272"/>
                  <a:gd name="connsiteX45" fmla="*/ 448056 w 1298833"/>
                  <a:gd name="connsiteY45" fmla="*/ 585216 h 1033272"/>
                  <a:gd name="connsiteX46" fmla="*/ 502920 w 1298833"/>
                  <a:gd name="connsiteY46" fmla="*/ 612648 h 1033272"/>
                  <a:gd name="connsiteX47" fmla="*/ 557784 w 1298833"/>
                  <a:gd name="connsiteY47" fmla="*/ 630936 h 1033272"/>
                  <a:gd name="connsiteX48" fmla="*/ 621792 w 1298833"/>
                  <a:gd name="connsiteY48" fmla="*/ 685800 h 1033272"/>
                  <a:gd name="connsiteX49" fmla="*/ 685800 w 1298833"/>
                  <a:gd name="connsiteY49" fmla="*/ 713232 h 1033272"/>
                  <a:gd name="connsiteX50" fmla="*/ 722376 w 1298833"/>
                  <a:gd name="connsiteY50" fmla="*/ 704088 h 1033272"/>
                  <a:gd name="connsiteX51" fmla="*/ 731520 w 1298833"/>
                  <a:gd name="connsiteY51" fmla="*/ 667512 h 1033272"/>
                  <a:gd name="connsiteX52" fmla="*/ 722376 w 1298833"/>
                  <a:gd name="connsiteY52" fmla="*/ 530352 h 1033272"/>
                  <a:gd name="connsiteX53" fmla="*/ 658368 w 1298833"/>
                  <a:gd name="connsiteY53" fmla="*/ 448056 h 1033272"/>
                  <a:gd name="connsiteX54" fmla="*/ 603504 w 1298833"/>
                  <a:gd name="connsiteY54" fmla="*/ 384048 h 1033272"/>
                  <a:gd name="connsiteX55" fmla="*/ 576072 w 1298833"/>
                  <a:gd name="connsiteY55" fmla="*/ 374904 h 1033272"/>
                  <a:gd name="connsiteX56" fmla="*/ 530352 w 1298833"/>
                  <a:gd name="connsiteY56" fmla="*/ 356616 h 1033272"/>
                  <a:gd name="connsiteX57" fmla="*/ 420624 w 1298833"/>
                  <a:gd name="connsiteY57" fmla="*/ 365760 h 1033272"/>
                  <a:gd name="connsiteX58" fmla="*/ 402336 w 1298833"/>
                  <a:gd name="connsiteY58" fmla="*/ 393192 h 1033272"/>
                  <a:gd name="connsiteX59" fmla="*/ 411480 w 1298833"/>
                  <a:gd name="connsiteY59" fmla="*/ 521208 h 1033272"/>
                  <a:gd name="connsiteX60" fmla="*/ 384048 w 1298833"/>
                  <a:gd name="connsiteY60" fmla="*/ 704088 h 1033272"/>
                  <a:gd name="connsiteX61" fmla="*/ 356616 w 1298833"/>
                  <a:gd name="connsiteY61" fmla="*/ 713232 h 1033272"/>
                  <a:gd name="connsiteX62" fmla="*/ 256032 w 1298833"/>
                  <a:gd name="connsiteY62" fmla="*/ 704088 h 1033272"/>
                  <a:gd name="connsiteX63" fmla="*/ 228600 w 1298833"/>
                  <a:gd name="connsiteY63" fmla="*/ 685800 h 1033272"/>
                  <a:gd name="connsiteX64" fmla="*/ 219456 w 1298833"/>
                  <a:gd name="connsiteY64" fmla="*/ 630936 h 1033272"/>
                  <a:gd name="connsiteX65" fmla="*/ 210312 w 1298833"/>
                  <a:gd name="connsiteY65" fmla="*/ 603504 h 1033272"/>
                  <a:gd name="connsiteX66" fmla="*/ 219456 w 1298833"/>
                  <a:gd name="connsiteY66" fmla="*/ 493776 h 1033272"/>
                  <a:gd name="connsiteX67" fmla="*/ 274320 w 1298833"/>
                  <a:gd name="connsiteY67" fmla="*/ 438912 h 1033272"/>
                  <a:gd name="connsiteX68" fmla="*/ 457200 w 1298833"/>
                  <a:gd name="connsiteY68" fmla="*/ 457200 h 1033272"/>
                  <a:gd name="connsiteX69" fmla="*/ 493776 w 1298833"/>
                  <a:gd name="connsiteY69" fmla="*/ 502920 h 1033272"/>
                  <a:gd name="connsiteX70" fmla="*/ 512064 w 1298833"/>
                  <a:gd name="connsiteY70" fmla="*/ 548640 h 1033272"/>
                  <a:gd name="connsiteX71" fmla="*/ 521208 w 1298833"/>
                  <a:gd name="connsiteY71" fmla="*/ 585216 h 1033272"/>
                  <a:gd name="connsiteX72" fmla="*/ 539496 w 1298833"/>
                  <a:gd name="connsiteY72" fmla="*/ 612648 h 1033272"/>
                  <a:gd name="connsiteX73" fmla="*/ 548640 w 1298833"/>
                  <a:gd name="connsiteY73" fmla="*/ 685800 h 1033272"/>
                  <a:gd name="connsiteX74" fmla="*/ 539496 w 1298833"/>
                  <a:gd name="connsiteY74" fmla="*/ 740664 h 1033272"/>
                  <a:gd name="connsiteX75" fmla="*/ 402336 w 1298833"/>
                  <a:gd name="connsiteY75" fmla="*/ 722376 h 1033272"/>
                  <a:gd name="connsiteX76" fmla="*/ 411480 w 1298833"/>
                  <a:gd name="connsiteY76" fmla="*/ 566928 h 1033272"/>
                  <a:gd name="connsiteX77" fmla="*/ 493776 w 1298833"/>
                  <a:gd name="connsiteY77" fmla="*/ 521208 h 1033272"/>
                  <a:gd name="connsiteX78" fmla="*/ 740664 w 1298833"/>
                  <a:gd name="connsiteY78" fmla="*/ 530352 h 1033272"/>
                  <a:gd name="connsiteX79" fmla="*/ 758952 w 1298833"/>
                  <a:gd name="connsiteY79" fmla="*/ 566928 h 1033272"/>
                  <a:gd name="connsiteX80" fmla="*/ 694944 w 1298833"/>
                  <a:gd name="connsiteY80" fmla="*/ 768096 h 1033272"/>
                  <a:gd name="connsiteX81" fmla="*/ 667512 w 1298833"/>
                  <a:gd name="connsiteY81" fmla="*/ 777240 h 1033272"/>
                  <a:gd name="connsiteX82" fmla="*/ 658368 w 1298833"/>
                  <a:gd name="connsiteY82" fmla="*/ 658368 h 1033272"/>
                  <a:gd name="connsiteX83" fmla="*/ 667512 w 1298833"/>
                  <a:gd name="connsiteY83" fmla="*/ 493776 h 1033272"/>
                  <a:gd name="connsiteX84" fmla="*/ 694944 w 1298833"/>
                  <a:gd name="connsiteY84" fmla="*/ 475488 h 1033272"/>
                  <a:gd name="connsiteX85" fmla="*/ 749808 w 1298833"/>
                  <a:gd name="connsiteY85" fmla="*/ 457200 h 1033272"/>
                  <a:gd name="connsiteX86" fmla="*/ 914400 w 1298833"/>
                  <a:gd name="connsiteY86" fmla="*/ 521208 h 1033272"/>
                  <a:gd name="connsiteX87" fmla="*/ 923544 w 1298833"/>
                  <a:gd name="connsiteY87" fmla="*/ 566928 h 1033272"/>
                  <a:gd name="connsiteX88" fmla="*/ 859536 w 1298833"/>
                  <a:gd name="connsiteY88" fmla="*/ 713232 h 1033272"/>
                  <a:gd name="connsiteX89" fmla="*/ 832104 w 1298833"/>
                  <a:gd name="connsiteY89" fmla="*/ 722376 h 1033272"/>
                  <a:gd name="connsiteX90" fmla="*/ 713232 w 1298833"/>
                  <a:gd name="connsiteY90" fmla="*/ 694944 h 1033272"/>
                  <a:gd name="connsiteX91" fmla="*/ 630936 w 1298833"/>
                  <a:gd name="connsiteY91" fmla="*/ 621792 h 1033272"/>
                  <a:gd name="connsiteX92" fmla="*/ 621792 w 1298833"/>
                  <a:gd name="connsiteY92" fmla="*/ 566928 h 1033272"/>
                  <a:gd name="connsiteX93" fmla="*/ 612648 w 1298833"/>
                  <a:gd name="connsiteY93" fmla="*/ 539496 h 1033272"/>
                  <a:gd name="connsiteX94" fmla="*/ 603504 w 1298833"/>
                  <a:gd name="connsiteY94" fmla="*/ 493776 h 1033272"/>
                  <a:gd name="connsiteX95" fmla="*/ 612648 w 1298833"/>
                  <a:gd name="connsiteY95" fmla="*/ 384048 h 1033272"/>
                  <a:gd name="connsiteX96" fmla="*/ 640080 w 1298833"/>
                  <a:gd name="connsiteY96" fmla="*/ 356616 h 1033272"/>
                  <a:gd name="connsiteX97" fmla="*/ 813816 w 1298833"/>
                  <a:gd name="connsiteY97" fmla="*/ 374904 h 1033272"/>
                  <a:gd name="connsiteX98" fmla="*/ 841248 w 1298833"/>
                  <a:gd name="connsiteY98" fmla="*/ 402336 h 1033272"/>
                  <a:gd name="connsiteX99" fmla="*/ 905256 w 1298833"/>
                  <a:gd name="connsiteY99" fmla="*/ 429768 h 1033272"/>
                  <a:gd name="connsiteX100" fmla="*/ 960120 w 1298833"/>
                  <a:gd name="connsiteY100" fmla="*/ 411480 h 1033272"/>
                  <a:gd name="connsiteX101" fmla="*/ 969264 w 1298833"/>
                  <a:gd name="connsiteY101" fmla="*/ 384048 h 1033272"/>
                  <a:gd name="connsiteX102" fmla="*/ 941832 w 1298833"/>
                  <a:gd name="connsiteY102" fmla="*/ 246888 h 1033272"/>
                  <a:gd name="connsiteX103" fmla="*/ 896112 w 1298833"/>
                  <a:gd name="connsiteY103" fmla="*/ 219456 h 1033272"/>
                  <a:gd name="connsiteX104" fmla="*/ 804672 w 1298833"/>
                  <a:gd name="connsiteY104" fmla="*/ 201168 h 1033272"/>
                  <a:gd name="connsiteX105" fmla="*/ 658368 w 1298833"/>
                  <a:gd name="connsiteY105" fmla="*/ 182880 h 1033272"/>
                  <a:gd name="connsiteX106" fmla="*/ 603504 w 1298833"/>
                  <a:gd name="connsiteY106" fmla="*/ 192024 h 1033272"/>
                  <a:gd name="connsiteX107" fmla="*/ 640080 w 1298833"/>
                  <a:gd name="connsiteY107" fmla="*/ 283464 h 1033272"/>
                  <a:gd name="connsiteX108" fmla="*/ 713232 w 1298833"/>
                  <a:gd name="connsiteY108" fmla="*/ 338328 h 1033272"/>
                  <a:gd name="connsiteX109" fmla="*/ 758952 w 1298833"/>
                  <a:gd name="connsiteY109" fmla="*/ 365760 h 1033272"/>
                  <a:gd name="connsiteX110" fmla="*/ 786384 w 1298833"/>
                  <a:gd name="connsiteY110" fmla="*/ 393192 h 1033272"/>
                  <a:gd name="connsiteX111" fmla="*/ 822960 w 1298833"/>
                  <a:gd name="connsiteY111" fmla="*/ 420624 h 1033272"/>
                  <a:gd name="connsiteX112" fmla="*/ 850392 w 1298833"/>
                  <a:gd name="connsiteY112" fmla="*/ 438912 h 1033272"/>
                  <a:gd name="connsiteX113" fmla="*/ 896112 w 1298833"/>
                  <a:gd name="connsiteY113" fmla="*/ 484632 h 1033272"/>
                  <a:gd name="connsiteX114" fmla="*/ 914400 w 1298833"/>
                  <a:gd name="connsiteY114" fmla="*/ 521208 h 1033272"/>
                  <a:gd name="connsiteX115" fmla="*/ 905256 w 1298833"/>
                  <a:gd name="connsiteY115" fmla="*/ 621792 h 1033272"/>
                  <a:gd name="connsiteX116" fmla="*/ 868680 w 1298833"/>
                  <a:gd name="connsiteY116" fmla="*/ 640080 h 1033272"/>
                  <a:gd name="connsiteX117" fmla="*/ 749808 w 1298833"/>
                  <a:gd name="connsiteY117" fmla="*/ 630936 h 1033272"/>
                  <a:gd name="connsiteX118" fmla="*/ 685800 w 1298833"/>
                  <a:gd name="connsiteY118" fmla="*/ 576072 h 1033272"/>
                  <a:gd name="connsiteX119" fmla="*/ 649224 w 1298833"/>
                  <a:gd name="connsiteY119" fmla="*/ 512064 h 1033272"/>
                  <a:gd name="connsiteX120" fmla="*/ 621792 w 1298833"/>
                  <a:gd name="connsiteY120" fmla="*/ 365760 h 1033272"/>
                  <a:gd name="connsiteX121" fmla="*/ 630936 w 1298833"/>
                  <a:gd name="connsiteY121" fmla="*/ 274320 h 1033272"/>
                  <a:gd name="connsiteX122" fmla="*/ 649224 w 1298833"/>
                  <a:gd name="connsiteY122" fmla="*/ 237744 h 1033272"/>
                  <a:gd name="connsiteX123" fmla="*/ 722376 w 1298833"/>
                  <a:gd name="connsiteY123" fmla="*/ 210312 h 1033272"/>
                  <a:gd name="connsiteX124" fmla="*/ 914400 w 1298833"/>
                  <a:gd name="connsiteY124" fmla="*/ 228600 h 1033272"/>
                  <a:gd name="connsiteX125" fmla="*/ 941832 w 1298833"/>
                  <a:gd name="connsiteY125" fmla="*/ 237744 h 1033272"/>
                  <a:gd name="connsiteX126" fmla="*/ 1060704 w 1298833"/>
                  <a:gd name="connsiteY126" fmla="*/ 283464 h 1033272"/>
                  <a:gd name="connsiteX127" fmla="*/ 1088136 w 1298833"/>
                  <a:gd name="connsiteY127" fmla="*/ 301752 h 1033272"/>
                  <a:gd name="connsiteX128" fmla="*/ 1170432 w 1298833"/>
                  <a:gd name="connsiteY128" fmla="*/ 329184 h 1033272"/>
                  <a:gd name="connsiteX129" fmla="*/ 1234440 w 1298833"/>
                  <a:gd name="connsiteY129" fmla="*/ 356616 h 1033272"/>
                  <a:gd name="connsiteX130" fmla="*/ 1280160 w 1298833"/>
                  <a:gd name="connsiteY130" fmla="*/ 338328 h 1033272"/>
                  <a:gd name="connsiteX131" fmla="*/ 1289304 w 1298833"/>
                  <a:gd name="connsiteY131" fmla="*/ 310896 h 1033272"/>
                  <a:gd name="connsiteX132" fmla="*/ 1298448 w 1298833"/>
                  <a:gd name="connsiteY132" fmla="*/ 338328 h 1033272"/>
                  <a:gd name="connsiteX133" fmla="*/ 1261872 w 1298833"/>
                  <a:gd name="connsiteY133" fmla="*/ 420624 h 1033272"/>
                  <a:gd name="connsiteX134" fmla="*/ 1234440 w 1298833"/>
                  <a:gd name="connsiteY134" fmla="*/ 448056 h 1033272"/>
                  <a:gd name="connsiteX135" fmla="*/ 1143000 w 1298833"/>
                  <a:gd name="connsiteY135" fmla="*/ 512064 h 1033272"/>
                  <a:gd name="connsiteX136" fmla="*/ 1097280 w 1298833"/>
                  <a:gd name="connsiteY136" fmla="*/ 530352 h 1033272"/>
                  <a:gd name="connsiteX137" fmla="*/ 1024128 w 1298833"/>
                  <a:gd name="connsiteY137" fmla="*/ 539496 h 1033272"/>
                  <a:gd name="connsiteX138" fmla="*/ 886968 w 1298833"/>
                  <a:gd name="connsiteY138" fmla="*/ 530352 h 1033272"/>
                  <a:gd name="connsiteX139" fmla="*/ 868680 w 1298833"/>
                  <a:gd name="connsiteY139" fmla="*/ 448056 h 1033272"/>
                  <a:gd name="connsiteX140" fmla="*/ 905256 w 1298833"/>
                  <a:gd name="connsiteY140" fmla="*/ 438912 h 1033272"/>
                  <a:gd name="connsiteX141" fmla="*/ 1124712 w 1298833"/>
                  <a:gd name="connsiteY141" fmla="*/ 475488 h 1033272"/>
                  <a:gd name="connsiteX142" fmla="*/ 1152144 w 1298833"/>
                  <a:gd name="connsiteY142" fmla="*/ 512064 h 1033272"/>
                  <a:gd name="connsiteX143" fmla="*/ 1143000 w 1298833"/>
                  <a:gd name="connsiteY143" fmla="*/ 676656 h 1033272"/>
                  <a:gd name="connsiteX144" fmla="*/ 1097280 w 1298833"/>
                  <a:gd name="connsiteY144" fmla="*/ 749808 h 1033272"/>
                  <a:gd name="connsiteX145" fmla="*/ 1051560 w 1298833"/>
                  <a:gd name="connsiteY145" fmla="*/ 768096 h 1033272"/>
                  <a:gd name="connsiteX146" fmla="*/ 941832 w 1298833"/>
                  <a:gd name="connsiteY146" fmla="*/ 758952 h 1033272"/>
                  <a:gd name="connsiteX147" fmla="*/ 905256 w 1298833"/>
                  <a:gd name="connsiteY147" fmla="*/ 731520 h 1033272"/>
                  <a:gd name="connsiteX148" fmla="*/ 804672 w 1298833"/>
                  <a:gd name="connsiteY148" fmla="*/ 576072 h 1033272"/>
                  <a:gd name="connsiteX149" fmla="*/ 822960 w 1298833"/>
                  <a:gd name="connsiteY149" fmla="*/ 530352 h 1033272"/>
                  <a:gd name="connsiteX150" fmla="*/ 1115568 w 1298833"/>
                  <a:gd name="connsiteY150" fmla="*/ 521208 h 1033272"/>
                  <a:gd name="connsiteX151" fmla="*/ 1161288 w 1298833"/>
                  <a:gd name="connsiteY151" fmla="*/ 512064 h 1033272"/>
                  <a:gd name="connsiteX152" fmla="*/ 1197864 w 1298833"/>
                  <a:gd name="connsiteY152" fmla="*/ 475488 h 1033272"/>
                  <a:gd name="connsiteX153" fmla="*/ 1207008 w 1298833"/>
                  <a:gd name="connsiteY153" fmla="*/ 438912 h 1033272"/>
                  <a:gd name="connsiteX154" fmla="*/ 1197864 w 1298833"/>
                  <a:gd name="connsiteY154" fmla="*/ 384048 h 1033272"/>
                  <a:gd name="connsiteX155" fmla="*/ 1078992 w 1298833"/>
                  <a:gd name="connsiteY155" fmla="*/ 320040 h 1033272"/>
                  <a:gd name="connsiteX156" fmla="*/ 832104 w 1298833"/>
                  <a:gd name="connsiteY156" fmla="*/ 384048 h 1033272"/>
                  <a:gd name="connsiteX157" fmla="*/ 822960 w 1298833"/>
                  <a:gd name="connsiteY157" fmla="*/ 411480 h 1033272"/>
                  <a:gd name="connsiteX158" fmla="*/ 813816 w 1298833"/>
                  <a:gd name="connsiteY158" fmla="*/ 475488 h 1033272"/>
                  <a:gd name="connsiteX159" fmla="*/ 850392 w 1298833"/>
                  <a:gd name="connsiteY159" fmla="*/ 640080 h 1033272"/>
                  <a:gd name="connsiteX160" fmla="*/ 914400 w 1298833"/>
                  <a:gd name="connsiteY160" fmla="*/ 722376 h 1033272"/>
                  <a:gd name="connsiteX161" fmla="*/ 941832 w 1298833"/>
                  <a:gd name="connsiteY161" fmla="*/ 813816 h 1033272"/>
                  <a:gd name="connsiteX162" fmla="*/ 923544 w 1298833"/>
                  <a:gd name="connsiteY162" fmla="*/ 877824 h 1033272"/>
                  <a:gd name="connsiteX163" fmla="*/ 886968 w 1298833"/>
                  <a:gd name="connsiteY163" fmla="*/ 914400 h 1033272"/>
                  <a:gd name="connsiteX164" fmla="*/ 868680 w 1298833"/>
                  <a:gd name="connsiteY164" fmla="*/ 941832 h 1033272"/>
                  <a:gd name="connsiteX165" fmla="*/ 795528 w 1298833"/>
                  <a:gd name="connsiteY165" fmla="*/ 996696 h 1033272"/>
                  <a:gd name="connsiteX166" fmla="*/ 731520 w 1298833"/>
                  <a:gd name="connsiteY166" fmla="*/ 1033272 h 1033272"/>
                  <a:gd name="connsiteX167" fmla="*/ 685800 w 1298833"/>
                  <a:gd name="connsiteY167" fmla="*/ 1024128 h 1033272"/>
                  <a:gd name="connsiteX168" fmla="*/ 630936 w 1298833"/>
                  <a:gd name="connsiteY168" fmla="*/ 950976 h 1033272"/>
                  <a:gd name="connsiteX169" fmla="*/ 603504 w 1298833"/>
                  <a:gd name="connsiteY169" fmla="*/ 896112 h 1033272"/>
                  <a:gd name="connsiteX170" fmla="*/ 612648 w 1298833"/>
                  <a:gd name="connsiteY170" fmla="*/ 841248 h 1033272"/>
                  <a:gd name="connsiteX171" fmla="*/ 758952 w 1298833"/>
                  <a:gd name="connsiteY171" fmla="*/ 832104 h 1033272"/>
                  <a:gd name="connsiteX172" fmla="*/ 768096 w 1298833"/>
                  <a:gd name="connsiteY172" fmla="*/ 868680 h 1033272"/>
                  <a:gd name="connsiteX173" fmla="*/ 731520 w 1298833"/>
                  <a:gd name="connsiteY173" fmla="*/ 978408 h 1033272"/>
                  <a:gd name="connsiteX174" fmla="*/ 704088 w 1298833"/>
                  <a:gd name="connsiteY174" fmla="*/ 996696 h 1033272"/>
                  <a:gd name="connsiteX175" fmla="*/ 557784 w 1298833"/>
                  <a:gd name="connsiteY175" fmla="*/ 950976 h 1033272"/>
                  <a:gd name="connsiteX176" fmla="*/ 539496 w 1298833"/>
                  <a:gd name="connsiteY176" fmla="*/ 923544 h 1033272"/>
                  <a:gd name="connsiteX177" fmla="*/ 530352 w 1298833"/>
                  <a:gd name="connsiteY177" fmla="*/ 896112 h 1033272"/>
                  <a:gd name="connsiteX178" fmla="*/ 548640 w 1298833"/>
                  <a:gd name="connsiteY178" fmla="*/ 768096 h 1033272"/>
                  <a:gd name="connsiteX179" fmla="*/ 576072 w 1298833"/>
                  <a:gd name="connsiteY179" fmla="*/ 758952 h 1033272"/>
                  <a:gd name="connsiteX180" fmla="*/ 612648 w 1298833"/>
                  <a:gd name="connsiteY180" fmla="*/ 749808 h 1033272"/>
                  <a:gd name="connsiteX181" fmla="*/ 713232 w 1298833"/>
                  <a:gd name="connsiteY181" fmla="*/ 740664 h 1033272"/>
                  <a:gd name="connsiteX182" fmla="*/ 704088 w 1298833"/>
                  <a:gd name="connsiteY182" fmla="*/ 713232 h 1033272"/>
                  <a:gd name="connsiteX183" fmla="*/ 640080 w 1298833"/>
                  <a:gd name="connsiteY183" fmla="*/ 621792 h 1033272"/>
                  <a:gd name="connsiteX184" fmla="*/ 630936 w 1298833"/>
                  <a:gd name="connsiteY184" fmla="*/ 566928 h 1033272"/>
                  <a:gd name="connsiteX185" fmla="*/ 640080 w 1298833"/>
                  <a:gd name="connsiteY185" fmla="*/ 484632 h 1033272"/>
                  <a:gd name="connsiteX186" fmla="*/ 786384 w 1298833"/>
                  <a:gd name="connsiteY186" fmla="*/ 393192 h 1033272"/>
                  <a:gd name="connsiteX187" fmla="*/ 850392 w 1298833"/>
                  <a:gd name="connsiteY187" fmla="*/ 374904 h 1033272"/>
                  <a:gd name="connsiteX188" fmla="*/ 877824 w 1298833"/>
                  <a:gd name="connsiteY188" fmla="*/ 356616 h 1033272"/>
                  <a:gd name="connsiteX189" fmla="*/ 905256 w 1298833"/>
                  <a:gd name="connsiteY189" fmla="*/ 347472 h 1033272"/>
                  <a:gd name="connsiteX190" fmla="*/ 932688 w 1298833"/>
                  <a:gd name="connsiteY190" fmla="*/ 320040 h 1033272"/>
                  <a:gd name="connsiteX191" fmla="*/ 923544 w 1298833"/>
                  <a:gd name="connsiteY191" fmla="*/ 173736 h 1033272"/>
                  <a:gd name="connsiteX192" fmla="*/ 905256 w 1298833"/>
                  <a:gd name="connsiteY192" fmla="*/ 118872 h 1033272"/>
                  <a:gd name="connsiteX193" fmla="*/ 914400 w 1298833"/>
                  <a:gd name="connsiteY193" fmla="*/ 18288 h 1033272"/>
                  <a:gd name="connsiteX194" fmla="*/ 950976 w 1298833"/>
                  <a:gd name="connsiteY194" fmla="*/ 9144 h 1033272"/>
                  <a:gd name="connsiteX195" fmla="*/ 996696 w 1298833"/>
                  <a:gd name="connsiteY195" fmla="*/ 0 h 1033272"/>
                  <a:gd name="connsiteX196" fmla="*/ 1078992 w 1298833"/>
                  <a:gd name="connsiteY196" fmla="*/ 18288 h 1033272"/>
                  <a:gd name="connsiteX197" fmla="*/ 1106424 w 1298833"/>
                  <a:gd name="connsiteY197" fmla="*/ 109728 h 1033272"/>
                  <a:gd name="connsiteX198" fmla="*/ 1115568 w 1298833"/>
                  <a:gd name="connsiteY198" fmla="*/ 164592 h 1033272"/>
                  <a:gd name="connsiteX199" fmla="*/ 1060704 w 1298833"/>
                  <a:gd name="connsiteY199" fmla="*/ 246888 h 1033272"/>
                  <a:gd name="connsiteX200" fmla="*/ 923544 w 1298833"/>
                  <a:gd name="connsiteY200" fmla="*/ 320040 h 1033272"/>
                  <a:gd name="connsiteX201" fmla="*/ 877824 w 1298833"/>
                  <a:gd name="connsiteY201" fmla="*/ 347472 h 1033272"/>
                  <a:gd name="connsiteX202" fmla="*/ 850392 w 1298833"/>
                  <a:gd name="connsiteY202" fmla="*/ 374904 h 1033272"/>
                  <a:gd name="connsiteX203" fmla="*/ 859536 w 1298833"/>
                  <a:gd name="connsiteY203" fmla="*/ 438912 h 1033272"/>
                  <a:gd name="connsiteX204" fmla="*/ 978408 w 1298833"/>
                  <a:gd name="connsiteY204" fmla="*/ 484632 h 1033272"/>
                  <a:gd name="connsiteX205" fmla="*/ 1051560 w 1298833"/>
                  <a:gd name="connsiteY205" fmla="*/ 466344 h 1033272"/>
                  <a:gd name="connsiteX206" fmla="*/ 1060704 w 1298833"/>
                  <a:gd name="connsiteY206" fmla="*/ 438912 h 1033272"/>
                  <a:gd name="connsiteX207" fmla="*/ 1069848 w 1298833"/>
                  <a:gd name="connsiteY207" fmla="*/ 210312 h 1033272"/>
                  <a:gd name="connsiteX208" fmla="*/ 1115568 w 1298833"/>
                  <a:gd name="connsiteY208" fmla="*/ 146304 h 1033272"/>
                  <a:gd name="connsiteX209" fmla="*/ 1188720 w 1298833"/>
                  <a:gd name="connsiteY209" fmla="*/ 128016 h 1033272"/>
                  <a:gd name="connsiteX210" fmla="*/ 1234440 w 1298833"/>
                  <a:gd name="connsiteY210" fmla="*/ 146304 h 1033272"/>
                  <a:gd name="connsiteX211" fmla="*/ 1243584 w 1298833"/>
                  <a:gd name="connsiteY211" fmla="*/ 173736 h 1033272"/>
                  <a:gd name="connsiteX212" fmla="*/ 1234440 w 1298833"/>
                  <a:gd name="connsiteY212" fmla="*/ 265176 h 1033272"/>
                  <a:gd name="connsiteX213" fmla="*/ 1078992 w 1298833"/>
                  <a:gd name="connsiteY213" fmla="*/ 393192 h 1033272"/>
                  <a:gd name="connsiteX214" fmla="*/ 1033272 w 1298833"/>
                  <a:gd name="connsiteY214" fmla="*/ 411480 h 1033272"/>
                  <a:gd name="connsiteX215" fmla="*/ 987552 w 1298833"/>
                  <a:gd name="connsiteY215" fmla="*/ 438912 h 1033272"/>
                  <a:gd name="connsiteX216" fmla="*/ 905256 w 1298833"/>
                  <a:gd name="connsiteY216" fmla="*/ 475488 h 1033272"/>
                  <a:gd name="connsiteX217" fmla="*/ 905256 w 1298833"/>
                  <a:gd name="connsiteY217" fmla="*/ 484632 h 1033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</a:cxnLst>
                <a:rect l="l" t="t" r="r" b="b"/>
                <a:pathLst>
                  <a:path w="1298833" h="1033272">
                    <a:moveTo>
                      <a:pt x="100584" y="612648"/>
                    </a:moveTo>
                    <a:cubicBezTo>
                      <a:pt x="75881" y="632411"/>
                      <a:pt x="48048" y="651917"/>
                      <a:pt x="27432" y="676656"/>
                    </a:cubicBezTo>
                    <a:cubicBezTo>
                      <a:pt x="20397" y="685099"/>
                      <a:pt x="15240" y="694944"/>
                      <a:pt x="9144" y="704088"/>
                    </a:cubicBezTo>
                    <a:cubicBezTo>
                      <a:pt x="6096" y="716280"/>
                      <a:pt x="0" y="728097"/>
                      <a:pt x="0" y="740664"/>
                    </a:cubicBezTo>
                    <a:cubicBezTo>
                      <a:pt x="0" y="939100"/>
                      <a:pt x="12197" y="850287"/>
                      <a:pt x="274320" y="841248"/>
                    </a:cubicBezTo>
                    <a:cubicBezTo>
                      <a:pt x="280416" y="832104"/>
                      <a:pt x="292608" y="824806"/>
                      <a:pt x="292608" y="813816"/>
                    </a:cubicBezTo>
                    <a:cubicBezTo>
                      <a:pt x="292608" y="745633"/>
                      <a:pt x="290541" y="702021"/>
                      <a:pt x="246888" y="658368"/>
                    </a:cubicBezTo>
                    <a:cubicBezTo>
                      <a:pt x="236112" y="647592"/>
                      <a:pt x="224634" y="636144"/>
                      <a:pt x="210312" y="630936"/>
                    </a:cubicBezTo>
                    <a:cubicBezTo>
                      <a:pt x="190057" y="623571"/>
                      <a:pt x="167640" y="624840"/>
                      <a:pt x="146304" y="621792"/>
                    </a:cubicBezTo>
                    <a:cubicBezTo>
                      <a:pt x="121920" y="627888"/>
                      <a:pt x="81455" y="616357"/>
                      <a:pt x="73152" y="640080"/>
                    </a:cubicBezTo>
                    <a:cubicBezTo>
                      <a:pt x="61821" y="672455"/>
                      <a:pt x="60494" y="820617"/>
                      <a:pt x="118872" y="859536"/>
                    </a:cubicBezTo>
                    <a:cubicBezTo>
                      <a:pt x="128016" y="865632"/>
                      <a:pt x="136762" y="872372"/>
                      <a:pt x="146304" y="877824"/>
                    </a:cubicBezTo>
                    <a:cubicBezTo>
                      <a:pt x="158139" y="884587"/>
                      <a:pt x="171788" y="888189"/>
                      <a:pt x="182880" y="896112"/>
                    </a:cubicBezTo>
                    <a:cubicBezTo>
                      <a:pt x="193403" y="903628"/>
                      <a:pt x="199552" y="916371"/>
                      <a:pt x="210312" y="923544"/>
                    </a:cubicBezTo>
                    <a:cubicBezTo>
                      <a:pt x="218332" y="928891"/>
                      <a:pt x="228393" y="930350"/>
                      <a:pt x="237744" y="932688"/>
                    </a:cubicBezTo>
                    <a:lnTo>
                      <a:pt x="310896" y="950976"/>
                    </a:lnTo>
                    <a:cubicBezTo>
                      <a:pt x="356616" y="947928"/>
                      <a:pt x="418046" y="976459"/>
                      <a:pt x="448056" y="941832"/>
                    </a:cubicBezTo>
                    <a:cubicBezTo>
                      <a:pt x="476287" y="909258"/>
                      <a:pt x="437259" y="856265"/>
                      <a:pt x="429768" y="813816"/>
                    </a:cubicBezTo>
                    <a:cubicBezTo>
                      <a:pt x="423525" y="778441"/>
                      <a:pt x="416127" y="781866"/>
                      <a:pt x="384048" y="758952"/>
                    </a:cubicBezTo>
                    <a:cubicBezTo>
                      <a:pt x="322902" y="715276"/>
                      <a:pt x="389577" y="761717"/>
                      <a:pt x="329184" y="731520"/>
                    </a:cubicBezTo>
                    <a:cubicBezTo>
                      <a:pt x="242241" y="688048"/>
                      <a:pt x="388432" y="742125"/>
                      <a:pt x="246888" y="694944"/>
                    </a:cubicBezTo>
                    <a:cubicBezTo>
                      <a:pt x="213360" y="697992"/>
                      <a:pt x="177726" y="692003"/>
                      <a:pt x="146304" y="704088"/>
                    </a:cubicBezTo>
                    <a:cubicBezTo>
                      <a:pt x="133582" y="708981"/>
                      <a:pt x="128732" y="727052"/>
                      <a:pt x="128016" y="740664"/>
                    </a:cubicBezTo>
                    <a:cubicBezTo>
                      <a:pt x="125608" y="786422"/>
                      <a:pt x="130014" y="832563"/>
                      <a:pt x="137160" y="877824"/>
                    </a:cubicBezTo>
                    <a:cubicBezTo>
                      <a:pt x="142459" y="911384"/>
                      <a:pt x="171993" y="928083"/>
                      <a:pt x="192024" y="950976"/>
                    </a:cubicBezTo>
                    <a:cubicBezTo>
                      <a:pt x="202060" y="962445"/>
                      <a:pt x="208680" y="976776"/>
                      <a:pt x="219456" y="987552"/>
                    </a:cubicBezTo>
                    <a:cubicBezTo>
                      <a:pt x="241729" y="1009825"/>
                      <a:pt x="254084" y="1006590"/>
                      <a:pt x="283464" y="1014984"/>
                    </a:cubicBezTo>
                    <a:cubicBezTo>
                      <a:pt x="292732" y="1017632"/>
                      <a:pt x="301752" y="1021080"/>
                      <a:pt x="310896" y="1024128"/>
                    </a:cubicBezTo>
                    <a:cubicBezTo>
                      <a:pt x="347472" y="1021080"/>
                      <a:pt x="384243" y="1019835"/>
                      <a:pt x="420624" y="1014984"/>
                    </a:cubicBezTo>
                    <a:cubicBezTo>
                      <a:pt x="430178" y="1013710"/>
                      <a:pt x="440530" y="1011861"/>
                      <a:pt x="448056" y="1005840"/>
                    </a:cubicBezTo>
                    <a:cubicBezTo>
                      <a:pt x="456638" y="998975"/>
                      <a:pt x="460248" y="987552"/>
                      <a:pt x="466344" y="978408"/>
                    </a:cubicBezTo>
                    <a:cubicBezTo>
                      <a:pt x="482479" y="913870"/>
                      <a:pt x="483463" y="930591"/>
                      <a:pt x="457200" y="832104"/>
                    </a:cubicBezTo>
                    <a:cubicBezTo>
                      <a:pt x="454368" y="821485"/>
                      <a:pt x="448056" y="810768"/>
                      <a:pt x="438912" y="804672"/>
                    </a:cubicBezTo>
                    <a:cubicBezTo>
                      <a:pt x="428455" y="797701"/>
                      <a:pt x="414528" y="798576"/>
                      <a:pt x="402336" y="795528"/>
                    </a:cubicBezTo>
                    <a:cubicBezTo>
                      <a:pt x="384048" y="798576"/>
                      <a:pt x="364414" y="797142"/>
                      <a:pt x="347472" y="804672"/>
                    </a:cubicBezTo>
                    <a:cubicBezTo>
                      <a:pt x="335655" y="809924"/>
                      <a:pt x="329858" y="823688"/>
                      <a:pt x="320040" y="832104"/>
                    </a:cubicBezTo>
                    <a:cubicBezTo>
                      <a:pt x="308469" y="842022"/>
                      <a:pt x="297532" y="853674"/>
                      <a:pt x="283464" y="859536"/>
                    </a:cubicBezTo>
                    <a:cubicBezTo>
                      <a:pt x="260263" y="869203"/>
                      <a:pt x="210312" y="877824"/>
                      <a:pt x="210312" y="877824"/>
                    </a:cubicBezTo>
                    <a:cubicBezTo>
                      <a:pt x="180459" y="875110"/>
                      <a:pt x="111078" y="884931"/>
                      <a:pt x="82296" y="850392"/>
                    </a:cubicBezTo>
                    <a:cubicBezTo>
                      <a:pt x="73570" y="839920"/>
                      <a:pt x="70104" y="826008"/>
                      <a:pt x="64008" y="813816"/>
                    </a:cubicBezTo>
                    <a:cubicBezTo>
                      <a:pt x="87897" y="634646"/>
                      <a:pt x="63944" y="728642"/>
                      <a:pt x="100584" y="630936"/>
                    </a:cubicBezTo>
                    <a:cubicBezTo>
                      <a:pt x="103968" y="621911"/>
                      <a:pt x="104381" y="611524"/>
                      <a:pt x="109728" y="603504"/>
                    </a:cubicBezTo>
                    <a:cubicBezTo>
                      <a:pt x="119839" y="588337"/>
                      <a:pt x="147724" y="566218"/>
                      <a:pt x="164592" y="557784"/>
                    </a:cubicBezTo>
                    <a:cubicBezTo>
                      <a:pt x="173213" y="553473"/>
                      <a:pt x="182880" y="551688"/>
                      <a:pt x="192024" y="548640"/>
                    </a:cubicBezTo>
                    <a:cubicBezTo>
                      <a:pt x="417451" y="561164"/>
                      <a:pt x="289897" y="539597"/>
                      <a:pt x="411480" y="576072"/>
                    </a:cubicBezTo>
                    <a:cubicBezTo>
                      <a:pt x="423517" y="579683"/>
                      <a:pt x="436388" y="580549"/>
                      <a:pt x="448056" y="585216"/>
                    </a:cubicBezTo>
                    <a:cubicBezTo>
                      <a:pt x="467040" y="592810"/>
                      <a:pt x="484046" y="604784"/>
                      <a:pt x="502920" y="612648"/>
                    </a:cubicBezTo>
                    <a:cubicBezTo>
                      <a:pt x="520714" y="620062"/>
                      <a:pt x="557784" y="630936"/>
                      <a:pt x="557784" y="630936"/>
                    </a:cubicBezTo>
                    <a:cubicBezTo>
                      <a:pt x="582721" y="655873"/>
                      <a:pt x="590511" y="666249"/>
                      <a:pt x="621792" y="685800"/>
                    </a:cubicBezTo>
                    <a:cubicBezTo>
                      <a:pt x="647619" y="701942"/>
                      <a:pt x="659133" y="704343"/>
                      <a:pt x="685800" y="713232"/>
                    </a:cubicBezTo>
                    <a:cubicBezTo>
                      <a:pt x="697992" y="710184"/>
                      <a:pt x="713490" y="712974"/>
                      <a:pt x="722376" y="704088"/>
                    </a:cubicBezTo>
                    <a:cubicBezTo>
                      <a:pt x="731262" y="695202"/>
                      <a:pt x="731520" y="680079"/>
                      <a:pt x="731520" y="667512"/>
                    </a:cubicBezTo>
                    <a:cubicBezTo>
                      <a:pt x="731520" y="621691"/>
                      <a:pt x="732989" y="574927"/>
                      <a:pt x="722376" y="530352"/>
                    </a:cubicBezTo>
                    <a:cubicBezTo>
                      <a:pt x="713555" y="493304"/>
                      <a:pt x="680792" y="474217"/>
                      <a:pt x="658368" y="448056"/>
                    </a:cubicBezTo>
                    <a:cubicBezTo>
                      <a:pt x="641466" y="428337"/>
                      <a:pt x="626194" y="399174"/>
                      <a:pt x="603504" y="384048"/>
                    </a:cubicBezTo>
                    <a:cubicBezTo>
                      <a:pt x="595484" y="378701"/>
                      <a:pt x="585097" y="378288"/>
                      <a:pt x="576072" y="374904"/>
                    </a:cubicBezTo>
                    <a:cubicBezTo>
                      <a:pt x="560703" y="369141"/>
                      <a:pt x="545592" y="362712"/>
                      <a:pt x="530352" y="356616"/>
                    </a:cubicBezTo>
                    <a:cubicBezTo>
                      <a:pt x="493776" y="359664"/>
                      <a:pt x="455915" y="355677"/>
                      <a:pt x="420624" y="365760"/>
                    </a:cubicBezTo>
                    <a:cubicBezTo>
                      <a:pt x="410057" y="368779"/>
                      <a:pt x="402981" y="382221"/>
                      <a:pt x="402336" y="393192"/>
                    </a:cubicBezTo>
                    <a:cubicBezTo>
                      <a:pt x="399824" y="435899"/>
                      <a:pt x="408432" y="478536"/>
                      <a:pt x="411480" y="521208"/>
                    </a:cubicBezTo>
                    <a:cubicBezTo>
                      <a:pt x="411078" y="527633"/>
                      <a:pt x="421512" y="666624"/>
                      <a:pt x="384048" y="704088"/>
                    </a:cubicBezTo>
                    <a:cubicBezTo>
                      <a:pt x="377232" y="710904"/>
                      <a:pt x="365760" y="710184"/>
                      <a:pt x="356616" y="713232"/>
                    </a:cubicBezTo>
                    <a:cubicBezTo>
                      <a:pt x="323088" y="710184"/>
                      <a:pt x="288951" y="711142"/>
                      <a:pt x="256032" y="704088"/>
                    </a:cubicBezTo>
                    <a:cubicBezTo>
                      <a:pt x="245286" y="701785"/>
                      <a:pt x="233515" y="695630"/>
                      <a:pt x="228600" y="685800"/>
                    </a:cubicBezTo>
                    <a:cubicBezTo>
                      <a:pt x="220309" y="669217"/>
                      <a:pt x="223478" y="649035"/>
                      <a:pt x="219456" y="630936"/>
                    </a:cubicBezTo>
                    <a:cubicBezTo>
                      <a:pt x="217365" y="621527"/>
                      <a:pt x="213360" y="612648"/>
                      <a:pt x="210312" y="603504"/>
                    </a:cubicBezTo>
                    <a:cubicBezTo>
                      <a:pt x="213360" y="566928"/>
                      <a:pt x="206153" y="527983"/>
                      <a:pt x="219456" y="493776"/>
                    </a:cubicBezTo>
                    <a:cubicBezTo>
                      <a:pt x="228830" y="469671"/>
                      <a:pt x="274320" y="438912"/>
                      <a:pt x="274320" y="438912"/>
                    </a:cubicBezTo>
                    <a:cubicBezTo>
                      <a:pt x="335280" y="445008"/>
                      <a:pt x="396842" y="446703"/>
                      <a:pt x="457200" y="457200"/>
                    </a:cubicBezTo>
                    <a:cubicBezTo>
                      <a:pt x="487568" y="462481"/>
                      <a:pt x="485616" y="481159"/>
                      <a:pt x="493776" y="502920"/>
                    </a:cubicBezTo>
                    <a:cubicBezTo>
                      <a:pt x="499539" y="518289"/>
                      <a:pt x="506873" y="533068"/>
                      <a:pt x="512064" y="548640"/>
                    </a:cubicBezTo>
                    <a:cubicBezTo>
                      <a:pt x="516038" y="560562"/>
                      <a:pt x="516258" y="573665"/>
                      <a:pt x="521208" y="585216"/>
                    </a:cubicBezTo>
                    <a:cubicBezTo>
                      <a:pt x="525537" y="595317"/>
                      <a:pt x="533400" y="603504"/>
                      <a:pt x="539496" y="612648"/>
                    </a:cubicBezTo>
                    <a:cubicBezTo>
                      <a:pt x="542544" y="637032"/>
                      <a:pt x="548640" y="661226"/>
                      <a:pt x="548640" y="685800"/>
                    </a:cubicBezTo>
                    <a:cubicBezTo>
                      <a:pt x="548640" y="704340"/>
                      <a:pt x="557483" y="736167"/>
                      <a:pt x="539496" y="740664"/>
                    </a:cubicBezTo>
                    <a:cubicBezTo>
                      <a:pt x="494749" y="751851"/>
                      <a:pt x="448056" y="728472"/>
                      <a:pt x="402336" y="722376"/>
                    </a:cubicBezTo>
                    <a:cubicBezTo>
                      <a:pt x="391865" y="670023"/>
                      <a:pt x="376452" y="621062"/>
                      <a:pt x="411480" y="566928"/>
                    </a:cubicBezTo>
                    <a:cubicBezTo>
                      <a:pt x="428528" y="540581"/>
                      <a:pt x="466344" y="536448"/>
                      <a:pt x="493776" y="521208"/>
                    </a:cubicBezTo>
                    <a:lnTo>
                      <a:pt x="740664" y="530352"/>
                    </a:lnTo>
                    <a:cubicBezTo>
                      <a:pt x="754097" y="532668"/>
                      <a:pt x="759544" y="553310"/>
                      <a:pt x="758952" y="566928"/>
                    </a:cubicBezTo>
                    <a:cubicBezTo>
                      <a:pt x="753851" y="684250"/>
                      <a:pt x="772001" y="724063"/>
                      <a:pt x="694944" y="768096"/>
                    </a:cubicBezTo>
                    <a:cubicBezTo>
                      <a:pt x="686575" y="772878"/>
                      <a:pt x="676656" y="774192"/>
                      <a:pt x="667512" y="777240"/>
                    </a:cubicBezTo>
                    <a:cubicBezTo>
                      <a:pt x="664464" y="737616"/>
                      <a:pt x="662757" y="697866"/>
                      <a:pt x="658368" y="658368"/>
                    </a:cubicBezTo>
                    <a:cubicBezTo>
                      <a:pt x="649365" y="577345"/>
                      <a:pt x="626215" y="617667"/>
                      <a:pt x="667512" y="493776"/>
                    </a:cubicBezTo>
                    <a:cubicBezTo>
                      <a:pt x="670987" y="483350"/>
                      <a:pt x="684901" y="479951"/>
                      <a:pt x="694944" y="475488"/>
                    </a:cubicBezTo>
                    <a:cubicBezTo>
                      <a:pt x="712560" y="467659"/>
                      <a:pt x="749808" y="457200"/>
                      <a:pt x="749808" y="457200"/>
                    </a:cubicBezTo>
                    <a:cubicBezTo>
                      <a:pt x="857831" y="471603"/>
                      <a:pt x="881252" y="438338"/>
                      <a:pt x="914400" y="521208"/>
                    </a:cubicBezTo>
                    <a:cubicBezTo>
                      <a:pt x="920172" y="535638"/>
                      <a:pt x="920496" y="551688"/>
                      <a:pt x="923544" y="566928"/>
                    </a:cubicBezTo>
                    <a:cubicBezTo>
                      <a:pt x="914086" y="670965"/>
                      <a:pt x="938961" y="660282"/>
                      <a:pt x="859536" y="713232"/>
                    </a:cubicBezTo>
                    <a:cubicBezTo>
                      <a:pt x="851516" y="718579"/>
                      <a:pt x="841248" y="719328"/>
                      <a:pt x="832104" y="722376"/>
                    </a:cubicBezTo>
                    <a:cubicBezTo>
                      <a:pt x="792480" y="713232"/>
                      <a:pt x="751132" y="709683"/>
                      <a:pt x="713232" y="694944"/>
                    </a:cubicBezTo>
                    <a:cubicBezTo>
                      <a:pt x="693863" y="687412"/>
                      <a:pt x="646138" y="636994"/>
                      <a:pt x="630936" y="621792"/>
                    </a:cubicBezTo>
                    <a:cubicBezTo>
                      <a:pt x="627888" y="603504"/>
                      <a:pt x="625814" y="585027"/>
                      <a:pt x="621792" y="566928"/>
                    </a:cubicBezTo>
                    <a:cubicBezTo>
                      <a:pt x="619701" y="557519"/>
                      <a:pt x="614986" y="548847"/>
                      <a:pt x="612648" y="539496"/>
                    </a:cubicBezTo>
                    <a:cubicBezTo>
                      <a:pt x="608879" y="524418"/>
                      <a:pt x="606552" y="509016"/>
                      <a:pt x="603504" y="493776"/>
                    </a:cubicBezTo>
                    <a:cubicBezTo>
                      <a:pt x="606552" y="457200"/>
                      <a:pt x="603191" y="419512"/>
                      <a:pt x="612648" y="384048"/>
                    </a:cubicBezTo>
                    <a:cubicBezTo>
                      <a:pt x="615980" y="371553"/>
                      <a:pt x="627162" y="357203"/>
                      <a:pt x="640080" y="356616"/>
                    </a:cubicBezTo>
                    <a:cubicBezTo>
                      <a:pt x="698252" y="353972"/>
                      <a:pt x="755904" y="368808"/>
                      <a:pt x="813816" y="374904"/>
                    </a:cubicBezTo>
                    <a:cubicBezTo>
                      <a:pt x="822960" y="384048"/>
                      <a:pt x="830725" y="394820"/>
                      <a:pt x="841248" y="402336"/>
                    </a:cubicBezTo>
                    <a:cubicBezTo>
                      <a:pt x="861022" y="416460"/>
                      <a:pt x="882869" y="422306"/>
                      <a:pt x="905256" y="429768"/>
                    </a:cubicBezTo>
                    <a:cubicBezTo>
                      <a:pt x="923544" y="423672"/>
                      <a:pt x="944433" y="422685"/>
                      <a:pt x="960120" y="411480"/>
                    </a:cubicBezTo>
                    <a:cubicBezTo>
                      <a:pt x="967963" y="405878"/>
                      <a:pt x="969264" y="393687"/>
                      <a:pt x="969264" y="384048"/>
                    </a:cubicBezTo>
                    <a:cubicBezTo>
                      <a:pt x="969264" y="354962"/>
                      <a:pt x="977468" y="277433"/>
                      <a:pt x="941832" y="246888"/>
                    </a:cubicBezTo>
                    <a:cubicBezTo>
                      <a:pt x="928338" y="235322"/>
                      <a:pt x="912353" y="226674"/>
                      <a:pt x="896112" y="219456"/>
                    </a:cubicBezTo>
                    <a:cubicBezTo>
                      <a:pt x="880708" y="212610"/>
                      <a:pt x="814162" y="202354"/>
                      <a:pt x="804672" y="201168"/>
                    </a:cubicBezTo>
                    <a:lnTo>
                      <a:pt x="658368" y="182880"/>
                    </a:lnTo>
                    <a:cubicBezTo>
                      <a:pt x="640080" y="185928"/>
                      <a:pt x="613330" y="176302"/>
                      <a:pt x="603504" y="192024"/>
                    </a:cubicBezTo>
                    <a:cubicBezTo>
                      <a:pt x="580801" y="228349"/>
                      <a:pt x="617614" y="265082"/>
                      <a:pt x="640080" y="283464"/>
                    </a:cubicBezTo>
                    <a:cubicBezTo>
                      <a:pt x="663670" y="302765"/>
                      <a:pt x="688172" y="320978"/>
                      <a:pt x="713232" y="338328"/>
                    </a:cubicBezTo>
                    <a:cubicBezTo>
                      <a:pt x="727845" y="348444"/>
                      <a:pt x="744734" y="355096"/>
                      <a:pt x="758952" y="365760"/>
                    </a:cubicBezTo>
                    <a:cubicBezTo>
                      <a:pt x="769297" y="373519"/>
                      <a:pt x="776566" y="384776"/>
                      <a:pt x="786384" y="393192"/>
                    </a:cubicBezTo>
                    <a:cubicBezTo>
                      <a:pt x="797955" y="403110"/>
                      <a:pt x="810559" y="411766"/>
                      <a:pt x="822960" y="420624"/>
                    </a:cubicBezTo>
                    <a:cubicBezTo>
                      <a:pt x="831903" y="427012"/>
                      <a:pt x="842121" y="431675"/>
                      <a:pt x="850392" y="438912"/>
                    </a:cubicBezTo>
                    <a:cubicBezTo>
                      <a:pt x="866612" y="453104"/>
                      <a:pt x="882880" y="467619"/>
                      <a:pt x="896112" y="484632"/>
                    </a:cubicBezTo>
                    <a:cubicBezTo>
                      <a:pt x="904481" y="495392"/>
                      <a:pt x="908304" y="509016"/>
                      <a:pt x="914400" y="521208"/>
                    </a:cubicBezTo>
                    <a:cubicBezTo>
                      <a:pt x="911352" y="554736"/>
                      <a:pt x="917341" y="590370"/>
                      <a:pt x="905256" y="621792"/>
                    </a:cubicBezTo>
                    <a:cubicBezTo>
                      <a:pt x="900363" y="634514"/>
                      <a:pt x="882288" y="639280"/>
                      <a:pt x="868680" y="640080"/>
                    </a:cubicBezTo>
                    <a:cubicBezTo>
                      <a:pt x="829008" y="642414"/>
                      <a:pt x="789432" y="633984"/>
                      <a:pt x="749808" y="630936"/>
                    </a:cubicBezTo>
                    <a:cubicBezTo>
                      <a:pt x="722994" y="613060"/>
                      <a:pt x="706669" y="604767"/>
                      <a:pt x="685800" y="576072"/>
                    </a:cubicBezTo>
                    <a:cubicBezTo>
                      <a:pt x="671346" y="556198"/>
                      <a:pt x="661416" y="533400"/>
                      <a:pt x="649224" y="512064"/>
                    </a:cubicBezTo>
                    <a:cubicBezTo>
                      <a:pt x="637517" y="465237"/>
                      <a:pt x="621792" y="414806"/>
                      <a:pt x="621792" y="365760"/>
                    </a:cubicBezTo>
                    <a:cubicBezTo>
                      <a:pt x="621792" y="335128"/>
                      <a:pt x="624518" y="304272"/>
                      <a:pt x="630936" y="274320"/>
                    </a:cubicBezTo>
                    <a:cubicBezTo>
                      <a:pt x="633792" y="260992"/>
                      <a:pt x="638875" y="246615"/>
                      <a:pt x="649224" y="237744"/>
                    </a:cubicBezTo>
                    <a:cubicBezTo>
                      <a:pt x="656182" y="231780"/>
                      <a:pt x="707389" y="215308"/>
                      <a:pt x="722376" y="210312"/>
                    </a:cubicBezTo>
                    <a:cubicBezTo>
                      <a:pt x="786384" y="216408"/>
                      <a:pt x="850599" y="220625"/>
                      <a:pt x="914400" y="228600"/>
                    </a:cubicBezTo>
                    <a:cubicBezTo>
                      <a:pt x="923964" y="229796"/>
                      <a:pt x="932807" y="234360"/>
                      <a:pt x="941832" y="237744"/>
                    </a:cubicBezTo>
                    <a:lnTo>
                      <a:pt x="1060704" y="283464"/>
                    </a:lnTo>
                    <a:cubicBezTo>
                      <a:pt x="1070961" y="287409"/>
                      <a:pt x="1078306" y="296837"/>
                      <a:pt x="1088136" y="301752"/>
                    </a:cubicBezTo>
                    <a:cubicBezTo>
                      <a:pt x="1122569" y="318969"/>
                      <a:pt x="1135508" y="320453"/>
                      <a:pt x="1170432" y="329184"/>
                    </a:cubicBezTo>
                    <a:cubicBezTo>
                      <a:pt x="1189142" y="341657"/>
                      <a:pt x="1209134" y="359428"/>
                      <a:pt x="1234440" y="356616"/>
                    </a:cubicBezTo>
                    <a:cubicBezTo>
                      <a:pt x="1250754" y="354803"/>
                      <a:pt x="1264920" y="344424"/>
                      <a:pt x="1280160" y="338328"/>
                    </a:cubicBezTo>
                    <a:cubicBezTo>
                      <a:pt x="1283208" y="329184"/>
                      <a:pt x="1279665" y="310896"/>
                      <a:pt x="1289304" y="310896"/>
                    </a:cubicBezTo>
                    <a:cubicBezTo>
                      <a:pt x="1298943" y="310896"/>
                      <a:pt x="1299512" y="328748"/>
                      <a:pt x="1298448" y="338328"/>
                    </a:cubicBezTo>
                    <a:cubicBezTo>
                      <a:pt x="1295381" y="365931"/>
                      <a:pt x="1280195" y="398637"/>
                      <a:pt x="1261872" y="420624"/>
                    </a:cubicBezTo>
                    <a:cubicBezTo>
                      <a:pt x="1253593" y="430558"/>
                      <a:pt x="1244172" y="439541"/>
                      <a:pt x="1234440" y="448056"/>
                    </a:cubicBezTo>
                    <a:cubicBezTo>
                      <a:pt x="1205051" y="473772"/>
                      <a:pt x="1177946" y="494591"/>
                      <a:pt x="1143000" y="512064"/>
                    </a:cubicBezTo>
                    <a:cubicBezTo>
                      <a:pt x="1128319" y="519405"/>
                      <a:pt x="1113274" y="526661"/>
                      <a:pt x="1097280" y="530352"/>
                    </a:cubicBezTo>
                    <a:cubicBezTo>
                      <a:pt x="1073336" y="535878"/>
                      <a:pt x="1048512" y="536448"/>
                      <a:pt x="1024128" y="539496"/>
                    </a:cubicBezTo>
                    <a:cubicBezTo>
                      <a:pt x="978408" y="536448"/>
                      <a:pt x="931698" y="540292"/>
                      <a:pt x="886968" y="530352"/>
                    </a:cubicBezTo>
                    <a:cubicBezTo>
                      <a:pt x="849278" y="521976"/>
                      <a:pt x="853321" y="469558"/>
                      <a:pt x="868680" y="448056"/>
                    </a:cubicBezTo>
                    <a:cubicBezTo>
                      <a:pt x="875985" y="437830"/>
                      <a:pt x="893064" y="441960"/>
                      <a:pt x="905256" y="438912"/>
                    </a:cubicBezTo>
                    <a:cubicBezTo>
                      <a:pt x="992593" y="443509"/>
                      <a:pt x="1061182" y="419899"/>
                      <a:pt x="1124712" y="475488"/>
                    </a:cubicBezTo>
                    <a:cubicBezTo>
                      <a:pt x="1136181" y="485524"/>
                      <a:pt x="1143000" y="499872"/>
                      <a:pt x="1152144" y="512064"/>
                    </a:cubicBezTo>
                    <a:cubicBezTo>
                      <a:pt x="1170238" y="584441"/>
                      <a:pt x="1168225" y="556838"/>
                      <a:pt x="1143000" y="676656"/>
                    </a:cubicBezTo>
                    <a:cubicBezTo>
                      <a:pt x="1137009" y="705114"/>
                      <a:pt x="1122847" y="733829"/>
                      <a:pt x="1097280" y="749808"/>
                    </a:cubicBezTo>
                    <a:cubicBezTo>
                      <a:pt x="1083361" y="758507"/>
                      <a:pt x="1066800" y="762000"/>
                      <a:pt x="1051560" y="768096"/>
                    </a:cubicBezTo>
                    <a:cubicBezTo>
                      <a:pt x="1014984" y="765048"/>
                      <a:pt x="977439" y="767854"/>
                      <a:pt x="941832" y="758952"/>
                    </a:cubicBezTo>
                    <a:cubicBezTo>
                      <a:pt x="927047" y="755256"/>
                      <a:pt x="914866" y="743348"/>
                      <a:pt x="905256" y="731520"/>
                    </a:cubicBezTo>
                    <a:cubicBezTo>
                      <a:pt x="840216" y="651471"/>
                      <a:pt x="837437" y="641602"/>
                      <a:pt x="804672" y="576072"/>
                    </a:cubicBezTo>
                    <a:cubicBezTo>
                      <a:pt x="810768" y="560832"/>
                      <a:pt x="806796" y="533205"/>
                      <a:pt x="822960" y="530352"/>
                    </a:cubicBezTo>
                    <a:cubicBezTo>
                      <a:pt x="919059" y="513393"/>
                      <a:pt x="1018127" y="526475"/>
                      <a:pt x="1115568" y="521208"/>
                    </a:cubicBezTo>
                    <a:cubicBezTo>
                      <a:pt x="1131087" y="520369"/>
                      <a:pt x="1146048" y="515112"/>
                      <a:pt x="1161288" y="512064"/>
                    </a:cubicBezTo>
                    <a:cubicBezTo>
                      <a:pt x="1173480" y="499872"/>
                      <a:pt x="1188726" y="490109"/>
                      <a:pt x="1197864" y="475488"/>
                    </a:cubicBezTo>
                    <a:cubicBezTo>
                      <a:pt x="1204525" y="464831"/>
                      <a:pt x="1207008" y="451479"/>
                      <a:pt x="1207008" y="438912"/>
                    </a:cubicBezTo>
                    <a:cubicBezTo>
                      <a:pt x="1207008" y="420372"/>
                      <a:pt x="1209604" y="398397"/>
                      <a:pt x="1197864" y="384048"/>
                    </a:cubicBezTo>
                    <a:cubicBezTo>
                      <a:pt x="1174037" y="354926"/>
                      <a:pt x="1115309" y="334567"/>
                      <a:pt x="1078992" y="320040"/>
                    </a:cubicBezTo>
                    <a:cubicBezTo>
                      <a:pt x="933303" y="338251"/>
                      <a:pt x="885393" y="290792"/>
                      <a:pt x="832104" y="384048"/>
                    </a:cubicBezTo>
                    <a:cubicBezTo>
                      <a:pt x="827322" y="392417"/>
                      <a:pt x="826008" y="402336"/>
                      <a:pt x="822960" y="411480"/>
                    </a:cubicBezTo>
                    <a:cubicBezTo>
                      <a:pt x="819912" y="432816"/>
                      <a:pt x="812791" y="453960"/>
                      <a:pt x="813816" y="475488"/>
                    </a:cubicBezTo>
                    <a:cubicBezTo>
                      <a:pt x="816184" y="525223"/>
                      <a:pt x="818471" y="593971"/>
                      <a:pt x="850392" y="640080"/>
                    </a:cubicBezTo>
                    <a:cubicBezTo>
                      <a:pt x="870173" y="668653"/>
                      <a:pt x="914400" y="722376"/>
                      <a:pt x="914400" y="722376"/>
                    </a:cubicBezTo>
                    <a:cubicBezTo>
                      <a:pt x="936662" y="789162"/>
                      <a:pt x="928013" y="758538"/>
                      <a:pt x="941832" y="813816"/>
                    </a:cubicBezTo>
                    <a:cubicBezTo>
                      <a:pt x="935736" y="835152"/>
                      <a:pt x="934170" y="858344"/>
                      <a:pt x="923544" y="877824"/>
                    </a:cubicBezTo>
                    <a:cubicBezTo>
                      <a:pt x="915288" y="892961"/>
                      <a:pt x="898189" y="901309"/>
                      <a:pt x="886968" y="914400"/>
                    </a:cubicBezTo>
                    <a:cubicBezTo>
                      <a:pt x="879816" y="922744"/>
                      <a:pt x="876451" y="934061"/>
                      <a:pt x="868680" y="941832"/>
                    </a:cubicBezTo>
                    <a:cubicBezTo>
                      <a:pt x="856954" y="953558"/>
                      <a:pt x="815225" y="985441"/>
                      <a:pt x="795528" y="996696"/>
                    </a:cubicBezTo>
                    <a:cubicBezTo>
                      <a:pt x="714318" y="1043102"/>
                      <a:pt x="798354" y="988716"/>
                      <a:pt x="731520" y="1033272"/>
                    </a:cubicBezTo>
                    <a:cubicBezTo>
                      <a:pt x="716280" y="1030224"/>
                      <a:pt x="699701" y="1031079"/>
                      <a:pt x="685800" y="1024128"/>
                    </a:cubicBezTo>
                    <a:cubicBezTo>
                      <a:pt x="622433" y="992444"/>
                      <a:pt x="649858" y="998280"/>
                      <a:pt x="630936" y="950976"/>
                    </a:cubicBezTo>
                    <a:cubicBezTo>
                      <a:pt x="623342" y="931992"/>
                      <a:pt x="612648" y="914400"/>
                      <a:pt x="603504" y="896112"/>
                    </a:cubicBezTo>
                    <a:cubicBezTo>
                      <a:pt x="606552" y="877824"/>
                      <a:pt x="601524" y="856080"/>
                      <a:pt x="612648" y="841248"/>
                    </a:cubicBezTo>
                    <a:cubicBezTo>
                      <a:pt x="639181" y="805871"/>
                      <a:pt x="745489" y="830880"/>
                      <a:pt x="758952" y="832104"/>
                    </a:cubicBezTo>
                    <a:cubicBezTo>
                      <a:pt x="762000" y="844296"/>
                      <a:pt x="769060" y="856150"/>
                      <a:pt x="768096" y="868680"/>
                    </a:cubicBezTo>
                    <a:cubicBezTo>
                      <a:pt x="765676" y="900141"/>
                      <a:pt x="758258" y="951670"/>
                      <a:pt x="731520" y="978408"/>
                    </a:cubicBezTo>
                    <a:cubicBezTo>
                      <a:pt x="723749" y="986179"/>
                      <a:pt x="713232" y="990600"/>
                      <a:pt x="704088" y="996696"/>
                    </a:cubicBezTo>
                    <a:cubicBezTo>
                      <a:pt x="672748" y="989464"/>
                      <a:pt x="592502" y="985694"/>
                      <a:pt x="557784" y="950976"/>
                    </a:cubicBezTo>
                    <a:cubicBezTo>
                      <a:pt x="550013" y="943205"/>
                      <a:pt x="544411" y="933374"/>
                      <a:pt x="539496" y="923544"/>
                    </a:cubicBezTo>
                    <a:cubicBezTo>
                      <a:pt x="535185" y="914923"/>
                      <a:pt x="533400" y="905256"/>
                      <a:pt x="530352" y="896112"/>
                    </a:cubicBezTo>
                    <a:cubicBezTo>
                      <a:pt x="536448" y="853440"/>
                      <a:pt x="535009" y="808989"/>
                      <a:pt x="548640" y="768096"/>
                    </a:cubicBezTo>
                    <a:cubicBezTo>
                      <a:pt x="551688" y="758952"/>
                      <a:pt x="566804" y="761600"/>
                      <a:pt x="576072" y="758952"/>
                    </a:cubicBezTo>
                    <a:cubicBezTo>
                      <a:pt x="588156" y="755500"/>
                      <a:pt x="600191" y="751469"/>
                      <a:pt x="612648" y="749808"/>
                    </a:cubicBezTo>
                    <a:cubicBezTo>
                      <a:pt x="646019" y="745359"/>
                      <a:pt x="679704" y="743712"/>
                      <a:pt x="713232" y="740664"/>
                    </a:cubicBezTo>
                    <a:cubicBezTo>
                      <a:pt x="710184" y="731520"/>
                      <a:pt x="709140" y="721441"/>
                      <a:pt x="704088" y="713232"/>
                    </a:cubicBezTo>
                    <a:cubicBezTo>
                      <a:pt x="684589" y="681546"/>
                      <a:pt x="640080" y="621792"/>
                      <a:pt x="640080" y="621792"/>
                    </a:cubicBezTo>
                    <a:cubicBezTo>
                      <a:pt x="637032" y="603504"/>
                      <a:pt x="630936" y="585468"/>
                      <a:pt x="630936" y="566928"/>
                    </a:cubicBezTo>
                    <a:cubicBezTo>
                      <a:pt x="630936" y="539327"/>
                      <a:pt x="626676" y="508759"/>
                      <a:pt x="640080" y="484632"/>
                    </a:cubicBezTo>
                    <a:cubicBezTo>
                      <a:pt x="696712" y="382694"/>
                      <a:pt x="706695" y="410268"/>
                      <a:pt x="786384" y="393192"/>
                    </a:cubicBezTo>
                    <a:cubicBezTo>
                      <a:pt x="808081" y="388543"/>
                      <a:pt x="829056" y="381000"/>
                      <a:pt x="850392" y="374904"/>
                    </a:cubicBezTo>
                    <a:cubicBezTo>
                      <a:pt x="859536" y="368808"/>
                      <a:pt x="867994" y="361531"/>
                      <a:pt x="877824" y="356616"/>
                    </a:cubicBezTo>
                    <a:cubicBezTo>
                      <a:pt x="886445" y="352305"/>
                      <a:pt x="897236" y="352819"/>
                      <a:pt x="905256" y="347472"/>
                    </a:cubicBezTo>
                    <a:cubicBezTo>
                      <a:pt x="916016" y="340299"/>
                      <a:pt x="923544" y="329184"/>
                      <a:pt x="932688" y="320040"/>
                    </a:cubicBezTo>
                    <a:cubicBezTo>
                      <a:pt x="929640" y="271272"/>
                      <a:pt x="930146" y="222151"/>
                      <a:pt x="923544" y="173736"/>
                    </a:cubicBezTo>
                    <a:cubicBezTo>
                      <a:pt x="920939" y="154636"/>
                      <a:pt x="905256" y="118872"/>
                      <a:pt x="905256" y="118872"/>
                    </a:cubicBezTo>
                    <a:cubicBezTo>
                      <a:pt x="908304" y="85344"/>
                      <a:pt x="901451" y="49365"/>
                      <a:pt x="914400" y="18288"/>
                    </a:cubicBezTo>
                    <a:cubicBezTo>
                      <a:pt x="919234" y="6687"/>
                      <a:pt x="938708" y="11870"/>
                      <a:pt x="950976" y="9144"/>
                    </a:cubicBezTo>
                    <a:cubicBezTo>
                      <a:pt x="966148" y="5773"/>
                      <a:pt x="981456" y="3048"/>
                      <a:pt x="996696" y="0"/>
                    </a:cubicBezTo>
                    <a:cubicBezTo>
                      <a:pt x="1024128" y="6096"/>
                      <a:pt x="1056266" y="1760"/>
                      <a:pt x="1078992" y="18288"/>
                    </a:cubicBezTo>
                    <a:cubicBezTo>
                      <a:pt x="1084451" y="22258"/>
                      <a:pt x="1103559" y="95401"/>
                      <a:pt x="1106424" y="109728"/>
                    </a:cubicBezTo>
                    <a:cubicBezTo>
                      <a:pt x="1110060" y="127908"/>
                      <a:pt x="1112520" y="146304"/>
                      <a:pt x="1115568" y="164592"/>
                    </a:cubicBezTo>
                    <a:cubicBezTo>
                      <a:pt x="1095600" y="204529"/>
                      <a:pt x="1094216" y="221754"/>
                      <a:pt x="1060704" y="246888"/>
                    </a:cubicBezTo>
                    <a:cubicBezTo>
                      <a:pt x="1023384" y="274878"/>
                      <a:pt x="958745" y="298920"/>
                      <a:pt x="923544" y="320040"/>
                    </a:cubicBezTo>
                    <a:cubicBezTo>
                      <a:pt x="908304" y="329184"/>
                      <a:pt x="892042" y="336808"/>
                      <a:pt x="877824" y="347472"/>
                    </a:cubicBezTo>
                    <a:cubicBezTo>
                      <a:pt x="867479" y="355231"/>
                      <a:pt x="859536" y="365760"/>
                      <a:pt x="850392" y="374904"/>
                    </a:cubicBezTo>
                    <a:cubicBezTo>
                      <a:pt x="853440" y="396240"/>
                      <a:pt x="847965" y="420729"/>
                      <a:pt x="859536" y="438912"/>
                    </a:cubicBezTo>
                    <a:cubicBezTo>
                      <a:pt x="886228" y="480857"/>
                      <a:pt x="937851" y="478838"/>
                      <a:pt x="978408" y="484632"/>
                    </a:cubicBezTo>
                    <a:cubicBezTo>
                      <a:pt x="1002792" y="478536"/>
                      <a:pt x="1029589" y="478550"/>
                      <a:pt x="1051560" y="466344"/>
                    </a:cubicBezTo>
                    <a:cubicBezTo>
                      <a:pt x="1059986" y="461663"/>
                      <a:pt x="1060017" y="448526"/>
                      <a:pt x="1060704" y="438912"/>
                    </a:cubicBezTo>
                    <a:cubicBezTo>
                      <a:pt x="1066137" y="362845"/>
                      <a:pt x="1062001" y="286168"/>
                      <a:pt x="1069848" y="210312"/>
                    </a:cubicBezTo>
                    <a:cubicBezTo>
                      <a:pt x="1071573" y="193641"/>
                      <a:pt x="1099697" y="153518"/>
                      <a:pt x="1115568" y="146304"/>
                    </a:cubicBezTo>
                    <a:cubicBezTo>
                      <a:pt x="1138450" y="135903"/>
                      <a:pt x="1188720" y="128016"/>
                      <a:pt x="1188720" y="128016"/>
                    </a:cubicBezTo>
                    <a:cubicBezTo>
                      <a:pt x="1203960" y="134112"/>
                      <a:pt x="1221830" y="135796"/>
                      <a:pt x="1234440" y="146304"/>
                    </a:cubicBezTo>
                    <a:cubicBezTo>
                      <a:pt x="1241845" y="152474"/>
                      <a:pt x="1243584" y="164097"/>
                      <a:pt x="1243584" y="173736"/>
                    </a:cubicBezTo>
                    <a:cubicBezTo>
                      <a:pt x="1243584" y="204368"/>
                      <a:pt x="1249202" y="238336"/>
                      <a:pt x="1234440" y="265176"/>
                    </a:cubicBezTo>
                    <a:cubicBezTo>
                      <a:pt x="1202806" y="322692"/>
                      <a:pt x="1136425" y="364475"/>
                      <a:pt x="1078992" y="393192"/>
                    </a:cubicBezTo>
                    <a:cubicBezTo>
                      <a:pt x="1064311" y="400533"/>
                      <a:pt x="1047953" y="404139"/>
                      <a:pt x="1033272" y="411480"/>
                    </a:cubicBezTo>
                    <a:cubicBezTo>
                      <a:pt x="1017376" y="419428"/>
                      <a:pt x="1003732" y="431558"/>
                      <a:pt x="987552" y="438912"/>
                    </a:cubicBezTo>
                    <a:cubicBezTo>
                      <a:pt x="954353" y="454002"/>
                      <a:pt x="930433" y="450311"/>
                      <a:pt x="905256" y="475488"/>
                    </a:cubicBezTo>
                    <a:lnTo>
                      <a:pt x="905256" y="484632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74DA1B36-FADA-4667-AE3D-ED8C6A884D07}"/>
                  </a:ext>
                </a:extLst>
              </p:cNvPr>
              <p:cNvSpPr/>
              <p:nvPr/>
            </p:nvSpPr>
            <p:spPr>
              <a:xfrm>
                <a:off x="4980276" y="1020710"/>
                <a:ext cx="437134" cy="437134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1" name="Freeform 116">
                <a:extLst>
                  <a:ext uri="{FF2B5EF4-FFF2-40B4-BE49-F238E27FC236}">
                    <a16:creationId xmlns:a16="http://schemas.microsoft.com/office/drawing/2014/main" id="{E1330431-75D0-4F1F-8A19-1764A0870CF9}"/>
                  </a:ext>
                </a:extLst>
              </p:cNvPr>
              <p:cNvSpPr/>
              <p:nvPr/>
            </p:nvSpPr>
            <p:spPr>
              <a:xfrm>
                <a:off x="4956375" y="1274076"/>
                <a:ext cx="725478" cy="677136"/>
              </a:xfrm>
              <a:custGeom>
                <a:avLst/>
                <a:gdLst>
                  <a:gd name="connsiteX0" fmla="*/ 576775 w 1071756"/>
                  <a:gd name="connsiteY0" fmla="*/ 196948 h 1000341"/>
                  <a:gd name="connsiteX1" fmla="*/ 647114 w 1071756"/>
                  <a:gd name="connsiteY1" fmla="*/ 239151 h 1000341"/>
                  <a:gd name="connsiteX2" fmla="*/ 689317 w 1071756"/>
                  <a:gd name="connsiteY2" fmla="*/ 211016 h 1000341"/>
                  <a:gd name="connsiteX3" fmla="*/ 703385 w 1071756"/>
                  <a:gd name="connsiteY3" fmla="*/ 112542 h 1000341"/>
                  <a:gd name="connsiteX4" fmla="*/ 731520 w 1071756"/>
                  <a:gd name="connsiteY4" fmla="*/ 56271 h 1000341"/>
                  <a:gd name="connsiteX5" fmla="*/ 829994 w 1071756"/>
                  <a:gd name="connsiteY5" fmla="*/ 98474 h 1000341"/>
                  <a:gd name="connsiteX6" fmla="*/ 858129 w 1071756"/>
                  <a:gd name="connsiteY6" fmla="*/ 182880 h 1000341"/>
                  <a:gd name="connsiteX7" fmla="*/ 829994 w 1071756"/>
                  <a:gd name="connsiteY7" fmla="*/ 337625 h 1000341"/>
                  <a:gd name="connsiteX8" fmla="*/ 787791 w 1071756"/>
                  <a:gd name="connsiteY8" fmla="*/ 351692 h 1000341"/>
                  <a:gd name="connsiteX9" fmla="*/ 661181 w 1071756"/>
                  <a:gd name="connsiteY9" fmla="*/ 323557 h 1000341"/>
                  <a:gd name="connsiteX10" fmla="*/ 717452 w 1071756"/>
                  <a:gd name="connsiteY10" fmla="*/ 140677 h 1000341"/>
                  <a:gd name="connsiteX11" fmla="*/ 773723 w 1071756"/>
                  <a:gd name="connsiteY11" fmla="*/ 154745 h 1000341"/>
                  <a:gd name="connsiteX12" fmla="*/ 801858 w 1071756"/>
                  <a:gd name="connsiteY12" fmla="*/ 323557 h 1000341"/>
                  <a:gd name="connsiteX13" fmla="*/ 731520 w 1071756"/>
                  <a:gd name="connsiteY13" fmla="*/ 337625 h 1000341"/>
                  <a:gd name="connsiteX14" fmla="*/ 661181 w 1071756"/>
                  <a:gd name="connsiteY14" fmla="*/ 323557 h 1000341"/>
                  <a:gd name="connsiteX15" fmla="*/ 647114 w 1071756"/>
                  <a:gd name="connsiteY15" fmla="*/ 112542 h 1000341"/>
                  <a:gd name="connsiteX16" fmla="*/ 661181 w 1071756"/>
                  <a:gd name="connsiteY16" fmla="*/ 70339 h 1000341"/>
                  <a:gd name="connsiteX17" fmla="*/ 745588 w 1071756"/>
                  <a:gd name="connsiteY17" fmla="*/ 28136 h 1000341"/>
                  <a:gd name="connsiteX18" fmla="*/ 886265 w 1071756"/>
                  <a:gd name="connsiteY18" fmla="*/ 42203 h 1000341"/>
                  <a:gd name="connsiteX19" fmla="*/ 900332 w 1071756"/>
                  <a:gd name="connsiteY19" fmla="*/ 84406 h 1000341"/>
                  <a:gd name="connsiteX20" fmla="*/ 928468 w 1071756"/>
                  <a:gd name="connsiteY20" fmla="*/ 196948 h 1000341"/>
                  <a:gd name="connsiteX21" fmla="*/ 900332 w 1071756"/>
                  <a:gd name="connsiteY21" fmla="*/ 379828 h 1000341"/>
                  <a:gd name="connsiteX22" fmla="*/ 886265 w 1071756"/>
                  <a:gd name="connsiteY22" fmla="*/ 436099 h 1000341"/>
                  <a:gd name="connsiteX23" fmla="*/ 844061 w 1071756"/>
                  <a:gd name="connsiteY23" fmla="*/ 464234 h 1000341"/>
                  <a:gd name="connsiteX24" fmla="*/ 787791 w 1071756"/>
                  <a:gd name="connsiteY24" fmla="*/ 520505 h 1000341"/>
                  <a:gd name="connsiteX25" fmla="*/ 717452 w 1071756"/>
                  <a:gd name="connsiteY25" fmla="*/ 534572 h 1000341"/>
                  <a:gd name="connsiteX26" fmla="*/ 604911 w 1071756"/>
                  <a:gd name="connsiteY26" fmla="*/ 562708 h 1000341"/>
                  <a:gd name="connsiteX27" fmla="*/ 562708 w 1071756"/>
                  <a:gd name="connsiteY27" fmla="*/ 520505 h 1000341"/>
                  <a:gd name="connsiteX28" fmla="*/ 548640 w 1071756"/>
                  <a:gd name="connsiteY28" fmla="*/ 464234 h 1000341"/>
                  <a:gd name="connsiteX29" fmla="*/ 520505 w 1071756"/>
                  <a:gd name="connsiteY29" fmla="*/ 407963 h 1000341"/>
                  <a:gd name="connsiteX30" fmla="*/ 506437 w 1071756"/>
                  <a:gd name="connsiteY30" fmla="*/ 365760 h 1000341"/>
                  <a:gd name="connsiteX31" fmla="*/ 478301 w 1071756"/>
                  <a:gd name="connsiteY31" fmla="*/ 337625 h 1000341"/>
                  <a:gd name="connsiteX32" fmla="*/ 450166 w 1071756"/>
                  <a:gd name="connsiteY32" fmla="*/ 295422 h 1000341"/>
                  <a:gd name="connsiteX33" fmla="*/ 407963 w 1071756"/>
                  <a:gd name="connsiteY33" fmla="*/ 436099 h 1000341"/>
                  <a:gd name="connsiteX34" fmla="*/ 450166 w 1071756"/>
                  <a:gd name="connsiteY34" fmla="*/ 450166 h 1000341"/>
                  <a:gd name="connsiteX35" fmla="*/ 520505 w 1071756"/>
                  <a:gd name="connsiteY35" fmla="*/ 464234 h 1000341"/>
                  <a:gd name="connsiteX36" fmla="*/ 689317 w 1071756"/>
                  <a:gd name="connsiteY36" fmla="*/ 239151 h 1000341"/>
                  <a:gd name="connsiteX37" fmla="*/ 661181 w 1071756"/>
                  <a:gd name="connsiteY37" fmla="*/ 196948 h 1000341"/>
                  <a:gd name="connsiteX38" fmla="*/ 604911 w 1071756"/>
                  <a:gd name="connsiteY38" fmla="*/ 211016 h 1000341"/>
                  <a:gd name="connsiteX39" fmla="*/ 590843 w 1071756"/>
                  <a:gd name="connsiteY39" fmla="*/ 351692 h 1000341"/>
                  <a:gd name="connsiteX40" fmla="*/ 633046 w 1071756"/>
                  <a:gd name="connsiteY40" fmla="*/ 379828 h 1000341"/>
                  <a:gd name="connsiteX41" fmla="*/ 675249 w 1071756"/>
                  <a:gd name="connsiteY41" fmla="*/ 365760 h 1000341"/>
                  <a:gd name="connsiteX42" fmla="*/ 703385 w 1071756"/>
                  <a:gd name="connsiteY42" fmla="*/ 337625 h 1000341"/>
                  <a:gd name="connsiteX43" fmla="*/ 787791 w 1071756"/>
                  <a:gd name="connsiteY43" fmla="*/ 295422 h 1000341"/>
                  <a:gd name="connsiteX44" fmla="*/ 815926 w 1071756"/>
                  <a:gd name="connsiteY44" fmla="*/ 337625 h 1000341"/>
                  <a:gd name="connsiteX45" fmla="*/ 787791 w 1071756"/>
                  <a:gd name="connsiteY45" fmla="*/ 379828 h 1000341"/>
                  <a:gd name="connsiteX46" fmla="*/ 703385 w 1071756"/>
                  <a:gd name="connsiteY46" fmla="*/ 436099 h 1000341"/>
                  <a:gd name="connsiteX47" fmla="*/ 618978 w 1071756"/>
                  <a:gd name="connsiteY47" fmla="*/ 520505 h 1000341"/>
                  <a:gd name="connsiteX48" fmla="*/ 534572 w 1071756"/>
                  <a:gd name="connsiteY48" fmla="*/ 548640 h 1000341"/>
                  <a:gd name="connsiteX49" fmla="*/ 492369 w 1071756"/>
                  <a:gd name="connsiteY49" fmla="*/ 562708 h 1000341"/>
                  <a:gd name="connsiteX50" fmla="*/ 436098 w 1071756"/>
                  <a:gd name="connsiteY50" fmla="*/ 604911 h 1000341"/>
                  <a:gd name="connsiteX51" fmla="*/ 393895 w 1071756"/>
                  <a:gd name="connsiteY51" fmla="*/ 689317 h 1000341"/>
                  <a:gd name="connsiteX52" fmla="*/ 351692 w 1071756"/>
                  <a:gd name="connsiteY52" fmla="*/ 717452 h 1000341"/>
                  <a:gd name="connsiteX53" fmla="*/ 323557 w 1071756"/>
                  <a:gd name="connsiteY53" fmla="*/ 773723 h 1000341"/>
                  <a:gd name="connsiteX54" fmla="*/ 239151 w 1071756"/>
                  <a:gd name="connsiteY54" fmla="*/ 844062 h 1000341"/>
                  <a:gd name="connsiteX55" fmla="*/ 253218 w 1071756"/>
                  <a:gd name="connsiteY55" fmla="*/ 745588 h 1000341"/>
                  <a:gd name="connsiteX56" fmla="*/ 379828 w 1071756"/>
                  <a:gd name="connsiteY56" fmla="*/ 520505 h 1000341"/>
                  <a:gd name="connsiteX57" fmla="*/ 422031 w 1071756"/>
                  <a:gd name="connsiteY57" fmla="*/ 436099 h 1000341"/>
                  <a:gd name="connsiteX58" fmla="*/ 464234 w 1071756"/>
                  <a:gd name="connsiteY58" fmla="*/ 323557 h 1000341"/>
                  <a:gd name="connsiteX59" fmla="*/ 450166 w 1071756"/>
                  <a:gd name="connsiteY59" fmla="*/ 196948 h 1000341"/>
                  <a:gd name="connsiteX60" fmla="*/ 407963 w 1071756"/>
                  <a:gd name="connsiteY60" fmla="*/ 211016 h 1000341"/>
                  <a:gd name="connsiteX61" fmla="*/ 393895 w 1071756"/>
                  <a:gd name="connsiteY61" fmla="*/ 281354 h 1000341"/>
                  <a:gd name="connsiteX62" fmla="*/ 379828 w 1071756"/>
                  <a:gd name="connsiteY62" fmla="*/ 323557 h 1000341"/>
                  <a:gd name="connsiteX63" fmla="*/ 365760 w 1071756"/>
                  <a:gd name="connsiteY63" fmla="*/ 393896 h 1000341"/>
                  <a:gd name="connsiteX64" fmla="*/ 337625 w 1071756"/>
                  <a:gd name="connsiteY64" fmla="*/ 450166 h 1000341"/>
                  <a:gd name="connsiteX65" fmla="*/ 323557 w 1071756"/>
                  <a:gd name="connsiteY65" fmla="*/ 520505 h 1000341"/>
                  <a:gd name="connsiteX66" fmla="*/ 337625 w 1071756"/>
                  <a:gd name="connsiteY66" fmla="*/ 633046 h 1000341"/>
                  <a:gd name="connsiteX67" fmla="*/ 295421 w 1071756"/>
                  <a:gd name="connsiteY67" fmla="*/ 647114 h 1000341"/>
                  <a:gd name="connsiteX68" fmla="*/ 239151 w 1071756"/>
                  <a:gd name="connsiteY68" fmla="*/ 661182 h 1000341"/>
                  <a:gd name="connsiteX69" fmla="*/ 211015 w 1071756"/>
                  <a:gd name="connsiteY69" fmla="*/ 633046 h 1000341"/>
                  <a:gd name="connsiteX70" fmla="*/ 239151 w 1071756"/>
                  <a:gd name="connsiteY70" fmla="*/ 576776 h 1000341"/>
                  <a:gd name="connsiteX71" fmla="*/ 253218 w 1071756"/>
                  <a:gd name="connsiteY71" fmla="*/ 520505 h 1000341"/>
                  <a:gd name="connsiteX72" fmla="*/ 239151 w 1071756"/>
                  <a:gd name="connsiteY72" fmla="*/ 436099 h 1000341"/>
                  <a:gd name="connsiteX73" fmla="*/ 211015 w 1071756"/>
                  <a:gd name="connsiteY73" fmla="*/ 464234 h 1000341"/>
                  <a:gd name="connsiteX74" fmla="*/ 182880 w 1071756"/>
                  <a:gd name="connsiteY74" fmla="*/ 548640 h 1000341"/>
                  <a:gd name="connsiteX75" fmla="*/ 168812 w 1071756"/>
                  <a:gd name="connsiteY75" fmla="*/ 647114 h 1000341"/>
                  <a:gd name="connsiteX76" fmla="*/ 126609 w 1071756"/>
                  <a:gd name="connsiteY76" fmla="*/ 717452 h 1000341"/>
                  <a:gd name="connsiteX77" fmla="*/ 84406 w 1071756"/>
                  <a:gd name="connsiteY77" fmla="*/ 731520 h 1000341"/>
                  <a:gd name="connsiteX78" fmla="*/ 0 w 1071756"/>
                  <a:gd name="connsiteY78" fmla="*/ 787791 h 1000341"/>
                  <a:gd name="connsiteX79" fmla="*/ 14068 w 1071756"/>
                  <a:gd name="connsiteY79" fmla="*/ 984739 h 1000341"/>
                  <a:gd name="connsiteX80" fmla="*/ 56271 w 1071756"/>
                  <a:gd name="connsiteY80" fmla="*/ 998806 h 1000341"/>
                  <a:gd name="connsiteX81" fmla="*/ 112541 w 1071756"/>
                  <a:gd name="connsiteY81" fmla="*/ 956603 h 1000341"/>
                  <a:gd name="connsiteX82" fmla="*/ 140677 w 1071756"/>
                  <a:gd name="connsiteY82" fmla="*/ 914400 h 1000341"/>
                  <a:gd name="connsiteX83" fmla="*/ 225083 w 1071756"/>
                  <a:gd name="connsiteY83" fmla="*/ 801859 h 1000341"/>
                  <a:gd name="connsiteX84" fmla="*/ 281354 w 1071756"/>
                  <a:gd name="connsiteY84" fmla="*/ 731520 h 1000341"/>
                  <a:gd name="connsiteX85" fmla="*/ 295421 w 1071756"/>
                  <a:gd name="connsiteY85" fmla="*/ 689317 h 1000341"/>
                  <a:gd name="connsiteX86" fmla="*/ 267286 w 1071756"/>
                  <a:gd name="connsiteY86" fmla="*/ 731520 h 1000341"/>
                  <a:gd name="connsiteX87" fmla="*/ 168812 w 1071756"/>
                  <a:gd name="connsiteY87" fmla="*/ 815926 h 1000341"/>
                  <a:gd name="connsiteX88" fmla="*/ 140677 w 1071756"/>
                  <a:gd name="connsiteY88" fmla="*/ 844062 h 1000341"/>
                  <a:gd name="connsiteX89" fmla="*/ 70338 w 1071756"/>
                  <a:gd name="connsiteY89" fmla="*/ 787791 h 1000341"/>
                  <a:gd name="connsiteX90" fmla="*/ 98474 w 1071756"/>
                  <a:gd name="connsiteY90" fmla="*/ 604911 h 1000341"/>
                  <a:gd name="connsiteX91" fmla="*/ 154745 w 1071756"/>
                  <a:gd name="connsiteY91" fmla="*/ 633046 h 1000341"/>
                  <a:gd name="connsiteX92" fmla="*/ 211015 w 1071756"/>
                  <a:gd name="connsiteY92" fmla="*/ 717452 h 1000341"/>
                  <a:gd name="connsiteX93" fmla="*/ 267286 w 1071756"/>
                  <a:gd name="connsiteY93" fmla="*/ 829994 h 1000341"/>
                  <a:gd name="connsiteX94" fmla="*/ 351692 w 1071756"/>
                  <a:gd name="connsiteY94" fmla="*/ 872197 h 1000341"/>
                  <a:gd name="connsiteX95" fmla="*/ 436098 w 1071756"/>
                  <a:gd name="connsiteY95" fmla="*/ 844062 h 1000341"/>
                  <a:gd name="connsiteX96" fmla="*/ 464234 w 1071756"/>
                  <a:gd name="connsiteY96" fmla="*/ 759656 h 1000341"/>
                  <a:gd name="connsiteX97" fmla="*/ 492369 w 1071756"/>
                  <a:gd name="connsiteY97" fmla="*/ 731520 h 1000341"/>
                  <a:gd name="connsiteX98" fmla="*/ 562708 w 1071756"/>
                  <a:gd name="connsiteY98" fmla="*/ 633046 h 1000341"/>
                  <a:gd name="connsiteX99" fmla="*/ 689317 w 1071756"/>
                  <a:gd name="connsiteY99" fmla="*/ 618979 h 1000341"/>
                  <a:gd name="connsiteX100" fmla="*/ 703385 w 1071756"/>
                  <a:gd name="connsiteY100" fmla="*/ 661182 h 1000341"/>
                  <a:gd name="connsiteX101" fmla="*/ 590843 w 1071756"/>
                  <a:gd name="connsiteY101" fmla="*/ 717452 h 1000341"/>
                  <a:gd name="connsiteX102" fmla="*/ 506437 w 1071756"/>
                  <a:gd name="connsiteY102" fmla="*/ 745588 h 1000341"/>
                  <a:gd name="connsiteX103" fmla="*/ 520505 w 1071756"/>
                  <a:gd name="connsiteY103" fmla="*/ 689317 h 1000341"/>
                  <a:gd name="connsiteX104" fmla="*/ 618978 w 1071756"/>
                  <a:gd name="connsiteY104" fmla="*/ 548640 h 1000341"/>
                  <a:gd name="connsiteX105" fmla="*/ 689317 w 1071756"/>
                  <a:gd name="connsiteY105" fmla="*/ 450166 h 1000341"/>
                  <a:gd name="connsiteX106" fmla="*/ 731520 w 1071756"/>
                  <a:gd name="connsiteY106" fmla="*/ 407963 h 1000341"/>
                  <a:gd name="connsiteX107" fmla="*/ 787791 w 1071756"/>
                  <a:gd name="connsiteY107" fmla="*/ 393896 h 1000341"/>
                  <a:gd name="connsiteX108" fmla="*/ 815926 w 1071756"/>
                  <a:gd name="connsiteY108" fmla="*/ 436099 h 1000341"/>
                  <a:gd name="connsiteX109" fmla="*/ 829994 w 1071756"/>
                  <a:gd name="connsiteY109" fmla="*/ 492369 h 1000341"/>
                  <a:gd name="connsiteX110" fmla="*/ 844061 w 1071756"/>
                  <a:gd name="connsiteY110" fmla="*/ 534572 h 1000341"/>
                  <a:gd name="connsiteX111" fmla="*/ 914400 w 1071756"/>
                  <a:gd name="connsiteY111" fmla="*/ 520505 h 1000341"/>
                  <a:gd name="connsiteX112" fmla="*/ 928468 w 1071756"/>
                  <a:gd name="connsiteY112" fmla="*/ 450166 h 1000341"/>
                  <a:gd name="connsiteX113" fmla="*/ 900332 w 1071756"/>
                  <a:gd name="connsiteY113" fmla="*/ 492369 h 1000341"/>
                  <a:gd name="connsiteX114" fmla="*/ 886265 w 1071756"/>
                  <a:gd name="connsiteY114" fmla="*/ 576776 h 1000341"/>
                  <a:gd name="connsiteX115" fmla="*/ 858129 w 1071756"/>
                  <a:gd name="connsiteY115" fmla="*/ 675249 h 1000341"/>
                  <a:gd name="connsiteX116" fmla="*/ 815926 w 1071756"/>
                  <a:gd name="connsiteY116" fmla="*/ 801859 h 1000341"/>
                  <a:gd name="connsiteX117" fmla="*/ 829994 w 1071756"/>
                  <a:gd name="connsiteY117" fmla="*/ 633046 h 1000341"/>
                  <a:gd name="connsiteX118" fmla="*/ 942535 w 1071756"/>
                  <a:gd name="connsiteY118" fmla="*/ 478302 h 1000341"/>
                  <a:gd name="connsiteX119" fmla="*/ 970671 w 1071756"/>
                  <a:gd name="connsiteY119" fmla="*/ 393896 h 1000341"/>
                  <a:gd name="connsiteX120" fmla="*/ 1012874 w 1071756"/>
                  <a:gd name="connsiteY120" fmla="*/ 295422 h 1000341"/>
                  <a:gd name="connsiteX121" fmla="*/ 1026941 w 1071756"/>
                  <a:gd name="connsiteY121" fmla="*/ 196948 h 1000341"/>
                  <a:gd name="connsiteX122" fmla="*/ 1041009 w 1071756"/>
                  <a:gd name="connsiteY122" fmla="*/ 239151 h 1000341"/>
                  <a:gd name="connsiteX123" fmla="*/ 1069145 w 1071756"/>
                  <a:gd name="connsiteY123" fmla="*/ 211016 h 1000341"/>
                  <a:gd name="connsiteX124" fmla="*/ 1055077 w 1071756"/>
                  <a:gd name="connsiteY124" fmla="*/ 84406 h 1000341"/>
                  <a:gd name="connsiteX125" fmla="*/ 984738 w 1071756"/>
                  <a:gd name="connsiteY125" fmla="*/ 126609 h 1000341"/>
                  <a:gd name="connsiteX126" fmla="*/ 970671 w 1071756"/>
                  <a:gd name="connsiteY126" fmla="*/ 225083 h 1000341"/>
                  <a:gd name="connsiteX127" fmla="*/ 886265 w 1071756"/>
                  <a:gd name="connsiteY127" fmla="*/ 267286 h 1000341"/>
                  <a:gd name="connsiteX128" fmla="*/ 815926 w 1071756"/>
                  <a:gd name="connsiteY128" fmla="*/ 253219 h 1000341"/>
                  <a:gd name="connsiteX129" fmla="*/ 759655 w 1071756"/>
                  <a:gd name="connsiteY129" fmla="*/ 168812 h 1000341"/>
                  <a:gd name="connsiteX130" fmla="*/ 745588 w 1071756"/>
                  <a:gd name="connsiteY130" fmla="*/ 126609 h 1000341"/>
                  <a:gd name="connsiteX131" fmla="*/ 872197 w 1071756"/>
                  <a:gd name="connsiteY131" fmla="*/ 56271 h 1000341"/>
                  <a:gd name="connsiteX132" fmla="*/ 914400 w 1071756"/>
                  <a:gd name="connsiteY132" fmla="*/ 28136 h 1000341"/>
                  <a:gd name="connsiteX133" fmla="*/ 942535 w 1071756"/>
                  <a:gd name="connsiteY133" fmla="*/ 0 h 1000341"/>
                  <a:gd name="connsiteX0" fmla="*/ 576775 w 1071756"/>
                  <a:gd name="connsiteY0" fmla="*/ 196948 h 1000341"/>
                  <a:gd name="connsiteX1" fmla="*/ 647114 w 1071756"/>
                  <a:gd name="connsiteY1" fmla="*/ 239151 h 1000341"/>
                  <a:gd name="connsiteX2" fmla="*/ 689317 w 1071756"/>
                  <a:gd name="connsiteY2" fmla="*/ 211016 h 1000341"/>
                  <a:gd name="connsiteX3" fmla="*/ 703385 w 1071756"/>
                  <a:gd name="connsiteY3" fmla="*/ 112542 h 1000341"/>
                  <a:gd name="connsiteX4" fmla="*/ 731520 w 1071756"/>
                  <a:gd name="connsiteY4" fmla="*/ 56271 h 1000341"/>
                  <a:gd name="connsiteX5" fmla="*/ 829994 w 1071756"/>
                  <a:gd name="connsiteY5" fmla="*/ 98474 h 1000341"/>
                  <a:gd name="connsiteX6" fmla="*/ 858129 w 1071756"/>
                  <a:gd name="connsiteY6" fmla="*/ 182880 h 1000341"/>
                  <a:gd name="connsiteX7" fmla="*/ 829994 w 1071756"/>
                  <a:gd name="connsiteY7" fmla="*/ 337625 h 1000341"/>
                  <a:gd name="connsiteX8" fmla="*/ 787791 w 1071756"/>
                  <a:gd name="connsiteY8" fmla="*/ 351692 h 1000341"/>
                  <a:gd name="connsiteX9" fmla="*/ 661181 w 1071756"/>
                  <a:gd name="connsiteY9" fmla="*/ 323557 h 1000341"/>
                  <a:gd name="connsiteX10" fmla="*/ 717452 w 1071756"/>
                  <a:gd name="connsiteY10" fmla="*/ 140677 h 1000341"/>
                  <a:gd name="connsiteX11" fmla="*/ 773723 w 1071756"/>
                  <a:gd name="connsiteY11" fmla="*/ 154745 h 1000341"/>
                  <a:gd name="connsiteX12" fmla="*/ 801858 w 1071756"/>
                  <a:gd name="connsiteY12" fmla="*/ 323557 h 1000341"/>
                  <a:gd name="connsiteX13" fmla="*/ 731520 w 1071756"/>
                  <a:gd name="connsiteY13" fmla="*/ 337625 h 1000341"/>
                  <a:gd name="connsiteX14" fmla="*/ 661181 w 1071756"/>
                  <a:gd name="connsiteY14" fmla="*/ 323557 h 1000341"/>
                  <a:gd name="connsiteX15" fmla="*/ 647114 w 1071756"/>
                  <a:gd name="connsiteY15" fmla="*/ 112542 h 1000341"/>
                  <a:gd name="connsiteX16" fmla="*/ 661181 w 1071756"/>
                  <a:gd name="connsiteY16" fmla="*/ 70339 h 1000341"/>
                  <a:gd name="connsiteX17" fmla="*/ 745588 w 1071756"/>
                  <a:gd name="connsiteY17" fmla="*/ 28136 h 1000341"/>
                  <a:gd name="connsiteX18" fmla="*/ 886265 w 1071756"/>
                  <a:gd name="connsiteY18" fmla="*/ 42203 h 1000341"/>
                  <a:gd name="connsiteX19" fmla="*/ 900332 w 1071756"/>
                  <a:gd name="connsiteY19" fmla="*/ 84406 h 1000341"/>
                  <a:gd name="connsiteX20" fmla="*/ 928468 w 1071756"/>
                  <a:gd name="connsiteY20" fmla="*/ 196948 h 1000341"/>
                  <a:gd name="connsiteX21" fmla="*/ 900332 w 1071756"/>
                  <a:gd name="connsiteY21" fmla="*/ 379828 h 1000341"/>
                  <a:gd name="connsiteX22" fmla="*/ 886265 w 1071756"/>
                  <a:gd name="connsiteY22" fmla="*/ 436099 h 1000341"/>
                  <a:gd name="connsiteX23" fmla="*/ 844061 w 1071756"/>
                  <a:gd name="connsiteY23" fmla="*/ 464234 h 1000341"/>
                  <a:gd name="connsiteX24" fmla="*/ 787791 w 1071756"/>
                  <a:gd name="connsiteY24" fmla="*/ 520505 h 1000341"/>
                  <a:gd name="connsiteX25" fmla="*/ 717452 w 1071756"/>
                  <a:gd name="connsiteY25" fmla="*/ 534572 h 1000341"/>
                  <a:gd name="connsiteX26" fmla="*/ 604911 w 1071756"/>
                  <a:gd name="connsiteY26" fmla="*/ 562708 h 1000341"/>
                  <a:gd name="connsiteX27" fmla="*/ 562708 w 1071756"/>
                  <a:gd name="connsiteY27" fmla="*/ 520505 h 1000341"/>
                  <a:gd name="connsiteX28" fmla="*/ 548640 w 1071756"/>
                  <a:gd name="connsiteY28" fmla="*/ 464234 h 1000341"/>
                  <a:gd name="connsiteX29" fmla="*/ 520505 w 1071756"/>
                  <a:gd name="connsiteY29" fmla="*/ 407963 h 1000341"/>
                  <a:gd name="connsiteX30" fmla="*/ 506437 w 1071756"/>
                  <a:gd name="connsiteY30" fmla="*/ 365760 h 1000341"/>
                  <a:gd name="connsiteX31" fmla="*/ 478301 w 1071756"/>
                  <a:gd name="connsiteY31" fmla="*/ 337625 h 1000341"/>
                  <a:gd name="connsiteX32" fmla="*/ 450166 w 1071756"/>
                  <a:gd name="connsiteY32" fmla="*/ 295422 h 1000341"/>
                  <a:gd name="connsiteX33" fmla="*/ 407963 w 1071756"/>
                  <a:gd name="connsiteY33" fmla="*/ 436099 h 1000341"/>
                  <a:gd name="connsiteX34" fmla="*/ 450166 w 1071756"/>
                  <a:gd name="connsiteY34" fmla="*/ 450166 h 1000341"/>
                  <a:gd name="connsiteX35" fmla="*/ 520505 w 1071756"/>
                  <a:gd name="connsiteY35" fmla="*/ 464234 h 1000341"/>
                  <a:gd name="connsiteX36" fmla="*/ 689317 w 1071756"/>
                  <a:gd name="connsiteY36" fmla="*/ 239151 h 1000341"/>
                  <a:gd name="connsiteX37" fmla="*/ 661181 w 1071756"/>
                  <a:gd name="connsiteY37" fmla="*/ 196948 h 1000341"/>
                  <a:gd name="connsiteX38" fmla="*/ 604911 w 1071756"/>
                  <a:gd name="connsiteY38" fmla="*/ 211016 h 1000341"/>
                  <a:gd name="connsiteX39" fmla="*/ 590843 w 1071756"/>
                  <a:gd name="connsiteY39" fmla="*/ 351692 h 1000341"/>
                  <a:gd name="connsiteX40" fmla="*/ 633046 w 1071756"/>
                  <a:gd name="connsiteY40" fmla="*/ 379828 h 1000341"/>
                  <a:gd name="connsiteX41" fmla="*/ 675249 w 1071756"/>
                  <a:gd name="connsiteY41" fmla="*/ 365760 h 1000341"/>
                  <a:gd name="connsiteX42" fmla="*/ 703385 w 1071756"/>
                  <a:gd name="connsiteY42" fmla="*/ 337625 h 1000341"/>
                  <a:gd name="connsiteX43" fmla="*/ 787791 w 1071756"/>
                  <a:gd name="connsiteY43" fmla="*/ 295422 h 1000341"/>
                  <a:gd name="connsiteX44" fmla="*/ 815926 w 1071756"/>
                  <a:gd name="connsiteY44" fmla="*/ 337625 h 1000341"/>
                  <a:gd name="connsiteX45" fmla="*/ 787791 w 1071756"/>
                  <a:gd name="connsiteY45" fmla="*/ 379828 h 1000341"/>
                  <a:gd name="connsiteX46" fmla="*/ 703385 w 1071756"/>
                  <a:gd name="connsiteY46" fmla="*/ 436099 h 1000341"/>
                  <a:gd name="connsiteX47" fmla="*/ 618978 w 1071756"/>
                  <a:gd name="connsiteY47" fmla="*/ 520505 h 1000341"/>
                  <a:gd name="connsiteX48" fmla="*/ 534572 w 1071756"/>
                  <a:gd name="connsiteY48" fmla="*/ 548640 h 1000341"/>
                  <a:gd name="connsiteX49" fmla="*/ 492369 w 1071756"/>
                  <a:gd name="connsiteY49" fmla="*/ 562708 h 1000341"/>
                  <a:gd name="connsiteX50" fmla="*/ 436098 w 1071756"/>
                  <a:gd name="connsiteY50" fmla="*/ 604911 h 1000341"/>
                  <a:gd name="connsiteX51" fmla="*/ 393895 w 1071756"/>
                  <a:gd name="connsiteY51" fmla="*/ 689317 h 1000341"/>
                  <a:gd name="connsiteX52" fmla="*/ 351692 w 1071756"/>
                  <a:gd name="connsiteY52" fmla="*/ 717452 h 1000341"/>
                  <a:gd name="connsiteX53" fmla="*/ 323557 w 1071756"/>
                  <a:gd name="connsiteY53" fmla="*/ 773723 h 1000341"/>
                  <a:gd name="connsiteX54" fmla="*/ 239151 w 1071756"/>
                  <a:gd name="connsiteY54" fmla="*/ 844062 h 1000341"/>
                  <a:gd name="connsiteX55" fmla="*/ 253218 w 1071756"/>
                  <a:gd name="connsiteY55" fmla="*/ 745588 h 1000341"/>
                  <a:gd name="connsiteX56" fmla="*/ 379828 w 1071756"/>
                  <a:gd name="connsiteY56" fmla="*/ 520505 h 1000341"/>
                  <a:gd name="connsiteX57" fmla="*/ 422031 w 1071756"/>
                  <a:gd name="connsiteY57" fmla="*/ 436099 h 1000341"/>
                  <a:gd name="connsiteX58" fmla="*/ 464234 w 1071756"/>
                  <a:gd name="connsiteY58" fmla="*/ 323557 h 1000341"/>
                  <a:gd name="connsiteX59" fmla="*/ 450166 w 1071756"/>
                  <a:gd name="connsiteY59" fmla="*/ 196948 h 1000341"/>
                  <a:gd name="connsiteX60" fmla="*/ 407963 w 1071756"/>
                  <a:gd name="connsiteY60" fmla="*/ 211016 h 1000341"/>
                  <a:gd name="connsiteX61" fmla="*/ 393895 w 1071756"/>
                  <a:gd name="connsiteY61" fmla="*/ 281354 h 1000341"/>
                  <a:gd name="connsiteX62" fmla="*/ 379828 w 1071756"/>
                  <a:gd name="connsiteY62" fmla="*/ 323557 h 1000341"/>
                  <a:gd name="connsiteX63" fmla="*/ 365760 w 1071756"/>
                  <a:gd name="connsiteY63" fmla="*/ 393896 h 1000341"/>
                  <a:gd name="connsiteX64" fmla="*/ 337625 w 1071756"/>
                  <a:gd name="connsiteY64" fmla="*/ 450166 h 1000341"/>
                  <a:gd name="connsiteX65" fmla="*/ 323557 w 1071756"/>
                  <a:gd name="connsiteY65" fmla="*/ 520505 h 1000341"/>
                  <a:gd name="connsiteX66" fmla="*/ 337625 w 1071756"/>
                  <a:gd name="connsiteY66" fmla="*/ 633046 h 1000341"/>
                  <a:gd name="connsiteX67" fmla="*/ 295421 w 1071756"/>
                  <a:gd name="connsiteY67" fmla="*/ 647114 h 1000341"/>
                  <a:gd name="connsiteX68" fmla="*/ 239151 w 1071756"/>
                  <a:gd name="connsiteY68" fmla="*/ 661182 h 1000341"/>
                  <a:gd name="connsiteX69" fmla="*/ 211015 w 1071756"/>
                  <a:gd name="connsiteY69" fmla="*/ 633046 h 1000341"/>
                  <a:gd name="connsiteX70" fmla="*/ 239151 w 1071756"/>
                  <a:gd name="connsiteY70" fmla="*/ 576776 h 1000341"/>
                  <a:gd name="connsiteX71" fmla="*/ 253218 w 1071756"/>
                  <a:gd name="connsiteY71" fmla="*/ 520505 h 1000341"/>
                  <a:gd name="connsiteX72" fmla="*/ 239151 w 1071756"/>
                  <a:gd name="connsiteY72" fmla="*/ 436099 h 1000341"/>
                  <a:gd name="connsiteX73" fmla="*/ 211015 w 1071756"/>
                  <a:gd name="connsiteY73" fmla="*/ 464234 h 1000341"/>
                  <a:gd name="connsiteX74" fmla="*/ 182880 w 1071756"/>
                  <a:gd name="connsiteY74" fmla="*/ 548640 h 1000341"/>
                  <a:gd name="connsiteX75" fmla="*/ 168812 w 1071756"/>
                  <a:gd name="connsiteY75" fmla="*/ 647114 h 1000341"/>
                  <a:gd name="connsiteX76" fmla="*/ 126609 w 1071756"/>
                  <a:gd name="connsiteY76" fmla="*/ 717452 h 1000341"/>
                  <a:gd name="connsiteX77" fmla="*/ 84406 w 1071756"/>
                  <a:gd name="connsiteY77" fmla="*/ 731520 h 1000341"/>
                  <a:gd name="connsiteX78" fmla="*/ 0 w 1071756"/>
                  <a:gd name="connsiteY78" fmla="*/ 787791 h 1000341"/>
                  <a:gd name="connsiteX79" fmla="*/ 14068 w 1071756"/>
                  <a:gd name="connsiteY79" fmla="*/ 984739 h 1000341"/>
                  <a:gd name="connsiteX80" fmla="*/ 56271 w 1071756"/>
                  <a:gd name="connsiteY80" fmla="*/ 998806 h 1000341"/>
                  <a:gd name="connsiteX81" fmla="*/ 112541 w 1071756"/>
                  <a:gd name="connsiteY81" fmla="*/ 956603 h 1000341"/>
                  <a:gd name="connsiteX82" fmla="*/ 140677 w 1071756"/>
                  <a:gd name="connsiteY82" fmla="*/ 914400 h 1000341"/>
                  <a:gd name="connsiteX83" fmla="*/ 225083 w 1071756"/>
                  <a:gd name="connsiteY83" fmla="*/ 801859 h 1000341"/>
                  <a:gd name="connsiteX84" fmla="*/ 281354 w 1071756"/>
                  <a:gd name="connsiteY84" fmla="*/ 731520 h 1000341"/>
                  <a:gd name="connsiteX85" fmla="*/ 295421 w 1071756"/>
                  <a:gd name="connsiteY85" fmla="*/ 689317 h 1000341"/>
                  <a:gd name="connsiteX86" fmla="*/ 267286 w 1071756"/>
                  <a:gd name="connsiteY86" fmla="*/ 731520 h 1000341"/>
                  <a:gd name="connsiteX87" fmla="*/ 168812 w 1071756"/>
                  <a:gd name="connsiteY87" fmla="*/ 815926 h 1000341"/>
                  <a:gd name="connsiteX88" fmla="*/ 140677 w 1071756"/>
                  <a:gd name="connsiteY88" fmla="*/ 844062 h 1000341"/>
                  <a:gd name="connsiteX89" fmla="*/ 70338 w 1071756"/>
                  <a:gd name="connsiteY89" fmla="*/ 787791 h 1000341"/>
                  <a:gd name="connsiteX90" fmla="*/ 98474 w 1071756"/>
                  <a:gd name="connsiteY90" fmla="*/ 604911 h 1000341"/>
                  <a:gd name="connsiteX91" fmla="*/ 154745 w 1071756"/>
                  <a:gd name="connsiteY91" fmla="*/ 633046 h 1000341"/>
                  <a:gd name="connsiteX92" fmla="*/ 211015 w 1071756"/>
                  <a:gd name="connsiteY92" fmla="*/ 717452 h 1000341"/>
                  <a:gd name="connsiteX93" fmla="*/ 267286 w 1071756"/>
                  <a:gd name="connsiteY93" fmla="*/ 829994 h 1000341"/>
                  <a:gd name="connsiteX94" fmla="*/ 351692 w 1071756"/>
                  <a:gd name="connsiteY94" fmla="*/ 872197 h 1000341"/>
                  <a:gd name="connsiteX95" fmla="*/ 436098 w 1071756"/>
                  <a:gd name="connsiteY95" fmla="*/ 844062 h 1000341"/>
                  <a:gd name="connsiteX96" fmla="*/ 464234 w 1071756"/>
                  <a:gd name="connsiteY96" fmla="*/ 759656 h 1000341"/>
                  <a:gd name="connsiteX97" fmla="*/ 492369 w 1071756"/>
                  <a:gd name="connsiteY97" fmla="*/ 731520 h 1000341"/>
                  <a:gd name="connsiteX98" fmla="*/ 562708 w 1071756"/>
                  <a:gd name="connsiteY98" fmla="*/ 633046 h 1000341"/>
                  <a:gd name="connsiteX99" fmla="*/ 689317 w 1071756"/>
                  <a:gd name="connsiteY99" fmla="*/ 618979 h 1000341"/>
                  <a:gd name="connsiteX100" fmla="*/ 703385 w 1071756"/>
                  <a:gd name="connsiteY100" fmla="*/ 661182 h 1000341"/>
                  <a:gd name="connsiteX101" fmla="*/ 590843 w 1071756"/>
                  <a:gd name="connsiteY101" fmla="*/ 717452 h 1000341"/>
                  <a:gd name="connsiteX102" fmla="*/ 506437 w 1071756"/>
                  <a:gd name="connsiteY102" fmla="*/ 745588 h 1000341"/>
                  <a:gd name="connsiteX103" fmla="*/ 520505 w 1071756"/>
                  <a:gd name="connsiteY103" fmla="*/ 689317 h 1000341"/>
                  <a:gd name="connsiteX104" fmla="*/ 618978 w 1071756"/>
                  <a:gd name="connsiteY104" fmla="*/ 548640 h 1000341"/>
                  <a:gd name="connsiteX105" fmla="*/ 689317 w 1071756"/>
                  <a:gd name="connsiteY105" fmla="*/ 450166 h 1000341"/>
                  <a:gd name="connsiteX106" fmla="*/ 731520 w 1071756"/>
                  <a:gd name="connsiteY106" fmla="*/ 407963 h 1000341"/>
                  <a:gd name="connsiteX107" fmla="*/ 787791 w 1071756"/>
                  <a:gd name="connsiteY107" fmla="*/ 393896 h 1000341"/>
                  <a:gd name="connsiteX108" fmla="*/ 815926 w 1071756"/>
                  <a:gd name="connsiteY108" fmla="*/ 436099 h 1000341"/>
                  <a:gd name="connsiteX109" fmla="*/ 829994 w 1071756"/>
                  <a:gd name="connsiteY109" fmla="*/ 492369 h 1000341"/>
                  <a:gd name="connsiteX110" fmla="*/ 844061 w 1071756"/>
                  <a:gd name="connsiteY110" fmla="*/ 534572 h 1000341"/>
                  <a:gd name="connsiteX111" fmla="*/ 914400 w 1071756"/>
                  <a:gd name="connsiteY111" fmla="*/ 520505 h 1000341"/>
                  <a:gd name="connsiteX112" fmla="*/ 928468 w 1071756"/>
                  <a:gd name="connsiteY112" fmla="*/ 450166 h 1000341"/>
                  <a:gd name="connsiteX113" fmla="*/ 900332 w 1071756"/>
                  <a:gd name="connsiteY113" fmla="*/ 492369 h 1000341"/>
                  <a:gd name="connsiteX114" fmla="*/ 886265 w 1071756"/>
                  <a:gd name="connsiteY114" fmla="*/ 576776 h 1000341"/>
                  <a:gd name="connsiteX115" fmla="*/ 858129 w 1071756"/>
                  <a:gd name="connsiteY115" fmla="*/ 675249 h 1000341"/>
                  <a:gd name="connsiteX116" fmla="*/ 661182 w 1071756"/>
                  <a:gd name="connsiteY116" fmla="*/ 801859 h 1000341"/>
                  <a:gd name="connsiteX117" fmla="*/ 829994 w 1071756"/>
                  <a:gd name="connsiteY117" fmla="*/ 633046 h 1000341"/>
                  <a:gd name="connsiteX118" fmla="*/ 942535 w 1071756"/>
                  <a:gd name="connsiteY118" fmla="*/ 478302 h 1000341"/>
                  <a:gd name="connsiteX119" fmla="*/ 970671 w 1071756"/>
                  <a:gd name="connsiteY119" fmla="*/ 393896 h 1000341"/>
                  <a:gd name="connsiteX120" fmla="*/ 1012874 w 1071756"/>
                  <a:gd name="connsiteY120" fmla="*/ 295422 h 1000341"/>
                  <a:gd name="connsiteX121" fmla="*/ 1026941 w 1071756"/>
                  <a:gd name="connsiteY121" fmla="*/ 196948 h 1000341"/>
                  <a:gd name="connsiteX122" fmla="*/ 1041009 w 1071756"/>
                  <a:gd name="connsiteY122" fmla="*/ 239151 h 1000341"/>
                  <a:gd name="connsiteX123" fmla="*/ 1069145 w 1071756"/>
                  <a:gd name="connsiteY123" fmla="*/ 211016 h 1000341"/>
                  <a:gd name="connsiteX124" fmla="*/ 1055077 w 1071756"/>
                  <a:gd name="connsiteY124" fmla="*/ 84406 h 1000341"/>
                  <a:gd name="connsiteX125" fmla="*/ 984738 w 1071756"/>
                  <a:gd name="connsiteY125" fmla="*/ 126609 h 1000341"/>
                  <a:gd name="connsiteX126" fmla="*/ 970671 w 1071756"/>
                  <a:gd name="connsiteY126" fmla="*/ 225083 h 1000341"/>
                  <a:gd name="connsiteX127" fmla="*/ 886265 w 1071756"/>
                  <a:gd name="connsiteY127" fmla="*/ 267286 h 1000341"/>
                  <a:gd name="connsiteX128" fmla="*/ 815926 w 1071756"/>
                  <a:gd name="connsiteY128" fmla="*/ 253219 h 1000341"/>
                  <a:gd name="connsiteX129" fmla="*/ 759655 w 1071756"/>
                  <a:gd name="connsiteY129" fmla="*/ 168812 h 1000341"/>
                  <a:gd name="connsiteX130" fmla="*/ 745588 w 1071756"/>
                  <a:gd name="connsiteY130" fmla="*/ 126609 h 1000341"/>
                  <a:gd name="connsiteX131" fmla="*/ 872197 w 1071756"/>
                  <a:gd name="connsiteY131" fmla="*/ 56271 h 1000341"/>
                  <a:gd name="connsiteX132" fmla="*/ 914400 w 1071756"/>
                  <a:gd name="connsiteY132" fmla="*/ 28136 h 1000341"/>
                  <a:gd name="connsiteX133" fmla="*/ 942535 w 1071756"/>
                  <a:gd name="connsiteY133" fmla="*/ 0 h 1000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1071756" h="1000341">
                    <a:moveTo>
                      <a:pt x="576775" y="196948"/>
                    </a:moveTo>
                    <a:cubicBezTo>
                      <a:pt x="600221" y="211016"/>
                      <a:pt x="619982" y="235759"/>
                      <a:pt x="647114" y="239151"/>
                    </a:cubicBezTo>
                    <a:cubicBezTo>
                      <a:pt x="663891" y="241248"/>
                      <a:pt x="682450" y="226466"/>
                      <a:pt x="689317" y="211016"/>
                    </a:cubicBezTo>
                    <a:cubicBezTo>
                      <a:pt x="702784" y="180716"/>
                      <a:pt x="694661" y="144532"/>
                      <a:pt x="703385" y="112542"/>
                    </a:cubicBezTo>
                    <a:cubicBezTo>
                      <a:pt x="708903" y="92310"/>
                      <a:pt x="722142" y="75028"/>
                      <a:pt x="731520" y="56271"/>
                    </a:cubicBezTo>
                    <a:cubicBezTo>
                      <a:pt x="758108" y="62918"/>
                      <a:pt x="812004" y="69690"/>
                      <a:pt x="829994" y="98474"/>
                    </a:cubicBezTo>
                    <a:cubicBezTo>
                      <a:pt x="845712" y="123623"/>
                      <a:pt x="858129" y="182880"/>
                      <a:pt x="858129" y="182880"/>
                    </a:cubicBezTo>
                    <a:cubicBezTo>
                      <a:pt x="848751" y="234462"/>
                      <a:pt x="850158" y="289231"/>
                      <a:pt x="829994" y="337625"/>
                    </a:cubicBezTo>
                    <a:cubicBezTo>
                      <a:pt x="824291" y="351313"/>
                      <a:pt x="802568" y="352923"/>
                      <a:pt x="787791" y="351692"/>
                    </a:cubicBezTo>
                    <a:cubicBezTo>
                      <a:pt x="744708" y="348102"/>
                      <a:pt x="703384" y="332935"/>
                      <a:pt x="661181" y="323557"/>
                    </a:cubicBezTo>
                    <a:cubicBezTo>
                      <a:pt x="666350" y="261532"/>
                      <a:pt x="624341" y="140677"/>
                      <a:pt x="717452" y="140677"/>
                    </a:cubicBezTo>
                    <a:cubicBezTo>
                      <a:pt x="736786" y="140677"/>
                      <a:pt x="754966" y="150056"/>
                      <a:pt x="773723" y="154745"/>
                    </a:cubicBezTo>
                    <a:cubicBezTo>
                      <a:pt x="814457" y="209057"/>
                      <a:pt x="857778" y="239677"/>
                      <a:pt x="801858" y="323557"/>
                    </a:cubicBezTo>
                    <a:cubicBezTo>
                      <a:pt x="788595" y="343452"/>
                      <a:pt x="754966" y="332936"/>
                      <a:pt x="731520" y="337625"/>
                    </a:cubicBezTo>
                    <a:cubicBezTo>
                      <a:pt x="708074" y="332936"/>
                      <a:pt x="680638" y="337455"/>
                      <a:pt x="661181" y="323557"/>
                    </a:cubicBezTo>
                    <a:cubicBezTo>
                      <a:pt x="604685" y="283203"/>
                      <a:pt x="643985" y="134443"/>
                      <a:pt x="647114" y="112542"/>
                    </a:cubicBezTo>
                    <a:cubicBezTo>
                      <a:pt x="649211" y="97862"/>
                      <a:pt x="651918" y="81918"/>
                      <a:pt x="661181" y="70339"/>
                    </a:cubicBezTo>
                    <a:cubicBezTo>
                      <a:pt x="681015" y="45546"/>
                      <a:pt x="717785" y="37403"/>
                      <a:pt x="745588" y="28136"/>
                    </a:cubicBezTo>
                    <a:cubicBezTo>
                      <a:pt x="792480" y="32825"/>
                      <a:pt x="841976" y="26098"/>
                      <a:pt x="886265" y="42203"/>
                    </a:cubicBezTo>
                    <a:cubicBezTo>
                      <a:pt x="900201" y="47271"/>
                      <a:pt x="896736" y="70020"/>
                      <a:pt x="900332" y="84406"/>
                    </a:cubicBezTo>
                    <a:lnTo>
                      <a:pt x="928468" y="196948"/>
                    </a:lnTo>
                    <a:cubicBezTo>
                      <a:pt x="919089" y="257908"/>
                      <a:pt x="911051" y="319089"/>
                      <a:pt x="900332" y="379828"/>
                    </a:cubicBezTo>
                    <a:cubicBezTo>
                      <a:pt x="896972" y="398868"/>
                      <a:pt x="896990" y="420012"/>
                      <a:pt x="886265" y="436099"/>
                    </a:cubicBezTo>
                    <a:cubicBezTo>
                      <a:pt x="876886" y="450167"/>
                      <a:pt x="856898" y="453231"/>
                      <a:pt x="844061" y="464234"/>
                    </a:cubicBezTo>
                    <a:cubicBezTo>
                      <a:pt x="823921" y="481497"/>
                      <a:pt x="810979" y="507623"/>
                      <a:pt x="787791" y="520505"/>
                    </a:cubicBezTo>
                    <a:cubicBezTo>
                      <a:pt x="766889" y="532117"/>
                      <a:pt x="740750" y="529195"/>
                      <a:pt x="717452" y="534572"/>
                    </a:cubicBezTo>
                    <a:cubicBezTo>
                      <a:pt x="679774" y="543267"/>
                      <a:pt x="604911" y="562708"/>
                      <a:pt x="604911" y="562708"/>
                    </a:cubicBezTo>
                    <a:cubicBezTo>
                      <a:pt x="590843" y="548640"/>
                      <a:pt x="572579" y="537778"/>
                      <a:pt x="562708" y="520505"/>
                    </a:cubicBezTo>
                    <a:cubicBezTo>
                      <a:pt x="553115" y="503718"/>
                      <a:pt x="555429" y="482337"/>
                      <a:pt x="548640" y="464234"/>
                    </a:cubicBezTo>
                    <a:cubicBezTo>
                      <a:pt x="541277" y="444598"/>
                      <a:pt x="528766" y="427238"/>
                      <a:pt x="520505" y="407963"/>
                    </a:cubicBezTo>
                    <a:cubicBezTo>
                      <a:pt x="514664" y="394333"/>
                      <a:pt x="514066" y="378475"/>
                      <a:pt x="506437" y="365760"/>
                    </a:cubicBezTo>
                    <a:cubicBezTo>
                      <a:pt x="499613" y="354387"/>
                      <a:pt x="486587" y="347982"/>
                      <a:pt x="478301" y="337625"/>
                    </a:cubicBezTo>
                    <a:cubicBezTo>
                      <a:pt x="467739" y="324423"/>
                      <a:pt x="459544" y="309490"/>
                      <a:pt x="450166" y="295422"/>
                    </a:cubicBezTo>
                    <a:cubicBezTo>
                      <a:pt x="358377" y="313779"/>
                      <a:pt x="336775" y="293721"/>
                      <a:pt x="407963" y="436099"/>
                    </a:cubicBezTo>
                    <a:cubicBezTo>
                      <a:pt x="414594" y="449362"/>
                      <a:pt x="435780" y="446570"/>
                      <a:pt x="450166" y="450166"/>
                    </a:cubicBezTo>
                    <a:cubicBezTo>
                      <a:pt x="473363" y="455965"/>
                      <a:pt x="497059" y="459545"/>
                      <a:pt x="520505" y="464234"/>
                    </a:cubicBezTo>
                    <a:cubicBezTo>
                      <a:pt x="736359" y="414422"/>
                      <a:pt x="734179" y="478410"/>
                      <a:pt x="689317" y="239151"/>
                    </a:cubicBezTo>
                    <a:cubicBezTo>
                      <a:pt x="686201" y="222533"/>
                      <a:pt x="670560" y="211016"/>
                      <a:pt x="661181" y="196948"/>
                    </a:cubicBezTo>
                    <a:cubicBezTo>
                      <a:pt x="642424" y="201637"/>
                      <a:pt x="619764" y="198639"/>
                      <a:pt x="604911" y="211016"/>
                    </a:cubicBezTo>
                    <a:cubicBezTo>
                      <a:pt x="565361" y="243974"/>
                      <a:pt x="571501" y="313009"/>
                      <a:pt x="590843" y="351692"/>
                    </a:cubicBezTo>
                    <a:cubicBezTo>
                      <a:pt x="598404" y="366814"/>
                      <a:pt x="618978" y="370449"/>
                      <a:pt x="633046" y="379828"/>
                    </a:cubicBezTo>
                    <a:cubicBezTo>
                      <a:pt x="647114" y="375139"/>
                      <a:pt x="662533" y="373389"/>
                      <a:pt x="675249" y="365760"/>
                    </a:cubicBezTo>
                    <a:cubicBezTo>
                      <a:pt x="686622" y="358936"/>
                      <a:pt x="693028" y="345910"/>
                      <a:pt x="703385" y="337625"/>
                    </a:cubicBezTo>
                    <a:cubicBezTo>
                      <a:pt x="742345" y="306457"/>
                      <a:pt x="743213" y="310281"/>
                      <a:pt x="787791" y="295422"/>
                    </a:cubicBezTo>
                    <a:cubicBezTo>
                      <a:pt x="797169" y="309490"/>
                      <a:pt x="815926" y="320718"/>
                      <a:pt x="815926" y="337625"/>
                    </a:cubicBezTo>
                    <a:cubicBezTo>
                      <a:pt x="815926" y="354532"/>
                      <a:pt x="798615" y="366840"/>
                      <a:pt x="787791" y="379828"/>
                    </a:cubicBezTo>
                    <a:cubicBezTo>
                      <a:pt x="747262" y="428463"/>
                      <a:pt x="755399" y="418761"/>
                      <a:pt x="703385" y="436099"/>
                    </a:cubicBezTo>
                    <a:cubicBezTo>
                      <a:pt x="672433" y="477367"/>
                      <a:pt x="665260" y="499935"/>
                      <a:pt x="618978" y="520505"/>
                    </a:cubicBezTo>
                    <a:cubicBezTo>
                      <a:pt x="591877" y="532550"/>
                      <a:pt x="562707" y="539262"/>
                      <a:pt x="534572" y="548640"/>
                    </a:cubicBezTo>
                    <a:lnTo>
                      <a:pt x="492369" y="562708"/>
                    </a:lnTo>
                    <a:cubicBezTo>
                      <a:pt x="473612" y="576776"/>
                      <a:pt x="452677" y="588332"/>
                      <a:pt x="436098" y="604911"/>
                    </a:cubicBezTo>
                    <a:cubicBezTo>
                      <a:pt x="317510" y="723499"/>
                      <a:pt x="485428" y="574901"/>
                      <a:pt x="393895" y="689317"/>
                    </a:cubicBezTo>
                    <a:cubicBezTo>
                      <a:pt x="383333" y="702519"/>
                      <a:pt x="365760" y="708074"/>
                      <a:pt x="351692" y="717452"/>
                    </a:cubicBezTo>
                    <a:cubicBezTo>
                      <a:pt x="342314" y="736209"/>
                      <a:pt x="335746" y="756658"/>
                      <a:pt x="323557" y="773723"/>
                    </a:cubicBezTo>
                    <a:cubicBezTo>
                      <a:pt x="298941" y="808186"/>
                      <a:pt x="272801" y="821628"/>
                      <a:pt x="239151" y="844062"/>
                    </a:cubicBezTo>
                    <a:cubicBezTo>
                      <a:pt x="243840" y="811237"/>
                      <a:pt x="243467" y="777280"/>
                      <a:pt x="253218" y="745588"/>
                    </a:cubicBezTo>
                    <a:cubicBezTo>
                      <a:pt x="268648" y="695439"/>
                      <a:pt x="368296" y="543568"/>
                      <a:pt x="379828" y="520505"/>
                    </a:cubicBezTo>
                    <a:cubicBezTo>
                      <a:pt x="393896" y="492370"/>
                      <a:pt x="409014" y="464736"/>
                      <a:pt x="422031" y="436099"/>
                    </a:cubicBezTo>
                    <a:cubicBezTo>
                      <a:pt x="443054" y="389847"/>
                      <a:pt x="449590" y="367487"/>
                      <a:pt x="464234" y="323557"/>
                    </a:cubicBezTo>
                    <a:cubicBezTo>
                      <a:pt x="459545" y="281354"/>
                      <a:pt x="469156" y="234928"/>
                      <a:pt x="450166" y="196948"/>
                    </a:cubicBezTo>
                    <a:cubicBezTo>
                      <a:pt x="443534" y="183685"/>
                      <a:pt x="416188" y="198678"/>
                      <a:pt x="407963" y="211016"/>
                    </a:cubicBezTo>
                    <a:cubicBezTo>
                      <a:pt x="394700" y="230911"/>
                      <a:pt x="399694" y="258158"/>
                      <a:pt x="393895" y="281354"/>
                    </a:cubicBezTo>
                    <a:cubicBezTo>
                      <a:pt x="390299" y="295740"/>
                      <a:pt x="383424" y="309171"/>
                      <a:pt x="379828" y="323557"/>
                    </a:cubicBezTo>
                    <a:cubicBezTo>
                      <a:pt x="374029" y="346754"/>
                      <a:pt x="373321" y="371212"/>
                      <a:pt x="365760" y="393896"/>
                    </a:cubicBezTo>
                    <a:cubicBezTo>
                      <a:pt x="359129" y="413790"/>
                      <a:pt x="347003" y="431409"/>
                      <a:pt x="337625" y="450166"/>
                    </a:cubicBezTo>
                    <a:cubicBezTo>
                      <a:pt x="332936" y="473612"/>
                      <a:pt x="320591" y="496779"/>
                      <a:pt x="323557" y="520505"/>
                    </a:cubicBezTo>
                    <a:cubicBezTo>
                      <a:pt x="332101" y="588861"/>
                      <a:pt x="401470" y="537279"/>
                      <a:pt x="337625" y="633046"/>
                    </a:cubicBezTo>
                    <a:cubicBezTo>
                      <a:pt x="329399" y="645384"/>
                      <a:pt x="309679" y="643040"/>
                      <a:pt x="295421" y="647114"/>
                    </a:cubicBezTo>
                    <a:cubicBezTo>
                      <a:pt x="276831" y="652426"/>
                      <a:pt x="257908" y="656493"/>
                      <a:pt x="239151" y="661182"/>
                    </a:cubicBezTo>
                    <a:cubicBezTo>
                      <a:pt x="229772" y="651803"/>
                      <a:pt x="211015" y="646309"/>
                      <a:pt x="211015" y="633046"/>
                    </a:cubicBezTo>
                    <a:cubicBezTo>
                      <a:pt x="211015" y="612075"/>
                      <a:pt x="231788" y="596412"/>
                      <a:pt x="239151" y="576776"/>
                    </a:cubicBezTo>
                    <a:cubicBezTo>
                      <a:pt x="245940" y="558673"/>
                      <a:pt x="248529" y="539262"/>
                      <a:pt x="253218" y="520505"/>
                    </a:cubicBezTo>
                    <a:cubicBezTo>
                      <a:pt x="248529" y="492370"/>
                      <a:pt x="256265" y="458918"/>
                      <a:pt x="239151" y="436099"/>
                    </a:cubicBezTo>
                    <a:cubicBezTo>
                      <a:pt x="231193" y="425488"/>
                      <a:pt x="216947" y="452371"/>
                      <a:pt x="211015" y="464234"/>
                    </a:cubicBezTo>
                    <a:cubicBezTo>
                      <a:pt x="197752" y="490760"/>
                      <a:pt x="182880" y="548640"/>
                      <a:pt x="182880" y="548640"/>
                    </a:cubicBezTo>
                    <a:cubicBezTo>
                      <a:pt x="178191" y="581465"/>
                      <a:pt x="175315" y="614600"/>
                      <a:pt x="168812" y="647114"/>
                    </a:cubicBezTo>
                    <a:cubicBezTo>
                      <a:pt x="162776" y="677294"/>
                      <a:pt x="154296" y="700840"/>
                      <a:pt x="126609" y="717452"/>
                    </a:cubicBezTo>
                    <a:cubicBezTo>
                      <a:pt x="113893" y="725081"/>
                      <a:pt x="97369" y="724319"/>
                      <a:pt x="84406" y="731520"/>
                    </a:cubicBezTo>
                    <a:cubicBezTo>
                      <a:pt x="54847" y="747942"/>
                      <a:pt x="0" y="787791"/>
                      <a:pt x="0" y="787791"/>
                    </a:cubicBezTo>
                    <a:cubicBezTo>
                      <a:pt x="4689" y="853440"/>
                      <a:pt x="-2891" y="921145"/>
                      <a:pt x="14068" y="984739"/>
                    </a:cubicBezTo>
                    <a:cubicBezTo>
                      <a:pt x="17889" y="999067"/>
                      <a:pt x="42013" y="1002880"/>
                      <a:pt x="56271" y="998806"/>
                    </a:cubicBezTo>
                    <a:cubicBezTo>
                      <a:pt x="78815" y="992365"/>
                      <a:pt x="95962" y="973182"/>
                      <a:pt x="112541" y="956603"/>
                    </a:cubicBezTo>
                    <a:cubicBezTo>
                      <a:pt x="124496" y="944648"/>
                      <a:pt x="130733" y="928074"/>
                      <a:pt x="140677" y="914400"/>
                    </a:cubicBezTo>
                    <a:cubicBezTo>
                      <a:pt x="168258" y="876477"/>
                      <a:pt x="199072" y="840876"/>
                      <a:pt x="225083" y="801859"/>
                    </a:cubicBezTo>
                    <a:cubicBezTo>
                      <a:pt x="260575" y="748620"/>
                      <a:pt x="241263" y="771611"/>
                      <a:pt x="281354" y="731520"/>
                    </a:cubicBezTo>
                    <a:cubicBezTo>
                      <a:pt x="286043" y="717452"/>
                      <a:pt x="310250" y="689317"/>
                      <a:pt x="295421" y="689317"/>
                    </a:cubicBezTo>
                    <a:cubicBezTo>
                      <a:pt x="278514" y="689317"/>
                      <a:pt x="277113" y="717762"/>
                      <a:pt x="267286" y="731520"/>
                    </a:cubicBezTo>
                    <a:cubicBezTo>
                      <a:pt x="216559" y="802539"/>
                      <a:pt x="242424" y="779121"/>
                      <a:pt x="168812" y="815926"/>
                    </a:cubicBezTo>
                    <a:cubicBezTo>
                      <a:pt x="159434" y="825305"/>
                      <a:pt x="153760" y="841881"/>
                      <a:pt x="140677" y="844062"/>
                    </a:cubicBezTo>
                    <a:cubicBezTo>
                      <a:pt x="79317" y="854289"/>
                      <a:pt x="83389" y="826944"/>
                      <a:pt x="70338" y="787791"/>
                    </a:cubicBezTo>
                    <a:cubicBezTo>
                      <a:pt x="79717" y="726831"/>
                      <a:pt x="68940" y="659057"/>
                      <a:pt x="98474" y="604911"/>
                    </a:cubicBezTo>
                    <a:cubicBezTo>
                      <a:pt x="108516" y="586501"/>
                      <a:pt x="139916" y="618217"/>
                      <a:pt x="154745" y="633046"/>
                    </a:cubicBezTo>
                    <a:cubicBezTo>
                      <a:pt x="178655" y="656956"/>
                      <a:pt x="195893" y="687208"/>
                      <a:pt x="211015" y="717452"/>
                    </a:cubicBezTo>
                    <a:cubicBezTo>
                      <a:pt x="229772" y="754966"/>
                      <a:pt x="232388" y="806729"/>
                      <a:pt x="267286" y="829994"/>
                    </a:cubicBezTo>
                    <a:cubicBezTo>
                      <a:pt x="321827" y="866354"/>
                      <a:pt x="293449" y="852782"/>
                      <a:pt x="351692" y="872197"/>
                    </a:cubicBezTo>
                    <a:cubicBezTo>
                      <a:pt x="379827" y="862819"/>
                      <a:pt x="415127" y="865033"/>
                      <a:pt x="436098" y="844062"/>
                    </a:cubicBezTo>
                    <a:cubicBezTo>
                      <a:pt x="457069" y="823091"/>
                      <a:pt x="443263" y="780627"/>
                      <a:pt x="464234" y="759656"/>
                    </a:cubicBezTo>
                    <a:cubicBezTo>
                      <a:pt x="473612" y="750277"/>
                      <a:pt x="485012" y="742556"/>
                      <a:pt x="492369" y="731520"/>
                    </a:cubicBezTo>
                    <a:cubicBezTo>
                      <a:pt x="510920" y="703694"/>
                      <a:pt x="523210" y="646212"/>
                      <a:pt x="562708" y="633046"/>
                    </a:cubicBezTo>
                    <a:cubicBezTo>
                      <a:pt x="602992" y="619618"/>
                      <a:pt x="647114" y="623668"/>
                      <a:pt x="689317" y="618979"/>
                    </a:cubicBezTo>
                    <a:cubicBezTo>
                      <a:pt x="694006" y="633047"/>
                      <a:pt x="708074" y="647114"/>
                      <a:pt x="703385" y="661182"/>
                    </a:cubicBezTo>
                    <a:cubicBezTo>
                      <a:pt x="685628" y="714451"/>
                      <a:pt x="630989" y="706503"/>
                      <a:pt x="590843" y="717452"/>
                    </a:cubicBezTo>
                    <a:cubicBezTo>
                      <a:pt x="562231" y="725255"/>
                      <a:pt x="506437" y="745588"/>
                      <a:pt x="506437" y="745588"/>
                    </a:cubicBezTo>
                    <a:cubicBezTo>
                      <a:pt x="511126" y="726831"/>
                      <a:pt x="512653" y="706985"/>
                      <a:pt x="520505" y="689317"/>
                    </a:cubicBezTo>
                    <a:cubicBezTo>
                      <a:pt x="547540" y="628489"/>
                      <a:pt x="579248" y="601613"/>
                      <a:pt x="618978" y="548640"/>
                    </a:cubicBezTo>
                    <a:cubicBezTo>
                      <a:pt x="663502" y="489275"/>
                      <a:pt x="632280" y="516709"/>
                      <a:pt x="689317" y="450166"/>
                    </a:cubicBezTo>
                    <a:cubicBezTo>
                      <a:pt x="702264" y="435061"/>
                      <a:pt x="714247" y="417833"/>
                      <a:pt x="731520" y="407963"/>
                    </a:cubicBezTo>
                    <a:cubicBezTo>
                      <a:pt x="748307" y="398371"/>
                      <a:pt x="769034" y="398585"/>
                      <a:pt x="787791" y="393896"/>
                    </a:cubicBezTo>
                    <a:cubicBezTo>
                      <a:pt x="797169" y="407964"/>
                      <a:pt x="809266" y="420559"/>
                      <a:pt x="815926" y="436099"/>
                    </a:cubicBezTo>
                    <a:cubicBezTo>
                      <a:pt x="823542" y="453870"/>
                      <a:pt x="824683" y="473779"/>
                      <a:pt x="829994" y="492369"/>
                    </a:cubicBezTo>
                    <a:cubicBezTo>
                      <a:pt x="834068" y="506627"/>
                      <a:pt x="839372" y="520504"/>
                      <a:pt x="844061" y="534572"/>
                    </a:cubicBezTo>
                    <a:cubicBezTo>
                      <a:pt x="867507" y="529883"/>
                      <a:pt x="897493" y="537412"/>
                      <a:pt x="914400" y="520505"/>
                    </a:cubicBezTo>
                    <a:cubicBezTo>
                      <a:pt x="931308" y="503598"/>
                      <a:pt x="939161" y="471552"/>
                      <a:pt x="928468" y="450166"/>
                    </a:cubicBezTo>
                    <a:cubicBezTo>
                      <a:pt x="920907" y="435044"/>
                      <a:pt x="909711" y="478301"/>
                      <a:pt x="900332" y="492369"/>
                    </a:cubicBezTo>
                    <a:cubicBezTo>
                      <a:pt x="895643" y="520505"/>
                      <a:pt x="891859" y="548806"/>
                      <a:pt x="886265" y="576776"/>
                    </a:cubicBezTo>
                    <a:cubicBezTo>
                      <a:pt x="859956" y="708322"/>
                      <a:pt x="895643" y="637735"/>
                      <a:pt x="858129" y="675249"/>
                    </a:cubicBezTo>
                    <a:cubicBezTo>
                      <a:pt x="820615" y="712763"/>
                      <a:pt x="707983" y="708255"/>
                      <a:pt x="661182" y="801859"/>
                    </a:cubicBezTo>
                    <a:cubicBezTo>
                      <a:pt x="665871" y="745588"/>
                      <a:pt x="783102" y="686972"/>
                      <a:pt x="829994" y="633046"/>
                    </a:cubicBezTo>
                    <a:cubicBezTo>
                      <a:pt x="876886" y="579120"/>
                      <a:pt x="923007" y="502712"/>
                      <a:pt x="942535" y="478302"/>
                    </a:cubicBezTo>
                    <a:cubicBezTo>
                      <a:pt x="951914" y="450167"/>
                      <a:pt x="959657" y="421432"/>
                      <a:pt x="970671" y="393896"/>
                    </a:cubicBezTo>
                    <a:cubicBezTo>
                      <a:pt x="1040205" y="220061"/>
                      <a:pt x="967590" y="431271"/>
                      <a:pt x="1012874" y="295422"/>
                    </a:cubicBezTo>
                    <a:cubicBezTo>
                      <a:pt x="1017563" y="262597"/>
                      <a:pt x="1012113" y="226605"/>
                      <a:pt x="1026941" y="196948"/>
                    </a:cubicBezTo>
                    <a:cubicBezTo>
                      <a:pt x="1033572" y="183685"/>
                      <a:pt x="1026941" y="234462"/>
                      <a:pt x="1041009" y="239151"/>
                    </a:cubicBezTo>
                    <a:cubicBezTo>
                      <a:pt x="1053592" y="243345"/>
                      <a:pt x="1059766" y="220394"/>
                      <a:pt x="1069145" y="211016"/>
                    </a:cubicBezTo>
                    <a:cubicBezTo>
                      <a:pt x="1064456" y="168813"/>
                      <a:pt x="1085103" y="114432"/>
                      <a:pt x="1055077" y="84406"/>
                    </a:cubicBezTo>
                    <a:cubicBezTo>
                      <a:pt x="1035743" y="65072"/>
                      <a:pt x="998806" y="103163"/>
                      <a:pt x="984738" y="126609"/>
                    </a:cubicBezTo>
                    <a:cubicBezTo>
                      <a:pt x="967678" y="155042"/>
                      <a:pt x="984137" y="194783"/>
                      <a:pt x="970671" y="225083"/>
                    </a:cubicBezTo>
                    <a:cubicBezTo>
                      <a:pt x="961185" y="246427"/>
                      <a:pt x="904992" y="261044"/>
                      <a:pt x="886265" y="267286"/>
                    </a:cubicBezTo>
                    <a:cubicBezTo>
                      <a:pt x="862819" y="262597"/>
                      <a:pt x="834800" y="267899"/>
                      <a:pt x="815926" y="253219"/>
                    </a:cubicBezTo>
                    <a:cubicBezTo>
                      <a:pt x="789234" y="232459"/>
                      <a:pt x="759655" y="168812"/>
                      <a:pt x="759655" y="168812"/>
                    </a:cubicBezTo>
                    <a:cubicBezTo>
                      <a:pt x="754966" y="154744"/>
                      <a:pt x="736969" y="138675"/>
                      <a:pt x="745588" y="126609"/>
                    </a:cubicBezTo>
                    <a:cubicBezTo>
                      <a:pt x="794871" y="57614"/>
                      <a:pt x="818728" y="83005"/>
                      <a:pt x="872197" y="56271"/>
                    </a:cubicBezTo>
                    <a:cubicBezTo>
                      <a:pt x="887319" y="48710"/>
                      <a:pt x="901198" y="38698"/>
                      <a:pt x="914400" y="28136"/>
                    </a:cubicBezTo>
                    <a:cubicBezTo>
                      <a:pt x="924757" y="19850"/>
                      <a:pt x="942535" y="0"/>
                      <a:pt x="942535" y="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Freeform 117">
                <a:extLst>
                  <a:ext uri="{FF2B5EF4-FFF2-40B4-BE49-F238E27FC236}">
                    <a16:creationId xmlns:a16="http://schemas.microsoft.com/office/drawing/2014/main" id="{CF9B7B6A-2D03-4364-B84C-459DA94E639A}"/>
                  </a:ext>
                </a:extLst>
              </p:cNvPr>
              <p:cNvSpPr/>
              <p:nvPr/>
            </p:nvSpPr>
            <p:spPr>
              <a:xfrm>
                <a:off x="4223142" y="1083626"/>
                <a:ext cx="742910" cy="523737"/>
              </a:xfrm>
              <a:custGeom>
                <a:avLst/>
                <a:gdLst>
                  <a:gd name="connsiteX0" fmla="*/ 393895 w 1097509"/>
                  <a:gd name="connsiteY0" fmla="*/ 126610 h 773723"/>
                  <a:gd name="connsiteX1" fmla="*/ 576775 w 1097509"/>
                  <a:gd name="connsiteY1" fmla="*/ 126610 h 773723"/>
                  <a:gd name="connsiteX2" fmla="*/ 590843 w 1097509"/>
                  <a:gd name="connsiteY2" fmla="*/ 168813 h 773723"/>
                  <a:gd name="connsiteX3" fmla="*/ 520504 w 1097509"/>
                  <a:gd name="connsiteY3" fmla="*/ 351693 h 773723"/>
                  <a:gd name="connsiteX4" fmla="*/ 464233 w 1097509"/>
                  <a:gd name="connsiteY4" fmla="*/ 365760 h 773723"/>
                  <a:gd name="connsiteX5" fmla="*/ 422030 w 1097509"/>
                  <a:gd name="connsiteY5" fmla="*/ 351693 h 773723"/>
                  <a:gd name="connsiteX6" fmla="*/ 379827 w 1097509"/>
                  <a:gd name="connsiteY6" fmla="*/ 267286 h 773723"/>
                  <a:gd name="connsiteX7" fmla="*/ 393895 w 1097509"/>
                  <a:gd name="connsiteY7" fmla="*/ 196948 h 773723"/>
                  <a:gd name="connsiteX8" fmla="*/ 492369 w 1097509"/>
                  <a:gd name="connsiteY8" fmla="*/ 154745 h 773723"/>
                  <a:gd name="connsiteX9" fmla="*/ 618978 w 1097509"/>
                  <a:gd name="connsiteY9" fmla="*/ 182880 h 773723"/>
                  <a:gd name="connsiteX10" fmla="*/ 647113 w 1097509"/>
                  <a:gd name="connsiteY10" fmla="*/ 225083 h 773723"/>
                  <a:gd name="connsiteX11" fmla="*/ 675249 w 1097509"/>
                  <a:gd name="connsiteY11" fmla="*/ 309490 h 773723"/>
                  <a:gd name="connsiteX12" fmla="*/ 661181 w 1097509"/>
                  <a:gd name="connsiteY12" fmla="*/ 393896 h 773723"/>
                  <a:gd name="connsiteX13" fmla="*/ 604910 w 1097509"/>
                  <a:gd name="connsiteY13" fmla="*/ 379828 h 773723"/>
                  <a:gd name="connsiteX14" fmla="*/ 661181 w 1097509"/>
                  <a:gd name="connsiteY14" fmla="*/ 225083 h 773723"/>
                  <a:gd name="connsiteX15" fmla="*/ 844061 w 1097509"/>
                  <a:gd name="connsiteY15" fmla="*/ 225083 h 773723"/>
                  <a:gd name="connsiteX16" fmla="*/ 858129 w 1097509"/>
                  <a:gd name="connsiteY16" fmla="*/ 182880 h 773723"/>
                  <a:gd name="connsiteX17" fmla="*/ 844061 w 1097509"/>
                  <a:gd name="connsiteY17" fmla="*/ 42203 h 773723"/>
                  <a:gd name="connsiteX18" fmla="*/ 717452 w 1097509"/>
                  <a:gd name="connsiteY18" fmla="*/ 98474 h 773723"/>
                  <a:gd name="connsiteX19" fmla="*/ 731520 w 1097509"/>
                  <a:gd name="connsiteY19" fmla="*/ 182880 h 773723"/>
                  <a:gd name="connsiteX20" fmla="*/ 829993 w 1097509"/>
                  <a:gd name="connsiteY20" fmla="*/ 168813 h 773723"/>
                  <a:gd name="connsiteX21" fmla="*/ 914400 w 1097509"/>
                  <a:gd name="connsiteY21" fmla="*/ 140677 h 773723"/>
                  <a:gd name="connsiteX22" fmla="*/ 928467 w 1097509"/>
                  <a:gd name="connsiteY22" fmla="*/ 337625 h 773723"/>
                  <a:gd name="connsiteX23" fmla="*/ 844061 w 1097509"/>
                  <a:gd name="connsiteY23" fmla="*/ 379828 h 773723"/>
                  <a:gd name="connsiteX24" fmla="*/ 815926 w 1097509"/>
                  <a:gd name="connsiteY24" fmla="*/ 281354 h 773723"/>
                  <a:gd name="connsiteX25" fmla="*/ 858129 w 1097509"/>
                  <a:gd name="connsiteY25" fmla="*/ 267286 h 773723"/>
                  <a:gd name="connsiteX26" fmla="*/ 942535 w 1097509"/>
                  <a:gd name="connsiteY26" fmla="*/ 253219 h 773723"/>
                  <a:gd name="connsiteX27" fmla="*/ 970670 w 1097509"/>
                  <a:gd name="connsiteY27" fmla="*/ 225083 h 773723"/>
                  <a:gd name="connsiteX28" fmla="*/ 970670 w 1097509"/>
                  <a:gd name="connsiteY28" fmla="*/ 0 h 773723"/>
                  <a:gd name="connsiteX29" fmla="*/ 900332 w 1097509"/>
                  <a:gd name="connsiteY29" fmla="*/ 14068 h 773723"/>
                  <a:gd name="connsiteX30" fmla="*/ 886264 w 1097509"/>
                  <a:gd name="connsiteY30" fmla="*/ 56271 h 773723"/>
                  <a:gd name="connsiteX31" fmla="*/ 900332 w 1097509"/>
                  <a:gd name="connsiteY31" fmla="*/ 196948 h 773723"/>
                  <a:gd name="connsiteX32" fmla="*/ 942535 w 1097509"/>
                  <a:gd name="connsiteY32" fmla="*/ 253219 h 773723"/>
                  <a:gd name="connsiteX33" fmla="*/ 1041009 w 1097509"/>
                  <a:gd name="connsiteY33" fmla="*/ 323557 h 773723"/>
                  <a:gd name="connsiteX34" fmla="*/ 1083212 w 1097509"/>
                  <a:gd name="connsiteY34" fmla="*/ 309490 h 773723"/>
                  <a:gd name="connsiteX35" fmla="*/ 1083212 w 1097509"/>
                  <a:gd name="connsiteY35" fmla="*/ 182880 h 773723"/>
                  <a:gd name="connsiteX36" fmla="*/ 1041009 w 1097509"/>
                  <a:gd name="connsiteY36" fmla="*/ 168813 h 773723"/>
                  <a:gd name="connsiteX37" fmla="*/ 956603 w 1097509"/>
                  <a:gd name="connsiteY37" fmla="*/ 154745 h 773723"/>
                  <a:gd name="connsiteX38" fmla="*/ 872197 w 1097509"/>
                  <a:gd name="connsiteY38" fmla="*/ 168813 h 773723"/>
                  <a:gd name="connsiteX39" fmla="*/ 844061 w 1097509"/>
                  <a:gd name="connsiteY39" fmla="*/ 196948 h 773723"/>
                  <a:gd name="connsiteX40" fmla="*/ 801858 w 1097509"/>
                  <a:gd name="connsiteY40" fmla="*/ 309490 h 773723"/>
                  <a:gd name="connsiteX41" fmla="*/ 787790 w 1097509"/>
                  <a:gd name="connsiteY41" fmla="*/ 351693 h 773723"/>
                  <a:gd name="connsiteX42" fmla="*/ 773723 w 1097509"/>
                  <a:gd name="connsiteY42" fmla="*/ 478302 h 773723"/>
                  <a:gd name="connsiteX43" fmla="*/ 675249 w 1097509"/>
                  <a:gd name="connsiteY43" fmla="*/ 548640 h 773723"/>
                  <a:gd name="connsiteX44" fmla="*/ 604910 w 1097509"/>
                  <a:gd name="connsiteY44" fmla="*/ 393896 h 773723"/>
                  <a:gd name="connsiteX45" fmla="*/ 562707 w 1097509"/>
                  <a:gd name="connsiteY45" fmla="*/ 422031 h 773723"/>
                  <a:gd name="connsiteX46" fmla="*/ 506437 w 1097509"/>
                  <a:gd name="connsiteY46" fmla="*/ 436099 h 773723"/>
                  <a:gd name="connsiteX47" fmla="*/ 464233 w 1097509"/>
                  <a:gd name="connsiteY47" fmla="*/ 450166 h 773723"/>
                  <a:gd name="connsiteX48" fmla="*/ 337624 w 1097509"/>
                  <a:gd name="connsiteY48" fmla="*/ 436099 h 773723"/>
                  <a:gd name="connsiteX49" fmla="*/ 379827 w 1097509"/>
                  <a:gd name="connsiteY49" fmla="*/ 225083 h 773723"/>
                  <a:gd name="connsiteX50" fmla="*/ 422030 w 1097509"/>
                  <a:gd name="connsiteY50" fmla="*/ 196948 h 773723"/>
                  <a:gd name="connsiteX51" fmla="*/ 450166 w 1097509"/>
                  <a:gd name="connsiteY51" fmla="*/ 168813 h 773723"/>
                  <a:gd name="connsiteX52" fmla="*/ 492369 w 1097509"/>
                  <a:gd name="connsiteY52" fmla="*/ 182880 h 773723"/>
                  <a:gd name="connsiteX53" fmla="*/ 478301 w 1097509"/>
                  <a:gd name="connsiteY53" fmla="*/ 239151 h 773723"/>
                  <a:gd name="connsiteX54" fmla="*/ 422030 w 1097509"/>
                  <a:gd name="connsiteY54" fmla="*/ 323557 h 773723"/>
                  <a:gd name="connsiteX55" fmla="*/ 281353 w 1097509"/>
                  <a:gd name="connsiteY55" fmla="*/ 309490 h 773723"/>
                  <a:gd name="connsiteX56" fmla="*/ 309489 w 1097509"/>
                  <a:gd name="connsiteY56" fmla="*/ 225083 h 773723"/>
                  <a:gd name="connsiteX57" fmla="*/ 351692 w 1097509"/>
                  <a:gd name="connsiteY57" fmla="*/ 140677 h 773723"/>
                  <a:gd name="connsiteX58" fmla="*/ 309489 w 1097509"/>
                  <a:gd name="connsiteY58" fmla="*/ 112542 h 773723"/>
                  <a:gd name="connsiteX59" fmla="*/ 225083 w 1097509"/>
                  <a:gd name="connsiteY59" fmla="*/ 182880 h 773723"/>
                  <a:gd name="connsiteX60" fmla="*/ 225083 w 1097509"/>
                  <a:gd name="connsiteY60" fmla="*/ 323557 h 773723"/>
                  <a:gd name="connsiteX61" fmla="*/ 267286 w 1097509"/>
                  <a:gd name="connsiteY61" fmla="*/ 337625 h 773723"/>
                  <a:gd name="connsiteX62" fmla="*/ 323557 w 1097509"/>
                  <a:gd name="connsiteY62" fmla="*/ 365760 h 773723"/>
                  <a:gd name="connsiteX63" fmla="*/ 365760 w 1097509"/>
                  <a:gd name="connsiteY63" fmla="*/ 351693 h 773723"/>
                  <a:gd name="connsiteX64" fmla="*/ 267286 w 1097509"/>
                  <a:gd name="connsiteY64" fmla="*/ 309490 h 773723"/>
                  <a:gd name="connsiteX65" fmla="*/ 168812 w 1097509"/>
                  <a:gd name="connsiteY65" fmla="*/ 323557 h 773723"/>
                  <a:gd name="connsiteX66" fmla="*/ 225083 w 1097509"/>
                  <a:gd name="connsiteY66" fmla="*/ 576776 h 773723"/>
                  <a:gd name="connsiteX67" fmla="*/ 267286 w 1097509"/>
                  <a:gd name="connsiteY67" fmla="*/ 604911 h 773723"/>
                  <a:gd name="connsiteX68" fmla="*/ 337624 w 1097509"/>
                  <a:gd name="connsiteY68" fmla="*/ 590843 h 773723"/>
                  <a:gd name="connsiteX69" fmla="*/ 379827 w 1097509"/>
                  <a:gd name="connsiteY69" fmla="*/ 618979 h 773723"/>
                  <a:gd name="connsiteX70" fmla="*/ 351692 w 1097509"/>
                  <a:gd name="connsiteY70" fmla="*/ 675250 h 773723"/>
                  <a:gd name="connsiteX71" fmla="*/ 267286 w 1097509"/>
                  <a:gd name="connsiteY71" fmla="*/ 717453 h 773723"/>
                  <a:gd name="connsiteX72" fmla="*/ 225083 w 1097509"/>
                  <a:gd name="connsiteY72" fmla="*/ 745588 h 773723"/>
                  <a:gd name="connsiteX73" fmla="*/ 154744 w 1097509"/>
                  <a:gd name="connsiteY73" fmla="*/ 773723 h 773723"/>
                  <a:gd name="connsiteX74" fmla="*/ 84406 w 1097509"/>
                  <a:gd name="connsiteY74" fmla="*/ 759656 h 773723"/>
                  <a:gd name="connsiteX75" fmla="*/ 112541 w 1097509"/>
                  <a:gd name="connsiteY75" fmla="*/ 618979 h 773723"/>
                  <a:gd name="connsiteX76" fmla="*/ 196947 w 1097509"/>
                  <a:gd name="connsiteY76" fmla="*/ 562708 h 773723"/>
                  <a:gd name="connsiteX77" fmla="*/ 281353 w 1097509"/>
                  <a:gd name="connsiteY77" fmla="*/ 506437 h 773723"/>
                  <a:gd name="connsiteX78" fmla="*/ 281353 w 1097509"/>
                  <a:gd name="connsiteY78" fmla="*/ 309490 h 773723"/>
                  <a:gd name="connsiteX79" fmla="*/ 253218 w 1097509"/>
                  <a:gd name="connsiteY79" fmla="*/ 281354 h 773723"/>
                  <a:gd name="connsiteX80" fmla="*/ 211015 w 1097509"/>
                  <a:gd name="connsiteY80" fmla="*/ 267286 h 773723"/>
                  <a:gd name="connsiteX81" fmla="*/ 154744 w 1097509"/>
                  <a:gd name="connsiteY81" fmla="*/ 309490 h 773723"/>
                  <a:gd name="connsiteX82" fmla="*/ 140677 w 1097509"/>
                  <a:gd name="connsiteY82" fmla="*/ 365760 h 773723"/>
                  <a:gd name="connsiteX83" fmla="*/ 126609 w 1097509"/>
                  <a:gd name="connsiteY83" fmla="*/ 464234 h 773723"/>
                  <a:gd name="connsiteX84" fmla="*/ 14067 w 1097509"/>
                  <a:gd name="connsiteY84" fmla="*/ 422031 h 773723"/>
                  <a:gd name="connsiteX85" fmla="*/ 0 w 1097509"/>
                  <a:gd name="connsiteY85" fmla="*/ 379828 h 773723"/>
                  <a:gd name="connsiteX86" fmla="*/ 14067 w 1097509"/>
                  <a:gd name="connsiteY86" fmla="*/ 295422 h 773723"/>
                  <a:gd name="connsiteX87" fmla="*/ 126609 w 1097509"/>
                  <a:gd name="connsiteY87" fmla="*/ 295422 h 773723"/>
                  <a:gd name="connsiteX88" fmla="*/ 154744 w 1097509"/>
                  <a:gd name="connsiteY88" fmla="*/ 351693 h 773723"/>
                  <a:gd name="connsiteX89" fmla="*/ 182880 w 1097509"/>
                  <a:gd name="connsiteY89" fmla="*/ 436099 h 773723"/>
                  <a:gd name="connsiteX90" fmla="*/ 168812 w 1097509"/>
                  <a:gd name="connsiteY90" fmla="*/ 534573 h 773723"/>
                  <a:gd name="connsiteX91" fmla="*/ 70338 w 1097509"/>
                  <a:gd name="connsiteY91" fmla="*/ 520505 h 773723"/>
                  <a:gd name="connsiteX92" fmla="*/ 112541 w 1097509"/>
                  <a:gd name="connsiteY92" fmla="*/ 407963 h 773723"/>
                  <a:gd name="connsiteX93" fmla="*/ 267286 w 1097509"/>
                  <a:gd name="connsiteY93" fmla="*/ 422031 h 773723"/>
                  <a:gd name="connsiteX94" fmla="*/ 309489 w 1097509"/>
                  <a:gd name="connsiteY94" fmla="*/ 520505 h 773723"/>
                  <a:gd name="connsiteX95" fmla="*/ 365760 w 1097509"/>
                  <a:gd name="connsiteY95" fmla="*/ 604911 h 773723"/>
                  <a:gd name="connsiteX96" fmla="*/ 436098 w 1097509"/>
                  <a:gd name="connsiteY96" fmla="*/ 590843 h 773723"/>
                  <a:gd name="connsiteX97" fmla="*/ 464233 w 1097509"/>
                  <a:gd name="connsiteY97" fmla="*/ 534573 h 773723"/>
                  <a:gd name="connsiteX98" fmla="*/ 478301 w 1097509"/>
                  <a:gd name="connsiteY98" fmla="*/ 168813 h 773723"/>
                  <a:gd name="connsiteX99" fmla="*/ 520504 w 1097509"/>
                  <a:gd name="connsiteY99" fmla="*/ 140677 h 773723"/>
                  <a:gd name="connsiteX100" fmla="*/ 548640 w 1097509"/>
                  <a:gd name="connsiteY100" fmla="*/ 112542 h 773723"/>
                  <a:gd name="connsiteX101" fmla="*/ 633046 w 1097509"/>
                  <a:gd name="connsiteY101" fmla="*/ 126610 h 773723"/>
                  <a:gd name="connsiteX102" fmla="*/ 647113 w 1097509"/>
                  <a:gd name="connsiteY102" fmla="*/ 168813 h 773723"/>
                  <a:gd name="connsiteX103" fmla="*/ 647113 w 1097509"/>
                  <a:gd name="connsiteY103" fmla="*/ 281354 h 77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1097509" h="773723">
                    <a:moveTo>
                      <a:pt x="393895" y="126610"/>
                    </a:moveTo>
                    <a:cubicBezTo>
                      <a:pt x="452616" y="116823"/>
                      <a:pt x="517944" y="97195"/>
                      <a:pt x="576775" y="126610"/>
                    </a:cubicBezTo>
                    <a:cubicBezTo>
                      <a:pt x="590038" y="133242"/>
                      <a:pt x="586154" y="154745"/>
                      <a:pt x="590843" y="168813"/>
                    </a:cubicBezTo>
                    <a:cubicBezTo>
                      <a:pt x="577858" y="311647"/>
                      <a:pt x="621894" y="313672"/>
                      <a:pt x="520504" y="351693"/>
                    </a:cubicBezTo>
                    <a:cubicBezTo>
                      <a:pt x="502401" y="358482"/>
                      <a:pt x="482990" y="361071"/>
                      <a:pt x="464233" y="365760"/>
                    </a:cubicBezTo>
                    <a:cubicBezTo>
                      <a:pt x="450165" y="361071"/>
                      <a:pt x="434745" y="359322"/>
                      <a:pt x="422030" y="351693"/>
                    </a:cubicBezTo>
                    <a:cubicBezTo>
                      <a:pt x="385143" y="329561"/>
                      <a:pt x="389941" y="307743"/>
                      <a:pt x="379827" y="267286"/>
                    </a:cubicBezTo>
                    <a:cubicBezTo>
                      <a:pt x="384516" y="243840"/>
                      <a:pt x="382032" y="217708"/>
                      <a:pt x="393895" y="196948"/>
                    </a:cubicBezTo>
                    <a:cubicBezTo>
                      <a:pt x="410087" y="168613"/>
                      <a:pt x="467838" y="160878"/>
                      <a:pt x="492369" y="154745"/>
                    </a:cubicBezTo>
                    <a:cubicBezTo>
                      <a:pt x="534572" y="164123"/>
                      <a:pt x="579621" y="164990"/>
                      <a:pt x="618978" y="182880"/>
                    </a:cubicBezTo>
                    <a:cubicBezTo>
                      <a:pt x="634370" y="189876"/>
                      <a:pt x="640246" y="209633"/>
                      <a:pt x="647113" y="225083"/>
                    </a:cubicBezTo>
                    <a:cubicBezTo>
                      <a:pt x="659158" y="252184"/>
                      <a:pt x="675249" y="309490"/>
                      <a:pt x="675249" y="309490"/>
                    </a:cubicBezTo>
                    <a:cubicBezTo>
                      <a:pt x="670560" y="337625"/>
                      <a:pt x="681350" y="373727"/>
                      <a:pt x="661181" y="393896"/>
                    </a:cubicBezTo>
                    <a:cubicBezTo>
                      <a:pt x="647509" y="407567"/>
                      <a:pt x="610466" y="398347"/>
                      <a:pt x="604910" y="379828"/>
                    </a:cubicBezTo>
                    <a:cubicBezTo>
                      <a:pt x="571713" y="269171"/>
                      <a:pt x="603210" y="263731"/>
                      <a:pt x="661181" y="225083"/>
                    </a:cubicBezTo>
                    <a:cubicBezTo>
                      <a:pt x="719902" y="234870"/>
                      <a:pt x="785230" y="254498"/>
                      <a:pt x="844061" y="225083"/>
                    </a:cubicBezTo>
                    <a:cubicBezTo>
                      <a:pt x="857324" y="218451"/>
                      <a:pt x="853440" y="196948"/>
                      <a:pt x="858129" y="182880"/>
                    </a:cubicBezTo>
                    <a:cubicBezTo>
                      <a:pt x="853440" y="135988"/>
                      <a:pt x="877384" y="75526"/>
                      <a:pt x="844061" y="42203"/>
                    </a:cubicBezTo>
                    <a:cubicBezTo>
                      <a:pt x="752597" y="-49261"/>
                      <a:pt x="729437" y="62520"/>
                      <a:pt x="717452" y="98474"/>
                    </a:cubicBezTo>
                    <a:cubicBezTo>
                      <a:pt x="722141" y="126609"/>
                      <a:pt x="707332" y="167762"/>
                      <a:pt x="731520" y="182880"/>
                    </a:cubicBezTo>
                    <a:cubicBezTo>
                      <a:pt x="759637" y="200454"/>
                      <a:pt x="797685" y="176269"/>
                      <a:pt x="829993" y="168813"/>
                    </a:cubicBezTo>
                    <a:cubicBezTo>
                      <a:pt x="858891" y="162144"/>
                      <a:pt x="914400" y="140677"/>
                      <a:pt x="914400" y="140677"/>
                    </a:cubicBezTo>
                    <a:cubicBezTo>
                      <a:pt x="962958" y="213514"/>
                      <a:pt x="969516" y="204218"/>
                      <a:pt x="928467" y="337625"/>
                    </a:cubicBezTo>
                    <a:cubicBezTo>
                      <a:pt x="922234" y="357882"/>
                      <a:pt x="859934" y="374537"/>
                      <a:pt x="844061" y="379828"/>
                    </a:cubicBezTo>
                    <a:cubicBezTo>
                      <a:pt x="792303" y="362575"/>
                      <a:pt x="765749" y="369163"/>
                      <a:pt x="815926" y="281354"/>
                    </a:cubicBezTo>
                    <a:cubicBezTo>
                      <a:pt x="823283" y="268479"/>
                      <a:pt x="843653" y="270503"/>
                      <a:pt x="858129" y="267286"/>
                    </a:cubicBezTo>
                    <a:cubicBezTo>
                      <a:pt x="885973" y="261098"/>
                      <a:pt x="914400" y="257908"/>
                      <a:pt x="942535" y="253219"/>
                    </a:cubicBezTo>
                    <a:cubicBezTo>
                      <a:pt x="951913" y="243840"/>
                      <a:pt x="963846" y="236456"/>
                      <a:pt x="970670" y="225083"/>
                    </a:cubicBezTo>
                    <a:cubicBezTo>
                      <a:pt x="1007109" y="164351"/>
                      <a:pt x="973356" y="34913"/>
                      <a:pt x="970670" y="0"/>
                    </a:cubicBezTo>
                    <a:cubicBezTo>
                      <a:pt x="947224" y="4689"/>
                      <a:pt x="920227" y="805"/>
                      <a:pt x="900332" y="14068"/>
                    </a:cubicBezTo>
                    <a:cubicBezTo>
                      <a:pt x="887994" y="22293"/>
                      <a:pt x="886264" y="41442"/>
                      <a:pt x="886264" y="56271"/>
                    </a:cubicBezTo>
                    <a:cubicBezTo>
                      <a:pt x="886264" y="103397"/>
                      <a:pt x="887385" y="151635"/>
                      <a:pt x="900332" y="196948"/>
                    </a:cubicBezTo>
                    <a:cubicBezTo>
                      <a:pt x="906773" y="219492"/>
                      <a:pt x="925956" y="236640"/>
                      <a:pt x="942535" y="253219"/>
                    </a:cubicBezTo>
                    <a:cubicBezTo>
                      <a:pt x="959985" y="270669"/>
                      <a:pt x="1017045" y="307581"/>
                      <a:pt x="1041009" y="323557"/>
                    </a:cubicBezTo>
                    <a:cubicBezTo>
                      <a:pt x="1055077" y="318868"/>
                      <a:pt x="1072727" y="319975"/>
                      <a:pt x="1083212" y="309490"/>
                    </a:cubicBezTo>
                    <a:cubicBezTo>
                      <a:pt x="1109830" y="282872"/>
                      <a:pt x="1092929" y="199884"/>
                      <a:pt x="1083212" y="182880"/>
                    </a:cubicBezTo>
                    <a:cubicBezTo>
                      <a:pt x="1075855" y="170005"/>
                      <a:pt x="1055484" y="172030"/>
                      <a:pt x="1041009" y="168813"/>
                    </a:cubicBezTo>
                    <a:cubicBezTo>
                      <a:pt x="1013165" y="162625"/>
                      <a:pt x="984738" y="159434"/>
                      <a:pt x="956603" y="154745"/>
                    </a:cubicBezTo>
                    <a:cubicBezTo>
                      <a:pt x="928468" y="159434"/>
                      <a:pt x="898904" y="158798"/>
                      <a:pt x="872197" y="168813"/>
                    </a:cubicBezTo>
                    <a:cubicBezTo>
                      <a:pt x="859778" y="173470"/>
                      <a:pt x="851418" y="185912"/>
                      <a:pt x="844061" y="196948"/>
                    </a:cubicBezTo>
                    <a:cubicBezTo>
                      <a:pt x="811282" y="246116"/>
                      <a:pt x="817322" y="255366"/>
                      <a:pt x="801858" y="309490"/>
                    </a:cubicBezTo>
                    <a:cubicBezTo>
                      <a:pt x="797784" y="323748"/>
                      <a:pt x="792479" y="337625"/>
                      <a:pt x="787790" y="351693"/>
                    </a:cubicBezTo>
                    <a:cubicBezTo>
                      <a:pt x="783101" y="393896"/>
                      <a:pt x="788966" y="438670"/>
                      <a:pt x="773723" y="478302"/>
                    </a:cubicBezTo>
                    <a:cubicBezTo>
                      <a:pt x="754089" y="529352"/>
                      <a:pt x="716276" y="534965"/>
                      <a:pt x="675249" y="548640"/>
                    </a:cubicBezTo>
                    <a:cubicBezTo>
                      <a:pt x="543267" y="515646"/>
                      <a:pt x="694005" y="572086"/>
                      <a:pt x="604910" y="393896"/>
                    </a:cubicBezTo>
                    <a:cubicBezTo>
                      <a:pt x="597349" y="378774"/>
                      <a:pt x="578247" y="415371"/>
                      <a:pt x="562707" y="422031"/>
                    </a:cubicBezTo>
                    <a:cubicBezTo>
                      <a:pt x="544936" y="429647"/>
                      <a:pt x="525027" y="430788"/>
                      <a:pt x="506437" y="436099"/>
                    </a:cubicBezTo>
                    <a:cubicBezTo>
                      <a:pt x="492179" y="440173"/>
                      <a:pt x="478301" y="445477"/>
                      <a:pt x="464233" y="450166"/>
                    </a:cubicBezTo>
                    <a:cubicBezTo>
                      <a:pt x="422030" y="445477"/>
                      <a:pt x="358691" y="472967"/>
                      <a:pt x="337624" y="436099"/>
                    </a:cubicBezTo>
                    <a:cubicBezTo>
                      <a:pt x="291259" y="354961"/>
                      <a:pt x="321791" y="271513"/>
                      <a:pt x="379827" y="225083"/>
                    </a:cubicBezTo>
                    <a:cubicBezTo>
                      <a:pt x="393029" y="214521"/>
                      <a:pt x="408828" y="207510"/>
                      <a:pt x="422030" y="196948"/>
                    </a:cubicBezTo>
                    <a:cubicBezTo>
                      <a:pt x="432387" y="188663"/>
                      <a:pt x="440787" y="178191"/>
                      <a:pt x="450166" y="168813"/>
                    </a:cubicBezTo>
                    <a:cubicBezTo>
                      <a:pt x="464234" y="173502"/>
                      <a:pt x="486862" y="169112"/>
                      <a:pt x="492369" y="182880"/>
                    </a:cubicBezTo>
                    <a:cubicBezTo>
                      <a:pt x="499550" y="200831"/>
                      <a:pt x="486948" y="221858"/>
                      <a:pt x="478301" y="239151"/>
                    </a:cubicBezTo>
                    <a:cubicBezTo>
                      <a:pt x="463179" y="269396"/>
                      <a:pt x="422030" y="323557"/>
                      <a:pt x="422030" y="323557"/>
                    </a:cubicBezTo>
                    <a:cubicBezTo>
                      <a:pt x="375138" y="318868"/>
                      <a:pt x="316819" y="340523"/>
                      <a:pt x="281353" y="309490"/>
                    </a:cubicBezTo>
                    <a:cubicBezTo>
                      <a:pt x="259033" y="289960"/>
                      <a:pt x="297444" y="252184"/>
                      <a:pt x="309489" y="225083"/>
                    </a:cubicBezTo>
                    <a:cubicBezTo>
                      <a:pt x="382213" y="61454"/>
                      <a:pt x="300384" y="294596"/>
                      <a:pt x="351692" y="140677"/>
                    </a:cubicBezTo>
                    <a:cubicBezTo>
                      <a:pt x="337624" y="131299"/>
                      <a:pt x="326226" y="114933"/>
                      <a:pt x="309489" y="112542"/>
                    </a:cubicBezTo>
                    <a:cubicBezTo>
                      <a:pt x="246920" y="103604"/>
                      <a:pt x="246630" y="139787"/>
                      <a:pt x="225083" y="182880"/>
                    </a:cubicBezTo>
                    <a:cubicBezTo>
                      <a:pt x="216426" y="226166"/>
                      <a:pt x="196226" y="280271"/>
                      <a:pt x="225083" y="323557"/>
                    </a:cubicBezTo>
                    <a:cubicBezTo>
                      <a:pt x="233308" y="335895"/>
                      <a:pt x="253656" y="331784"/>
                      <a:pt x="267286" y="337625"/>
                    </a:cubicBezTo>
                    <a:cubicBezTo>
                      <a:pt x="286561" y="345886"/>
                      <a:pt x="304800" y="356382"/>
                      <a:pt x="323557" y="365760"/>
                    </a:cubicBezTo>
                    <a:cubicBezTo>
                      <a:pt x="337625" y="361071"/>
                      <a:pt x="365760" y="366522"/>
                      <a:pt x="365760" y="351693"/>
                    </a:cubicBezTo>
                    <a:cubicBezTo>
                      <a:pt x="365760" y="327404"/>
                      <a:pt x="273303" y="310994"/>
                      <a:pt x="267286" y="309490"/>
                    </a:cubicBezTo>
                    <a:cubicBezTo>
                      <a:pt x="234461" y="314179"/>
                      <a:pt x="180454" y="292510"/>
                      <a:pt x="168812" y="323557"/>
                    </a:cubicBezTo>
                    <a:cubicBezTo>
                      <a:pt x="122047" y="448264"/>
                      <a:pt x="150574" y="514686"/>
                      <a:pt x="225083" y="576776"/>
                    </a:cubicBezTo>
                    <a:cubicBezTo>
                      <a:pt x="238071" y="587600"/>
                      <a:pt x="253218" y="595533"/>
                      <a:pt x="267286" y="604911"/>
                    </a:cubicBezTo>
                    <a:cubicBezTo>
                      <a:pt x="290732" y="600222"/>
                      <a:pt x="315647" y="600262"/>
                      <a:pt x="337624" y="590843"/>
                    </a:cubicBezTo>
                    <a:cubicBezTo>
                      <a:pt x="384826" y="570614"/>
                      <a:pt x="354680" y="518387"/>
                      <a:pt x="379827" y="618979"/>
                    </a:cubicBezTo>
                    <a:cubicBezTo>
                      <a:pt x="370449" y="637736"/>
                      <a:pt x="365117" y="659140"/>
                      <a:pt x="351692" y="675250"/>
                    </a:cubicBezTo>
                    <a:cubicBezTo>
                      <a:pt x="322897" y="709805"/>
                      <a:pt x="302948" y="699622"/>
                      <a:pt x="267286" y="717453"/>
                    </a:cubicBezTo>
                    <a:cubicBezTo>
                      <a:pt x="252164" y="725014"/>
                      <a:pt x="240205" y="738027"/>
                      <a:pt x="225083" y="745588"/>
                    </a:cubicBezTo>
                    <a:cubicBezTo>
                      <a:pt x="202496" y="756881"/>
                      <a:pt x="178190" y="764345"/>
                      <a:pt x="154744" y="773723"/>
                    </a:cubicBezTo>
                    <a:cubicBezTo>
                      <a:pt x="131298" y="769034"/>
                      <a:pt x="95099" y="781042"/>
                      <a:pt x="84406" y="759656"/>
                    </a:cubicBezTo>
                    <a:cubicBezTo>
                      <a:pt x="82533" y="755910"/>
                      <a:pt x="96054" y="643710"/>
                      <a:pt x="112541" y="618979"/>
                    </a:cubicBezTo>
                    <a:cubicBezTo>
                      <a:pt x="156616" y="552866"/>
                      <a:pt x="142290" y="593073"/>
                      <a:pt x="196947" y="562708"/>
                    </a:cubicBezTo>
                    <a:cubicBezTo>
                      <a:pt x="226506" y="546286"/>
                      <a:pt x="281353" y="506437"/>
                      <a:pt x="281353" y="506437"/>
                    </a:cubicBezTo>
                    <a:cubicBezTo>
                      <a:pt x="301930" y="424129"/>
                      <a:pt x="309338" y="421431"/>
                      <a:pt x="281353" y="309490"/>
                    </a:cubicBezTo>
                    <a:cubicBezTo>
                      <a:pt x="278136" y="296623"/>
                      <a:pt x="264591" y="288178"/>
                      <a:pt x="253218" y="281354"/>
                    </a:cubicBezTo>
                    <a:cubicBezTo>
                      <a:pt x="240503" y="273725"/>
                      <a:pt x="225083" y="271975"/>
                      <a:pt x="211015" y="267286"/>
                    </a:cubicBezTo>
                    <a:cubicBezTo>
                      <a:pt x="192258" y="281354"/>
                      <a:pt x="168372" y="290411"/>
                      <a:pt x="154744" y="309490"/>
                    </a:cubicBezTo>
                    <a:cubicBezTo>
                      <a:pt x="143506" y="325223"/>
                      <a:pt x="144136" y="346738"/>
                      <a:pt x="140677" y="365760"/>
                    </a:cubicBezTo>
                    <a:cubicBezTo>
                      <a:pt x="134746" y="398383"/>
                      <a:pt x="131298" y="431409"/>
                      <a:pt x="126609" y="464234"/>
                    </a:cubicBezTo>
                    <a:cubicBezTo>
                      <a:pt x="75293" y="455681"/>
                      <a:pt x="40902" y="466756"/>
                      <a:pt x="14067" y="422031"/>
                    </a:cubicBezTo>
                    <a:cubicBezTo>
                      <a:pt x="6438" y="409316"/>
                      <a:pt x="4689" y="393896"/>
                      <a:pt x="0" y="379828"/>
                    </a:cubicBezTo>
                    <a:cubicBezTo>
                      <a:pt x="4689" y="351693"/>
                      <a:pt x="-84" y="320187"/>
                      <a:pt x="14067" y="295422"/>
                    </a:cubicBezTo>
                    <a:cubicBezTo>
                      <a:pt x="31814" y="264365"/>
                      <a:pt x="117740" y="293648"/>
                      <a:pt x="126609" y="295422"/>
                    </a:cubicBezTo>
                    <a:cubicBezTo>
                      <a:pt x="135987" y="314179"/>
                      <a:pt x="146956" y="332222"/>
                      <a:pt x="154744" y="351693"/>
                    </a:cubicBezTo>
                    <a:cubicBezTo>
                      <a:pt x="165758" y="379229"/>
                      <a:pt x="182880" y="436099"/>
                      <a:pt x="182880" y="436099"/>
                    </a:cubicBezTo>
                    <a:cubicBezTo>
                      <a:pt x="178191" y="468924"/>
                      <a:pt x="195338" y="514678"/>
                      <a:pt x="168812" y="534573"/>
                    </a:cubicBezTo>
                    <a:cubicBezTo>
                      <a:pt x="142286" y="554468"/>
                      <a:pt x="91917" y="545680"/>
                      <a:pt x="70338" y="520505"/>
                    </a:cubicBezTo>
                    <a:cubicBezTo>
                      <a:pt x="32843" y="476761"/>
                      <a:pt x="89227" y="431277"/>
                      <a:pt x="112541" y="407963"/>
                    </a:cubicBezTo>
                    <a:cubicBezTo>
                      <a:pt x="164123" y="412652"/>
                      <a:pt x="217782" y="406799"/>
                      <a:pt x="267286" y="422031"/>
                    </a:cubicBezTo>
                    <a:cubicBezTo>
                      <a:pt x="297543" y="431341"/>
                      <a:pt x="301158" y="503843"/>
                      <a:pt x="309489" y="520505"/>
                    </a:cubicBezTo>
                    <a:cubicBezTo>
                      <a:pt x="324611" y="550750"/>
                      <a:pt x="365760" y="604911"/>
                      <a:pt x="365760" y="604911"/>
                    </a:cubicBezTo>
                    <a:cubicBezTo>
                      <a:pt x="389206" y="600222"/>
                      <a:pt x="416641" y="604741"/>
                      <a:pt x="436098" y="590843"/>
                    </a:cubicBezTo>
                    <a:cubicBezTo>
                      <a:pt x="453162" y="578654"/>
                      <a:pt x="462146" y="555440"/>
                      <a:pt x="464233" y="534573"/>
                    </a:cubicBezTo>
                    <a:cubicBezTo>
                      <a:pt x="476373" y="413168"/>
                      <a:pt x="461046" y="289597"/>
                      <a:pt x="478301" y="168813"/>
                    </a:cubicBezTo>
                    <a:cubicBezTo>
                      <a:pt x="480692" y="152076"/>
                      <a:pt x="507302" y="151239"/>
                      <a:pt x="520504" y="140677"/>
                    </a:cubicBezTo>
                    <a:cubicBezTo>
                      <a:pt x="530861" y="132392"/>
                      <a:pt x="539261" y="121920"/>
                      <a:pt x="548640" y="112542"/>
                    </a:cubicBezTo>
                    <a:cubicBezTo>
                      <a:pt x="576775" y="117231"/>
                      <a:pt x="608281" y="112458"/>
                      <a:pt x="633046" y="126610"/>
                    </a:cubicBezTo>
                    <a:cubicBezTo>
                      <a:pt x="645921" y="133967"/>
                      <a:pt x="645771" y="154045"/>
                      <a:pt x="647113" y="168813"/>
                    </a:cubicBezTo>
                    <a:cubicBezTo>
                      <a:pt x="650509" y="206173"/>
                      <a:pt x="647113" y="243840"/>
                      <a:pt x="647113" y="281354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Freeform 118">
                <a:extLst>
                  <a:ext uri="{FF2B5EF4-FFF2-40B4-BE49-F238E27FC236}">
                    <a16:creationId xmlns:a16="http://schemas.microsoft.com/office/drawing/2014/main" id="{E7EA11D4-9F8F-4ADA-B2D6-1666CB5AADF7}"/>
                  </a:ext>
                </a:extLst>
              </p:cNvPr>
              <p:cNvSpPr/>
              <p:nvPr/>
            </p:nvSpPr>
            <p:spPr>
              <a:xfrm>
                <a:off x="5240388" y="864608"/>
                <a:ext cx="430175" cy="390423"/>
              </a:xfrm>
              <a:custGeom>
                <a:avLst/>
                <a:gdLst>
                  <a:gd name="connsiteX0" fmla="*/ 30591 w 635502"/>
                  <a:gd name="connsiteY0" fmla="*/ 154745 h 576776"/>
                  <a:gd name="connsiteX1" fmla="*/ 16523 w 635502"/>
                  <a:gd name="connsiteY1" fmla="*/ 14068 h 576776"/>
                  <a:gd name="connsiteX2" fmla="*/ 58726 w 635502"/>
                  <a:gd name="connsiteY2" fmla="*/ 0 h 576776"/>
                  <a:gd name="connsiteX3" fmla="*/ 100930 w 635502"/>
                  <a:gd name="connsiteY3" fmla="*/ 14068 h 576776"/>
                  <a:gd name="connsiteX4" fmla="*/ 100930 w 635502"/>
                  <a:gd name="connsiteY4" fmla="*/ 154745 h 576776"/>
                  <a:gd name="connsiteX5" fmla="*/ 72794 w 635502"/>
                  <a:gd name="connsiteY5" fmla="*/ 84407 h 576776"/>
                  <a:gd name="connsiteX6" fmla="*/ 129065 w 635502"/>
                  <a:gd name="connsiteY6" fmla="*/ 98474 h 576776"/>
                  <a:gd name="connsiteX7" fmla="*/ 157200 w 635502"/>
                  <a:gd name="connsiteY7" fmla="*/ 126610 h 576776"/>
                  <a:gd name="connsiteX8" fmla="*/ 227539 w 635502"/>
                  <a:gd name="connsiteY8" fmla="*/ 182880 h 576776"/>
                  <a:gd name="connsiteX9" fmla="*/ 227539 w 635502"/>
                  <a:gd name="connsiteY9" fmla="*/ 98474 h 576776"/>
                  <a:gd name="connsiteX10" fmla="*/ 171268 w 635502"/>
                  <a:gd name="connsiteY10" fmla="*/ 42203 h 576776"/>
                  <a:gd name="connsiteX11" fmla="*/ 171268 w 635502"/>
                  <a:gd name="connsiteY11" fmla="*/ 154745 h 576776"/>
                  <a:gd name="connsiteX12" fmla="*/ 255674 w 635502"/>
                  <a:gd name="connsiteY12" fmla="*/ 112542 h 576776"/>
                  <a:gd name="connsiteX13" fmla="*/ 382283 w 635502"/>
                  <a:gd name="connsiteY13" fmla="*/ 126610 h 576776"/>
                  <a:gd name="connsiteX14" fmla="*/ 396351 w 635502"/>
                  <a:gd name="connsiteY14" fmla="*/ 168813 h 576776"/>
                  <a:gd name="connsiteX15" fmla="*/ 382283 w 635502"/>
                  <a:gd name="connsiteY15" fmla="*/ 253219 h 576776"/>
                  <a:gd name="connsiteX16" fmla="*/ 340080 w 635502"/>
                  <a:gd name="connsiteY16" fmla="*/ 225083 h 576776"/>
                  <a:gd name="connsiteX17" fmla="*/ 396351 w 635502"/>
                  <a:gd name="connsiteY17" fmla="*/ 140677 h 576776"/>
                  <a:gd name="connsiteX18" fmla="*/ 466690 w 635502"/>
                  <a:gd name="connsiteY18" fmla="*/ 182880 h 576776"/>
                  <a:gd name="connsiteX19" fmla="*/ 494825 w 635502"/>
                  <a:gd name="connsiteY19" fmla="*/ 267287 h 576776"/>
                  <a:gd name="connsiteX20" fmla="*/ 480757 w 635502"/>
                  <a:gd name="connsiteY20" fmla="*/ 337625 h 576776"/>
                  <a:gd name="connsiteX21" fmla="*/ 396351 w 635502"/>
                  <a:gd name="connsiteY21" fmla="*/ 365760 h 576776"/>
                  <a:gd name="connsiteX22" fmla="*/ 340080 w 635502"/>
                  <a:gd name="connsiteY22" fmla="*/ 295422 h 576776"/>
                  <a:gd name="connsiteX23" fmla="*/ 269742 w 635502"/>
                  <a:gd name="connsiteY23" fmla="*/ 225083 h 576776"/>
                  <a:gd name="connsiteX24" fmla="*/ 129065 w 635502"/>
                  <a:gd name="connsiteY24" fmla="*/ 281354 h 576776"/>
                  <a:gd name="connsiteX25" fmla="*/ 157200 w 635502"/>
                  <a:gd name="connsiteY25" fmla="*/ 309490 h 576776"/>
                  <a:gd name="connsiteX26" fmla="*/ 143133 w 635502"/>
                  <a:gd name="connsiteY26" fmla="*/ 351693 h 576776"/>
                  <a:gd name="connsiteX27" fmla="*/ 114997 w 635502"/>
                  <a:gd name="connsiteY27" fmla="*/ 323557 h 576776"/>
                  <a:gd name="connsiteX28" fmla="*/ 72794 w 635502"/>
                  <a:gd name="connsiteY28" fmla="*/ 295422 h 576776"/>
                  <a:gd name="connsiteX29" fmla="*/ 86862 w 635502"/>
                  <a:gd name="connsiteY29" fmla="*/ 225083 h 576776"/>
                  <a:gd name="connsiteX30" fmla="*/ 199403 w 635502"/>
                  <a:gd name="connsiteY30" fmla="*/ 225083 h 576776"/>
                  <a:gd name="connsiteX31" fmla="*/ 227539 w 635502"/>
                  <a:gd name="connsiteY31" fmla="*/ 253219 h 576776"/>
                  <a:gd name="connsiteX32" fmla="*/ 227539 w 635502"/>
                  <a:gd name="connsiteY32" fmla="*/ 393896 h 576776"/>
                  <a:gd name="connsiteX33" fmla="*/ 241606 w 635502"/>
                  <a:gd name="connsiteY33" fmla="*/ 492370 h 576776"/>
                  <a:gd name="connsiteX34" fmla="*/ 269742 w 635502"/>
                  <a:gd name="connsiteY34" fmla="*/ 464234 h 576776"/>
                  <a:gd name="connsiteX35" fmla="*/ 283810 w 635502"/>
                  <a:gd name="connsiteY35" fmla="*/ 422031 h 576776"/>
                  <a:gd name="connsiteX36" fmla="*/ 269742 w 635502"/>
                  <a:gd name="connsiteY36" fmla="*/ 337625 h 576776"/>
                  <a:gd name="connsiteX37" fmla="*/ 241606 w 635502"/>
                  <a:gd name="connsiteY37" fmla="*/ 365760 h 576776"/>
                  <a:gd name="connsiteX38" fmla="*/ 227539 w 635502"/>
                  <a:gd name="connsiteY38" fmla="*/ 407963 h 576776"/>
                  <a:gd name="connsiteX39" fmla="*/ 269742 w 635502"/>
                  <a:gd name="connsiteY39" fmla="*/ 534573 h 576776"/>
                  <a:gd name="connsiteX40" fmla="*/ 311945 w 635502"/>
                  <a:gd name="connsiteY40" fmla="*/ 520505 h 576776"/>
                  <a:gd name="connsiteX41" fmla="*/ 354148 w 635502"/>
                  <a:gd name="connsiteY41" fmla="*/ 436099 h 576776"/>
                  <a:gd name="connsiteX42" fmla="*/ 438554 w 635502"/>
                  <a:gd name="connsiteY42" fmla="*/ 379828 h 576776"/>
                  <a:gd name="connsiteX43" fmla="*/ 565163 w 635502"/>
                  <a:gd name="connsiteY43" fmla="*/ 436099 h 576776"/>
                  <a:gd name="connsiteX44" fmla="*/ 551096 w 635502"/>
                  <a:gd name="connsiteY44" fmla="*/ 534573 h 576776"/>
                  <a:gd name="connsiteX45" fmla="*/ 466690 w 635502"/>
                  <a:gd name="connsiteY45" fmla="*/ 562708 h 576776"/>
                  <a:gd name="connsiteX46" fmla="*/ 424486 w 635502"/>
                  <a:gd name="connsiteY46" fmla="*/ 548640 h 576776"/>
                  <a:gd name="connsiteX47" fmla="*/ 410419 w 635502"/>
                  <a:gd name="connsiteY47" fmla="*/ 337625 h 576776"/>
                  <a:gd name="connsiteX48" fmla="*/ 508893 w 635502"/>
                  <a:gd name="connsiteY48" fmla="*/ 351693 h 576776"/>
                  <a:gd name="connsiteX49" fmla="*/ 537028 w 635502"/>
                  <a:gd name="connsiteY49" fmla="*/ 393896 h 576776"/>
                  <a:gd name="connsiteX50" fmla="*/ 607366 w 635502"/>
                  <a:gd name="connsiteY50" fmla="*/ 478302 h 576776"/>
                  <a:gd name="connsiteX51" fmla="*/ 593299 w 635502"/>
                  <a:gd name="connsiteY51" fmla="*/ 506437 h 576776"/>
                  <a:gd name="connsiteX52" fmla="*/ 551096 w 635502"/>
                  <a:gd name="connsiteY52" fmla="*/ 492370 h 576776"/>
                  <a:gd name="connsiteX53" fmla="*/ 508893 w 635502"/>
                  <a:gd name="connsiteY53" fmla="*/ 506437 h 576776"/>
                  <a:gd name="connsiteX54" fmla="*/ 452622 w 635502"/>
                  <a:gd name="connsiteY54" fmla="*/ 534573 h 576776"/>
                  <a:gd name="connsiteX55" fmla="*/ 466690 w 635502"/>
                  <a:gd name="connsiteY55" fmla="*/ 450167 h 576776"/>
                  <a:gd name="connsiteX56" fmla="*/ 508893 w 635502"/>
                  <a:gd name="connsiteY56" fmla="*/ 436099 h 576776"/>
                  <a:gd name="connsiteX57" fmla="*/ 621434 w 635502"/>
                  <a:gd name="connsiteY57" fmla="*/ 450167 h 576776"/>
                  <a:gd name="connsiteX58" fmla="*/ 635502 w 635502"/>
                  <a:gd name="connsiteY58" fmla="*/ 492370 h 576776"/>
                  <a:gd name="connsiteX59" fmla="*/ 466690 w 635502"/>
                  <a:gd name="connsiteY59" fmla="*/ 576776 h 576776"/>
                  <a:gd name="connsiteX60" fmla="*/ 354148 w 635502"/>
                  <a:gd name="connsiteY60" fmla="*/ 506437 h 576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635502" h="576776">
                    <a:moveTo>
                      <a:pt x="30591" y="154745"/>
                    </a:moveTo>
                    <a:cubicBezTo>
                      <a:pt x="11152" y="106148"/>
                      <a:pt x="-19139" y="67562"/>
                      <a:pt x="16523" y="14068"/>
                    </a:cubicBezTo>
                    <a:cubicBezTo>
                      <a:pt x="24748" y="1730"/>
                      <a:pt x="44658" y="4689"/>
                      <a:pt x="58726" y="0"/>
                    </a:cubicBezTo>
                    <a:cubicBezTo>
                      <a:pt x="72794" y="4689"/>
                      <a:pt x="90444" y="3582"/>
                      <a:pt x="100930" y="14068"/>
                    </a:cubicBezTo>
                    <a:cubicBezTo>
                      <a:pt x="131620" y="44758"/>
                      <a:pt x="103369" y="137674"/>
                      <a:pt x="100930" y="154745"/>
                    </a:cubicBezTo>
                    <a:cubicBezTo>
                      <a:pt x="89738" y="151014"/>
                      <a:pt x="-9218" y="133614"/>
                      <a:pt x="72794" y="84407"/>
                    </a:cubicBezTo>
                    <a:cubicBezTo>
                      <a:pt x="89373" y="74460"/>
                      <a:pt x="110308" y="93785"/>
                      <a:pt x="129065" y="98474"/>
                    </a:cubicBezTo>
                    <a:cubicBezTo>
                      <a:pt x="138443" y="107853"/>
                      <a:pt x="146843" y="118324"/>
                      <a:pt x="157200" y="126610"/>
                    </a:cubicBezTo>
                    <a:cubicBezTo>
                      <a:pt x="245943" y="197605"/>
                      <a:pt x="159595" y="114939"/>
                      <a:pt x="227539" y="182880"/>
                    </a:cubicBezTo>
                    <a:cubicBezTo>
                      <a:pt x="239474" y="147072"/>
                      <a:pt x="253116" y="134282"/>
                      <a:pt x="227539" y="98474"/>
                    </a:cubicBezTo>
                    <a:cubicBezTo>
                      <a:pt x="212121" y="76889"/>
                      <a:pt x="171268" y="42203"/>
                      <a:pt x="171268" y="42203"/>
                    </a:cubicBezTo>
                    <a:cubicBezTo>
                      <a:pt x="160167" y="75506"/>
                      <a:pt x="137316" y="120793"/>
                      <a:pt x="171268" y="154745"/>
                    </a:cubicBezTo>
                    <a:cubicBezTo>
                      <a:pt x="182916" y="166393"/>
                      <a:pt x="254258" y="113486"/>
                      <a:pt x="255674" y="112542"/>
                    </a:cubicBezTo>
                    <a:cubicBezTo>
                      <a:pt x="297877" y="117231"/>
                      <a:pt x="342857" y="110840"/>
                      <a:pt x="382283" y="126610"/>
                    </a:cubicBezTo>
                    <a:cubicBezTo>
                      <a:pt x="396051" y="132117"/>
                      <a:pt x="396351" y="153984"/>
                      <a:pt x="396351" y="168813"/>
                    </a:cubicBezTo>
                    <a:cubicBezTo>
                      <a:pt x="396351" y="197336"/>
                      <a:pt x="386972" y="225084"/>
                      <a:pt x="382283" y="253219"/>
                    </a:cubicBezTo>
                    <a:cubicBezTo>
                      <a:pt x="368215" y="243840"/>
                      <a:pt x="345427" y="241123"/>
                      <a:pt x="340080" y="225083"/>
                    </a:cubicBezTo>
                    <a:cubicBezTo>
                      <a:pt x="323564" y="175534"/>
                      <a:pt x="368393" y="159316"/>
                      <a:pt x="396351" y="140677"/>
                    </a:cubicBezTo>
                    <a:cubicBezTo>
                      <a:pt x="425227" y="150303"/>
                      <a:pt x="451242" y="151985"/>
                      <a:pt x="466690" y="182880"/>
                    </a:cubicBezTo>
                    <a:cubicBezTo>
                      <a:pt x="479953" y="209406"/>
                      <a:pt x="494825" y="267287"/>
                      <a:pt x="494825" y="267287"/>
                    </a:cubicBezTo>
                    <a:cubicBezTo>
                      <a:pt x="490136" y="290733"/>
                      <a:pt x="497664" y="320718"/>
                      <a:pt x="480757" y="337625"/>
                    </a:cubicBezTo>
                    <a:cubicBezTo>
                      <a:pt x="459786" y="358596"/>
                      <a:pt x="396351" y="365760"/>
                      <a:pt x="396351" y="365760"/>
                    </a:cubicBezTo>
                    <a:cubicBezTo>
                      <a:pt x="286474" y="292509"/>
                      <a:pt x="408028" y="386020"/>
                      <a:pt x="340080" y="295422"/>
                    </a:cubicBezTo>
                    <a:cubicBezTo>
                      <a:pt x="320185" y="268896"/>
                      <a:pt x="269742" y="225083"/>
                      <a:pt x="269742" y="225083"/>
                    </a:cubicBezTo>
                    <a:cubicBezTo>
                      <a:pt x="180901" y="233160"/>
                      <a:pt x="75522" y="192114"/>
                      <a:pt x="129065" y="281354"/>
                    </a:cubicBezTo>
                    <a:cubicBezTo>
                      <a:pt x="135889" y="292727"/>
                      <a:pt x="147822" y="300111"/>
                      <a:pt x="157200" y="309490"/>
                    </a:cubicBezTo>
                    <a:cubicBezTo>
                      <a:pt x="152511" y="323558"/>
                      <a:pt x="157201" y="347004"/>
                      <a:pt x="143133" y="351693"/>
                    </a:cubicBezTo>
                    <a:cubicBezTo>
                      <a:pt x="130550" y="355887"/>
                      <a:pt x="125354" y="331843"/>
                      <a:pt x="114997" y="323557"/>
                    </a:cubicBezTo>
                    <a:cubicBezTo>
                      <a:pt x="101795" y="312995"/>
                      <a:pt x="86862" y="304800"/>
                      <a:pt x="72794" y="295422"/>
                    </a:cubicBezTo>
                    <a:cubicBezTo>
                      <a:pt x="77483" y="271976"/>
                      <a:pt x="73599" y="244978"/>
                      <a:pt x="86862" y="225083"/>
                    </a:cubicBezTo>
                    <a:cubicBezTo>
                      <a:pt x="107218" y="194549"/>
                      <a:pt x="186328" y="222468"/>
                      <a:pt x="199403" y="225083"/>
                    </a:cubicBezTo>
                    <a:cubicBezTo>
                      <a:pt x="208782" y="234462"/>
                      <a:pt x="220715" y="241846"/>
                      <a:pt x="227539" y="253219"/>
                    </a:cubicBezTo>
                    <a:cubicBezTo>
                      <a:pt x="255868" y="300435"/>
                      <a:pt x="235256" y="339872"/>
                      <a:pt x="227539" y="393896"/>
                    </a:cubicBezTo>
                    <a:cubicBezTo>
                      <a:pt x="232228" y="426721"/>
                      <a:pt x="224546" y="463937"/>
                      <a:pt x="241606" y="492370"/>
                    </a:cubicBezTo>
                    <a:cubicBezTo>
                      <a:pt x="248430" y="503743"/>
                      <a:pt x="262918" y="475607"/>
                      <a:pt x="269742" y="464234"/>
                    </a:cubicBezTo>
                    <a:cubicBezTo>
                      <a:pt x="277371" y="451519"/>
                      <a:pt x="279121" y="436099"/>
                      <a:pt x="283810" y="422031"/>
                    </a:cubicBezTo>
                    <a:cubicBezTo>
                      <a:pt x="279121" y="393896"/>
                      <a:pt x="286856" y="360444"/>
                      <a:pt x="269742" y="337625"/>
                    </a:cubicBezTo>
                    <a:cubicBezTo>
                      <a:pt x="261784" y="327015"/>
                      <a:pt x="248430" y="354387"/>
                      <a:pt x="241606" y="365760"/>
                    </a:cubicBezTo>
                    <a:cubicBezTo>
                      <a:pt x="233977" y="378475"/>
                      <a:pt x="232228" y="393895"/>
                      <a:pt x="227539" y="407963"/>
                    </a:cubicBezTo>
                    <a:cubicBezTo>
                      <a:pt x="229819" y="421647"/>
                      <a:pt x="234418" y="520444"/>
                      <a:pt x="269742" y="534573"/>
                    </a:cubicBezTo>
                    <a:cubicBezTo>
                      <a:pt x="283510" y="540080"/>
                      <a:pt x="297877" y="525194"/>
                      <a:pt x="311945" y="520505"/>
                    </a:cubicBezTo>
                    <a:cubicBezTo>
                      <a:pt x="321980" y="490402"/>
                      <a:pt x="328482" y="458557"/>
                      <a:pt x="354148" y="436099"/>
                    </a:cubicBezTo>
                    <a:cubicBezTo>
                      <a:pt x="379596" y="413832"/>
                      <a:pt x="438554" y="379828"/>
                      <a:pt x="438554" y="379828"/>
                    </a:cubicBezTo>
                    <a:cubicBezTo>
                      <a:pt x="499467" y="387442"/>
                      <a:pt x="565163" y="361283"/>
                      <a:pt x="565163" y="436099"/>
                    </a:cubicBezTo>
                    <a:cubicBezTo>
                      <a:pt x="565163" y="469257"/>
                      <a:pt x="571453" y="508400"/>
                      <a:pt x="551096" y="534573"/>
                    </a:cubicBezTo>
                    <a:cubicBezTo>
                      <a:pt x="532888" y="557983"/>
                      <a:pt x="466690" y="562708"/>
                      <a:pt x="466690" y="562708"/>
                    </a:cubicBezTo>
                    <a:cubicBezTo>
                      <a:pt x="452622" y="558019"/>
                      <a:pt x="436065" y="557904"/>
                      <a:pt x="424486" y="548640"/>
                    </a:cubicBezTo>
                    <a:cubicBezTo>
                      <a:pt x="361778" y="498474"/>
                      <a:pt x="405807" y="392971"/>
                      <a:pt x="410419" y="337625"/>
                    </a:cubicBezTo>
                    <a:cubicBezTo>
                      <a:pt x="443244" y="342314"/>
                      <a:pt x="478593" y="338226"/>
                      <a:pt x="508893" y="351693"/>
                    </a:cubicBezTo>
                    <a:cubicBezTo>
                      <a:pt x="524343" y="358560"/>
                      <a:pt x="526204" y="380908"/>
                      <a:pt x="537028" y="393896"/>
                    </a:cubicBezTo>
                    <a:cubicBezTo>
                      <a:pt x="627291" y="502212"/>
                      <a:pt x="537512" y="373520"/>
                      <a:pt x="607366" y="478302"/>
                    </a:cubicBezTo>
                    <a:cubicBezTo>
                      <a:pt x="631821" y="576121"/>
                      <a:pt x="630186" y="528569"/>
                      <a:pt x="593299" y="506437"/>
                    </a:cubicBezTo>
                    <a:cubicBezTo>
                      <a:pt x="580584" y="498808"/>
                      <a:pt x="565164" y="497059"/>
                      <a:pt x="551096" y="492370"/>
                    </a:cubicBezTo>
                    <a:cubicBezTo>
                      <a:pt x="537028" y="497059"/>
                      <a:pt x="519378" y="495952"/>
                      <a:pt x="508893" y="506437"/>
                    </a:cubicBezTo>
                    <a:cubicBezTo>
                      <a:pt x="462000" y="553329"/>
                      <a:pt x="537028" y="562707"/>
                      <a:pt x="452622" y="534573"/>
                    </a:cubicBezTo>
                    <a:cubicBezTo>
                      <a:pt x="457311" y="506438"/>
                      <a:pt x="452538" y="474932"/>
                      <a:pt x="466690" y="450167"/>
                    </a:cubicBezTo>
                    <a:cubicBezTo>
                      <a:pt x="474047" y="437292"/>
                      <a:pt x="494064" y="436099"/>
                      <a:pt x="508893" y="436099"/>
                    </a:cubicBezTo>
                    <a:cubicBezTo>
                      <a:pt x="546699" y="436099"/>
                      <a:pt x="583920" y="445478"/>
                      <a:pt x="621434" y="450167"/>
                    </a:cubicBezTo>
                    <a:cubicBezTo>
                      <a:pt x="626123" y="464235"/>
                      <a:pt x="635502" y="477541"/>
                      <a:pt x="635502" y="492370"/>
                    </a:cubicBezTo>
                    <a:cubicBezTo>
                      <a:pt x="635502" y="611294"/>
                      <a:pt x="592768" y="565314"/>
                      <a:pt x="466690" y="576776"/>
                    </a:cubicBezTo>
                    <a:cubicBezTo>
                      <a:pt x="335536" y="560381"/>
                      <a:pt x="354148" y="600514"/>
                      <a:pt x="354148" y="506437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DB2AB418-75E8-4BB1-B6DA-85FDF54D97CA}"/>
                </a:ext>
              </a:extLst>
            </p:cNvPr>
            <p:cNvGrpSpPr/>
            <p:nvPr/>
          </p:nvGrpSpPr>
          <p:grpSpPr>
            <a:xfrm rot="232632">
              <a:off x="4307912" y="2806035"/>
              <a:ext cx="191195" cy="62558"/>
              <a:chOff x="4073355" y="2396239"/>
              <a:chExt cx="440017" cy="143971"/>
            </a:xfrm>
            <a:grpFill/>
          </p:grpSpPr>
          <p:sp>
            <p:nvSpPr>
              <p:cNvPr id="471" name="Freeform 33">
                <a:extLst>
                  <a:ext uri="{FF2B5EF4-FFF2-40B4-BE49-F238E27FC236}">
                    <a16:creationId xmlns:a16="http://schemas.microsoft.com/office/drawing/2014/main" id="{2209CAA0-0BB0-4E0F-9EA4-4D71E363259D}"/>
                  </a:ext>
                </a:extLst>
              </p:cNvPr>
              <p:cNvSpPr/>
              <p:nvPr/>
            </p:nvSpPr>
            <p:spPr>
              <a:xfrm>
                <a:off x="4179218" y="2396239"/>
                <a:ext cx="218096" cy="143971"/>
              </a:xfrm>
              <a:custGeom>
                <a:avLst/>
                <a:gdLst>
                  <a:gd name="connsiteX0" fmla="*/ 995 w 151036"/>
                  <a:gd name="connsiteY0" fmla="*/ 4707 h 117919"/>
                  <a:gd name="connsiteX1" fmla="*/ 43858 w 151036"/>
                  <a:gd name="connsiteY1" fmla="*/ 52332 h 117919"/>
                  <a:gd name="connsiteX2" fmla="*/ 995 w 151036"/>
                  <a:gd name="connsiteY2" fmla="*/ 90432 h 117919"/>
                  <a:gd name="connsiteX3" fmla="*/ 60526 w 151036"/>
                  <a:gd name="connsiteY3" fmla="*/ 116626 h 117919"/>
                  <a:gd name="connsiteX4" fmla="*/ 141489 w 151036"/>
                  <a:gd name="connsiteY4" fmla="*/ 109482 h 117919"/>
                  <a:gd name="connsiteX5" fmla="*/ 103389 w 151036"/>
                  <a:gd name="connsiteY5" fmla="*/ 71382 h 117919"/>
                  <a:gd name="connsiteX6" fmla="*/ 151014 w 151036"/>
                  <a:gd name="connsiteY6" fmla="*/ 35664 h 117919"/>
                  <a:gd name="connsiteX7" fmla="*/ 96245 w 151036"/>
                  <a:gd name="connsiteY7" fmla="*/ 4707 h 117919"/>
                  <a:gd name="connsiteX8" fmla="*/ 995 w 151036"/>
                  <a:gd name="connsiteY8" fmla="*/ 4707 h 117919"/>
                  <a:gd name="connsiteX0" fmla="*/ 4161 w 154202"/>
                  <a:gd name="connsiteY0" fmla="*/ 19223 h 132435"/>
                  <a:gd name="connsiteX1" fmla="*/ 47024 w 154202"/>
                  <a:gd name="connsiteY1" fmla="*/ 66848 h 132435"/>
                  <a:gd name="connsiteX2" fmla="*/ 4161 w 154202"/>
                  <a:gd name="connsiteY2" fmla="*/ 104948 h 132435"/>
                  <a:gd name="connsiteX3" fmla="*/ 63692 w 154202"/>
                  <a:gd name="connsiteY3" fmla="*/ 131142 h 132435"/>
                  <a:gd name="connsiteX4" fmla="*/ 144655 w 154202"/>
                  <a:gd name="connsiteY4" fmla="*/ 123998 h 132435"/>
                  <a:gd name="connsiteX5" fmla="*/ 106555 w 154202"/>
                  <a:gd name="connsiteY5" fmla="*/ 85898 h 132435"/>
                  <a:gd name="connsiteX6" fmla="*/ 154180 w 154202"/>
                  <a:gd name="connsiteY6" fmla="*/ 50180 h 132435"/>
                  <a:gd name="connsiteX7" fmla="*/ 17024 w 154202"/>
                  <a:gd name="connsiteY7" fmla="*/ 939 h 132435"/>
                  <a:gd name="connsiteX8" fmla="*/ 4161 w 154202"/>
                  <a:gd name="connsiteY8" fmla="*/ 19223 h 132435"/>
                  <a:gd name="connsiteX0" fmla="*/ 4362 w 157720"/>
                  <a:gd name="connsiteY0" fmla="*/ 18294 h 131506"/>
                  <a:gd name="connsiteX1" fmla="*/ 47225 w 157720"/>
                  <a:gd name="connsiteY1" fmla="*/ 65919 h 131506"/>
                  <a:gd name="connsiteX2" fmla="*/ 4362 w 157720"/>
                  <a:gd name="connsiteY2" fmla="*/ 104019 h 131506"/>
                  <a:gd name="connsiteX3" fmla="*/ 63893 w 157720"/>
                  <a:gd name="connsiteY3" fmla="*/ 130213 h 131506"/>
                  <a:gd name="connsiteX4" fmla="*/ 144856 w 157720"/>
                  <a:gd name="connsiteY4" fmla="*/ 123069 h 131506"/>
                  <a:gd name="connsiteX5" fmla="*/ 106756 w 157720"/>
                  <a:gd name="connsiteY5" fmla="*/ 84969 h 131506"/>
                  <a:gd name="connsiteX6" fmla="*/ 154381 w 157720"/>
                  <a:gd name="connsiteY6" fmla="*/ 49251 h 131506"/>
                  <a:gd name="connsiteX7" fmla="*/ 143961 w 157720"/>
                  <a:gd name="connsiteY7" fmla="*/ 20204 h 131506"/>
                  <a:gd name="connsiteX8" fmla="*/ 17225 w 157720"/>
                  <a:gd name="connsiteY8" fmla="*/ 10 h 131506"/>
                  <a:gd name="connsiteX9" fmla="*/ 4362 w 157720"/>
                  <a:gd name="connsiteY9" fmla="*/ 18294 h 131506"/>
                  <a:gd name="connsiteX0" fmla="*/ 12662 w 166020"/>
                  <a:gd name="connsiteY0" fmla="*/ 18294 h 126426"/>
                  <a:gd name="connsiteX1" fmla="*/ 55525 w 166020"/>
                  <a:gd name="connsiteY1" fmla="*/ 65919 h 126426"/>
                  <a:gd name="connsiteX2" fmla="*/ 12662 w 166020"/>
                  <a:gd name="connsiteY2" fmla="*/ 104019 h 126426"/>
                  <a:gd name="connsiteX3" fmla="*/ 11993 w 166020"/>
                  <a:gd name="connsiteY3" fmla="*/ 122359 h 126426"/>
                  <a:gd name="connsiteX4" fmla="*/ 153156 w 166020"/>
                  <a:gd name="connsiteY4" fmla="*/ 123069 h 126426"/>
                  <a:gd name="connsiteX5" fmla="*/ 115056 w 166020"/>
                  <a:gd name="connsiteY5" fmla="*/ 84969 h 126426"/>
                  <a:gd name="connsiteX6" fmla="*/ 162681 w 166020"/>
                  <a:gd name="connsiteY6" fmla="*/ 49251 h 126426"/>
                  <a:gd name="connsiteX7" fmla="*/ 152261 w 166020"/>
                  <a:gd name="connsiteY7" fmla="*/ 20204 h 126426"/>
                  <a:gd name="connsiteX8" fmla="*/ 25525 w 166020"/>
                  <a:gd name="connsiteY8" fmla="*/ 10 h 126426"/>
                  <a:gd name="connsiteX9" fmla="*/ 12662 w 166020"/>
                  <a:gd name="connsiteY9" fmla="*/ 18294 h 12642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257 w 164615"/>
                  <a:gd name="connsiteY0" fmla="*/ 18294 h 136015"/>
                  <a:gd name="connsiteX1" fmla="*/ 54120 w 164615"/>
                  <a:gd name="connsiteY1" fmla="*/ 65919 h 136015"/>
                  <a:gd name="connsiteX2" fmla="*/ 11257 w 164615"/>
                  <a:gd name="connsiteY2" fmla="*/ 104019 h 136015"/>
                  <a:gd name="connsiteX3" fmla="*/ 10588 w 164615"/>
                  <a:gd name="connsiteY3" fmla="*/ 122359 h 136015"/>
                  <a:gd name="connsiteX4" fmla="*/ 132452 w 164615"/>
                  <a:gd name="connsiteY4" fmla="*/ 136013 h 136015"/>
                  <a:gd name="connsiteX5" fmla="*/ 151751 w 164615"/>
                  <a:gd name="connsiteY5" fmla="*/ 123069 h 136015"/>
                  <a:gd name="connsiteX6" fmla="*/ 113651 w 164615"/>
                  <a:gd name="connsiteY6" fmla="*/ 84969 h 136015"/>
                  <a:gd name="connsiteX7" fmla="*/ 161276 w 164615"/>
                  <a:gd name="connsiteY7" fmla="*/ 49251 h 136015"/>
                  <a:gd name="connsiteX8" fmla="*/ 150856 w 164615"/>
                  <a:gd name="connsiteY8" fmla="*/ 20204 h 136015"/>
                  <a:gd name="connsiteX9" fmla="*/ 24120 w 164615"/>
                  <a:gd name="connsiteY9" fmla="*/ 10 h 136015"/>
                  <a:gd name="connsiteX10" fmla="*/ 11257 w 164615"/>
                  <a:gd name="connsiteY10" fmla="*/ 18294 h 136015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14550 w 165514"/>
                  <a:gd name="connsiteY6" fmla="*/ 84969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43040 w 165514"/>
                  <a:gd name="connsiteY6" fmla="*/ 85090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80539"/>
                  <a:gd name="connsiteY0" fmla="*/ 18294 h 142337"/>
                  <a:gd name="connsiteX1" fmla="*/ 55019 w 180539"/>
                  <a:gd name="connsiteY1" fmla="*/ 65919 h 142337"/>
                  <a:gd name="connsiteX2" fmla="*/ 12156 w 180539"/>
                  <a:gd name="connsiteY2" fmla="*/ 104019 h 142337"/>
                  <a:gd name="connsiteX3" fmla="*/ 11487 w 180539"/>
                  <a:gd name="connsiteY3" fmla="*/ 122359 h 142337"/>
                  <a:gd name="connsiteX4" fmla="*/ 145713 w 180539"/>
                  <a:gd name="connsiteY4" fmla="*/ 142336 h 142337"/>
                  <a:gd name="connsiteX5" fmla="*/ 152650 w 180539"/>
                  <a:gd name="connsiteY5" fmla="*/ 123069 h 142337"/>
                  <a:gd name="connsiteX6" fmla="*/ 143040 w 180539"/>
                  <a:gd name="connsiteY6" fmla="*/ 85090 h 142337"/>
                  <a:gd name="connsiteX7" fmla="*/ 180539 w 180539"/>
                  <a:gd name="connsiteY7" fmla="*/ 50179 h 142337"/>
                  <a:gd name="connsiteX8" fmla="*/ 151755 w 180539"/>
                  <a:gd name="connsiteY8" fmla="*/ 20204 h 142337"/>
                  <a:gd name="connsiteX9" fmla="*/ 25019 w 180539"/>
                  <a:gd name="connsiteY9" fmla="*/ 10 h 142337"/>
                  <a:gd name="connsiteX10" fmla="*/ 12156 w 180539"/>
                  <a:gd name="connsiteY10" fmla="*/ 18294 h 142337"/>
                  <a:gd name="connsiteX0" fmla="*/ 12156 w 173916"/>
                  <a:gd name="connsiteY0" fmla="*/ 18294 h 142337"/>
                  <a:gd name="connsiteX1" fmla="*/ 55019 w 173916"/>
                  <a:gd name="connsiteY1" fmla="*/ 65919 h 142337"/>
                  <a:gd name="connsiteX2" fmla="*/ 12156 w 173916"/>
                  <a:gd name="connsiteY2" fmla="*/ 104019 h 142337"/>
                  <a:gd name="connsiteX3" fmla="*/ 11487 w 173916"/>
                  <a:gd name="connsiteY3" fmla="*/ 122359 h 142337"/>
                  <a:gd name="connsiteX4" fmla="*/ 145713 w 173916"/>
                  <a:gd name="connsiteY4" fmla="*/ 142336 h 142337"/>
                  <a:gd name="connsiteX5" fmla="*/ 152650 w 173916"/>
                  <a:gd name="connsiteY5" fmla="*/ 123069 h 142337"/>
                  <a:gd name="connsiteX6" fmla="*/ 143040 w 173916"/>
                  <a:gd name="connsiteY6" fmla="*/ 85090 h 142337"/>
                  <a:gd name="connsiteX7" fmla="*/ 173916 w 173916"/>
                  <a:gd name="connsiteY7" fmla="*/ 41159 h 142337"/>
                  <a:gd name="connsiteX8" fmla="*/ 151755 w 173916"/>
                  <a:gd name="connsiteY8" fmla="*/ 20204 h 142337"/>
                  <a:gd name="connsiteX9" fmla="*/ 25019 w 173916"/>
                  <a:gd name="connsiteY9" fmla="*/ 10 h 142337"/>
                  <a:gd name="connsiteX10" fmla="*/ 12156 w 173916"/>
                  <a:gd name="connsiteY10" fmla="*/ 18294 h 142337"/>
                  <a:gd name="connsiteX0" fmla="*/ 12156 w 179951"/>
                  <a:gd name="connsiteY0" fmla="*/ 18294 h 143593"/>
                  <a:gd name="connsiteX1" fmla="*/ 55019 w 179951"/>
                  <a:gd name="connsiteY1" fmla="*/ 65919 h 143593"/>
                  <a:gd name="connsiteX2" fmla="*/ 12156 w 179951"/>
                  <a:gd name="connsiteY2" fmla="*/ 104019 h 143593"/>
                  <a:gd name="connsiteX3" fmla="*/ 11487 w 179951"/>
                  <a:gd name="connsiteY3" fmla="*/ 122359 h 143593"/>
                  <a:gd name="connsiteX4" fmla="*/ 145713 w 179951"/>
                  <a:gd name="connsiteY4" fmla="*/ 142336 h 143593"/>
                  <a:gd name="connsiteX5" fmla="*/ 179939 w 179951"/>
                  <a:gd name="connsiteY5" fmla="*/ 137607 h 143593"/>
                  <a:gd name="connsiteX6" fmla="*/ 143040 w 179951"/>
                  <a:gd name="connsiteY6" fmla="*/ 85090 h 143593"/>
                  <a:gd name="connsiteX7" fmla="*/ 173916 w 179951"/>
                  <a:gd name="connsiteY7" fmla="*/ 41159 h 143593"/>
                  <a:gd name="connsiteX8" fmla="*/ 151755 w 179951"/>
                  <a:gd name="connsiteY8" fmla="*/ 20204 h 143593"/>
                  <a:gd name="connsiteX9" fmla="*/ 25019 w 179951"/>
                  <a:gd name="connsiteY9" fmla="*/ 10 h 143593"/>
                  <a:gd name="connsiteX10" fmla="*/ 12156 w 179951"/>
                  <a:gd name="connsiteY10" fmla="*/ 18294 h 143593"/>
                  <a:gd name="connsiteX0" fmla="*/ 8175 w 177095"/>
                  <a:gd name="connsiteY0" fmla="*/ 18294 h 141383"/>
                  <a:gd name="connsiteX1" fmla="*/ 51038 w 177095"/>
                  <a:gd name="connsiteY1" fmla="*/ 65919 h 141383"/>
                  <a:gd name="connsiteX2" fmla="*/ 8175 w 177095"/>
                  <a:gd name="connsiteY2" fmla="*/ 104019 h 141383"/>
                  <a:gd name="connsiteX3" fmla="*/ 7506 w 177095"/>
                  <a:gd name="connsiteY3" fmla="*/ 122359 h 141383"/>
                  <a:gd name="connsiteX4" fmla="*/ 86506 w 177095"/>
                  <a:gd name="connsiteY4" fmla="*/ 137180 h 141383"/>
                  <a:gd name="connsiteX5" fmla="*/ 175958 w 177095"/>
                  <a:gd name="connsiteY5" fmla="*/ 137607 h 141383"/>
                  <a:gd name="connsiteX6" fmla="*/ 139059 w 177095"/>
                  <a:gd name="connsiteY6" fmla="*/ 85090 h 141383"/>
                  <a:gd name="connsiteX7" fmla="*/ 169935 w 177095"/>
                  <a:gd name="connsiteY7" fmla="*/ 41159 h 141383"/>
                  <a:gd name="connsiteX8" fmla="*/ 147774 w 177095"/>
                  <a:gd name="connsiteY8" fmla="*/ 20204 h 141383"/>
                  <a:gd name="connsiteX9" fmla="*/ 21038 w 177095"/>
                  <a:gd name="connsiteY9" fmla="*/ 10 h 141383"/>
                  <a:gd name="connsiteX10" fmla="*/ 8175 w 177095"/>
                  <a:gd name="connsiteY10" fmla="*/ 18294 h 141383"/>
                  <a:gd name="connsiteX0" fmla="*/ 4363 w 173283"/>
                  <a:gd name="connsiteY0" fmla="*/ 18294 h 141383"/>
                  <a:gd name="connsiteX1" fmla="*/ 47226 w 173283"/>
                  <a:gd name="connsiteY1" fmla="*/ 65919 h 141383"/>
                  <a:gd name="connsiteX2" fmla="*/ 4363 w 173283"/>
                  <a:gd name="connsiteY2" fmla="*/ 104019 h 141383"/>
                  <a:gd name="connsiteX3" fmla="*/ 30433 w 173283"/>
                  <a:gd name="connsiteY3" fmla="*/ 127394 h 141383"/>
                  <a:gd name="connsiteX4" fmla="*/ 82694 w 173283"/>
                  <a:gd name="connsiteY4" fmla="*/ 137180 h 141383"/>
                  <a:gd name="connsiteX5" fmla="*/ 172146 w 173283"/>
                  <a:gd name="connsiteY5" fmla="*/ 137607 h 141383"/>
                  <a:gd name="connsiteX6" fmla="*/ 135247 w 173283"/>
                  <a:gd name="connsiteY6" fmla="*/ 85090 h 141383"/>
                  <a:gd name="connsiteX7" fmla="*/ 166123 w 173283"/>
                  <a:gd name="connsiteY7" fmla="*/ 41159 h 141383"/>
                  <a:gd name="connsiteX8" fmla="*/ 143962 w 173283"/>
                  <a:gd name="connsiteY8" fmla="*/ 20204 h 141383"/>
                  <a:gd name="connsiteX9" fmla="*/ 17226 w 173283"/>
                  <a:gd name="connsiteY9" fmla="*/ 10 h 141383"/>
                  <a:gd name="connsiteX10" fmla="*/ 4363 w 173283"/>
                  <a:gd name="connsiteY10" fmla="*/ 18294 h 141383"/>
                  <a:gd name="connsiteX0" fmla="*/ 5650 w 174570"/>
                  <a:gd name="connsiteY0" fmla="*/ 18294 h 141383"/>
                  <a:gd name="connsiteX1" fmla="*/ 48513 w 174570"/>
                  <a:gd name="connsiteY1" fmla="*/ 65919 h 141383"/>
                  <a:gd name="connsiteX2" fmla="*/ 261 w 174570"/>
                  <a:gd name="connsiteY2" fmla="*/ 116382 h 141383"/>
                  <a:gd name="connsiteX3" fmla="*/ 31720 w 174570"/>
                  <a:gd name="connsiteY3" fmla="*/ 127394 h 141383"/>
                  <a:gd name="connsiteX4" fmla="*/ 83981 w 174570"/>
                  <a:gd name="connsiteY4" fmla="*/ 137180 h 141383"/>
                  <a:gd name="connsiteX5" fmla="*/ 173433 w 174570"/>
                  <a:gd name="connsiteY5" fmla="*/ 137607 h 141383"/>
                  <a:gd name="connsiteX6" fmla="*/ 136534 w 174570"/>
                  <a:gd name="connsiteY6" fmla="*/ 85090 h 141383"/>
                  <a:gd name="connsiteX7" fmla="*/ 167410 w 174570"/>
                  <a:gd name="connsiteY7" fmla="*/ 41159 h 141383"/>
                  <a:gd name="connsiteX8" fmla="*/ 145249 w 174570"/>
                  <a:gd name="connsiteY8" fmla="*/ 20204 h 141383"/>
                  <a:gd name="connsiteX9" fmla="*/ 18513 w 174570"/>
                  <a:gd name="connsiteY9" fmla="*/ 10 h 141383"/>
                  <a:gd name="connsiteX10" fmla="*/ 5650 w 174570"/>
                  <a:gd name="connsiteY10" fmla="*/ 18294 h 141383"/>
                  <a:gd name="connsiteX0" fmla="*/ 5611 w 174531"/>
                  <a:gd name="connsiteY0" fmla="*/ 18295 h 141384"/>
                  <a:gd name="connsiteX1" fmla="*/ 46998 w 174531"/>
                  <a:gd name="connsiteY1" fmla="*/ 75584 h 141384"/>
                  <a:gd name="connsiteX2" fmla="*/ 222 w 174531"/>
                  <a:gd name="connsiteY2" fmla="*/ 116383 h 141384"/>
                  <a:gd name="connsiteX3" fmla="*/ 31681 w 174531"/>
                  <a:gd name="connsiteY3" fmla="*/ 127395 h 141384"/>
                  <a:gd name="connsiteX4" fmla="*/ 83942 w 174531"/>
                  <a:gd name="connsiteY4" fmla="*/ 137181 h 141384"/>
                  <a:gd name="connsiteX5" fmla="*/ 173394 w 174531"/>
                  <a:gd name="connsiteY5" fmla="*/ 137608 h 141384"/>
                  <a:gd name="connsiteX6" fmla="*/ 136495 w 174531"/>
                  <a:gd name="connsiteY6" fmla="*/ 85091 h 141384"/>
                  <a:gd name="connsiteX7" fmla="*/ 167371 w 174531"/>
                  <a:gd name="connsiteY7" fmla="*/ 41160 h 141384"/>
                  <a:gd name="connsiteX8" fmla="*/ 145210 w 174531"/>
                  <a:gd name="connsiteY8" fmla="*/ 20205 h 141384"/>
                  <a:gd name="connsiteX9" fmla="*/ 18474 w 174531"/>
                  <a:gd name="connsiteY9" fmla="*/ 11 h 141384"/>
                  <a:gd name="connsiteX10" fmla="*/ 5611 w 174531"/>
                  <a:gd name="connsiteY10" fmla="*/ 18295 h 141384"/>
                  <a:gd name="connsiteX0" fmla="*/ 5627 w 174547"/>
                  <a:gd name="connsiteY0" fmla="*/ 18292 h 141381"/>
                  <a:gd name="connsiteX1" fmla="*/ 47667 w 174547"/>
                  <a:gd name="connsiteY1" fmla="*/ 51661 h 141381"/>
                  <a:gd name="connsiteX2" fmla="*/ 238 w 174547"/>
                  <a:gd name="connsiteY2" fmla="*/ 116380 h 141381"/>
                  <a:gd name="connsiteX3" fmla="*/ 31697 w 174547"/>
                  <a:gd name="connsiteY3" fmla="*/ 127392 h 141381"/>
                  <a:gd name="connsiteX4" fmla="*/ 83958 w 174547"/>
                  <a:gd name="connsiteY4" fmla="*/ 137178 h 141381"/>
                  <a:gd name="connsiteX5" fmla="*/ 173410 w 174547"/>
                  <a:gd name="connsiteY5" fmla="*/ 137605 h 141381"/>
                  <a:gd name="connsiteX6" fmla="*/ 136511 w 174547"/>
                  <a:gd name="connsiteY6" fmla="*/ 85088 h 141381"/>
                  <a:gd name="connsiteX7" fmla="*/ 167387 w 174547"/>
                  <a:gd name="connsiteY7" fmla="*/ 41157 h 141381"/>
                  <a:gd name="connsiteX8" fmla="*/ 145226 w 174547"/>
                  <a:gd name="connsiteY8" fmla="*/ 20202 h 141381"/>
                  <a:gd name="connsiteX9" fmla="*/ 18490 w 174547"/>
                  <a:gd name="connsiteY9" fmla="*/ 8 h 141381"/>
                  <a:gd name="connsiteX10" fmla="*/ 5627 w 174547"/>
                  <a:gd name="connsiteY10" fmla="*/ 18292 h 141381"/>
                  <a:gd name="connsiteX0" fmla="*/ 5747 w 173546"/>
                  <a:gd name="connsiteY0" fmla="*/ 18292 h 143967"/>
                  <a:gd name="connsiteX1" fmla="*/ 47787 w 173546"/>
                  <a:gd name="connsiteY1" fmla="*/ 51661 h 143967"/>
                  <a:gd name="connsiteX2" fmla="*/ 358 w 173546"/>
                  <a:gd name="connsiteY2" fmla="*/ 116380 h 143967"/>
                  <a:gd name="connsiteX3" fmla="*/ 31817 w 173546"/>
                  <a:gd name="connsiteY3" fmla="*/ 127392 h 143967"/>
                  <a:gd name="connsiteX4" fmla="*/ 131207 w 173546"/>
                  <a:gd name="connsiteY4" fmla="*/ 142977 h 143967"/>
                  <a:gd name="connsiteX5" fmla="*/ 173530 w 173546"/>
                  <a:gd name="connsiteY5" fmla="*/ 137605 h 143967"/>
                  <a:gd name="connsiteX6" fmla="*/ 136631 w 173546"/>
                  <a:gd name="connsiteY6" fmla="*/ 85088 h 143967"/>
                  <a:gd name="connsiteX7" fmla="*/ 167507 w 173546"/>
                  <a:gd name="connsiteY7" fmla="*/ 41157 h 143967"/>
                  <a:gd name="connsiteX8" fmla="*/ 145346 w 173546"/>
                  <a:gd name="connsiteY8" fmla="*/ 20202 h 143967"/>
                  <a:gd name="connsiteX9" fmla="*/ 18610 w 173546"/>
                  <a:gd name="connsiteY9" fmla="*/ 8 h 143967"/>
                  <a:gd name="connsiteX10" fmla="*/ 5747 w 173546"/>
                  <a:gd name="connsiteY10" fmla="*/ 18292 h 143967"/>
                  <a:gd name="connsiteX0" fmla="*/ 5747 w 177830"/>
                  <a:gd name="connsiteY0" fmla="*/ 18296 h 143971"/>
                  <a:gd name="connsiteX1" fmla="*/ 47787 w 177830"/>
                  <a:gd name="connsiteY1" fmla="*/ 51665 h 143971"/>
                  <a:gd name="connsiteX2" fmla="*/ 358 w 177830"/>
                  <a:gd name="connsiteY2" fmla="*/ 116384 h 143971"/>
                  <a:gd name="connsiteX3" fmla="*/ 31817 w 177830"/>
                  <a:gd name="connsiteY3" fmla="*/ 127396 h 143971"/>
                  <a:gd name="connsiteX4" fmla="*/ 131207 w 177830"/>
                  <a:gd name="connsiteY4" fmla="*/ 142981 h 143971"/>
                  <a:gd name="connsiteX5" fmla="*/ 173530 w 177830"/>
                  <a:gd name="connsiteY5" fmla="*/ 137609 h 143971"/>
                  <a:gd name="connsiteX6" fmla="*/ 136631 w 177830"/>
                  <a:gd name="connsiteY6" fmla="*/ 85092 h 143971"/>
                  <a:gd name="connsiteX7" fmla="*/ 167507 w 177830"/>
                  <a:gd name="connsiteY7" fmla="*/ 41161 h 143971"/>
                  <a:gd name="connsiteX8" fmla="*/ 167760 w 177830"/>
                  <a:gd name="connsiteY8" fmla="*/ 20810 h 143971"/>
                  <a:gd name="connsiteX9" fmla="*/ 18610 w 177830"/>
                  <a:gd name="connsiteY9" fmla="*/ 12 h 143971"/>
                  <a:gd name="connsiteX10" fmla="*/ 5747 w 177830"/>
                  <a:gd name="connsiteY10" fmla="*/ 18296 h 143971"/>
                  <a:gd name="connsiteX0" fmla="*/ 5747 w 185910"/>
                  <a:gd name="connsiteY0" fmla="*/ 18296 h 143971"/>
                  <a:gd name="connsiteX1" fmla="*/ 47787 w 185910"/>
                  <a:gd name="connsiteY1" fmla="*/ 51665 h 143971"/>
                  <a:gd name="connsiteX2" fmla="*/ 358 w 185910"/>
                  <a:gd name="connsiteY2" fmla="*/ 116384 h 143971"/>
                  <a:gd name="connsiteX3" fmla="*/ 31817 w 185910"/>
                  <a:gd name="connsiteY3" fmla="*/ 127396 h 143971"/>
                  <a:gd name="connsiteX4" fmla="*/ 131207 w 185910"/>
                  <a:gd name="connsiteY4" fmla="*/ 142981 h 143971"/>
                  <a:gd name="connsiteX5" fmla="*/ 173530 w 185910"/>
                  <a:gd name="connsiteY5" fmla="*/ 137609 h 143971"/>
                  <a:gd name="connsiteX6" fmla="*/ 136631 w 185910"/>
                  <a:gd name="connsiteY6" fmla="*/ 85092 h 143971"/>
                  <a:gd name="connsiteX7" fmla="*/ 185459 w 185910"/>
                  <a:gd name="connsiteY7" fmla="*/ 34959 h 143971"/>
                  <a:gd name="connsiteX8" fmla="*/ 167760 w 185910"/>
                  <a:gd name="connsiteY8" fmla="*/ 20810 h 143971"/>
                  <a:gd name="connsiteX9" fmla="*/ 18610 w 185910"/>
                  <a:gd name="connsiteY9" fmla="*/ 12 h 143971"/>
                  <a:gd name="connsiteX10" fmla="*/ 5747 w 185910"/>
                  <a:gd name="connsiteY10" fmla="*/ 18296 h 14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5910" h="143971">
                    <a:moveTo>
                      <a:pt x="5747" y="18296"/>
                    </a:moveTo>
                    <a:cubicBezTo>
                      <a:pt x="10610" y="26905"/>
                      <a:pt x="48685" y="35317"/>
                      <a:pt x="47787" y="51665"/>
                    </a:cubicBezTo>
                    <a:cubicBezTo>
                      <a:pt x="46889" y="68013"/>
                      <a:pt x="3020" y="103762"/>
                      <a:pt x="358" y="116384"/>
                    </a:cubicBezTo>
                    <a:cubicBezTo>
                      <a:pt x="-2304" y="129006"/>
                      <a:pt x="10009" y="122963"/>
                      <a:pt x="31817" y="127396"/>
                    </a:cubicBezTo>
                    <a:cubicBezTo>
                      <a:pt x="53625" y="131829"/>
                      <a:pt x="104821" y="135897"/>
                      <a:pt x="131207" y="142981"/>
                    </a:cubicBezTo>
                    <a:cubicBezTo>
                      <a:pt x="154734" y="143099"/>
                      <a:pt x="172626" y="147257"/>
                      <a:pt x="173530" y="137609"/>
                    </a:cubicBezTo>
                    <a:cubicBezTo>
                      <a:pt x="174434" y="127961"/>
                      <a:pt x="134643" y="102200"/>
                      <a:pt x="136631" y="85092"/>
                    </a:cubicBezTo>
                    <a:cubicBezTo>
                      <a:pt x="138619" y="67984"/>
                      <a:pt x="185567" y="44928"/>
                      <a:pt x="185459" y="34959"/>
                    </a:cubicBezTo>
                    <a:cubicBezTo>
                      <a:pt x="185351" y="24990"/>
                      <a:pt x="190619" y="29017"/>
                      <a:pt x="167760" y="20810"/>
                    </a:cubicBezTo>
                    <a:cubicBezTo>
                      <a:pt x="144901" y="12603"/>
                      <a:pt x="45612" y="431"/>
                      <a:pt x="18610" y="12"/>
                    </a:cubicBezTo>
                    <a:cubicBezTo>
                      <a:pt x="-8392" y="-407"/>
                      <a:pt x="884" y="9687"/>
                      <a:pt x="5747" y="182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2" name="Group 471">
                <a:extLst>
                  <a:ext uri="{FF2B5EF4-FFF2-40B4-BE49-F238E27FC236}">
                    <a16:creationId xmlns:a16="http://schemas.microsoft.com/office/drawing/2014/main" id="{47AB4EA9-5E2B-4578-902E-09F40B55B541}"/>
                  </a:ext>
                </a:extLst>
              </p:cNvPr>
              <p:cNvGrpSpPr/>
              <p:nvPr/>
            </p:nvGrpSpPr>
            <p:grpSpPr>
              <a:xfrm>
                <a:off x="4073355" y="2399513"/>
                <a:ext cx="440017" cy="135387"/>
                <a:chOff x="4163594" y="2688104"/>
                <a:chExt cx="440017" cy="135387"/>
              </a:xfrm>
              <a:grpFill/>
            </p:grpSpPr>
            <p:sp>
              <p:nvSpPr>
                <p:cNvPr id="473" name="Freeform 35">
                  <a:extLst>
                    <a:ext uri="{FF2B5EF4-FFF2-40B4-BE49-F238E27FC236}">
                      <a16:creationId xmlns:a16="http://schemas.microsoft.com/office/drawing/2014/main" id="{CABA470B-F4D3-4EAF-BF0D-D823F46BA957}"/>
                    </a:ext>
                  </a:extLst>
                </p:cNvPr>
                <p:cNvSpPr/>
                <p:nvPr/>
              </p:nvSpPr>
              <p:spPr>
                <a:xfrm>
                  <a:off x="4163594" y="2688104"/>
                  <a:ext cx="159096" cy="102650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62949"/>
                    <a:gd name="connsiteY0" fmla="*/ 0 h 91071"/>
                    <a:gd name="connsiteX1" fmla="*/ 62658 w 62949"/>
                    <a:gd name="connsiteY1" fmla="*/ 55352 h 91071"/>
                    <a:gd name="connsiteX2" fmla="*/ 19795 w 62949"/>
                    <a:gd name="connsiteY2" fmla="*/ 91071 h 91071"/>
                    <a:gd name="connsiteX0" fmla="*/ 8392 w 71081"/>
                    <a:gd name="connsiteY0" fmla="*/ 0 h 97756"/>
                    <a:gd name="connsiteX1" fmla="*/ 71050 w 71081"/>
                    <a:gd name="connsiteY1" fmla="*/ 55352 h 97756"/>
                    <a:gd name="connsiteX2" fmla="*/ 0 w 71081"/>
                    <a:gd name="connsiteY2" fmla="*/ 97756 h 97756"/>
                    <a:gd name="connsiteX0" fmla="*/ 6821 w 71070"/>
                    <a:gd name="connsiteY0" fmla="*/ 0 h 85716"/>
                    <a:gd name="connsiteX1" fmla="*/ 71050 w 71070"/>
                    <a:gd name="connsiteY1" fmla="*/ 43312 h 85716"/>
                    <a:gd name="connsiteX2" fmla="*/ 0 w 71070"/>
                    <a:gd name="connsiteY2" fmla="*/ 85716 h 85716"/>
                    <a:gd name="connsiteX0" fmla="*/ 0 w 138427"/>
                    <a:gd name="connsiteY0" fmla="*/ 0 h 104644"/>
                    <a:gd name="connsiteX1" fmla="*/ 137114 w 138427"/>
                    <a:gd name="connsiteY1" fmla="*/ 62240 h 104644"/>
                    <a:gd name="connsiteX2" fmla="*/ 66064 w 138427"/>
                    <a:gd name="connsiteY2" fmla="*/ 104644 h 104644"/>
                    <a:gd name="connsiteX0" fmla="*/ 0 w 139231"/>
                    <a:gd name="connsiteY0" fmla="*/ 0 h 104644"/>
                    <a:gd name="connsiteX1" fmla="*/ 109590 w 139231"/>
                    <a:gd name="connsiteY1" fmla="*/ 18659 h 104644"/>
                    <a:gd name="connsiteX2" fmla="*/ 137114 w 139231"/>
                    <a:gd name="connsiteY2" fmla="*/ 62240 h 104644"/>
                    <a:gd name="connsiteX3" fmla="*/ 66064 w 139231"/>
                    <a:gd name="connsiteY3" fmla="*/ 104644 h 104644"/>
                    <a:gd name="connsiteX0" fmla="*/ 9357 w 153753"/>
                    <a:gd name="connsiteY0" fmla="*/ 0 h 83503"/>
                    <a:gd name="connsiteX1" fmla="*/ 118947 w 153753"/>
                    <a:gd name="connsiteY1" fmla="*/ 18659 h 83503"/>
                    <a:gd name="connsiteX2" fmla="*/ 146471 w 153753"/>
                    <a:gd name="connsiteY2" fmla="*/ 62240 h 83503"/>
                    <a:gd name="connsiteX3" fmla="*/ 0 w 153753"/>
                    <a:gd name="connsiteY3" fmla="*/ 83503 h 83503"/>
                    <a:gd name="connsiteX0" fmla="*/ 9357 w 146517"/>
                    <a:gd name="connsiteY0" fmla="*/ 0 h 105155"/>
                    <a:gd name="connsiteX1" fmla="*/ 118947 w 146517"/>
                    <a:gd name="connsiteY1" fmla="*/ 18659 h 105155"/>
                    <a:gd name="connsiteX2" fmla="*/ 146471 w 146517"/>
                    <a:gd name="connsiteY2" fmla="*/ 62240 h 105155"/>
                    <a:gd name="connsiteX3" fmla="*/ 115240 w 146517"/>
                    <a:gd name="connsiteY3" fmla="*/ 104832 h 105155"/>
                    <a:gd name="connsiteX4" fmla="*/ 0 w 146517"/>
                    <a:gd name="connsiteY4" fmla="*/ 83503 h 105155"/>
                    <a:gd name="connsiteX0" fmla="*/ 9357 w 146844"/>
                    <a:gd name="connsiteY0" fmla="*/ 0 h 97501"/>
                    <a:gd name="connsiteX1" fmla="*/ 118947 w 146844"/>
                    <a:gd name="connsiteY1" fmla="*/ 18659 h 97501"/>
                    <a:gd name="connsiteX2" fmla="*/ 146471 w 146844"/>
                    <a:gd name="connsiteY2" fmla="*/ 62240 h 97501"/>
                    <a:gd name="connsiteX3" fmla="*/ 124260 w 146844"/>
                    <a:gd name="connsiteY3" fmla="*/ 97061 h 97501"/>
                    <a:gd name="connsiteX4" fmla="*/ 0 w 146844"/>
                    <a:gd name="connsiteY4" fmla="*/ 83503 h 97501"/>
                    <a:gd name="connsiteX0" fmla="*/ 9357 w 146756"/>
                    <a:gd name="connsiteY0" fmla="*/ 0 h 105633"/>
                    <a:gd name="connsiteX1" fmla="*/ 118947 w 146756"/>
                    <a:gd name="connsiteY1" fmla="*/ 18659 h 105633"/>
                    <a:gd name="connsiteX2" fmla="*/ 146471 w 146756"/>
                    <a:gd name="connsiteY2" fmla="*/ 62240 h 105633"/>
                    <a:gd name="connsiteX3" fmla="*/ 108112 w 146756"/>
                    <a:gd name="connsiteY3" fmla="*/ 105316 h 105633"/>
                    <a:gd name="connsiteX4" fmla="*/ 0 w 146756"/>
                    <a:gd name="connsiteY4" fmla="*/ 83503 h 105633"/>
                    <a:gd name="connsiteX0" fmla="*/ 9357 w 146818"/>
                    <a:gd name="connsiteY0" fmla="*/ 0 h 105633"/>
                    <a:gd name="connsiteX1" fmla="*/ 119752 w 146818"/>
                    <a:gd name="connsiteY1" fmla="*/ 30538 h 105633"/>
                    <a:gd name="connsiteX2" fmla="*/ 146471 w 146818"/>
                    <a:gd name="connsiteY2" fmla="*/ 62240 h 105633"/>
                    <a:gd name="connsiteX3" fmla="*/ 108112 w 146818"/>
                    <a:gd name="connsiteY3" fmla="*/ 105316 h 105633"/>
                    <a:gd name="connsiteX4" fmla="*/ 0 w 146818"/>
                    <a:gd name="connsiteY4" fmla="*/ 83503 h 105633"/>
                    <a:gd name="connsiteX0" fmla="*/ 9357 w 149398"/>
                    <a:gd name="connsiteY0" fmla="*/ 0 h 105633"/>
                    <a:gd name="connsiteX1" fmla="*/ 131308 w 149398"/>
                    <a:gd name="connsiteY1" fmla="*/ 24981 h 105633"/>
                    <a:gd name="connsiteX2" fmla="*/ 146471 w 149398"/>
                    <a:gd name="connsiteY2" fmla="*/ 62240 h 105633"/>
                    <a:gd name="connsiteX3" fmla="*/ 108112 w 149398"/>
                    <a:gd name="connsiteY3" fmla="*/ 105316 h 105633"/>
                    <a:gd name="connsiteX4" fmla="*/ 0 w 149398"/>
                    <a:gd name="connsiteY4" fmla="*/ 83503 h 105633"/>
                    <a:gd name="connsiteX0" fmla="*/ 9357 w 148717"/>
                    <a:gd name="connsiteY0" fmla="*/ 0 h 102650"/>
                    <a:gd name="connsiteX1" fmla="*/ 131308 w 148717"/>
                    <a:gd name="connsiteY1" fmla="*/ 24981 h 102650"/>
                    <a:gd name="connsiteX2" fmla="*/ 146471 w 148717"/>
                    <a:gd name="connsiteY2" fmla="*/ 62240 h 102650"/>
                    <a:gd name="connsiteX3" fmla="*/ 117454 w 148717"/>
                    <a:gd name="connsiteY3" fmla="*/ 102297 h 102650"/>
                    <a:gd name="connsiteX4" fmla="*/ 0 w 148717"/>
                    <a:gd name="connsiteY4" fmla="*/ 83503 h 102650"/>
                    <a:gd name="connsiteX0" fmla="*/ 9357 w 159096"/>
                    <a:gd name="connsiteY0" fmla="*/ 0 h 102650"/>
                    <a:gd name="connsiteX1" fmla="*/ 131308 w 159096"/>
                    <a:gd name="connsiteY1" fmla="*/ 24981 h 102650"/>
                    <a:gd name="connsiteX2" fmla="*/ 158672 w 159096"/>
                    <a:gd name="connsiteY2" fmla="*/ 66187 h 102650"/>
                    <a:gd name="connsiteX3" fmla="*/ 117454 w 159096"/>
                    <a:gd name="connsiteY3" fmla="*/ 102297 h 102650"/>
                    <a:gd name="connsiteX4" fmla="*/ 0 w 159096"/>
                    <a:gd name="connsiteY4" fmla="*/ 83503 h 102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9096" h="102650">
                      <a:moveTo>
                        <a:pt x="9357" y="0"/>
                      </a:moveTo>
                      <a:cubicBezTo>
                        <a:pt x="21052" y="5942"/>
                        <a:pt x="108456" y="14608"/>
                        <a:pt x="131308" y="24981"/>
                      </a:cubicBezTo>
                      <a:cubicBezTo>
                        <a:pt x="154160" y="35354"/>
                        <a:pt x="160981" y="53301"/>
                        <a:pt x="158672" y="66187"/>
                      </a:cubicBezTo>
                      <a:cubicBezTo>
                        <a:pt x="156363" y="79073"/>
                        <a:pt x="141866" y="98753"/>
                        <a:pt x="117454" y="102297"/>
                      </a:cubicBezTo>
                      <a:cubicBezTo>
                        <a:pt x="93042" y="105841"/>
                        <a:pt x="12469" y="81548"/>
                        <a:pt x="0" y="83503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Freeform 36">
                  <a:extLst>
                    <a:ext uri="{FF2B5EF4-FFF2-40B4-BE49-F238E27FC236}">
                      <a16:creationId xmlns:a16="http://schemas.microsoft.com/office/drawing/2014/main" id="{B7E4FE41-6CD6-4F36-AC8C-784097676E85}"/>
                    </a:ext>
                  </a:extLst>
                </p:cNvPr>
                <p:cNvSpPr/>
                <p:nvPr/>
              </p:nvSpPr>
              <p:spPr>
                <a:xfrm rot="579247" flipH="1">
                  <a:off x="4432770" y="2721882"/>
                  <a:ext cx="170841" cy="101609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55351"/>
                    <a:gd name="connsiteY0" fmla="*/ 0 h 90150"/>
                    <a:gd name="connsiteX1" fmla="*/ 55228 w 55351"/>
                    <a:gd name="connsiteY1" fmla="*/ 54431 h 90150"/>
                    <a:gd name="connsiteX2" fmla="*/ 12365 w 55351"/>
                    <a:gd name="connsiteY2" fmla="*/ 90150 h 90150"/>
                    <a:gd name="connsiteX0" fmla="*/ 13249 w 68566"/>
                    <a:gd name="connsiteY0" fmla="*/ 0 h 91458"/>
                    <a:gd name="connsiteX1" fmla="*/ 68477 w 68566"/>
                    <a:gd name="connsiteY1" fmla="*/ 54431 h 91458"/>
                    <a:gd name="connsiteX2" fmla="*/ 0 w 68566"/>
                    <a:gd name="connsiteY2" fmla="*/ 91458 h 91458"/>
                    <a:gd name="connsiteX0" fmla="*/ 65842 w 122688"/>
                    <a:gd name="connsiteY0" fmla="*/ 0 h 75992"/>
                    <a:gd name="connsiteX1" fmla="*/ 121070 w 122688"/>
                    <a:gd name="connsiteY1" fmla="*/ 54431 h 75992"/>
                    <a:gd name="connsiteX2" fmla="*/ 0 w 122688"/>
                    <a:gd name="connsiteY2" fmla="*/ 75992 h 75992"/>
                    <a:gd name="connsiteX0" fmla="*/ 65842 w 121087"/>
                    <a:gd name="connsiteY0" fmla="*/ 0 h 87043"/>
                    <a:gd name="connsiteX1" fmla="*/ 121070 w 121087"/>
                    <a:gd name="connsiteY1" fmla="*/ 54431 h 87043"/>
                    <a:gd name="connsiteX2" fmla="*/ 71047 w 121087"/>
                    <a:gd name="connsiteY2" fmla="*/ 86533 h 87043"/>
                    <a:gd name="connsiteX3" fmla="*/ 0 w 121087"/>
                    <a:gd name="connsiteY3" fmla="*/ 75992 h 87043"/>
                    <a:gd name="connsiteX0" fmla="*/ 0 w 141594"/>
                    <a:gd name="connsiteY0" fmla="*/ 0 h 108019"/>
                    <a:gd name="connsiteX1" fmla="*/ 138652 w 141594"/>
                    <a:gd name="connsiteY1" fmla="*/ 75407 h 108019"/>
                    <a:gd name="connsiteX2" fmla="*/ 88629 w 141594"/>
                    <a:gd name="connsiteY2" fmla="*/ 107509 h 108019"/>
                    <a:gd name="connsiteX3" fmla="*/ 17582 w 141594"/>
                    <a:gd name="connsiteY3" fmla="*/ 96968 h 108019"/>
                    <a:gd name="connsiteX0" fmla="*/ 0 w 139218"/>
                    <a:gd name="connsiteY0" fmla="*/ 0 h 108019"/>
                    <a:gd name="connsiteX1" fmla="*/ 108063 w 139218"/>
                    <a:gd name="connsiteY1" fmla="*/ 28591 h 108019"/>
                    <a:gd name="connsiteX2" fmla="*/ 138652 w 139218"/>
                    <a:gd name="connsiteY2" fmla="*/ 75407 h 108019"/>
                    <a:gd name="connsiteX3" fmla="*/ 88629 w 139218"/>
                    <a:gd name="connsiteY3" fmla="*/ 107509 h 108019"/>
                    <a:gd name="connsiteX4" fmla="*/ 17582 w 139218"/>
                    <a:gd name="connsiteY4" fmla="*/ 96968 h 108019"/>
                    <a:gd name="connsiteX0" fmla="*/ 0 w 149060"/>
                    <a:gd name="connsiteY0" fmla="*/ 0 h 101318"/>
                    <a:gd name="connsiteX1" fmla="*/ 117905 w 149060"/>
                    <a:gd name="connsiteY1" fmla="*/ 21890 h 101318"/>
                    <a:gd name="connsiteX2" fmla="*/ 148494 w 149060"/>
                    <a:gd name="connsiteY2" fmla="*/ 68706 h 101318"/>
                    <a:gd name="connsiteX3" fmla="*/ 98471 w 149060"/>
                    <a:gd name="connsiteY3" fmla="*/ 100808 h 101318"/>
                    <a:gd name="connsiteX4" fmla="*/ 27424 w 149060"/>
                    <a:gd name="connsiteY4" fmla="*/ 90267 h 101318"/>
                    <a:gd name="connsiteX0" fmla="*/ 0 w 155361"/>
                    <a:gd name="connsiteY0" fmla="*/ 0 h 95487"/>
                    <a:gd name="connsiteX1" fmla="*/ 124206 w 155361"/>
                    <a:gd name="connsiteY1" fmla="*/ 16059 h 95487"/>
                    <a:gd name="connsiteX2" fmla="*/ 154795 w 155361"/>
                    <a:gd name="connsiteY2" fmla="*/ 62875 h 95487"/>
                    <a:gd name="connsiteX3" fmla="*/ 104772 w 155361"/>
                    <a:gd name="connsiteY3" fmla="*/ 94977 h 95487"/>
                    <a:gd name="connsiteX4" fmla="*/ 33725 w 155361"/>
                    <a:gd name="connsiteY4" fmla="*/ 84436 h 95487"/>
                    <a:gd name="connsiteX0" fmla="*/ 4432 w 159793"/>
                    <a:gd name="connsiteY0" fmla="*/ 0 h 95393"/>
                    <a:gd name="connsiteX1" fmla="*/ 128638 w 159793"/>
                    <a:gd name="connsiteY1" fmla="*/ 16059 h 95393"/>
                    <a:gd name="connsiteX2" fmla="*/ 159227 w 159793"/>
                    <a:gd name="connsiteY2" fmla="*/ 62875 h 95393"/>
                    <a:gd name="connsiteX3" fmla="*/ 109204 w 159793"/>
                    <a:gd name="connsiteY3" fmla="*/ 94977 h 95393"/>
                    <a:gd name="connsiteX4" fmla="*/ 0 w 159793"/>
                    <a:gd name="connsiteY4" fmla="*/ 80153 h 95393"/>
                    <a:gd name="connsiteX0" fmla="*/ 4432 w 159585"/>
                    <a:gd name="connsiteY0" fmla="*/ 0 h 95393"/>
                    <a:gd name="connsiteX1" fmla="*/ 125679 w 159585"/>
                    <a:gd name="connsiteY1" fmla="*/ 7999 h 95393"/>
                    <a:gd name="connsiteX2" fmla="*/ 159227 w 159585"/>
                    <a:gd name="connsiteY2" fmla="*/ 62875 h 95393"/>
                    <a:gd name="connsiteX3" fmla="*/ 109204 w 159585"/>
                    <a:gd name="connsiteY3" fmla="*/ 94977 h 95393"/>
                    <a:gd name="connsiteX4" fmla="*/ 0 w 159585"/>
                    <a:gd name="connsiteY4" fmla="*/ 80153 h 95393"/>
                    <a:gd name="connsiteX0" fmla="*/ 0 w 170245"/>
                    <a:gd name="connsiteY0" fmla="*/ 0 h 103924"/>
                    <a:gd name="connsiteX1" fmla="*/ 136339 w 170245"/>
                    <a:gd name="connsiteY1" fmla="*/ 16530 h 103924"/>
                    <a:gd name="connsiteX2" fmla="*/ 169887 w 170245"/>
                    <a:gd name="connsiteY2" fmla="*/ 71406 h 103924"/>
                    <a:gd name="connsiteX3" fmla="*/ 119864 w 170245"/>
                    <a:gd name="connsiteY3" fmla="*/ 103508 h 103924"/>
                    <a:gd name="connsiteX4" fmla="*/ 10660 w 170245"/>
                    <a:gd name="connsiteY4" fmla="*/ 88684 h 103924"/>
                    <a:gd name="connsiteX0" fmla="*/ 0 w 170284"/>
                    <a:gd name="connsiteY0" fmla="*/ 0 h 103924"/>
                    <a:gd name="connsiteX1" fmla="*/ 136983 w 170284"/>
                    <a:gd name="connsiteY1" fmla="*/ 24033 h 103924"/>
                    <a:gd name="connsiteX2" fmla="*/ 169887 w 170284"/>
                    <a:gd name="connsiteY2" fmla="*/ 71406 h 103924"/>
                    <a:gd name="connsiteX3" fmla="*/ 119864 w 170284"/>
                    <a:gd name="connsiteY3" fmla="*/ 103508 h 103924"/>
                    <a:gd name="connsiteX4" fmla="*/ 10660 w 170284"/>
                    <a:gd name="connsiteY4" fmla="*/ 88684 h 103924"/>
                    <a:gd name="connsiteX0" fmla="*/ 0 w 170841"/>
                    <a:gd name="connsiteY0" fmla="*/ 0 h 101609"/>
                    <a:gd name="connsiteX1" fmla="*/ 137540 w 170841"/>
                    <a:gd name="connsiteY1" fmla="*/ 21718 h 101609"/>
                    <a:gd name="connsiteX2" fmla="*/ 170444 w 170841"/>
                    <a:gd name="connsiteY2" fmla="*/ 69091 h 101609"/>
                    <a:gd name="connsiteX3" fmla="*/ 120421 w 170841"/>
                    <a:gd name="connsiteY3" fmla="*/ 101193 h 101609"/>
                    <a:gd name="connsiteX4" fmla="*/ 11217 w 170841"/>
                    <a:gd name="connsiteY4" fmla="*/ 86369 h 10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841" h="101609">
                      <a:moveTo>
                        <a:pt x="0" y="0"/>
                      </a:moveTo>
                      <a:cubicBezTo>
                        <a:pt x="11598" y="6347"/>
                        <a:pt x="114432" y="9150"/>
                        <a:pt x="137540" y="21718"/>
                      </a:cubicBezTo>
                      <a:cubicBezTo>
                        <a:pt x="160648" y="34286"/>
                        <a:pt x="173297" y="55845"/>
                        <a:pt x="170444" y="69091"/>
                      </a:cubicBezTo>
                      <a:cubicBezTo>
                        <a:pt x="167591" y="82337"/>
                        <a:pt x="140599" y="97599"/>
                        <a:pt x="120421" y="101193"/>
                      </a:cubicBezTo>
                      <a:cubicBezTo>
                        <a:pt x="100243" y="104787"/>
                        <a:pt x="21585" y="83847"/>
                        <a:pt x="11217" y="86369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3AD29876-4085-4B3C-A4CC-0A483B97BC58}"/>
                </a:ext>
              </a:extLst>
            </p:cNvPr>
            <p:cNvGrpSpPr/>
            <p:nvPr/>
          </p:nvGrpSpPr>
          <p:grpSpPr>
            <a:xfrm rot="19384336">
              <a:off x="5001909" y="2701635"/>
              <a:ext cx="192713" cy="66235"/>
              <a:chOff x="4069860" y="2392832"/>
              <a:chExt cx="443512" cy="152434"/>
            </a:xfrm>
            <a:grpFill/>
          </p:grpSpPr>
          <p:sp>
            <p:nvSpPr>
              <p:cNvPr id="467" name="Freeform 38">
                <a:extLst>
                  <a:ext uri="{FF2B5EF4-FFF2-40B4-BE49-F238E27FC236}">
                    <a16:creationId xmlns:a16="http://schemas.microsoft.com/office/drawing/2014/main" id="{F1929F5D-FED0-4291-967B-D347EBFB7B63}"/>
                  </a:ext>
                </a:extLst>
              </p:cNvPr>
              <p:cNvSpPr/>
              <p:nvPr/>
            </p:nvSpPr>
            <p:spPr>
              <a:xfrm>
                <a:off x="4179440" y="2396239"/>
                <a:ext cx="217873" cy="149027"/>
              </a:xfrm>
              <a:custGeom>
                <a:avLst/>
                <a:gdLst>
                  <a:gd name="connsiteX0" fmla="*/ 995 w 151036"/>
                  <a:gd name="connsiteY0" fmla="*/ 4707 h 117919"/>
                  <a:gd name="connsiteX1" fmla="*/ 43858 w 151036"/>
                  <a:gd name="connsiteY1" fmla="*/ 52332 h 117919"/>
                  <a:gd name="connsiteX2" fmla="*/ 995 w 151036"/>
                  <a:gd name="connsiteY2" fmla="*/ 90432 h 117919"/>
                  <a:gd name="connsiteX3" fmla="*/ 60526 w 151036"/>
                  <a:gd name="connsiteY3" fmla="*/ 116626 h 117919"/>
                  <a:gd name="connsiteX4" fmla="*/ 141489 w 151036"/>
                  <a:gd name="connsiteY4" fmla="*/ 109482 h 117919"/>
                  <a:gd name="connsiteX5" fmla="*/ 103389 w 151036"/>
                  <a:gd name="connsiteY5" fmla="*/ 71382 h 117919"/>
                  <a:gd name="connsiteX6" fmla="*/ 151014 w 151036"/>
                  <a:gd name="connsiteY6" fmla="*/ 35664 h 117919"/>
                  <a:gd name="connsiteX7" fmla="*/ 96245 w 151036"/>
                  <a:gd name="connsiteY7" fmla="*/ 4707 h 117919"/>
                  <a:gd name="connsiteX8" fmla="*/ 995 w 151036"/>
                  <a:gd name="connsiteY8" fmla="*/ 4707 h 117919"/>
                  <a:gd name="connsiteX0" fmla="*/ 4161 w 154202"/>
                  <a:gd name="connsiteY0" fmla="*/ 19223 h 132435"/>
                  <a:gd name="connsiteX1" fmla="*/ 47024 w 154202"/>
                  <a:gd name="connsiteY1" fmla="*/ 66848 h 132435"/>
                  <a:gd name="connsiteX2" fmla="*/ 4161 w 154202"/>
                  <a:gd name="connsiteY2" fmla="*/ 104948 h 132435"/>
                  <a:gd name="connsiteX3" fmla="*/ 63692 w 154202"/>
                  <a:gd name="connsiteY3" fmla="*/ 131142 h 132435"/>
                  <a:gd name="connsiteX4" fmla="*/ 144655 w 154202"/>
                  <a:gd name="connsiteY4" fmla="*/ 123998 h 132435"/>
                  <a:gd name="connsiteX5" fmla="*/ 106555 w 154202"/>
                  <a:gd name="connsiteY5" fmla="*/ 85898 h 132435"/>
                  <a:gd name="connsiteX6" fmla="*/ 154180 w 154202"/>
                  <a:gd name="connsiteY6" fmla="*/ 50180 h 132435"/>
                  <a:gd name="connsiteX7" fmla="*/ 17024 w 154202"/>
                  <a:gd name="connsiteY7" fmla="*/ 939 h 132435"/>
                  <a:gd name="connsiteX8" fmla="*/ 4161 w 154202"/>
                  <a:gd name="connsiteY8" fmla="*/ 19223 h 132435"/>
                  <a:gd name="connsiteX0" fmla="*/ 4362 w 157720"/>
                  <a:gd name="connsiteY0" fmla="*/ 18294 h 131506"/>
                  <a:gd name="connsiteX1" fmla="*/ 47225 w 157720"/>
                  <a:gd name="connsiteY1" fmla="*/ 65919 h 131506"/>
                  <a:gd name="connsiteX2" fmla="*/ 4362 w 157720"/>
                  <a:gd name="connsiteY2" fmla="*/ 104019 h 131506"/>
                  <a:gd name="connsiteX3" fmla="*/ 63893 w 157720"/>
                  <a:gd name="connsiteY3" fmla="*/ 130213 h 131506"/>
                  <a:gd name="connsiteX4" fmla="*/ 144856 w 157720"/>
                  <a:gd name="connsiteY4" fmla="*/ 123069 h 131506"/>
                  <a:gd name="connsiteX5" fmla="*/ 106756 w 157720"/>
                  <a:gd name="connsiteY5" fmla="*/ 84969 h 131506"/>
                  <a:gd name="connsiteX6" fmla="*/ 154381 w 157720"/>
                  <a:gd name="connsiteY6" fmla="*/ 49251 h 131506"/>
                  <a:gd name="connsiteX7" fmla="*/ 143961 w 157720"/>
                  <a:gd name="connsiteY7" fmla="*/ 20204 h 131506"/>
                  <a:gd name="connsiteX8" fmla="*/ 17225 w 157720"/>
                  <a:gd name="connsiteY8" fmla="*/ 10 h 131506"/>
                  <a:gd name="connsiteX9" fmla="*/ 4362 w 157720"/>
                  <a:gd name="connsiteY9" fmla="*/ 18294 h 131506"/>
                  <a:gd name="connsiteX0" fmla="*/ 12662 w 166020"/>
                  <a:gd name="connsiteY0" fmla="*/ 18294 h 126426"/>
                  <a:gd name="connsiteX1" fmla="*/ 55525 w 166020"/>
                  <a:gd name="connsiteY1" fmla="*/ 65919 h 126426"/>
                  <a:gd name="connsiteX2" fmla="*/ 12662 w 166020"/>
                  <a:gd name="connsiteY2" fmla="*/ 104019 h 126426"/>
                  <a:gd name="connsiteX3" fmla="*/ 11993 w 166020"/>
                  <a:gd name="connsiteY3" fmla="*/ 122359 h 126426"/>
                  <a:gd name="connsiteX4" fmla="*/ 153156 w 166020"/>
                  <a:gd name="connsiteY4" fmla="*/ 123069 h 126426"/>
                  <a:gd name="connsiteX5" fmla="*/ 115056 w 166020"/>
                  <a:gd name="connsiteY5" fmla="*/ 84969 h 126426"/>
                  <a:gd name="connsiteX6" fmla="*/ 162681 w 166020"/>
                  <a:gd name="connsiteY6" fmla="*/ 49251 h 126426"/>
                  <a:gd name="connsiteX7" fmla="*/ 152261 w 166020"/>
                  <a:gd name="connsiteY7" fmla="*/ 20204 h 126426"/>
                  <a:gd name="connsiteX8" fmla="*/ 25525 w 166020"/>
                  <a:gd name="connsiteY8" fmla="*/ 10 h 126426"/>
                  <a:gd name="connsiteX9" fmla="*/ 12662 w 166020"/>
                  <a:gd name="connsiteY9" fmla="*/ 18294 h 12642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257 w 164615"/>
                  <a:gd name="connsiteY0" fmla="*/ 18294 h 136015"/>
                  <a:gd name="connsiteX1" fmla="*/ 54120 w 164615"/>
                  <a:gd name="connsiteY1" fmla="*/ 65919 h 136015"/>
                  <a:gd name="connsiteX2" fmla="*/ 11257 w 164615"/>
                  <a:gd name="connsiteY2" fmla="*/ 104019 h 136015"/>
                  <a:gd name="connsiteX3" fmla="*/ 10588 w 164615"/>
                  <a:gd name="connsiteY3" fmla="*/ 122359 h 136015"/>
                  <a:gd name="connsiteX4" fmla="*/ 132452 w 164615"/>
                  <a:gd name="connsiteY4" fmla="*/ 136013 h 136015"/>
                  <a:gd name="connsiteX5" fmla="*/ 151751 w 164615"/>
                  <a:gd name="connsiteY5" fmla="*/ 123069 h 136015"/>
                  <a:gd name="connsiteX6" fmla="*/ 113651 w 164615"/>
                  <a:gd name="connsiteY6" fmla="*/ 84969 h 136015"/>
                  <a:gd name="connsiteX7" fmla="*/ 161276 w 164615"/>
                  <a:gd name="connsiteY7" fmla="*/ 49251 h 136015"/>
                  <a:gd name="connsiteX8" fmla="*/ 150856 w 164615"/>
                  <a:gd name="connsiteY8" fmla="*/ 20204 h 136015"/>
                  <a:gd name="connsiteX9" fmla="*/ 24120 w 164615"/>
                  <a:gd name="connsiteY9" fmla="*/ 10 h 136015"/>
                  <a:gd name="connsiteX10" fmla="*/ 11257 w 164615"/>
                  <a:gd name="connsiteY10" fmla="*/ 18294 h 136015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14550 w 165514"/>
                  <a:gd name="connsiteY6" fmla="*/ 84969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43040 w 165514"/>
                  <a:gd name="connsiteY6" fmla="*/ 85090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80539"/>
                  <a:gd name="connsiteY0" fmla="*/ 18294 h 142337"/>
                  <a:gd name="connsiteX1" fmla="*/ 55019 w 180539"/>
                  <a:gd name="connsiteY1" fmla="*/ 65919 h 142337"/>
                  <a:gd name="connsiteX2" fmla="*/ 12156 w 180539"/>
                  <a:gd name="connsiteY2" fmla="*/ 104019 h 142337"/>
                  <a:gd name="connsiteX3" fmla="*/ 11487 w 180539"/>
                  <a:gd name="connsiteY3" fmla="*/ 122359 h 142337"/>
                  <a:gd name="connsiteX4" fmla="*/ 145713 w 180539"/>
                  <a:gd name="connsiteY4" fmla="*/ 142336 h 142337"/>
                  <a:gd name="connsiteX5" fmla="*/ 152650 w 180539"/>
                  <a:gd name="connsiteY5" fmla="*/ 123069 h 142337"/>
                  <a:gd name="connsiteX6" fmla="*/ 143040 w 180539"/>
                  <a:gd name="connsiteY6" fmla="*/ 85090 h 142337"/>
                  <a:gd name="connsiteX7" fmla="*/ 180539 w 180539"/>
                  <a:gd name="connsiteY7" fmla="*/ 50179 h 142337"/>
                  <a:gd name="connsiteX8" fmla="*/ 151755 w 180539"/>
                  <a:gd name="connsiteY8" fmla="*/ 20204 h 142337"/>
                  <a:gd name="connsiteX9" fmla="*/ 25019 w 180539"/>
                  <a:gd name="connsiteY9" fmla="*/ 10 h 142337"/>
                  <a:gd name="connsiteX10" fmla="*/ 12156 w 180539"/>
                  <a:gd name="connsiteY10" fmla="*/ 18294 h 142337"/>
                  <a:gd name="connsiteX0" fmla="*/ 12156 w 173916"/>
                  <a:gd name="connsiteY0" fmla="*/ 18294 h 142337"/>
                  <a:gd name="connsiteX1" fmla="*/ 55019 w 173916"/>
                  <a:gd name="connsiteY1" fmla="*/ 65919 h 142337"/>
                  <a:gd name="connsiteX2" fmla="*/ 12156 w 173916"/>
                  <a:gd name="connsiteY2" fmla="*/ 104019 h 142337"/>
                  <a:gd name="connsiteX3" fmla="*/ 11487 w 173916"/>
                  <a:gd name="connsiteY3" fmla="*/ 122359 h 142337"/>
                  <a:gd name="connsiteX4" fmla="*/ 145713 w 173916"/>
                  <a:gd name="connsiteY4" fmla="*/ 142336 h 142337"/>
                  <a:gd name="connsiteX5" fmla="*/ 152650 w 173916"/>
                  <a:gd name="connsiteY5" fmla="*/ 123069 h 142337"/>
                  <a:gd name="connsiteX6" fmla="*/ 143040 w 173916"/>
                  <a:gd name="connsiteY6" fmla="*/ 85090 h 142337"/>
                  <a:gd name="connsiteX7" fmla="*/ 173916 w 173916"/>
                  <a:gd name="connsiteY7" fmla="*/ 41159 h 142337"/>
                  <a:gd name="connsiteX8" fmla="*/ 151755 w 173916"/>
                  <a:gd name="connsiteY8" fmla="*/ 20204 h 142337"/>
                  <a:gd name="connsiteX9" fmla="*/ 25019 w 173916"/>
                  <a:gd name="connsiteY9" fmla="*/ 10 h 142337"/>
                  <a:gd name="connsiteX10" fmla="*/ 12156 w 173916"/>
                  <a:gd name="connsiteY10" fmla="*/ 18294 h 142337"/>
                  <a:gd name="connsiteX0" fmla="*/ 12156 w 179951"/>
                  <a:gd name="connsiteY0" fmla="*/ 18294 h 143593"/>
                  <a:gd name="connsiteX1" fmla="*/ 55019 w 179951"/>
                  <a:gd name="connsiteY1" fmla="*/ 65919 h 143593"/>
                  <a:gd name="connsiteX2" fmla="*/ 12156 w 179951"/>
                  <a:gd name="connsiteY2" fmla="*/ 104019 h 143593"/>
                  <a:gd name="connsiteX3" fmla="*/ 11487 w 179951"/>
                  <a:gd name="connsiteY3" fmla="*/ 122359 h 143593"/>
                  <a:gd name="connsiteX4" fmla="*/ 145713 w 179951"/>
                  <a:gd name="connsiteY4" fmla="*/ 142336 h 143593"/>
                  <a:gd name="connsiteX5" fmla="*/ 179939 w 179951"/>
                  <a:gd name="connsiteY5" fmla="*/ 137607 h 143593"/>
                  <a:gd name="connsiteX6" fmla="*/ 143040 w 179951"/>
                  <a:gd name="connsiteY6" fmla="*/ 85090 h 143593"/>
                  <a:gd name="connsiteX7" fmla="*/ 173916 w 179951"/>
                  <a:gd name="connsiteY7" fmla="*/ 41159 h 143593"/>
                  <a:gd name="connsiteX8" fmla="*/ 151755 w 179951"/>
                  <a:gd name="connsiteY8" fmla="*/ 20204 h 143593"/>
                  <a:gd name="connsiteX9" fmla="*/ 25019 w 179951"/>
                  <a:gd name="connsiteY9" fmla="*/ 10 h 143593"/>
                  <a:gd name="connsiteX10" fmla="*/ 12156 w 179951"/>
                  <a:gd name="connsiteY10" fmla="*/ 18294 h 143593"/>
                  <a:gd name="connsiteX0" fmla="*/ 8175 w 177095"/>
                  <a:gd name="connsiteY0" fmla="*/ 18294 h 141383"/>
                  <a:gd name="connsiteX1" fmla="*/ 51038 w 177095"/>
                  <a:gd name="connsiteY1" fmla="*/ 65919 h 141383"/>
                  <a:gd name="connsiteX2" fmla="*/ 8175 w 177095"/>
                  <a:gd name="connsiteY2" fmla="*/ 104019 h 141383"/>
                  <a:gd name="connsiteX3" fmla="*/ 7506 w 177095"/>
                  <a:gd name="connsiteY3" fmla="*/ 122359 h 141383"/>
                  <a:gd name="connsiteX4" fmla="*/ 86506 w 177095"/>
                  <a:gd name="connsiteY4" fmla="*/ 137180 h 141383"/>
                  <a:gd name="connsiteX5" fmla="*/ 175958 w 177095"/>
                  <a:gd name="connsiteY5" fmla="*/ 137607 h 141383"/>
                  <a:gd name="connsiteX6" fmla="*/ 139059 w 177095"/>
                  <a:gd name="connsiteY6" fmla="*/ 85090 h 141383"/>
                  <a:gd name="connsiteX7" fmla="*/ 169935 w 177095"/>
                  <a:gd name="connsiteY7" fmla="*/ 41159 h 141383"/>
                  <a:gd name="connsiteX8" fmla="*/ 147774 w 177095"/>
                  <a:gd name="connsiteY8" fmla="*/ 20204 h 141383"/>
                  <a:gd name="connsiteX9" fmla="*/ 21038 w 177095"/>
                  <a:gd name="connsiteY9" fmla="*/ 10 h 141383"/>
                  <a:gd name="connsiteX10" fmla="*/ 8175 w 177095"/>
                  <a:gd name="connsiteY10" fmla="*/ 18294 h 141383"/>
                  <a:gd name="connsiteX0" fmla="*/ 4363 w 173283"/>
                  <a:gd name="connsiteY0" fmla="*/ 18294 h 141383"/>
                  <a:gd name="connsiteX1" fmla="*/ 47226 w 173283"/>
                  <a:gd name="connsiteY1" fmla="*/ 65919 h 141383"/>
                  <a:gd name="connsiteX2" fmla="*/ 4363 w 173283"/>
                  <a:gd name="connsiteY2" fmla="*/ 104019 h 141383"/>
                  <a:gd name="connsiteX3" fmla="*/ 30433 w 173283"/>
                  <a:gd name="connsiteY3" fmla="*/ 127394 h 141383"/>
                  <a:gd name="connsiteX4" fmla="*/ 82694 w 173283"/>
                  <a:gd name="connsiteY4" fmla="*/ 137180 h 141383"/>
                  <a:gd name="connsiteX5" fmla="*/ 172146 w 173283"/>
                  <a:gd name="connsiteY5" fmla="*/ 137607 h 141383"/>
                  <a:gd name="connsiteX6" fmla="*/ 135247 w 173283"/>
                  <a:gd name="connsiteY6" fmla="*/ 85090 h 141383"/>
                  <a:gd name="connsiteX7" fmla="*/ 166123 w 173283"/>
                  <a:gd name="connsiteY7" fmla="*/ 41159 h 141383"/>
                  <a:gd name="connsiteX8" fmla="*/ 143962 w 173283"/>
                  <a:gd name="connsiteY8" fmla="*/ 20204 h 141383"/>
                  <a:gd name="connsiteX9" fmla="*/ 17226 w 173283"/>
                  <a:gd name="connsiteY9" fmla="*/ 10 h 141383"/>
                  <a:gd name="connsiteX10" fmla="*/ 4363 w 173283"/>
                  <a:gd name="connsiteY10" fmla="*/ 18294 h 141383"/>
                  <a:gd name="connsiteX0" fmla="*/ 5650 w 174570"/>
                  <a:gd name="connsiteY0" fmla="*/ 18294 h 141383"/>
                  <a:gd name="connsiteX1" fmla="*/ 48513 w 174570"/>
                  <a:gd name="connsiteY1" fmla="*/ 65919 h 141383"/>
                  <a:gd name="connsiteX2" fmla="*/ 261 w 174570"/>
                  <a:gd name="connsiteY2" fmla="*/ 116382 h 141383"/>
                  <a:gd name="connsiteX3" fmla="*/ 31720 w 174570"/>
                  <a:gd name="connsiteY3" fmla="*/ 127394 h 141383"/>
                  <a:gd name="connsiteX4" fmla="*/ 83981 w 174570"/>
                  <a:gd name="connsiteY4" fmla="*/ 137180 h 141383"/>
                  <a:gd name="connsiteX5" fmla="*/ 173433 w 174570"/>
                  <a:gd name="connsiteY5" fmla="*/ 137607 h 141383"/>
                  <a:gd name="connsiteX6" fmla="*/ 136534 w 174570"/>
                  <a:gd name="connsiteY6" fmla="*/ 85090 h 141383"/>
                  <a:gd name="connsiteX7" fmla="*/ 167410 w 174570"/>
                  <a:gd name="connsiteY7" fmla="*/ 41159 h 141383"/>
                  <a:gd name="connsiteX8" fmla="*/ 145249 w 174570"/>
                  <a:gd name="connsiteY8" fmla="*/ 20204 h 141383"/>
                  <a:gd name="connsiteX9" fmla="*/ 18513 w 174570"/>
                  <a:gd name="connsiteY9" fmla="*/ 10 h 141383"/>
                  <a:gd name="connsiteX10" fmla="*/ 5650 w 174570"/>
                  <a:gd name="connsiteY10" fmla="*/ 18294 h 141383"/>
                  <a:gd name="connsiteX0" fmla="*/ 5611 w 174531"/>
                  <a:gd name="connsiteY0" fmla="*/ 18295 h 141384"/>
                  <a:gd name="connsiteX1" fmla="*/ 46998 w 174531"/>
                  <a:gd name="connsiteY1" fmla="*/ 75584 h 141384"/>
                  <a:gd name="connsiteX2" fmla="*/ 222 w 174531"/>
                  <a:gd name="connsiteY2" fmla="*/ 116383 h 141384"/>
                  <a:gd name="connsiteX3" fmla="*/ 31681 w 174531"/>
                  <a:gd name="connsiteY3" fmla="*/ 127395 h 141384"/>
                  <a:gd name="connsiteX4" fmla="*/ 83942 w 174531"/>
                  <a:gd name="connsiteY4" fmla="*/ 137181 h 141384"/>
                  <a:gd name="connsiteX5" fmla="*/ 173394 w 174531"/>
                  <a:gd name="connsiteY5" fmla="*/ 137608 h 141384"/>
                  <a:gd name="connsiteX6" fmla="*/ 136495 w 174531"/>
                  <a:gd name="connsiteY6" fmla="*/ 85091 h 141384"/>
                  <a:gd name="connsiteX7" fmla="*/ 167371 w 174531"/>
                  <a:gd name="connsiteY7" fmla="*/ 41160 h 141384"/>
                  <a:gd name="connsiteX8" fmla="*/ 145210 w 174531"/>
                  <a:gd name="connsiteY8" fmla="*/ 20205 h 141384"/>
                  <a:gd name="connsiteX9" fmla="*/ 18474 w 174531"/>
                  <a:gd name="connsiteY9" fmla="*/ 11 h 141384"/>
                  <a:gd name="connsiteX10" fmla="*/ 5611 w 174531"/>
                  <a:gd name="connsiteY10" fmla="*/ 18295 h 141384"/>
                  <a:gd name="connsiteX0" fmla="*/ 5627 w 174547"/>
                  <a:gd name="connsiteY0" fmla="*/ 18292 h 141381"/>
                  <a:gd name="connsiteX1" fmla="*/ 47667 w 174547"/>
                  <a:gd name="connsiteY1" fmla="*/ 51661 h 141381"/>
                  <a:gd name="connsiteX2" fmla="*/ 238 w 174547"/>
                  <a:gd name="connsiteY2" fmla="*/ 116380 h 141381"/>
                  <a:gd name="connsiteX3" fmla="*/ 31697 w 174547"/>
                  <a:gd name="connsiteY3" fmla="*/ 127392 h 141381"/>
                  <a:gd name="connsiteX4" fmla="*/ 83958 w 174547"/>
                  <a:gd name="connsiteY4" fmla="*/ 137178 h 141381"/>
                  <a:gd name="connsiteX5" fmla="*/ 173410 w 174547"/>
                  <a:gd name="connsiteY5" fmla="*/ 137605 h 141381"/>
                  <a:gd name="connsiteX6" fmla="*/ 136511 w 174547"/>
                  <a:gd name="connsiteY6" fmla="*/ 85088 h 141381"/>
                  <a:gd name="connsiteX7" fmla="*/ 167387 w 174547"/>
                  <a:gd name="connsiteY7" fmla="*/ 41157 h 141381"/>
                  <a:gd name="connsiteX8" fmla="*/ 145226 w 174547"/>
                  <a:gd name="connsiteY8" fmla="*/ 20202 h 141381"/>
                  <a:gd name="connsiteX9" fmla="*/ 18490 w 174547"/>
                  <a:gd name="connsiteY9" fmla="*/ 8 h 141381"/>
                  <a:gd name="connsiteX10" fmla="*/ 5627 w 174547"/>
                  <a:gd name="connsiteY10" fmla="*/ 18292 h 141381"/>
                  <a:gd name="connsiteX0" fmla="*/ 5747 w 173546"/>
                  <a:gd name="connsiteY0" fmla="*/ 18292 h 143967"/>
                  <a:gd name="connsiteX1" fmla="*/ 47787 w 173546"/>
                  <a:gd name="connsiteY1" fmla="*/ 51661 h 143967"/>
                  <a:gd name="connsiteX2" fmla="*/ 358 w 173546"/>
                  <a:gd name="connsiteY2" fmla="*/ 116380 h 143967"/>
                  <a:gd name="connsiteX3" fmla="*/ 31817 w 173546"/>
                  <a:gd name="connsiteY3" fmla="*/ 127392 h 143967"/>
                  <a:gd name="connsiteX4" fmla="*/ 131207 w 173546"/>
                  <a:gd name="connsiteY4" fmla="*/ 142977 h 143967"/>
                  <a:gd name="connsiteX5" fmla="*/ 173530 w 173546"/>
                  <a:gd name="connsiteY5" fmla="*/ 137605 h 143967"/>
                  <a:gd name="connsiteX6" fmla="*/ 136631 w 173546"/>
                  <a:gd name="connsiteY6" fmla="*/ 85088 h 143967"/>
                  <a:gd name="connsiteX7" fmla="*/ 167507 w 173546"/>
                  <a:gd name="connsiteY7" fmla="*/ 41157 h 143967"/>
                  <a:gd name="connsiteX8" fmla="*/ 145346 w 173546"/>
                  <a:gd name="connsiteY8" fmla="*/ 20202 h 143967"/>
                  <a:gd name="connsiteX9" fmla="*/ 18610 w 173546"/>
                  <a:gd name="connsiteY9" fmla="*/ 8 h 143967"/>
                  <a:gd name="connsiteX10" fmla="*/ 5747 w 173546"/>
                  <a:gd name="connsiteY10" fmla="*/ 18292 h 143967"/>
                  <a:gd name="connsiteX0" fmla="*/ 5747 w 177830"/>
                  <a:gd name="connsiteY0" fmla="*/ 18296 h 143971"/>
                  <a:gd name="connsiteX1" fmla="*/ 47787 w 177830"/>
                  <a:gd name="connsiteY1" fmla="*/ 51665 h 143971"/>
                  <a:gd name="connsiteX2" fmla="*/ 358 w 177830"/>
                  <a:gd name="connsiteY2" fmla="*/ 116384 h 143971"/>
                  <a:gd name="connsiteX3" fmla="*/ 31817 w 177830"/>
                  <a:gd name="connsiteY3" fmla="*/ 127396 h 143971"/>
                  <a:gd name="connsiteX4" fmla="*/ 131207 w 177830"/>
                  <a:gd name="connsiteY4" fmla="*/ 142981 h 143971"/>
                  <a:gd name="connsiteX5" fmla="*/ 173530 w 177830"/>
                  <a:gd name="connsiteY5" fmla="*/ 137609 h 143971"/>
                  <a:gd name="connsiteX6" fmla="*/ 136631 w 177830"/>
                  <a:gd name="connsiteY6" fmla="*/ 85092 h 143971"/>
                  <a:gd name="connsiteX7" fmla="*/ 167507 w 177830"/>
                  <a:gd name="connsiteY7" fmla="*/ 41161 h 143971"/>
                  <a:gd name="connsiteX8" fmla="*/ 167760 w 177830"/>
                  <a:gd name="connsiteY8" fmla="*/ 20810 h 143971"/>
                  <a:gd name="connsiteX9" fmla="*/ 18610 w 177830"/>
                  <a:gd name="connsiteY9" fmla="*/ 12 h 143971"/>
                  <a:gd name="connsiteX10" fmla="*/ 5747 w 177830"/>
                  <a:gd name="connsiteY10" fmla="*/ 18296 h 143971"/>
                  <a:gd name="connsiteX0" fmla="*/ 5747 w 185910"/>
                  <a:gd name="connsiteY0" fmla="*/ 18296 h 143971"/>
                  <a:gd name="connsiteX1" fmla="*/ 47787 w 185910"/>
                  <a:gd name="connsiteY1" fmla="*/ 51665 h 143971"/>
                  <a:gd name="connsiteX2" fmla="*/ 358 w 185910"/>
                  <a:gd name="connsiteY2" fmla="*/ 116384 h 143971"/>
                  <a:gd name="connsiteX3" fmla="*/ 31817 w 185910"/>
                  <a:gd name="connsiteY3" fmla="*/ 127396 h 143971"/>
                  <a:gd name="connsiteX4" fmla="*/ 131207 w 185910"/>
                  <a:gd name="connsiteY4" fmla="*/ 142981 h 143971"/>
                  <a:gd name="connsiteX5" fmla="*/ 173530 w 185910"/>
                  <a:gd name="connsiteY5" fmla="*/ 137609 h 143971"/>
                  <a:gd name="connsiteX6" fmla="*/ 136631 w 185910"/>
                  <a:gd name="connsiteY6" fmla="*/ 85092 h 143971"/>
                  <a:gd name="connsiteX7" fmla="*/ 185459 w 185910"/>
                  <a:gd name="connsiteY7" fmla="*/ 34959 h 143971"/>
                  <a:gd name="connsiteX8" fmla="*/ 167760 w 185910"/>
                  <a:gd name="connsiteY8" fmla="*/ 20810 h 143971"/>
                  <a:gd name="connsiteX9" fmla="*/ 18610 w 185910"/>
                  <a:gd name="connsiteY9" fmla="*/ 12 h 143971"/>
                  <a:gd name="connsiteX10" fmla="*/ 5747 w 185910"/>
                  <a:gd name="connsiteY10" fmla="*/ 18296 h 143971"/>
                  <a:gd name="connsiteX0" fmla="*/ 5557 w 185720"/>
                  <a:gd name="connsiteY0" fmla="*/ 18296 h 143971"/>
                  <a:gd name="connsiteX1" fmla="*/ 47597 w 185720"/>
                  <a:gd name="connsiteY1" fmla="*/ 51665 h 143971"/>
                  <a:gd name="connsiteX2" fmla="*/ 168 w 185720"/>
                  <a:gd name="connsiteY2" fmla="*/ 116384 h 143971"/>
                  <a:gd name="connsiteX3" fmla="*/ 44204 w 185720"/>
                  <a:gd name="connsiteY3" fmla="*/ 135507 h 143971"/>
                  <a:gd name="connsiteX4" fmla="*/ 131017 w 185720"/>
                  <a:gd name="connsiteY4" fmla="*/ 142981 h 143971"/>
                  <a:gd name="connsiteX5" fmla="*/ 173340 w 185720"/>
                  <a:gd name="connsiteY5" fmla="*/ 137609 h 143971"/>
                  <a:gd name="connsiteX6" fmla="*/ 136441 w 185720"/>
                  <a:gd name="connsiteY6" fmla="*/ 85092 h 143971"/>
                  <a:gd name="connsiteX7" fmla="*/ 185269 w 185720"/>
                  <a:gd name="connsiteY7" fmla="*/ 34959 h 143971"/>
                  <a:gd name="connsiteX8" fmla="*/ 167570 w 185720"/>
                  <a:gd name="connsiteY8" fmla="*/ 20810 h 143971"/>
                  <a:gd name="connsiteX9" fmla="*/ 18420 w 185720"/>
                  <a:gd name="connsiteY9" fmla="*/ 12 h 143971"/>
                  <a:gd name="connsiteX10" fmla="*/ 5557 w 185720"/>
                  <a:gd name="connsiteY10" fmla="*/ 18296 h 143971"/>
                  <a:gd name="connsiteX0" fmla="*/ 5557 w 185720"/>
                  <a:gd name="connsiteY0" fmla="*/ 18296 h 147773"/>
                  <a:gd name="connsiteX1" fmla="*/ 47597 w 185720"/>
                  <a:gd name="connsiteY1" fmla="*/ 51665 h 147773"/>
                  <a:gd name="connsiteX2" fmla="*/ 168 w 185720"/>
                  <a:gd name="connsiteY2" fmla="*/ 116384 h 147773"/>
                  <a:gd name="connsiteX3" fmla="*/ 44204 w 185720"/>
                  <a:gd name="connsiteY3" fmla="*/ 135507 h 147773"/>
                  <a:gd name="connsiteX4" fmla="*/ 133043 w 185720"/>
                  <a:gd name="connsiteY4" fmla="*/ 147746 h 147773"/>
                  <a:gd name="connsiteX5" fmla="*/ 173340 w 185720"/>
                  <a:gd name="connsiteY5" fmla="*/ 137609 h 147773"/>
                  <a:gd name="connsiteX6" fmla="*/ 136441 w 185720"/>
                  <a:gd name="connsiteY6" fmla="*/ 85092 h 147773"/>
                  <a:gd name="connsiteX7" fmla="*/ 185269 w 185720"/>
                  <a:gd name="connsiteY7" fmla="*/ 34959 h 147773"/>
                  <a:gd name="connsiteX8" fmla="*/ 167570 w 185720"/>
                  <a:gd name="connsiteY8" fmla="*/ 20810 h 147773"/>
                  <a:gd name="connsiteX9" fmla="*/ 18420 w 185720"/>
                  <a:gd name="connsiteY9" fmla="*/ 12 h 147773"/>
                  <a:gd name="connsiteX10" fmla="*/ 5557 w 185720"/>
                  <a:gd name="connsiteY10" fmla="*/ 18296 h 147773"/>
                  <a:gd name="connsiteX0" fmla="*/ 5557 w 185720"/>
                  <a:gd name="connsiteY0" fmla="*/ 18296 h 149027"/>
                  <a:gd name="connsiteX1" fmla="*/ 47597 w 185720"/>
                  <a:gd name="connsiteY1" fmla="*/ 51665 h 149027"/>
                  <a:gd name="connsiteX2" fmla="*/ 168 w 185720"/>
                  <a:gd name="connsiteY2" fmla="*/ 116384 h 149027"/>
                  <a:gd name="connsiteX3" fmla="*/ 44204 w 185720"/>
                  <a:gd name="connsiteY3" fmla="*/ 135507 h 149027"/>
                  <a:gd name="connsiteX4" fmla="*/ 133043 w 185720"/>
                  <a:gd name="connsiteY4" fmla="*/ 147746 h 149027"/>
                  <a:gd name="connsiteX5" fmla="*/ 185514 w 185720"/>
                  <a:gd name="connsiteY5" fmla="*/ 142386 h 149027"/>
                  <a:gd name="connsiteX6" fmla="*/ 136441 w 185720"/>
                  <a:gd name="connsiteY6" fmla="*/ 85092 h 149027"/>
                  <a:gd name="connsiteX7" fmla="*/ 185269 w 185720"/>
                  <a:gd name="connsiteY7" fmla="*/ 34959 h 149027"/>
                  <a:gd name="connsiteX8" fmla="*/ 167570 w 185720"/>
                  <a:gd name="connsiteY8" fmla="*/ 20810 h 149027"/>
                  <a:gd name="connsiteX9" fmla="*/ 18420 w 185720"/>
                  <a:gd name="connsiteY9" fmla="*/ 12 h 149027"/>
                  <a:gd name="connsiteX10" fmla="*/ 5557 w 185720"/>
                  <a:gd name="connsiteY10" fmla="*/ 18296 h 149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5720" h="149027">
                    <a:moveTo>
                      <a:pt x="5557" y="18296"/>
                    </a:moveTo>
                    <a:cubicBezTo>
                      <a:pt x="10420" y="26905"/>
                      <a:pt x="48495" y="35317"/>
                      <a:pt x="47597" y="51665"/>
                    </a:cubicBezTo>
                    <a:cubicBezTo>
                      <a:pt x="46699" y="68013"/>
                      <a:pt x="734" y="102410"/>
                      <a:pt x="168" y="116384"/>
                    </a:cubicBezTo>
                    <a:cubicBezTo>
                      <a:pt x="-398" y="130358"/>
                      <a:pt x="22058" y="130280"/>
                      <a:pt x="44204" y="135507"/>
                    </a:cubicBezTo>
                    <a:cubicBezTo>
                      <a:pt x="66350" y="140734"/>
                      <a:pt x="106657" y="140662"/>
                      <a:pt x="133043" y="147746"/>
                    </a:cubicBezTo>
                    <a:cubicBezTo>
                      <a:pt x="156570" y="147864"/>
                      <a:pt x="184948" y="152828"/>
                      <a:pt x="185514" y="142386"/>
                    </a:cubicBezTo>
                    <a:cubicBezTo>
                      <a:pt x="186080" y="131944"/>
                      <a:pt x="136482" y="102996"/>
                      <a:pt x="136441" y="85092"/>
                    </a:cubicBezTo>
                    <a:cubicBezTo>
                      <a:pt x="136400" y="67188"/>
                      <a:pt x="185377" y="44928"/>
                      <a:pt x="185269" y="34959"/>
                    </a:cubicBezTo>
                    <a:cubicBezTo>
                      <a:pt x="185161" y="24990"/>
                      <a:pt x="190429" y="29017"/>
                      <a:pt x="167570" y="20810"/>
                    </a:cubicBezTo>
                    <a:cubicBezTo>
                      <a:pt x="144711" y="12603"/>
                      <a:pt x="45422" y="431"/>
                      <a:pt x="18420" y="12"/>
                    </a:cubicBezTo>
                    <a:cubicBezTo>
                      <a:pt x="-8582" y="-407"/>
                      <a:pt x="694" y="9687"/>
                      <a:pt x="5557" y="182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8" name="Group 467">
                <a:extLst>
                  <a:ext uri="{FF2B5EF4-FFF2-40B4-BE49-F238E27FC236}">
                    <a16:creationId xmlns:a16="http://schemas.microsoft.com/office/drawing/2014/main" id="{67E1EB55-277E-4304-8AE3-8D29D0D213F4}"/>
                  </a:ext>
                </a:extLst>
              </p:cNvPr>
              <p:cNvGrpSpPr/>
              <p:nvPr/>
            </p:nvGrpSpPr>
            <p:grpSpPr>
              <a:xfrm>
                <a:off x="4069860" y="2392832"/>
                <a:ext cx="443512" cy="142068"/>
                <a:chOff x="4160099" y="2681423"/>
                <a:chExt cx="443512" cy="142068"/>
              </a:xfrm>
              <a:grpFill/>
            </p:grpSpPr>
            <p:sp>
              <p:nvSpPr>
                <p:cNvPr id="469" name="Freeform 40">
                  <a:extLst>
                    <a:ext uri="{FF2B5EF4-FFF2-40B4-BE49-F238E27FC236}">
                      <a16:creationId xmlns:a16="http://schemas.microsoft.com/office/drawing/2014/main" id="{1B56EF05-C513-473F-A551-10BAD5451776}"/>
                    </a:ext>
                  </a:extLst>
                </p:cNvPr>
                <p:cNvSpPr/>
                <p:nvPr/>
              </p:nvSpPr>
              <p:spPr>
                <a:xfrm>
                  <a:off x="4160099" y="2681423"/>
                  <a:ext cx="162431" cy="109330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62949"/>
                    <a:gd name="connsiteY0" fmla="*/ 0 h 91071"/>
                    <a:gd name="connsiteX1" fmla="*/ 62658 w 62949"/>
                    <a:gd name="connsiteY1" fmla="*/ 55352 h 91071"/>
                    <a:gd name="connsiteX2" fmla="*/ 19795 w 62949"/>
                    <a:gd name="connsiteY2" fmla="*/ 91071 h 91071"/>
                    <a:gd name="connsiteX0" fmla="*/ 8392 w 71081"/>
                    <a:gd name="connsiteY0" fmla="*/ 0 h 97756"/>
                    <a:gd name="connsiteX1" fmla="*/ 71050 w 71081"/>
                    <a:gd name="connsiteY1" fmla="*/ 55352 h 97756"/>
                    <a:gd name="connsiteX2" fmla="*/ 0 w 71081"/>
                    <a:gd name="connsiteY2" fmla="*/ 97756 h 97756"/>
                    <a:gd name="connsiteX0" fmla="*/ 6821 w 71070"/>
                    <a:gd name="connsiteY0" fmla="*/ 0 h 85716"/>
                    <a:gd name="connsiteX1" fmla="*/ 71050 w 71070"/>
                    <a:gd name="connsiteY1" fmla="*/ 43312 h 85716"/>
                    <a:gd name="connsiteX2" fmla="*/ 0 w 71070"/>
                    <a:gd name="connsiteY2" fmla="*/ 85716 h 85716"/>
                    <a:gd name="connsiteX0" fmla="*/ 0 w 138427"/>
                    <a:gd name="connsiteY0" fmla="*/ 0 h 104644"/>
                    <a:gd name="connsiteX1" fmla="*/ 137114 w 138427"/>
                    <a:gd name="connsiteY1" fmla="*/ 62240 h 104644"/>
                    <a:gd name="connsiteX2" fmla="*/ 66064 w 138427"/>
                    <a:gd name="connsiteY2" fmla="*/ 104644 h 104644"/>
                    <a:gd name="connsiteX0" fmla="*/ 0 w 139231"/>
                    <a:gd name="connsiteY0" fmla="*/ 0 h 104644"/>
                    <a:gd name="connsiteX1" fmla="*/ 109590 w 139231"/>
                    <a:gd name="connsiteY1" fmla="*/ 18659 h 104644"/>
                    <a:gd name="connsiteX2" fmla="*/ 137114 w 139231"/>
                    <a:gd name="connsiteY2" fmla="*/ 62240 h 104644"/>
                    <a:gd name="connsiteX3" fmla="*/ 66064 w 139231"/>
                    <a:gd name="connsiteY3" fmla="*/ 104644 h 104644"/>
                    <a:gd name="connsiteX0" fmla="*/ 9357 w 153753"/>
                    <a:gd name="connsiteY0" fmla="*/ 0 h 83503"/>
                    <a:gd name="connsiteX1" fmla="*/ 118947 w 153753"/>
                    <a:gd name="connsiteY1" fmla="*/ 18659 h 83503"/>
                    <a:gd name="connsiteX2" fmla="*/ 146471 w 153753"/>
                    <a:gd name="connsiteY2" fmla="*/ 62240 h 83503"/>
                    <a:gd name="connsiteX3" fmla="*/ 0 w 153753"/>
                    <a:gd name="connsiteY3" fmla="*/ 83503 h 83503"/>
                    <a:gd name="connsiteX0" fmla="*/ 9357 w 146517"/>
                    <a:gd name="connsiteY0" fmla="*/ 0 h 105155"/>
                    <a:gd name="connsiteX1" fmla="*/ 118947 w 146517"/>
                    <a:gd name="connsiteY1" fmla="*/ 18659 h 105155"/>
                    <a:gd name="connsiteX2" fmla="*/ 146471 w 146517"/>
                    <a:gd name="connsiteY2" fmla="*/ 62240 h 105155"/>
                    <a:gd name="connsiteX3" fmla="*/ 115240 w 146517"/>
                    <a:gd name="connsiteY3" fmla="*/ 104832 h 105155"/>
                    <a:gd name="connsiteX4" fmla="*/ 0 w 146517"/>
                    <a:gd name="connsiteY4" fmla="*/ 83503 h 105155"/>
                    <a:gd name="connsiteX0" fmla="*/ 9357 w 146844"/>
                    <a:gd name="connsiteY0" fmla="*/ 0 h 97501"/>
                    <a:gd name="connsiteX1" fmla="*/ 118947 w 146844"/>
                    <a:gd name="connsiteY1" fmla="*/ 18659 h 97501"/>
                    <a:gd name="connsiteX2" fmla="*/ 146471 w 146844"/>
                    <a:gd name="connsiteY2" fmla="*/ 62240 h 97501"/>
                    <a:gd name="connsiteX3" fmla="*/ 124260 w 146844"/>
                    <a:gd name="connsiteY3" fmla="*/ 97061 h 97501"/>
                    <a:gd name="connsiteX4" fmla="*/ 0 w 146844"/>
                    <a:gd name="connsiteY4" fmla="*/ 83503 h 97501"/>
                    <a:gd name="connsiteX0" fmla="*/ 9357 w 146756"/>
                    <a:gd name="connsiteY0" fmla="*/ 0 h 105633"/>
                    <a:gd name="connsiteX1" fmla="*/ 118947 w 146756"/>
                    <a:gd name="connsiteY1" fmla="*/ 18659 h 105633"/>
                    <a:gd name="connsiteX2" fmla="*/ 146471 w 146756"/>
                    <a:gd name="connsiteY2" fmla="*/ 62240 h 105633"/>
                    <a:gd name="connsiteX3" fmla="*/ 108112 w 146756"/>
                    <a:gd name="connsiteY3" fmla="*/ 105316 h 105633"/>
                    <a:gd name="connsiteX4" fmla="*/ 0 w 146756"/>
                    <a:gd name="connsiteY4" fmla="*/ 83503 h 105633"/>
                    <a:gd name="connsiteX0" fmla="*/ 9357 w 146818"/>
                    <a:gd name="connsiteY0" fmla="*/ 0 h 105633"/>
                    <a:gd name="connsiteX1" fmla="*/ 119752 w 146818"/>
                    <a:gd name="connsiteY1" fmla="*/ 30538 h 105633"/>
                    <a:gd name="connsiteX2" fmla="*/ 146471 w 146818"/>
                    <a:gd name="connsiteY2" fmla="*/ 62240 h 105633"/>
                    <a:gd name="connsiteX3" fmla="*/ 108112 w 146818"/>
                    <a:gd name="connsiteY3" fmla="*/ 105316 h 105633"/>
                    <a:gd name="connsiteX4" fmla="*/ 0 w 146818"/>
                    <a:gd name="connsiteY4" fmla="*/ 83503 h 105633"/>
                    <a:gd name="connsiteX0" fmla="*/ 9357 w 149398"/>
                    <a:gd name="connsiteY0" fmla="*/ 0 h 105633"/>
                    <a:gd name="connsiteX1" fmla="*/ 131308 w 149398"/>
                    <a:gd name="connsiteY1" fmla="*/ 24981 h 105633"/>
                    <a:gd name="connsiteX2" fmla="*/ 146471 w 149398"/>
                    <a:gd name="connsiteY2" fmla="*/ 62240 h 105633"/>
                    <a:gd name="connsiteX3" fmla="*/ 108112 w 149398"/>
                    <a:gd name="connsiteY3" fmla="*/ 105316 h 105633"/>
                    <a:gd name="connsiteX4" fmla="*/ 0 w 149398"/>
                    <a:gd name="connsiteY4" fmla="*/ 83503 h 105633"/>
                    <a:gd name="connsiteX0" fmla="*/ 9357 w 148717"/>
                    <a:gd name="connsiteY0" fmla="*/ 0 h 102650"/>
                    <a:gd name="connsiteX1" fmla="*/ 131308 w 148717"/>
                    <a:gd name="connsiteY1" fmla="*/ 24981 h 102650"/>
                    <a:gd name="connsiteX2" fmla="*/ 146471 w 148717"/>
                    <a:gd name="connsiteY2" fmla="*/ 62240 h 102650"/>
                    <a:gd name="connsiteX3" fmla="*/ 117454 w 148717"/>
                    <a:gd name="connsiteY3" fmla="*/ 102297 h 102650"/>
                    <a:gd name="connsiteX4" fmla="*/ 0 w 148717"/>
                    <a:gd name="connsiteY4" fmla="*/ 83503 h 102650"/>
                    <a:gd name="connsiteX0" fmla="*/ 9357 w 159096"/>
                    <a:gd name="connsiteY0" fmla="*/ 0 h 102650"/>
                    <a:gd name="connsiteX1" fmla="*/ 131308 w 159096"/>
                    <a:gd name="connsiteY1" fmla="*/ 24981 h 102650"/>
                    <a:gd name="connsiteX2" fmla="*/ 158672 w 159096"/>
                    <a:gd name="connsiteY2" fmla="*/ 66187 h 102650"/>
                    <a:gd name="connsiteX3" fmla="*/ 117454 w 159096"/>
                    <a:gd name="connsiteY3" fmla="*/ 102297 h 102650"/>
                    <a:gd name="connsiteX4" fmla="*/ 0 w 159096"/>
                    <a:gd name="connsiteY4" fmla="*/ 83503 h 102650"/>
                    <a:gd name="connsiteX0" fmla="*/ 0 w 162590"/>
                    <a:gd name="connsiteY0" fmla="*/ 0 h 109330"/>
                    <a:gd name="connsiteX1" fmla="*/ 134802 w 162590"/>
                    <a:gd name="connsiteY1" fmla="*/ 31661 h 109330"/>
                    <a:gd name="connsiteX2" fmla="*/ 162166 w 162590"/>
                    <a:gd name="connsiteY2" fmla="*/ 72867 h 109330"/>
                    <a:gd name="connsiteX3" fmla="*/ 120948 w 162590"/>
                    <a:gd name="connsiteY3" fmla="*/ 108977 h 109330"/>
                    <a:gd name="connsiteX4" fmla="*/ 3494 w 162590"/>
                    <a:gd name="connsiteY4" fmla="*/ 90183 h 109330"/>
                    <a:gd name="connsiteX0" fmla="*/ 0 w 162431"/>
                    <a:gd name="connsiteY0" fmla="*/ 0 h 109330"/>
                    <a:gd name="connsiteX1" fmla="*/ 69234 w 162431"/>
                    <a:gd name="connsiteY1" fmla="*/ 16044 h 109330"/>
                    <a:gd name="connsiteX2" fmla="*/ 134802 w 162431"/>
                    <a:gd name="connsiteY2" fmla="*/ 31661 h 109330"/>
                    <a:gd name="connsiteX3" fmla="*/ 162166 w 162431"/>
                    <a:gd name="connsiteY3" fmla="*/ 72867 h 109330"/>
                    <a:gd name="connsiteX4" fmla="*/ 120948 w 162431"/>
                    <a:gd name="connsiteY4" fmla="*/ 108977 h 109330"/>
                    <a:gd name="connsiteX5" fmla="*/ 3494 w 162431"/>
                    <a:gd name="connsiteY5" fmla="*/ 90183 h 10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431" h="109330">
                      <a:moveTo>
                        <a:pt x="0" y="0"/>
                      </a:moveTo>
                      <a:cubicBezTo>
                        <a:pt x="10427" y="2832"/>
                        <a:pt x="46767" y="10767"/>
                        <a:pt x="69234" y="16044"/>
                      </a:cubicBezTo>
                      <a:cubicBezTo>
                        <a:pt x="91701" y="21321"/>
                        <a:pt x="118202" y="22348"/>
                        <a:pt x="134802" y="31661"/>
                      </a:cubicBezTo>
                      <a:cubicBezTo>
                        <a:pt x="151402" y="40974"/>
                        <a:pt x="164475" y="59981"/>
                        <a:pt x="162166" y="72867"/>
                      </a:cubicBezTo>
                      <a:cubicBezTo>
                        <a:pt x="159857" y="85753"/>
                        <a:pt x="145360" y="105433"/>
                        <a:pt x="120948" y="108977"/>
                      </a:cubicBezTo>
                      <a:cubicBezTo>
                        <a:pt x="96536" y="112521"/>
                        <a:pt x="15963" y="88228"/>
                        <a:pt x="3494" y="90183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Freeform 41">
                  <a:extLst>
                    <a:ext uri="{FF2B5EF4-FFF2-40B4-BE49-F238E27FC236}">
                      <a16:creationId xmlns:a16="http://schemas.microsoft.com/office/drawing/2014/main" id="{6880E71F-EE4E-4062-BFCF-39FB5E2D7347}"/>
                    </a:ext>
                  </a:extLst>
                </p:cNvPr>
                <p:cNvSpPr/>
                <p:nvPr/>
              </p:nvSpPr>
              <p:spPr>
                <a:xfrm rot="579247" flipH="1">
                  <a:off x="4432770" y="2721882"/>
                  <a:ext cx="170841" cy="101609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55351"/>
                    <a:gd name="connsiteY0" fmla="*/ 0 h 90150"/>
                    <a:gd name="connsiteX1" fmla="*/ 55228 w 55351"/>
                    <a:gd name="connsiteY1" fmla="*/ 54431 h 90150"/>
                    <a:gd name="connsiteX2" fmla="*/ 12365 w 55351"/>
                    <a:gd name="connsiteY2" fmla="*/ 90150 h 90150"/>
                    <a:gd name="connsiteX0" fmla="*/ 13249 w 68566"/>
                    <a:gd name="connsiteY0" fmla="*/ 0 h 91458"/>
                    <a:gd name="connsiteX1" fmla="*/ 68477 w 68566"/>
                    <a:gd name="connsiteY1" fmla="*/ 54431 h 91458"/>
                    <a:gd name="connsiteX2" fmla="*/ 0 w 68566"/>
                    <a:gd name="connsiteY2" fmla="*/ 91458 h 91458"/>
                    <a:gd name="connsiteX0" fmla="*/ 65842 w 122688"/>
                    <a:gd name="connsiteY0" fmla="*/ 0 h 75992"/>
                    <a:gd name="connsiteX1" fmla="*/ 121070 w 122688"/>
                    <a:gd name="connsiteY1" fmla="*/ 54431 h 75992"/>
                    <a:gd name="connsiteX2" fmla="*/ 0 w 122688"/>
                    <a:gd name="connsiteY2" fmla="*/ 75992 h 75992"/>
                    <a:gd name="connsiteX0" fmla="*/ 65842 w 121087"/>
                    <a:gd name="connsiteY0" fmla="*/ 0 h 87043"/>
                    <a:gd name="connsiteX1" fmla="*/ 121070 w 121087"/>
                    <a:gd name="connsiteY1" fmla="*/ 54431 h 87043"/>
                    <a:gd name="connsiteX2" fmla="*/ 71047 w 121087"/>
                    <a:gd name="connsiteY2" fmla="*/ 86533 h 87043"/>
                    <a:gd name="connsiteX3" fmla="*/ 0 w 121087"/>
                    <a:gd name="connsiteY3" fmla="*/ 75992 h 87043"/>
                    <a:gd name="connsiteX0" fmla="*/ 0 w 141594"/>
                    <a:gd name="connsiteY0" fmla="*/ 0 h 108019"/>
                    <a:gd name="connsiteX1" fmla="*/ 138652 w 141594"/>
                    <a:gd name="connsiteY1" fmla="*/ 75407 h 108019"/>
                    <a:gd name="connsiteX2" fmla="*/ 88629 w 141594"/>
                    <a:gd name="connsiteY2" fmla="*/ 107509 h 108019"/>
                    <a:gd name="connsiteX3" fmla="*/ 17582 w 141594"/>
                    <a:gd name="connsiteY3" fmla="*/ 96968 h 108019"/>
                    <a:gd name="connsiteX0" fmla="*/ 0 w 139218"/>
                    <a:gd name="connsiteY0" fmla="*/ 0 h 108019"/>
                    <a:gd name="connsiteX1" fmla="*/ 108063 w 139218"/>
                    <a:gd name="connsiteY1" fmla="*/ 28591 h 108019"/>
                    <a:gd name="connsiteX2" fmla="*/ 138652 w 139218"/>
                    <a:gd name="connsiteY2" fmla="*/ 75407 h 108019"/>
                    <a:gd name="connsiteX3" fmla="*/ 88629 w 139218"/>
                    <a:gd name="connsiteY3" fmla="*/ 107509 h 108019"/>
                    <a:gd name="connsiteX4" fmla="*/ 17582 w 139218"/>
                    <a:gd name="connsiteY4" fmla="*/ 96968 h 108019"/>
                    <a:gd name="connsiteX0" fmla="*/ 0 w 149060"/>
                    <a:gd name="connsiteY0" fmla="*/ 0 h 101318"/>
                    <a:gd name="connsiteX1" fmla="*/ 117905 w 149060"/>
                    <a:gd name="connsiteY1" fmla="*/ 21890 h 101318"/>
                    <a:gd name="connsiteX2" fmla="*/ 148494 w 149060"/>
                    <a:gd name="connsiteY2" fmla="*/ 68706 h 101318"/>
                    <a:gd name="connsiteX3" fmla="*/ 98471 w 149060"/>
                    <a:gd name="connsiteY3" fmla="*/ 100808 h 101318"/>
                    <a:gd name="connsiteX4" fmla="*/ 27424 w 149060"/>
                    <a:gd name="connsiteY4" fmla="*/ 90267 h 101318"/>
                    <a:gd name="connsiteX0" fmla="*/ 0 w 155361"/>
                    <a:gd name="connsiteY0" fmla="*/ 0 h 95487"/>
                    <a:gd name="connsiteX1" fmla="*/ 124206 w 155361"/>
                    <a:gd name="connsiteY1" fmla="*/ 16059 h 95487"/>
                    <a:gd name="connsiteX2" fmla="*/ 154795 w 155361"/>
                    <a:gd name="connsiteY2" fmla="*/ 62875 h 95487"/>
                    <a:gd name="connsiteX3" fmla="*/ 104772 w 155361"/>
                    <a:gd name="connsiteY3" fmla="*/ 94977 h 95487"/>
                    <a:gd name="connsiteX4" fmla="*/ 33725 w 155361"/>
                    <a:gd name="connsiteY4" fmla="*/ 84436 h 95487"/>
                    <a:gd name="connsiteX0" fmla="*/ 4432 w 159793"/>
                    <a:gd name="connsiteY0" fmla="*/ 0 h 95393"/>
                    <a:gd name="connsiteX1" fmla="*/ 128638 w 159793"/>
                    <a:gd name="connsiteY1" fmla="*/ 16059 h 95393"/>
                    <a:gd name="connsiteX2" fmla="*/ 159227 w 159793"/>
                    <a:gd name="connsiteY2" fmla="*/ 62875 h 95393"/>
                    <a:gd name="connsiteX3" fmla="*/ 109204 w 159793"/>
                    <a:gd name="connsiteY3" fmla="*/ 94977 h 95393"/>
                    <a:gd name="connsiteX4" fmla="*/ 0 w 159793"/>
                    <a:gd name="connsiteY4" fmla="*/ 80153 h 95393"/>
                    <a:gd name="connsiteX0" fmla="*/ 4432 w 159585"/>
                    <a:gd name="connsiteY0" fmla="*/ 0 h 95393"/>
                    <a:gd name="connsiteX1" fmla="*/ 125679 w 159585"/>
                    <a:gd name="connsiteY1" fmla="*/ 7999 h 95393"/>
                    <a:gd name="connsiteX2" fmla="*/ 159227 w 159585"/>
                    <a:gd name="connsiteY2" fmla="*/ 62875 h 95393"/>
                    <a:gd name="connsiteX3" fmla="*/ 109204 w 159585"/>
                    <a:gd name="connsiteY3" fmla="*/ 94977 h 95393"/>
                    <a:gd name="connsiteX4" fmla="*/ 0 w 159585"/>
                    <a:gd name="connsiteY4" fmla="*/ 80153 h 95393"/>
                    <a:gd name="connsiteX0" fmla="*/ 0 w 170245"/>
                    <a:gd name="connsiteY0" fmla="*/ 0 h 103924"/>
                    <a:gd name="connsiteX1" fmla="*/ 136339 w 170245"/>
                    <a:gd name="connsiteY1" fmla="*/ 16530 h 103924"/>
                    <a:gd name="connsiteX2" fmla="*/ 169887 w 170245"/>
                    <a:gd name="connsiteY2" fmla="*/ 71406 h 103924"/>
                    <a:gd name="connsiteX3" fmla="*/ 119864 w 170245"/>
                    <a:gd name="connsiteY3" fmla="*/ 103508 h 103924"/>
                    <a:gd name="connsiteX4" fmla="*/ 10660 w 170245"/>
                    <a:gd name="connsiteY4" fmla="*/ 88684 h 103924"/>
                    <a:gd name="connsiteX0" fmla="*/ 0 w 170284"/>
                    <a:gd name="connsiteY0" fmla="*/ 0 h 103924"/>
                    <a:gd name="connsiteX1" fmla="*/ 136983 w 170284"/>
                    <a:gd name="connsiteY1" fmla="*/ 24033 h 103924"/>
                    <a:gd name="connsiteX2" fmla="*/ 169887 w 170284"/>
                    <a:gd name="connsiteY2" fmla="*/ 71406 h 103924"/>
                    <a:gd name="connsiteX3" fmla="*/ 119864 w 170284"/>
                    <a:gd name="connsiteY3" fmla="*/ 103508 h 103924"/>
                    <a:gd name="connsiteX4" fmla="*/ 10660 w 170284"/>
                    <a:gd name="connsiteY4" fmla="*/ 88684 h 103924"/>
                    <a:gd name="connsiteX0" fmla="*/ 0 w 170841"/>
                    <a:gd name="connsiteY0" fmla="*/ 0 h 101609"/>
                    <a:gd name="connsiteX1" fmla="*/ 137540 w 170841"/>
                    <a:gd name="connsiteY1" fmla="*/ 21718 h 101609"/>
                    <a:gd name="connsiteX2" fmla="*/ 170444 w 170841"/>
                    <a:gd name="connsiteY2" fmla="*/ 69091 h 101609"/>
                    <a:gd name="connsiteX3" fmla="*/ 120421 w 170841"/>
                    <a:gd name="connsiteY3" fmla="*/ 101193 h 101609"/>
                    <a:gd name="connsiteX4" fmla="*/ 11217 w 170841"/>
                    <a:gd name="connsiteY4" fmla="*/ 86369 h 10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841" h="101609">
                      <a:moveTo>
                        <a:pt x="0" y="0"/>
                      </a:moveTo>
                      <a:cubicBezTo>
                        <a:pt x="11598" y="6347"/>
                        <a:pt x="114432" y="9150"/>
                        <a:pt x="137540" y="21718"/>
                      </a:cubicBezTo>
                      <a:cubicBezTo>
                        <a:pt x="160648" y="34286"/>
                        <a:pt x="173297" y="55845"/>
                        <a:pt x="170444" y="69091"/>
                      </a:cubicBezTo>
                      <a:cubicBezTo>
                        <a:pt x="167591" y="82337"/>
                        <a:pt x="140599" y="97599"/>
                        <a:pt x="120421" y="101193"/>
                      </a:cubicBezTo>
                      <a:cubicBezTo>
                        <a:pt x="100243" y="104787"/>
                        <a:pt x="21585" y="83847"/>
                        <a:pt x="11217" y="86369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1D7107C8-2760-4A37-8B7A-95D6090807CF}"/>
                </a:ext>
              </a:extLst>
            </p:cNvPr>
            <p:cNvGrpSpPr/>
            <p:nvPr/>
          </p:nvGrpSpPr>
          <p:grpSpPr>
            <a:xfrm rot="12994591">
              <a:off x="5107883" y="2080784"/>
              <a:ext cx="190867" cy="67093"/>
              <a:chOff x="4067619" y="2395627"/>
              <a:chExt cx="439262" cy="154408"/>
            </a:xfrm>
            <a:grpFill/>
          </p:grpSpPr>
          <p:sp>
            <p:nvSpPr>
              <p:cNvPr id="463" name="Freeform 43">
                <a:extLst>
                  <a:ext uri="{FF2B5EF4-FFF2-40B4-BE49-F238E27FC236}">
                    <a16:creationId xmlns:a16="http://schemas.microsoft.com/office/drawing/2014/main" id="{5E355930-E3D3-4517-BBFB-E4C0B68424E2}"/>
                  </a:ext>
                </a:extLst>
              </p:cNvPr>
              <p:cNvSpPr/>
              <p:nvPr/>
            </p:nvSpPr>
            <p:spPr>
              <a:xfrm>
                <a:off x="4154713" y="2401418"/>
                <a:ext cx="263976" cy="148617"/>
              </a:xfrm>
              <a:custGeom>
                <a:avLst/>
                <a:gdLst>
                  <a:gd name="connsiteX0" fmla="*/ 995 w 151036"/>
                  <a:gd name="connsiteY0" fmla="*/ 4707 h 117919"/>
                  <a:gd name="connsiteX1" fmla="*/ 43858 w 151036"/>
                  <a:gd name="connsiteY1" fmla="*/ 52332 h 117919"/>
                  <a:gd name="connsiteX2" fmla="*/ 995 w 151036"/>
                  <a:gd name="connsiteY2" fmla="*/ 90432 h 117919"/>
                  <a:gd name="connsiteX3" fmla="*/ 60526 w 151036"/>
                  <a:gd name="connsiteY3" fmla="*/ 116626 h 117919"/>
                  <a:gd name="connsiteX4" fmla="*/ 141489 w 151036"/>
                  <a:gd name="connsiteY4" fmla="*/ 109482 h 117919"/>
                  <a:gd name="connsiteX5" fmla="*/ 103389 w 151036"/>
                  <a:gd name="connsiteY5" fmla="*/ 71382 h 117919"/>
                  <a:gd name="connsiteX6" fmla="*/ 151014 w 151036"/>
                  <a:gd name="connsiteY6" fmla="*/ 35664 h 117919"/>
                  <a:gd name="connsiteX7" fmla="*/ 96245 w 151036"/>
                  <a:gd name="connsiteY7" fmla="*/ 4707 h 117919"/>
                  <a:gd name="connsiteX8" fmla="*/ 995 w 151036"/>
                  <a:gd name="connsiteY8" fmla="*/ 4707 h 117919"/>
                  <a:gd name="connsiteX0" fmla="*/ 4161 w 154202"/>
                  <a:gd name="connsiteY0" fmla="*/ 19223 h 132435"/>
                  <a:gd name="connsiteX1" fmla="*/ 47024 w 154202"/>
                  <a:gd name="connsiteY1" fmla="*/ 66848 h 132435"/>
                  <a:gd name="connsiteX2" fmla="*/ 4161 w 154202"/>
                  <a:gd name="connsiteY2" fmla="*/ 104948 h 132435"/>
                  <a:gd name="connsiteX3" fmla="*/ 63692 w 154202"/>
                  <a:gd name="connsiteY3" fmla="*/ 131142 h 132435"/>
                  <a:gd name="connsiteX4" fmla="*/ 144655 w 154202"/>
                  <a:gd name="connsiteY4" fmla="*/ 123998 h 132435"/>
                  <a:gd name="connsiteX5" fmla="*/ 106555 w 154202"/>
                  <a:gd name="connsiteY5" fmla="*/ 85898 h 132435"/>
                  <a:gd name="connsiteX6" fmla="*/ 154180 w 154202"/>
                  <a:gd name="connsiteY6" fmla="*/ 50180 h 132435"/>
                  <a:gd name="connsiteX7" fmla="*/ 17024 w 154202"/>
                  <a:gd name="connsiteY7" fmla="*/ 939 h 132435"/>
                  <a:gd name="connsiteX8" fmla="*/ 4161 w 154202"/>
                  <a:gd name="connsiteY8" fmla="*/ 19223 h 132435"/>
                  <a:gd name="connsiteX0" fmla="*/ 4362 w 157720"/>
                  <a:gd name="connsiteY0" fmla="*/ 18294 h 131506"/>
                  <a:gd name="connsiteX1" fmla="*/ 47225 w 157720"/>
                  <a:gd name="connsiteY1" fmla="*/ 65919 h 131506"/>
                  <a:gd name="connsiteX2" fmla="*/ 4362 w 157720"/>
                  <a:gd name="connsiteY2" fmla="*/ 104019 h 131506"/>
                  <a:gd name="connsiteX3" fmla="*/ 63893 w 157720"/>
                  <a:gd name="connsiteY3" fmla="*/ 130213 h 131506"/>
                  <a:gd name="connsiteX4" fmla="*/ 144856 w 157720"/>
                  <a:gd name="connsiteY4" fmla="*/ 123069 h 131506"/>
                  <a:gd name="connsiteX5" fmla="*/ 106756 w 157720"/>
                  <a:gd name="connsiteY5" fmla="*/ 84969 h 131506"/>
                  <a:gd name="connsiteX6" fmla="*/ 154381 w 157720"/>
                  <a:gd name="connsiteY6" fmla="*/ 49251 h 131506"/>
                  <a:gd name="connsiteX7" fmla="*/ 143961 w 157720"/>
                  <a:gd name="connsiteY7" fmla="*/ 20204 h 131506"/>
                  <a:gd name="connsiteX8" fmla="*/ 17225 w 157720"/>
                  <a:gd name="connsiteY8" fmla="*/ 10 h 131506"/>
                  <a:gd name="connsiteX9" fmla="*/ 4362 w 157720"/>
                  <a:gd name="connsiteY9" fmla="*/ 18294 h 131506"/>
                  <a:gd name="connsiteX0" fmla="*/ 12662 w 166020"/>
                  <a:gd name="connsiteY0" fmla="*/ 18294 h 126426"/>
                  <a:gd name="connsiteX1" fmla="*/ 55525 w 166020"/>
                  <a:gd name="connsiteY1" fmla="*/ 65919 h 126426"/>
                  <a:gd name="connsiteX2" fmla="*/ 12662 w 166020"/>
                  <a:gd name="connsiteY2" fmla="*/ 104019 h 126426"/>
                  <a:gd name="connsiteX3" fmla="*/ 11993 w 166020"/>
                  <a:gd name="connsiteY3" fmla="*/ 122359 h 126426"/>
                  <a:gd name="connsiteX4" fmla="*/ 153156 w 166020"/>
                  <a:gd name="connsiteY4" fmla="*/ 123069 h 126426"/>
                  <a:gd name="connsiteX5" fmla="*/ 115056 w 166020"/>
                  <a:gd name="connsiteY5" fmla="*/ 84969 h 126426"/>
                  <a:gd name="connsiteX6" fmla="*/ 162681 w 166020"/>
                  <a:gd name="connsiteY6" fmla="*/ 49251 h 126426"/>
                  <a:gd name="connsiteX7" fmla="*/ 152261 w 166020"/>
                  <a:gd name="connsiteY7" fmla="*/ 20204 h 126426"/>
                  <a:gd name="connsiteX8" fmla="*/ 25525 w 166020"/>
                  <a:gd name="connsiteY8" fmla="*/ 10 h 126426"/>
                  <a:gd name="connsiteX9" fmla="*/ 12662 w 166020"/>
                  <a:gd name="connsiteY9" fmla="*/ 18294 h 12642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257 w 164615"/>
                  <a:gd name="connsiteY0" fmla="*/ 18294 h 136015"/>
                  <a:gd name="connsiteX1" fmla="*/ 54120 w 164615"/>
                  <a:gd name="connsiteY1" fmla="*/ 65919 h 136015"/>
                  <a:gd name="connsiteX2" fmla="*/ 11257 w 164615"/>
                  <a:gd name="connsiteY2" fmla="*/ 104019 h 136015"/>
                  <a:gd name="connsiteX3" fmla="*/ 10588 w 164615"/>
                  <a:gd name="connsiteY3" fmla="*/ 122359 h 136015"/>
                  <a:gd name="connsiteX4" fmla="*/ 132452 w 164615"/>
                  <a:gd name="connsiteY4" fmla="*/ 136013 h 136015"/>
                  <a:gd name="connsiteX5" fmla="*/ 151751 w 164615"/>
                  <a:gd name="connsiteY5" fmla="*/ 123069 h 136015"/>
                  <a:gd name="connsiteX6" fmla="*/ 113651 w 164615"/>
                  <a:gd name="connsiteY6" fmla="*/ 84969 h 136015"/>
                  <a:gd name="connsiteX7" fmla="*/ 161276 w 164615"/>
                  <a:gd name="connsiteY7" fmla="*/ 49251 h 136015"/>
                  <a:gd name="connsiteX8" fmla="*/ 150856 w 164615"/>
                  <a:gd name="connsiteY8" fmla="*/ 20204 h 136015"/>
                  <a:gd name="connsiteX9" fmla="*/ 24120 w 164615"/>
                  <a:gd name="connsiteY9" fmla="*/ 10 h 136015"/>
                  <a:gd name="connsiteX10" fmla="*/ 11257 w 164615"/>
                  <a:gd name="connsiteY10" fmla="*/ 18294 h 136015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14550 w 165514"/>
                  <a:gd name="connsiteY6" fmla="*/ 84969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43040 w 165514"/>
                  <a:gd name="connsiteY6" fmla="*/ 85090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80539"/>
                  <a:gd name="connsiteY0" fmla="*/ 18294 h 142337"/>
                  <a:gd name="connsiteX1" fmla="*/ 55019 w 180539"/>
                  <a:gd name="connsiteY1" fmla="*/ 65919 h 142337"/>
                  <a:gd name="connsiteX2" fmla="*/ 12156 w 180539"/>
                  <a:gd name="connsiteY2" fmla="*/ 104019 h 142337"/>
                  <a:gd name="connsiteX3" fmla="*/ 11487 w 180539"/>
                  <a:gd name="connsiteY3" fmla="*/ 122359 h 142337"/>
                  <a:gd name="connsiteX4" fmla="*/ 145713 w 180539"/>
                  <a:gd name="connsiteY4" fmla="*/ 142336 h 142337"/>
                  <a:gd name="connsiteX5" fmla="*/ 152650 w 180539"/>
                  <a:gd name="connsiteY5" fmla="*/ 123069 h 142337"/>
                  <a:gd name="connsiteX6" fmla="*/ 143040 w 180539"/>
                  <a:gd name="connsiteY6" fmla="*/ 85090 h 142337"/>
                  <a:gd name="connsiteX7" fmla="*/ 180539 w 180539"/>
                  <a:gd name="connsiteY7" fmla="*/ 50179 h 142337"/>
                  <a:gd name="connsiteX8" fmla="*/ 151755 w 180539"/>
                  <a:gd name="connsiteY8" fmla="*/ 20204 h 142337"/>
                  <a:gd name="connsiteX9" fmla="*/ 25019 w 180539"/>
                  <a:gd name="connsiteY9" fmla="*/ 10 h 142337"/>
                  <a:gd name="connsiteX10" fmla="*/ 12156 w 180539"/>
                  <a:gd name="connsiteY10" fmla="*/ 18294 h 142337"/>
                  <a:gd name="connsiteX0" fmla="*/ 12156 w 173916"/>
                  <a:gd name="connsiteY0" fmla="*/ 18294 h 142337"/>
                  <a:gd name="connsiteX1" fmla="*/ 55019 w 173916"/>
                  <a:gd name="connsiteY1" fmla="*/ 65919 h 142337"/>
                  <a:gd name="connsiteX2" fmla="*/ 12156 w 173916"/>
                  <a:gd name="connsiteY2" fmla="*/ 104019 h 142337"/>
                  <a:gd name="connsiteX3" fmla="*/ 11487 w 173916"/>
                  <a:gd name="connsiteY3" fmla="*/ 122359 h 142337"/>
                  <a:gd name="connsiteX4" fmla="*/ 145713 w 173916"/>
                  <a:gd name="connsiteY4" fmla="*/ 142336 h 142337"/>
                  <a:gd name="connsiteX5" fmla="*/ 152650 w 173916"/>
                  <a:gd name="connsiteY5" fmla="*/ 123069 h 142337"/>
                  <a:gd name="connsiteX6" fmla="*/ 143040 w 173916"/>
                  <a:gd name="connsiteY6" fmla="*/ 85090 h 142337"/>
                  <a:gd name="connsiteX7" fmla="*/ 173916 w 173916"/>
                  <a:gd name="connsiteY7" fmla="*/ 41159 h 142337"/>
                  <a:gd name="connsiteX8" fmla="*/ 151755 w 173916"/>
                  <a:gd name="connsiteY8" fmla="*/ 20204 h 142337"/>
                  <a:gd name="connsiteX9" fmla="*/ 25019 w 173916"/>
                  <a:gd name="connsiteY9" fmla="*/ 10 h 142337"/>
                  <a:gd name="connsiteX10" fmla="*/ 12156 w 173916"/>
                  <a:gd name="connsiteY10" fmla="*/ 18294 h 142337"/>
                  <a:gd name="connsiteX0" fmla="*/ 12156 w 179951"/>
                  <a:gd name="connsiteY0" fmla="*/ 18294 h 143593"/>
                  <a:gd name="connsiteX1" fmla="*/ 55019 w 179951"/>
                  <a:gd name="connsiteY1" fmla="*/ 65919 h 143593"/>
                  <a:gd name="connsiteX2" fmla="*/ 12156 w 179951"/>
                  <a:gd name="connsiteY2" fmla="*/ 104019 h 143593"/>
                  <a:gd name="connsiteX3" fmla="*/ 11487 w 179951"/>
                  <a:gd name="connsiteY3" fmla="*/ 122359 h 143593"/>
                  <a:gd name="connsiteX4" fmla="*/ 145713 w 179951"/>
                  <a:gd name="connsiteY4" fmla="*/ 142336 h 143593"/>
                  <a:gd name="connsiteX5" fmla="*/ 179939 w 179951"/>
                  <a:gd name="connsiteY5" fmla="*/ 137607 h 143593"/>
                  <a:gd name="connsiteX6" fmla="*/ 143040 w 179951"/>
                  <a:gd name="connsiteY6" fmla="*/ 85090 h 143593"/>
                  <a:gd name="connsiteX7" fmla="*/ 173916 w 179951"/>
                  <a:gd name="connsiteY7" fmla="*/ 41159 h 143593"/>
                  <a:gd name="connsiteX8" fmla="*/ 151755 w 179951"/>
                  <a:gd name="connsiteY8" fmla="*/ 20204 h 143593"/>
                  <a:gd name="connsiteX9" fmla="*/ 25019 w 179951"/>
                  <a:gd name="connsiteY9" fmla="*/ 10 h 143593"/>
                  <a:gd name="connsiteX10" fmla="*/ 12156 w 179951"/>
                  <a:gd name="connsiteY10" fmla="*/ 18294 h 143593"/>
                  <a:gd name="connsiteX0" fmla="*/ 8175 w 177095"/>
                  <a:gd name="connsiteY0" fmla="*/ 18294 h 141383"/>
                  <a:gd name="connsiteX1" fmla="*/ 51038 w 177095"/>
                  <a:gd name="connsiteY1" fmla="*/ 65919 h 141383"/>
                  <a:gd name="connsiteX2" fmla="*/ 8175 w 177095"/>
                  <a:gd name="connsiteY2" fmla="*/ 104019 h 141383"/>
                  <a:gd name="connsiteX3" fmla="*/ 7506 w 177095"/>
                  <a:gd name="connsiteY3" fmla="*/ 122359 h 141383"/>
                  <a:gd name="connsiteX4" fmla="*/ 86506 w 177095"/>
                  <a:gd name="connsiteY4" fmla="*/ 137180 h 141383"/>
                  <a:gd name="connsiteX5" fmla="*/ 175958 w 177095"/>
                  <a:gd name="connsiteY5" fmla="*/ 137607 h 141383"/>
                  <a:gd name="connsiteX6" fmla="*/ 139059 w 177095"/>
                  <a:gd name="connsiteY6" fmla="*/ 85090 h 141383"/>
                  <a:gd name="connsiteX7" fmla="*/ 169935 w 177095"/>
                  <a:gd name="connsiteY7" fmla="*/ 41159 h 141383"/>
                  <a:gd name="connsiteX8" fmla="*/ 147774 w 177095"/>
                  <a:gd name="connsiteY8" fmla="*/ 20204 h 141383"/>
                  <a:gd name="connsiteX9" fmla="*/ 21038 w 177095"/>
                  <a:gd name="connsiteY9" fmla="*/ 10 h 141383"/>
                  <a:gd name="connsiteX10" fmla="*/ 8175 w 177095"/>
                  <a:gd name="connsiteY10" fmla="*/ 18294 h 141383"/>
                  <a:gd name="connsiteX0" fmla="*/ 4363 w 173283"/>
                  <a:gd name="connsiteY0" fmla="*/ 18294 h 141383"/>
                  <a:gd name="connsiteX1" fmla="*/ 47226 w 173283"/>
                  <a:gd name="connsiteY1" fmla="*/ 65919 h 141383"/>
                  <a:gd name="connsiteX2" fmla="*/ 4363 w 173283"/>
                  <a:gd name="connsiteY2" fmla="*/ 104019 h 141383"/>
                  <a:gd name="connsiteX3" fmla="*/ 30433 w 173283"/>
                  <a:gd name="connsiteY3" fmla="*/ 127394 h 141383"/>
                  <a:gd name="connsiteX4" fmla="*/ 82694 w 173283"/>
                  <a:gd name="connsiteY4" fmla="*/ 137180 h 141383"/>
                  <a:gd name="connsiteX5" fmla="*/ 172146 w 173283"/>
                  <a:gd name="connsiteY5" fmla="*/ 137607 h 141383"/>
                  <a:gd name="connsiteX6" fmla="*/ 135247 w 173283"/>
                  <a:gd name="connsiteY6" fmla="*/ 85090 h 141383"/>
                  <a:gd name="connsiteX7" fmla="*/ 166123 w 173283"/>
                  <a:gd name="connsiteY7" fmla="*/ 41159 h 141383"/>
                  <a:gd name="connsiteX8" fmla="*/ 143962 w 173283"/>
                  <a:gd name="connsiteY8" fmla="*/ 20204 h 141383"/>
                  <a:gd name="connsiteX9" fmla="*/ 17226 w 173283"/>
                  <a:gd name="connsiteY9" fmla="*/ 10 h 141383"/>
                  <a:gd name="connsiteX10" fmla="*/ 4363 w 173283"/>
                  <a:gd name="connsiteY10" fmla="*/ 18294 h 141383"/>
                  <a:gd name="connsiteX0" fmla="*/ 5650 w 174570"/>
                  <a:gd name="connsiteY0" fmla="*/ 18294 h 141383"/>
                  <a:gd name="connsiteX1" fmla="*/ 48513 w 174570"/>
                  <a:gd name="connsiteY1" fmla="*/ 65919 h 141383"/>
                  <a:gd name="connsiteX2" fmla="*/ 261 w 174570"/>
                  <a:gd name="connsiteY2" fmla="*/ 116382 h 141383"/>
                  <a:gd name="connsiteX3" fmla="*/ 31720 w 174570"/>
                  <a:gd name="connsiteY3" fmla="*/ 127394 h 141383"/>
                  <a:gd name="connsiteX4" fmla="*/ 83981 w 174570"/>
                  <a:gd name="connsiteY4" fmla="*/ 137180 h 141383"/>
                  <a:gd name="connsiteX5" fmla="*/ 173433 w 174570"/>
                  <a:gd name="connsiteY5" fmla="*/ 137607 h 141383"/>
                  <a:gd name="connsiteX6" fmla="*/ 136534 w 174570"/>
                  <a:gd name="connsiteY6" fmla="*/ 85090 h 141383"/>
                  <a:gd name="connsiteX7" fmla="*/ 167410 w 174570"/>
                  <a:gd name="connsiteY7" fmla="*/ 41159 h 141383"/>
                  <a:gd name="connsiteX8" fmla="*/ 145249 w 174570"/>
                  <a:gd name="connsiteY8" fmla="*/ 20204 h 141383"/>
                  <a:gd name="connsiteX9" fmla="*/ 18513 w 174570"/>
                  <a:gd name="connsiteY9" fmla="*/ 10 h 141383"/>
                  <a:gd name="connsiteX10" fmla="*/ 5650 w 174570"/>
                  <a:gd name="connsiteY10" fmla="*/ 18294 h 141383"/>
                  <a:gd name="connsiteX0" fmla="*/ 5611 w 174531"/>
                  <a:gd name="connsiteY0" fmla="*/ 18295 h 141384"/>
                  <a:gd name="connsiteX1" fmla="*/ 46998 w 174531"/>
                  <a:gd name="connsiteY1" fmla="*/ 75584 h 141384"/>
                  <a:gd name="connsiteX2" fmla="*/ 222 w 174531"/>
                  <a:gd name="connsiteY2" fmla="*/ 116383 h 141384"/>
                  <a:gd name="connsiteX3" fmla="*/ 31681 w 174531"/>
                  <a:gd name="connsiteY3" fmla="*/ 127395 h 141384"/>
                  <a:gd name="connsiteX4" fmla="*/ 83942 w 174531"/>
                  <a:gd name="connsiteY4" fmla="*/ 137181 h 141384"/>
                  <a:gd name="connsiteX5" fmla="*/ 173394 w 174531"/>
                  <a:gd name="connsiteY5" fmla="*/ 137608 h 141384"/>
                  <a:gd name="connsiteX6" fmla="*/ 136495 w 174531"/>
                  <a:gd name="connsiteY6" fmla="*/ 85091 h 141384"/>
                  <a:gd name="connsiteX7" fmla="*/ 167371 w 174531"/>
                  <a:gd name="connsiteY7" fmla="*/ 41160 h 141384"/>
                  <a:gd name="connsiteX8" fmla="*/ 145210 w 174531"/>
                  <a:gd name="connsiteY8" fmla="*/ 20205 h 141384"/>
                  <a:gd name="connsiteX9" fmla="*/ 18474 w 174531"/>
                  <a:gd name="connsiteY9" fmla="*/ 11 h 141384"/>
                  <a:gd name="connsiteX10" fmla="*/ 5611 w 174531"/>
                  <a:gd name="connsiteY10" fmla="*/ 18295 h 141384"/>
                  <a:gd name="connsiteX0" fmla="*/ 5627 w 174547"/>
                  <a:gd name="connsiteY0" fmla="*/ 18292 h 141381"/>
                  <a:gd name="connsiteX1" fmla="*/ 47667 w 174547"/>
                  <a:gd name="connsiteY1" fmla="*/ 51661 h 141381"/>
                  <a:gd name="connsiteX2" fmla="*/ 238 w 174547"/>
                  <a:gd name="connsiteY2" fmla="*/ 116380 h 141381"/>
                  <a:gd name="connsiteX3" fmla="*/ 31697 w 174547"/>
                  <a:gd name="connsiteY3" fmla="*/ 127392 h 141381"/>
                  <a:gd name="connsiteX4" fmla="*/ 83958 w 174547"/>
                  <a:gd name="connsiteY4" fmla="*/ 137178 h 141381"/>
                  <a:gd name="connsiteX5" fmla="*/ 173410 w 174547"/>
                  <a:gd name="connsiteY5" fmla="*/ 137605 h 141381"/>
                  <a:gd name="connsiteX6" fmla="*/ 136511 w 174547"/>
                  <a:gd name="connsiteY6" fmla="*/ 85088 h 141381"/>
                  <a:gd name="connsiteX7" fmla="*/ 167387 w 174547"/>
                  <a:gd name="connsiteY7" fmla="*/ 41157 h 141381"/>
                  <a:gd name="connsiteX8" fmla="*/ 145226 w 174547"/>
                  <a:gd name="connsiteY8" fmla="*/ 20202 h 141381"/>
                  <a:gd name="connsiteX9" fmla="*/ 18490 w 174547"/>
                  <a:gd name="connsiteY9" fmla="*/ 8 h 141381"/>
                  <a:gd name="connsiteX10" fmla="*/ 5627 w 174547"/>
                  <a:gd name="connsiteY10" fmla="*/ 18292 h 141381"/>
                  <a:gd name="connsiteX0" fmla="*/ 5747 w 173546"/>
                  <a:gd name="connsiteY0" fmla="*/ 18292 h 143967"/>
                  <a:gd name="connsiteX1" fmla="*/ 47787 w 173546"/>
                  <a:gd name="connsiteY1" fmla="*/ 51661 h 143967"/>
                  <a:gd name="connsiteX2" fmla="*/ 358 w 173546"/>
                  <a:gd name="connsiteY2" fmla="*/ 116380 h 143967"/>
                  <a:gd name="connsiteX3" fmla="*/ 31817 w 173546"/>
                  <a:gd name="connsiteY3" fmla="*/ 127392 h 143967"/>
                  <a:gd name="connsiteX4" fmla="*/ 131207 w 173546"/>
                  <a:gd name="connsiteY4" fmla="*/ 142977 h 143967"/>
                  <a:gd name="connsiteX5" fmla="*/ 173530 w 173546"/>
                  <a:gd name="connsiteY5" fmla="*/ 137605 h 143967"/>
                  <a:gd name="connsiteX6" fmla="*/ 136631 w 173546"/>
                  <a:gd name="connsiteY6" fmla="*/ 85088 h 143967"/>
                  <a:gd name="connsiteX7" fmla="*/ 167507 w 173546"/>
                  <a:gd name="connsiteY7" fmla="*/ 41157 h 143967"/>
                  <a:gd name="connsiteX8" fmla="*/ 145346 w 173546"/>
                  <a:gd name="connsiteY8" fmla="*/ 20202 h 143967"/>
                  <a:gd name="connsiteX9" fmla="*/ 18610 w 173546"/>
                  <a:gd name="connsiteY9" fmla="*/ 8 h 143967"/>
                  <a:gd name="connsiteX10" fmla="*/ 5747 w 173546"/>
                  <a:gd name="connsiteY10" fmla="*/ 18292 h 143967"/>
                  <a:gd name="connsiteX0" fmla="*/ 5747 w 177830"/>
                  <a:gd name="connsiteY0" fmla="*/ 18296 h 143971"/>
                  <a:gd name="connsiteX1" fmla="*/ 47787 w 177830"/>
                  <a:gd name="connsiteY1" fmla="*/ 51665 h 143971"/>
                  <a:gd name="connsiteX2" fmla="*/ 358 w 177830"/>
                  <a:gd name="connsiteY2" fmla="*/ 116384 h 143971"/>
                  <a:gd name="connsiteX3" fmla="*/ 31817 w 177830"/>
                  <a:gd name="connsiteY3" fmla="*/ 127396 h 143971"/>
                  <a:gd name="connsiteX4" fmla="*/ 131207 w 177830"/>
                  <a:gd name="connsiteY4" fmla="*/ 142981 h 143971"/>
                  <a:gd name="connsiteX5" fmla="*/ 173530 w 177830"/>
                  <a:gd name="connsiteY5" fmla="*/ 137609 h 143971"/>
                  <a:gd name="connsiteX6" fmla="*/ 136631 w 177830"/>
                  <a:gd name="connsiteY6" fmla="*/ 85092 h 143971"/>
                  <a:gd name="connsiteX7" fmla="*/ 167507 w 177830"/>
                  <a:gd name="connsiteY7" fmla="*/ 41161 h 143971"/>
                  <a:gd name="connsiteX8" fmla="*/ 167760 w 177830"/>
                  <a:gd name="connsiteY8" fmla="*/ 20810 h 143971"/>
                  <a:gd name="connsiteX9" fmla="*/ 18610 w 177830"/>
                  <a:gd name="connsiteY9" fmla="*/ 12 h 143971"/>
                  <a:gd name="connsiteX10" fmla="*/ 5747 w 177830"/>
                  <a:gd name="connsiteY10" fmla="*/ 18296 h 143971"/>
                  <a:gd name="connsiteX0" fmla="*/ 5747 w 185910"/>
                  <a:gd name="connsiteY0" fmla="*/ 18296 h 143971"/>
                  <a:gd name="connsiteX1" fmla="*/ 47787 w 185910"/>
                  <a:gd name="connsiteY1" fmla="*/ 51665 h 143971"/>
                  <a:gd name="connsiteX2" fmla="*/ 358 w 185910"/>
                  <a:gd name="connsiteY2" fmla="*/ 116384 h 143971"/>
                  <a:gd name="connsiteX3" fmla="*/ 31817 w 185910"/>
                  <a:gd name="connsiteY3" fmla="*/ 127396 h 143971"/>
                  <a:gd name="connsiteX4" fmla="*/ 131207 w 185910"/>
                  <a:gd name="connsiteY4" fmla="*/ 142981 h 143971"/>
                  <a:gd name="connsiteX5" fmla="*/ 173530 w 185910"/>
                  <a:gd name="connsiteY5" fmla="*/ 137609 h 143971"/>
                  <a:gd name="connsiteX6" fmla="*/ 136631 w 185910"/>
                  <a:gd name="connsiteY6" fmla="*/ 85092 h 143971"/>
                  <a:gd name="connsiteX7" fmla="*/ 185459 w 185910"/>
                  <a:gd name="connsiteY7" fmla="*/ 34959 h 143971"/>
                  <a:gd name="connsiteX8" fmla="*/ 167760 w 185910"/>
                  <a:gd name="connsiteY8" fmla="*/ 20810 h 143971"/>
                  <a:gd name="connsiteX9" fmla="*/ 18610 w 185910"/>
                  <a:gd name="connsiteY9" fmla="*/ 12 h 143971"/>
                  <a:gd name="connsiteX10" fmla="*/ 5747 w 185910"/>
                  <a:gd name="connsiteY10" fmla="*/ 18296 h 143971"/>
                  <a:gd name="connsiteX0" fmla="*/ 5747 w 210034"/>
                  <a:gd name="connsiteY0" fmla="*/ 18296 h 150759"/>
                  <a:gd name="connsiteX1" fmla="*/ 47787 w 210034"/>
                  <a:gd name="connsiteY1" fmla="*/ 51665 h 150759"/>
                  <a:gd name="connsiteX2" fmla="*/ 358 w 210034"/>
                  <a:gd name="connsiteY2" fmla="*/ 116384 h 150759"/>
                  <a:gd name="connsiteX3" fmla="*/ 31817 w 210034"/>
                  <a:gd name="connsiteY3" fmla="*/ 127396 h 150759"/>
                  <a:gd name="connsiteX4" fmla="*/ 131207 w 210034"/>
                  <a:gd name="connsiteY4" fmla="*/ 142981 h 150759"/>
                  <a:gd name="connsiteX5" fmla="*/ 210026 w 210034"/>
                  <a:gd name="connsiteY5" fmla="*/ 147354 h 150759"/>
                  <a:gd name="connsiteX6" fmla="*/ 136631 w 210034"/>
                  <a:gd name="connsiteY6" fmla="*/ 85092 h 150759"/>
                  <a:gd name="connsiteX7" fmla="*/ 185459 w 210034"/>
                  <a:gd name="connsiteY7" fmla="*/ 34959 h 150759"/>
                  <a:gd name="connsiteX8" fmla="*/ 167760 w 210034"/>
                  <a:gd name="connsiteY8" fmla="*/ 20810 h 150759"/>
                  <a:gd name="connsiteX9" fmla="*/ 18610 w 210034"/>
                  <a:gd name="connsiteY9" fmla="*/ 12 h 150759"/>
                  <a:gd name="connsiteX10" fmla="*/ 5747 w 210034"/>
                  <a:gd name="connsiteY10" fmla="*/ 18296 h 150759"/>
                  <a:gd name="connsiteX0" fmla="*/ 5747 w 210207"/>
                  <a:gd name="connsiteY0" fmla="*/ 18296 h 148617"/>
                  <a:gd name="connsiteX1" fmla="*/ 47787 w 210207"/>
                  <a:gd name="connsiteY1" fmla="*/ 51665 h 148617"/>
                  <a:gd name="connsiteX2" fmla="*/ 358 w 210207"/>
                  <a:gd name="connsiteY2" fmla="*/ 116384 h 148617"/>
                  <a:gd name="connsiteX3" fmla="*/ 31817 w 210207"/>
                  <a:gd name="connsiteY3" fmla="*/ 127396 h 148617"/>
                  <a:gd name="connsiteX4" fmla="*/ 131207 w 210207"/>
                  <a:gd name="connsiteY4" fmla="*/ 142981 h 148617"/>
                  <a:gd name="connsiteX5" fmla="*/ 210026 w 210207"/>
                  <a:gd name="connsiteY5" fmla="*/ 147354 h 148617"/>
                  <a:gd name="connsiteX6" fmla="*/ 152378 w 210207"/>
                  <a:gd name="connsiteY6" fmla="*/ 116317 h 148617"/>
                  <a:gd name="connsiteX7" fmla="*/ 136631 w 210207"/>
                  <a:gd name="connsiteY7" fmla="*/ 85092 h 148617"/>
                  <a:gd name="connsiteX8" fmla="*/ 185459 w 210207"/>
                  <a:gd name="connsiteY8" fmla="*/ 34959 h 148617"/>
                  <a:gd name="connsiteX9" fmla="*/ 167760 w 210207"/>
                  <a:gd name="connsiteY9" fmla="*/ 20810 h 148617"/>
                  <a:gd name="connsiteX10" fmla="*/ 18610 w 210207"/>
                  <a:gd name="connsiteY10" fmla="*/ 12 h 148617"/>
                  <a:gd name="connsiteX11" fmla="*/ 5747 w 210207"/>
                  <a:gd name="connsiteY11" fmla="*/ 18296 h 148617"/>
                  <a:gd name="connsiteX0" fmla="*/ 5747 w 213486"/>
                  <a:gd name="connsiteY0" fmla="*/ 18296 h 148617"/>
                  <a:gd name="connsiteX1" fmla="*/ 47787 w 213486"/>
                  <a:gd name="connsiteY1" fmla="*/ 51665 h 148617"/>
                  <a:gd name="connsiteX2" fmla="*/ 358 w 213486"/>
                  <a:gd name="connsiteY2" fmla="*/ 116384 h 148617"/>
                  <a:gd name="connsiteX3" fmla="*/ 31817 w 213486"/>
                  <a:gd name="connsiteY3" fmla="*/ 127396 h 148617"/>
                  <a:gd name="connsiteX4" fmla="*/ 131207 w 213486"/>
                  <a:gd name="connsiteY4" fmla="*/ 142981 h 148617"/>
                  <a:gd name="connsiteX5" fmla="*/ 210026 w 213486"/>
                  <a:gd name="connsiteY5" fmla="*/ 147354 h 148617"/>
                  <a:gd name="connsiteX6" fmla="*/ 152378 w 213486"/>
                  <a:gd name="connsiteY6" fmla="*/ 116317 h 148617"/>
                  <a:gd name="connsiteX7" fmla="*/ 136631 w 213486"/>
                  <a:gd name="connsiteY7" fmla="*/ 85092 h 148617"/>
                  <a:gd name="connsiteX8" fmla="*/ 213486 w 213486"/>
                  <a:gd name="connsiteY8" fmla="*/ 31317 h 148617"/>
                  <a:gd name="connsiteX9" fmla="*/ 167760 w 213486"/>
                  <a:gd name="connsiteY9" fmla="*/ 20810 h 148617"/>
                  <a:gd name="connsiteX10" fmla="*/ 18610 w 213486"/>
                  <a:gd name="connsiteY10" fmla="*/ 12 h 148617"/>
                  <a:gd name="connsiteX11" fmla="*/ 5747 w 213486"/>
                  <a:gd name="connsiteY11" fmla="*/ 18296 h 148617"/>
                  <a:gd name="connsiteX0" fmla="*/ 5747 w 213486"/>
                  <a:gd name="connsiteY0" fmla="*/ 18296 h 148617"/>
                  <a:gd name="connsiteX1" fmla="*/ 47787 w 213486"/>
                  <a:gd name="connsiteY1" fmla="*/ 51665 h 148617"/>
                  <a:gd name="connsiteX2" fmla="*/ 358 w 213486"/>
                  <a:gd name="connsiteY2" fmla="*/ 116384 h 148617"/>
                  <a:gd name="connsiteX3" fmla="*/ 31817 w 213486"/>
                  <a:gd name="connsiteY3" fmla="*/ 127396 h 148617"/>
                  <a:gd name="connsiteX4" fmla="*/ 131207 w 213486"/>
                  <a:gd name="connsiteY4" fmla="*/ 142981 h 148617"/>
                  <a:gd name="connsiteX5" fmla="*/ 210026 w 213486"/>
                  <a:gd name="connsiteY5" fmla="*/ 147354 h 148617"/>
                  <a:gd name="connsiteX6" fmla="*/ 152378 w 213486"/>
                  <a:gd name="connsiteY6" fmla="*/ 116317 h 148617"/>
                  <a:gd name="connsiteX7" fmla="*/ 150144 w 213486"/>
                  <a:gd name="connsiteY7" fmla="*/ 58503 h 148617"/>
                  <a:gd name="connsiteX8" fmla="*/ 213486 w 213486"/>
                  <a:gd name="connsiteY8" fmla="*/ 31317 h 148617"/>
                  <a:gd name="connsiteX9" fmla="*/ 167760 w 213486"/>
                  <a:gd name="connsiteY9" fmla="*/ 20810 h 148617"/>
                  <a:gd name="connsiteX10" fmla="*/ 18610 w 213486"/>
                  <a:gd name="connsiteY10" fmla="*/ 12 h 148617"/>
                  <a:gd name="connsiteX11" fmla="*/ 5747 w 213486"/>
                  <a:gd name="connsiteY11" fmla="*/ 18296 h 148617"/>
                  <a:gd name="connsiteX0" fmla="*/ 5746 w 213485"/>
                  <a:gd name="connsiteY0" fmla="*/ 18296 h 148617"/>
                  <a:gd name="connsiteX1" fmla="*/ 47786 w 213485"/>
                  <a:gd name="connsiteY1" fmla="*/ 51665 h 148617"/>
                  <a:gd name="connsiteX2" fmla="*/ 47729 w 213485"/>
                  <a:gd name="connsiteY2" fmla="*/ 94734 h 148617"/>
                  <a:gd name="connsiteX3" fmla="*/ 357 w 213485"/>
                  <a:gd name="connsiteY3" fmla="*/ 116384 h 148617"/>
                  <a:gd name="connsiteX4" fmla="*/ 31816 w 213485"/>
                  <a:gd name="connsiteY4" fmla="*/ 127396 h 148617"/>
                  <a:gd name="connsiteX5" fmla="*/ 131206 w 213485"/>
                  <a:gd name="connsiteY5" fmla="*/ 142981 h 148617"/>
                  <a:gd name="connsiteX6" fmla="*/ 210025 w 213485"/>
                  <a:gd name="connsiteY6" fmla="*/ 147354 h 148617"/>
                  <a:gd name="connsiteX7" fmla="*/ 152377 w 213485"/>
                  <a:gd name="connsiteY7" fmla="*/ 116317 h 148617"/>
                  <a:gd name="connsiteX8" fmla="*/ 150143 w 213485"/>
                  <a:gd name="connsiteY8" fmla="*/ 58503 h 148617"/>
                  <a:gd name="connsiteX9" fmla="*/ 213485 w 213485"/>
                  <a:gd name="connsiteY9" fmla="*/ 31317 h 148617"/>
                  <a:gd name="connsiteX10" fmla="*/ 167759 w 213485"/>
                  <a:gd name="connsiteY10" fmla="*/ 20810 h 148617"/>
                  <a:gd name="connsiteX11" fmla="*/ 18609 w 213485"/>
                  <a:gd name="connsiteY11" fmla="*/ 12 h 148617"/>
                  <a:gd name="connsiteX12" fmla="*/ 5746 w 213485"/>
                  <a:gd name="connsiteY12" fmla="*/ 18296 h 148617"/>
                  <a:gd name="connsiteX0" fmla="*/ 14515 w 222254"/>
                  <a:gd name="connsiteY0" fmla="*/ 18296 h 148617"/>
                  <a:gd name="connsiteX1" fmla="*/ 56555 w 222254"/>
                  <a:gd name="connsiteY1" fmla="*/ 51665 h 148617"/>
                  <a:gd name="connsiteX2" fmla="*/ 56498 w 222254"/>
                  <a:gd name="connsiteY2" fmla="*/ 94734 h 148617"/>
                  <a:gd name="connsiteX3" fmla="*/ 239 w 222254"/>
                  <a:gd name="connsiteY3" fmla="*/ 106329 h 148617"/>
                  <a:gd name="connsiteX4" fmla="*/ 40585 w 222254"/>
                  <a:gd name="connsiteY4" fmla="*/ 127396 h 148617"/>
                  <a:gd name="connsiteX5" fmla="*/ 139975 w 222254"/>
                  <a:gd name="connsiteY5" fmla="*/ 142981 h 148617"/>
                  <a:gd name="connsiteX6" fmla="*/ 218794 w 222254"/>
                  <a:gd name="connsiteY6" fmla="*/ 147354 h 148617"/>
                  <a:gd name="connsiteX7" fmla="*/ 161146 w 222254"/>
                  <a:gd name="connsiteY7" fmla="*/ 116317 h 148617"/>
                  <a:gd name="connsiteX8" fmla="*/ 158912 w 222254"/>
                  <a:gd name="connsiteY8" fmla="*/ 58503 h 148617"/>
                  <a:gd name="connsiteX9" fmla="*/ 222254 w 222254"/>
                  <a:gd name="connsiteY9" fmla="*/ 31317 h 148617"/>
                  <a:gd name="connsiteX10" fmla="*/ 176528 w 222254"/>
                  <a:gd name="connsiteY10" fmla="*/ 20810 h 148617"/>
                  <a:gd name="connsiteX11" fmla="*/ 27378 w 222254"/>
                  <a:gd name="connsiteY11" fmla="*/ 12 h 148617"/>
                  <a:gd name="connsiteX12" fmla="*/ 14515 w 222254"/>
                  <a:gd name="connsiteY12" fmla="*/ 18296 h 148617"/>
                  <a:gd name="connsiteX0" fmla="*/ 16966 w 224705"/>
                  <a:gd name="connsiteY0" fmla="*/ 18296 h 148617"/>
                  <a:gd name="connsiteX1" fmla="*/ 59006 w 224705"/>
                  <a:gd name="connsiteY1" fmla="*/ 51665 h 148617"/>
                  <a:gd name="connsiteX2" fmla="*/ 58949 w 224705"/>
                  <a:gd name="connsiteY2" fmla="*/ 94734 h 148617"/>
                  <a:gd name="connsiteX3" fmla="*/ 219 w 224705"/>
                  <a:gd name="connsiteY3" fmla="*/ 114411 h 148617"/>
                  <a:gd name="connsiteX4" fmla="*/ 43036 w 224705"/>
                  <a:gd name="connsiteY4" fmla="*/ 127396 h 148617"/>
                  <a:gd name="connsiteX5" fmla="*/ 142426 w 224705"/>
                  <a:gd name="connsiteY5" fmla="*/ 142981 h 148617"/>
                  <a:gd name="connsiteX6" fmla="*/ 221245 w 224705"/>
                  <a:gd name="connsiteY6" fmla="*/ 147354 h 148617"/>
                  <a:gd name="connsiteX7" fmla="*/ 163597 w 224705"/>
                  <a:gd name="connsiteY7" fmla="*/ 116317 h 148617"/>
                  <a:gd name="connsiteX8" fmla="*/ 161363 w 224705"/>
                  <a:gd name="connsiteY8" fmla="*/ 58503 h 148617"/>
                  <a:gd name="connsiteX9" fmla="*/ 224705 w 224705"/>
                  <a:gd name="connsiteY9" fmla="*/ 31317 h 148617"/>
                  <a:gd name="connsiteX10" fmla="*/ 178979 w 224705"/>
                  <a:gd name="connsiteY10" fmla="*/ 20810 h 148617"/>
                  <a:gd name="connsiteX11" fmla="*/ 29829 w 224705"/>
                  <a:gd name="connsiteY11" fmla="*/ 12 h 148617"/>
                  <a:gd name="connsiteX12" fmla="*/ 16966 w 224705"/>
                  <a:gd name="connsiteY12" fmla="*/ 18296 h 148617"/>
                  <a:gd name="connsiteX0" fmla="*/ 17280 w 225019"/>
                  <a:gd name="connsiteY0" fmla="*/ 18296 h 148617"/>
                  <a:gd name="connsiteX1" fmla="*/ 59320 w 225019"/>
                  <a:gd name="connsiteY1" fmla="*/ 51665 h 148617"/>
                  <a:gd name="connsiteX2" fmla="*/ 59263 w 225019"/>
                  <a:gd name="connsiteY2" fmla="*/ 94734 h 148617"/>
                  <a:gd name="connsiteX3" fmla="*/ 533 w 225019"/>
                  <a:gd name="connsiteY3" fmla="*/ 114411 h 148617"/>
                  <a:gd name="connsiteX4" fmla="*/ 36830 w 225019"/>
                  <a:gd name="connsiteY4" fmla="*/ 133072 h 148617"/>
                  <a:gd name="connsiteX5" fmla="*/ 142740 w 225019"/>
                  <a:gd name="connsiteY5" fmla="*/ 142981 h 148617"/>
                  <a:gd name="connsiteX6" fmla="*/ 221559 w 225019"/>
                  <a:gd name="connsiteY6" fmla="*/ 147354 h 148617"/>
                  <a:gd name="connsiteX7" fmla="*/ 163911 w 225019"/>
                  <a:gd name="connsiteY7" fmla="*/ 116317 h 148617"/>
                  <a:gd name="connsiteX8" fmla="*/ 161677 w 225019"/>
                  <a:gd name="connsiteY8" fmla="*/ 58503 h 148617"/>
                  <a:gd name="connsiteX9" fmla="*/ 225019 w 225019"/>
                  <a:gd name="connsiteY9" fmla="*/ 31317 h 148617"/>
                  <a:gd name="connsiteX10" fmla="*/ 179293 w 225019"/>
                  <a:gd name="connsiteY10" fmla="*/ 20810 h 148617"/>
                  <a:gd name="connsiteX11" fmla="*/ 30143 w 225019"/>
                  <a:gd name="connsiteY11" fmla="*/ 12 h 148617"/>
                  <a:gd name="connsiteX12" fmla="*/ 17280 w 225019"/>
                  <a:gd name="connsiteY12" fmla="*/ 18296 h 14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5019" h="148617">
                    <a:moveTo>
                      <a:pt x="17280" y="18296"/>
                    </a:moveTo>
                    <a:cubicBezTo>
                      <a:pt x="22143" y="26905"/>
                      <a:pt x="52323" y="38925"/>
                      <a:pt x="59320" y="51665"/>
                    </a:cubicBezTo>
                    <a:cubicBezTo>
                      <a:pt x="66317" y="64405"/>
                      <a:pt x="67168" y="83948"/>
                      <a:pt x="59263" y="94734"/>
                    </a:cubicBezTo>
                    <a:cubicBezTo>
                      <a:pt x="51358" y="105520"/>
                      <a:pt x="4272" y="108021"/>
                      <a:pt x="533" y="114411"/>
                    </a:cubicBezTo>
                    <a:cubicBezTo>
                      <a:pt x="-3206" y="120801"/>
                      <a:pt x="13129" y="128310"/>
                      <a:pt x="36830" y="133072"/>
                    </a:cubicBezTo>
                    <a:cubicBezTo>
                      <a:pt x="60531" y="137834"/>
                      <a:pt x="116354" y="135897"/>
                      <a:pt x="142740" y="142981"/>
                    </a:cubicBezTo>
                    <a:cubicBezTo>
                      <a:pt x="166267" y="143099"/>
                      <a:pt x="218031" y="151798"/>
                      <a:pt x="221559" y="147354"/>
                    </a:cubicBezTo>
                    <a:cubicBezTo>
                      <a:pt x="225087" y="142910"/>
                      <a:pt x="176143" y="126694"/>
                      <a:pt x="163911" y="116317"/>
                    </a:cubicBezTo>
                    <a:cubicBezTo>
                      <a:pt x="151679" y="105940"/>
                      <a:pt x="151492" y="72670"/>
                      <a:pt x="161677" y="58503"/>
                    </a:cubicBezTo>
                    <a:cubicBezTo>
                      <a:pt x="171862" y="44336"/>
                      <a:pt x="225127" y="41286"/>
                      <a:pt x="225019" y="31317"/>
                    </a:cubicBezTo>
                    <a:cubicBezTo>
                      <a:pt x="224911" y="21348"/>
                      <a:pt x="202152" y="29017"/>
                      <a:pt x="179293" y="20810"/>
                    </a:cubicBezTo>
                    <a:cubicBezTo>
                      <a:pt x="156434" y="12603"/>
                      <a:pt x="57145" y="431"/>
                      <a:pt x="30143" y="12"/>
                    </a:cubicBezTo>
                    <a:cubicBezTo>
                      <a:pt x="3141" y="-407"/>
                      <a:pt x="12417" y="9687"/>
                      <a:pt x="17280" y="182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id="{4838085D-EBC1-4BB0-962F-58F9AA6ACD36}"/>
                  </a:ext>
                </a:extLst>
              </p:cNvPr>
              <p:cNvGrpSpPr/>
              <p:nvPr/>
            </p:nvGrpSpPr>
            <p:grpSpPr>
              <a:xfrm>
                <a:off x="4067619" y="2395627"/>
                <a:ext cx="439262" cy="138751"/>
                <a:chOff x="4157858" y="2684218"/>
                <a:chExt cx="439262" cy="138751"/>
              </a:xfrm>
              <a:grpFill/>
            </p:grpSpPr>
            <p:sp>
              <p:nvSpPr>
                <p:cNvPr id="465" name="Freeform 45">
                  <a:extLst>
                    <a:ext uri="{FF2B5EF4-FFF2-40B4-BE49-F238E27FC236}">
                      <a16:creationId xmlns:a16="http://schemas.microsoft.com/office/drawing/2014/main" id="{C05B06C0-ED20-46B2-A680-60377273CC48}"/>
                    </a:ext>
                  </a:extLst>
                </p:cNvPr>
                <p:cNvSpPr/>
                <p:nvPr/>
              </p:nvSpPr>
              <p:spPr>
                <a:xfrm>
                  <a:off x="4157858" y="2684218"/>
                  <a:ext cx="159117" cy="120199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62949"/>
                    <a:gd name="connsiteY0" fmla="*/ 0 h 91071"/>
                    <a:gd name="connsiteX1" fmla="*/ 62658 w 62949"/>
                    <a:gd name="connsiteY1" fmla="*/ 55352 h 91071"/>
                    <a:gd name="connsiteX2" fmla="*/ 19795 w 62949"/>
                    <a:gd name="connsiteY2" fmla="*/ 91071 h 91071"/>
                    <a:gd name="connsiteX0" fmla="*/ 8392 w 71081"/>
                    <a:gd name="connsiteY0" fmla="*/ 0 h 97756"/>
                    <a:gd name="connsiteX1" fmla="*/ 71050 w 71081"/>
                    <a:gd name="connsiteY1" fmla="*/ 55352 h 97756"/>
                    <a:gd name="connsiteX2" fmla="*/ 0 w 71081"/>
                    <a:gd name="connsiteY2" fmla="*/ 97756 h 97756"/>
                    <a:gd name="connsiteX0" fmla="*/ 6821 w 71070"/>
                    <a:gd name="connsiteY0" fmla="*/ 0 h 85716"/>
                    <a:gd name="connsiteX1" fmla="*/ 71050 w 71070"/>
                    <a:gd name="connsiteY1" fmla="*/ 43312 h 85716"/>
                    <a:gd name="connsiteX2" fmla="*/ 0 w 71070"/>
                    <a:gd name="connsiteY2" fmla="*/ 85716 h 85716"/>
                    <a:gd name="connsiteX0" fmla="*/ 0 w 138427"/>
                    <a:gd name="connsiteY0" fmla="*/ 0 h 104644"/>
                    <a:gd name="connsiteX1" fmla="*/ 137114 w 138427"/>
                    <a:gd name="connsiteY1" fmla="*/ 62240 h 104644"/>
                    <a:gd name="connsiteX2" fmla="*/ 66064 w 138427"/>
                    <a:gd name="connsiteY2" fmla="*/ 104644 h 104644"/>
                    <a:gd name="connsiteX0" fmla="*/ 0 w 139231"/>
                    <a:gd name="connsiteY0" fmla="*/ 0 h 104644"/>
                    <a:gd name="connsiteX1" fmla="*/ 109590 w 139231"/>
                    <a:gd name="connsiteY1" fmla="*/ 18659 h 104644"/>
                    <a:gd name="connsiteX2" fmla="*/ 137114 w 139231"/>
                    <a:gd name="connsiteY2" fmla="*/ 62240 h 104644"/>
                    <a:gd name="connsiteX3" fmla="*/ 66064 w 139231"/>
                    <a:gd name="connsiteY3" fmla="*/ 104644 h 104644"/>
                    <a:gd name="connsiteX0" fmla="*/ 9357 w 153753"/>
                    <a:gd name="connsiteY0" fmla="*/ 0 h 83503"/>
                    <a:gd name="connsiteX1" fmla="*/ 118947 w 153753"/>
                    <a:gd name="connsiteY1" fmla="*/ 18659 h 83503"/>
                    <a:gd name="connsiteX2" fmla="*/ 146471 w 153753"/>
                    <a:gd name="connsiteY2" fmla="*/ 62240 h 83503"/>
                    <a:gd name="connsiteX3" fmla="*/ 0 w 153753"/>
                    <a:gd name="connsiteY3" fmla="*/ 83503 h 83503"/>
                    <a:gd name="connsiteX0" fmla="*/ 9357 w 146517"/>
                    <a:gd name="connsiteY0" fmla="*/ 0 h 105155"/>
                    <a:gd name="connsiteX1" fmla="*/ 118947 w 146517"/>
                    <a:gd name="connsiteY1" fmla="*/ 18659 h 105155"/>
                    <a:gd name="connsiteX2" fmla="*/ 146471 w 146517"/>
                    <a:gd name="connsiteY2" fmla="*/ 62240 h 105155"/>
                    <a:gd name="connsiteX3" fmla="*/ 115240 w 146517"/>
                    <a:gd name="connsiteY3" fmla="*/ 104832 h 105155"/>
                    <a:gd name="connsiteX4" fmla="*/ 0 w 146517"/>
                    <a:gd name="connsiteY4" fmla="*/ 83503 h 105155"/>
                    <a:gd name="connsiteX0" fmla="*/ 9357 w 146844"/>
                    <a:gd name="connsiteY0" fmla="*/ 0 h 97501"/>
                    <a:gd name="connsiteX1" fmla="*/ 118947 w 146844"/>
                    <a:gd name="connsiteY1" fmla="*/ 18659 h 97501"/>
                    <a:gd name="connsiteX2" fmla="*/ 146471 w 146844"/>
                    <a:gd name="connsiteY2" fmla="*/ 62240 h 97501"/>
                    <a:gd name="connsiteX3" fmla="*/ 124260 w 146844"/>
                    <a:gd name="connsiteY3" fmla="*/ 97061 h 97501"/>
                    <a:gd name="connsiteX4" fmla="*/ 0 w 146844"/>
                    <a:gd name="connsiteY4" fmla="*/ 83503 h 97501"/>
                    <a:gd name="connsiteX0" fmla="*/ 9357 w 146756"/>
                    <a:gd name="connsiteY0" fmla="*/ 0 h 105633"/>
                    <a:gd name="connsiteX1" fmla="*/ 118947 w 146756"/>
                    <a:gd name="connsiteY1" fmla="*/ 18659 h 105633"/>
                    <a:gd name="connsiteX2" fmla="*/ 146471 w 146756"/>
                    <a:gd name="connsiteY2" fmla="*/ 62240 h 105633"/>
                    <a:gd name="connsiteX3" fmla="*/ 108112 w 146756"/>
                    <a:gd name="connsiteY3" fmla="*/ 105316 h 105633"/>
                    <a:gd name="connsiteX4" fmla="*/ 0 w 146756"/>
                    <a:gd name="connsiteY4" fmla="*/ 83503 h 105633"/>
                    <a:gd name="connsiteX0" fmla="*/ 9357 w 146818"/>
                    <a:gd name="connsiteY0" fmla="*/ 0 h 105633"/>
                    <a:gd name="connsiteX1" fmla="*/ 119752 w 146818"/>
                    <a:gd name="connsiteY1" fmla="*/ 30538 h 105633"/>
                    <a:gd name="connsiteX2" fmla="*/ 146471 w 146818"/>
                    <a:gd name="connsiteY2" fmla="*/ 62240 h 105633"/>
                    <a:gd name="connsiteX3" fmla="*/ 108112 w 146818"/>
                    <a:gd name="connsiteY3" fmla="*/ 105316 h 105633"/>
                    <a:gd name="connsiteX4" fmla="*/ 0 w 146818"/>
                    <a:gd name="connsiteY4" fmla="*/ 83503 h 105633"/>
                    <a:gd name="connsiteX0" fmla="*/ 9357 w 149398"/>
                    <a:gd name="connsiteY0" fmla="*/ 0 h 105633"/>
                    <a:gd name="connsiteX1" fmla="*/ 131308 w 149398"/>
                    <a:gd name="connsiteY1" fmla="*/ 24981 h 105633"/>
                    <a:gd name="connsiteX2" fmla="*/ 146471 w 149398"/>
                    <a:gd name="connsiteY2" fmla="*/ 62240 h 105633"/>
                    <a:gd name="connsiteX3" fmla="*/ 108112 w 149398"/>
                    <a:gd name="connsiteY3" fmla="*/ 105316 h 105633"/>
                    <a:gd name="connsiteX4" fmla="*/ 0 w 149398"/>
                    <a:gd name="connsiteY4" fmla="*/ 83503 h 105633"/>
                    <a:gd name="connsiteX0" fmla="*/ 9357 w 148717"/>
                    <a:gd name="connsiteY0" fmla="*/ 0 h 102650"/>
                    <a:gd name="connsiteX1" fmla="*/ 131308 w 148717"/>
                    <a:gd name="connsiteY1" fmla="*/ 24981 h 102650"/>
                    <a:gd name="connsiteX2" fmla="*/ 146471 w 148717"/>
                    <a:gd name="connsiteY2" fmla="*/ 62240 h 102650"/>
                    <a:gd name="connsiteX3" fmla="*/ 117454 w 148717"/>
                    <a:gd name="connsiteY3" fmla="*/ 102297 h 102650"/>
                    <a:gd name="connsiteX4" fmla="*/ 0 w 148717"/>
                    <a:gd name="connsiteY4" fmla="*/ 83503 h 102650"/>
                    <a:gd name="connsiteX0" fmla="*/ 9357 w 159096"/>
                    <a:gd name="connsiteY0" fmla="*/ 0 h 102650"/>
                    <a:gd name="connsiteX1" fmla="*/ 131308 w 159096"/>
                    <a:gd name="connsiteY1" fmla="*/ 24981 h 102650"/>
                    <a:gd name="connsiteX2" fmla="*/ 158672 w 159096"/>
                    <a:gd name="connsiteY2" fmla="*/ 66187 h 102650"/>
                    <a:gd name="connsiteX3" fmla="*/ 117454 w 159096"/>
                    <a:gd name="connsiteY3" fmla="*/ 102297 h 102650"/>
                    <a:gd name="connsiteX4" fmla="*/ 0 w 159096"/>
                    <a:gd name="connsiteY4" fmla="*/ 83503 h 102650"/>
                    <a:gd name="connsiteX0" fmla="*/ 9357 w 159335"/>
                    <a:gd name="connsiteY0" fmla="*/ 0 h 112057"/>
                    <a:gd name="connsiteX1" fmla="*/ 131308 w 159335"/>
                    <a:gd name="connsiteY1" fmla="*/ 24981 h 112057"/>
                    <a:gd name="connsiteX2" fmla="*/ 158672 w 159335"/>
                    <a:gd name="connsiteY2" fmla="*/ 66187 h 112057"/>
                    <a:gd name="connsiteX3" fmla="*/ 112643 w 159335"/>
                    <a:gd name="connsiteY3" fmla="*/ 111797 h 112057"/>
                    <a:gd name="connsiteX4" fmla="*/ 0 w 159335"/>
                    <a:gd name="connsiteY4" fmla="*/ 83503 h 112057"/>
                    <a:gd name="connsiteX0" fmla="*/ 351 w 159335"/>
                    <a:gd name="connsiteY0" fmla="*/ 0 h 120199"/>
                    <a:gd name="connsiteX1" fmla="*/ 131308 w 159335"/>
                    <a:gd name="connsiteY1" fmla="*/ 33123 h 120199"/>
                    <a:gd name="connsiteX2" fmla="*/ 158672 w 159335"/>
                    <a:gd name="connsiteY2" fmla="*/ 74329 h 120199"/>
                    <a:gd name="connsiteX3" fmla="*/ 112643 w 159335"/>
                    <a:gd name="connsiteY3" fmla="*/ 119939 h 120199"/>
                    <a:gd name="connsiteX4" fmla="*/ 0 w 159335"/>
                    <a:gd name="connsiteY4" fmla="*/ 91645 h 120199"/>
                    <a:gd name="connsiteX0" fmla="*/ 351 w 159117"/>
                    <a:gd name="connsiteY0" fmla="*/ 0 h 120199"/>
                    <a:gd name="connsiteX1" fmla="*/ 64634 w 159117"/>
                    <a:gd name="connsiteY1" fmla="*/ 20522 h 120199"/>
                    <a:gd name="connsiteX2" fmla="*/ 131308 w 159117"/>
                    <a:gd name="connsiteY2" fmla="*/ 33123 h 120199"/>
                    <a:gd name="connsiteX3" fmla="*/ 158672 w 159117"/>
                    <a:gd name="connsiteY3" fmla="*/ 74329 h 120199"/>
                    <a:gd name="connsiteX4" fmla="*/ 112643 w 159117"/>
                    <a:gd name="connsiteY4" fmla="*/ 119939 h 120199"/>
                    <a:gd name="connsiteX5" fmla="*/ 0 w 159117"/>
                    <a:gd name="connsiteY5" fmla="*/ 91645 h 12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117" h="120199">
                      <a:moveTo>
                        <a:pt x="351" y="0"/>
                      </a:moveTo>
                      <a:cubicBezTo>
                        <a:pt x="9882" y="1827"/>
                        <a:pt x="42808" y="15002"/>
                        <a:pt x="64634" y="20522"/>
                      </a:cubicBezTo>
                      <a:cubicBezTo>
                        <a:pt x="86460" y="26042"/>
                        <a:pt x="114453" y="22562"/>
                        <a:pt x="131308" y="33123"/>
                      </a:cubicBezTo>
                      <a:cubicBezTo>
                        <a:pt x="148163" y="43684"/>
                        <a:pt x="161783" y="59860"/>
                        <a:pt x="158672" y="74329"/>
                      </a:cubicBezTo>
                      <a:cubicBezTo>
                        <a:pt x="155561" y="88798"/>
                        <a:pt x="137055" y="116395"/>
                        <a:pt x="112643" y="119939"/>
                      </a:cubicBezTo>
                      <a:cubicBezTo>
                        <a:pt x="88231" y="123483"/>
                        <a:pt x="12469" y="89690"/>
                        <a:pt x="0" y="91645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Freeform 46">
                  <a:extLst>
                    <a:ext uri="{FF2B5EF4-FFF2-40B4-BE49-F238E27FC236}">
                      <a16:creationId xmlns:a16="http://schemas.microsoft.com/office/drawing/2014/main" id="{656FEE66-F220-4C72-9AC1-6591B68B9026}"/>
                    </a:ext>
                  </a:extLst>
                </p:cNvPr>
                <p:cNvSpPr/>
                <p:nvPr/>
              </p:nvSpPr>
              <p:spPr>
                <a:xfrm rot="579247" flipH="1">
                  <a:off x="4433410" y="2718139"/>
                  <a:ext cx="163710" cy="104830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55351"/>
                    <a:gd name="connsiteY0" fmla="*/ 0 h 90150"/>
                    <a:gd name="connsiteX1" fmla="*/ 55228 w 55351"/>
                    <a:gd name="connsiteY1" fmla="*/ 54431 h 90150"/>
                    <a:gd name="connsiteX2" fmla="*/ 12365 w 55351"/>
                    <a:gd name="connsiteY2" fmla="*/ 90150 h 90150"/>
                    <a:gd name="connsiteX0" fmla="*/ 13249 w 68566"/>
                    <a:gd name="connsiteY0" fmla="*/ 0 h 91458"/>
                    <a:gd name="connsiteX1" fmla="*/ 68477 w 68566"/>
                    <a:gd name="connsiteY1" fmla="*/ 54431 h 91458"/>
                    <a:gd name="connsiteX2" fmla="*/ 0 w 68566"/>
                    <a:gd name="connsiteY2" fmla="*/ 91458 h 91458"/>
                    <a:gd name="connsiteX0" fmla="*/ 65842 w 122688"/>
                    <a:gd name="connsiteY0" fmla="*/ 0 h 75992"/>
                    <a:gd name="connsiteX1" fmla="*/ 121070 w 122688"/>
                    <a:gd name="connsiteY1" fmla="*/ 54431 h 75992"/>
                    <a:gd name="connsiteX2" fmla="*/ 0 w 122688"/>
                    <a:gd name="connsiteY2" fmla="*/ 75992 h 75992"/>
                    <a:gd name="connsiteX0" fmla="*/ 65842 w 121087"/>
                    <a:gd name="connsiteY0" fmla="*/ 0 h 87043"/>
                    <a:gd name="connsiteX1" fmla="*/ 121070 w 121087"/>
                    <a:gd name="connsiteY1" fmla="*/ 54431 h 87043"/>
                    <a:gd name="connsiteX2" fmla="*/ 71047 w 121087"/>
                    <a:gd name="connsiteY2" fmla="*/ 86533 h 87043"/>
                    <a:gd name="connsiteX3" fmla="*/ 0 w 121087"/>
                    <a:gd name="connsiteY3" fmla="*/ 75992 h 87043"/>
                    <a:gd name="connsiteX0" fmla="*/ 0 w 141594"/>
                    <a:gd name="connsiteY0" fmla="*/ 0 h 108019"/>
                    <a:gd name="connsiteX1" fmla="*/ 138652 w 141594"/>
                    <a:gd name="connsiteY1" fmla="*/ 75407 h 108019"/>
                    <a:gd name="connsiteX2" fmla="*/ 88629 w 141594"/>
                    <a:gd name="connsiteY2" fmla="*/ 107509 h 108019"/>
                    <a:gd name="connsiteX3" fmla="*/ 17582 w 141594"/>
                    <a:gd name="connsiteY3" fmla="*/ 96968 h 108019"/>
                    <a:gd name="connsiteX0" fmla="*/ 0 w 139218"/>
                    <a:gd name="connsiteY0" fmla="*/ 0 h 108019"/>
                    <a:gd name="connsiteX1" fmla="*/ 108063 w 139218"/>
                    <a:gd name="connsiteY1" fmla="*/ 28591 h 108019"/>
                    <a:gd name="connsiteX2" fmla="*/ 138652 w 139218"/>
                    <a:gd name="connsiteY2" fmla="*/ 75407 h 108019"/>
                    <a:gd name="connsiteX3" fmla="*/ 88629 w 139218"/>
                    <a:gd name="connsiteY3" fmla="*/ 107509 h 108019"/>
                    <a:gd name="connsiteX4" fmla="*/ 17582 w 139218"/>
                    <a:gd name="connsiteY4" fmla="*/ 96968 h 108019"/>
                    <a:gd name="connsiteX0" fmla="*/ 0 w 149060"/>
                    <a:gd name="connsiteY0" fmla="*/ 0 h 101318"/>
                    <a:gd name="connsiteX1" fmla="*/ 117905 w 149060"/>
                    <a:gd name="connsiteY1" fmla="*/ 21890 h 101318"/>
                    <a:gd name="connsiteX2" fmla="*/ 148494 w 149060"/>
                    <a:gd name="connsiteY2" fmla="*/ 68706 h 101318"/>
                    <a:gd name="connsiteX3" fmla="*/ 98471 w 149060"/>
                    <a:gd name="connsiteY3" fmla="*/ 100808 h 101318"/>
                    <a:gd name="connsiteX4" fmla="*/ 27424 w 149060"/>
                    <a:gd name="connsiteY4" fmla="*/ 90267 h 101318"/>
                    <a:gd name="connsiteX0" fmla="*/ 0 w 155361"/>
                    <a:gd name="connsiteY0" fmla="*/ 0 h 95487"/>
                    <a:gd name="connsiteX1" fmla="*/ 124206 w 155361"/>
                    <a:gd name="connsiteY1" fmla="*/ 16059 h 95487"/>
                    <a:gd name="connsiteX2" fmla="*/ 154795 w 155361"/>
                    <a:gd name="connsiteY2" fmla="*/ 62875 h 95487"/>
                    <a:gd name="connsiteX3" fmla="*/ 104772 w 155361"/>
                    <a:gd name="connsiteY3" fmla="*/ 94977 h 95487"/>
                    <a:gd name="connsiteX4" fmla="*/ 33725 w 155361"/>
                    <a:gd name="connsiteY4" fmla="*/ 84436 h 95487"/>
                    <a:gd name="connsiteX0" fmla="*/ 4432 w 159793"/>
                    <a:gd name="connsiteY0" fmla="*/ 0 h 95393"/>
                    <a:gd name="connsiteX1" fmla="*/ 128638 w 159793"/>
                    <a:gd name="connsiteY1" fmla="*/ 16059 h 95393"/>
                    <a:gd name="connsiteX2" fmla="*/ 159227 w 159793"/>
                    <a:gd name="connsiteY2" fmla="*/ 62875 h 95393"/>
                    <a:gd name="connsiteX3" fmla="*/ 109204 w 159793"/>
                    <a:gd name="connsiteY3" fmla="*/ 94977 h 95393"/>
                    <a:gd name="connsiteX4" fmla="*/ 0 w 159793"/>
                    <a:gd name="connsiteY4" fmla="*/ 80153 h 95393"/>
                    <a:gd name="connsiteX0" fmla="*/ 4432 w 159585"/>
                    <a:gd name="connsiteY0" fmla="*/ 0 h 95393"/>
                    <a:gd name="connsiteX1" fmla="*/ 125679 w 159585"/>
                    <a:gd name="connsiteY1" fmla="*/ 7999 h 95393"/>
                    <a:gd name="connsiteX2" fmla="*/ 159227 w 159585"/>
                    <a:gd name="connsiteY2" fmla="*/ 62875 h 95393"/>
                    <a:gd name="connsiteX3" fmla="*/ 109204 w 159585"/>
                    <a:gd name="connsiteY3" fmla="*/ 94977 h 95393"/>
                    <a:gd name="connsiteX4" fmla="*/ 0 w 159585"/>
                    <a:gd name="connsiteY4" fmla="*/ 80153 h 95393"/>
                    <a:gd name="connsiteX0" fmla="*/ 0 w 170245"/>
                    <a:gd name="connsiteY0" fmla="*/ 0 h 103924"/>
                    <a:gd name="connsiteX1" fmla="*/ 136339 w 170245"/>
                    <a:gd name="connsiteY1" fmla="*/ 16530 h 103924"/>
                    <a:gd name="connsiteX2" fmla="*/ 169887 w 170245"/>
                    <a:gd name="connsiteY2" fmla="*/ 71406 h 103924"/>
                    <a:gd name="connsiteX3" fmla="*/ 119864 w 170245"/>
                    <a:gd name="connsiteY3" fmla="*/ 103508 h 103924"/>
                    <a:gd name="connsiteX4" fmla="*/ 10660 w 170245"/>
                    <a:gd name="connsiteY4" fmla="*/ 88684 h 103924"/>
                    <a:gd name="connsiteX0" fmla="*/ 0 w 170284"/>
                    <a:gd name="connsiteY0" fmla="*/ 0 h 103924"/>
                    <a:gd name="connsiteX1" fmla="*/ 136983 w 170284"/>
                    <a:gd name="connsiteY1" fmla="*/ 24033 h 103924"/>
                    <a:gd name="connsiteX2" fmla="*/ 169887 w 170284"/>
                    <a:gd name="connsiteY2" fmla="*/ 71406 h 103924"/>
                    <a:gd name="connsiteX3" fmla="*/ 119864 w 170284"/>
                    <a:gd name="connsiteY3" fmla="*/ 103508 h 103924"/>
                    <a:gd name="connsiteX4" fmla="*/ 10660 w 170284"/>
                    <a:gd name="connsiteY4" fmla="*/ 88684 h 103924"/>
                    <a:gd name="connsiteX0" fmla="*/ 0 w 170841"/>
                    <a:gd name="connsiteY0" fmla="*/ 0 h 101609"/>
                    <a:gd name="connsiteX1" fmla="*/ 137540 w 170841"/>
                    <a:gd name="connsiteY1" fmla="*/ 21718 h 101609"/>
                    <a:gd name="connsiteX2" fmla="*/ 170444 w 170841"/>
                    <a:gd name="connsiteY2" fmla="*/ 69091 h 101609"/>
                    <a:gd name="connsiteX3" fmla="*/ 120421 w 170841"/>
                    <a:gd name="connsiteY3" fmla="*/ 101193 h 101609"/>
                    <a:gd name="connsiteX4" fmla="*/ 11217 w 170841"/>
                    <a:gd name="connsiteY4" fmla="*/ 86369 h 101609"/>
                    <a:gd name="connsiteX0" fmla="*/ 0 w 168976"/>
                    <a:gd name="connsiteY0" fmla="*/ 0 h 109989"/>
                    <a:gd name="connsiteX1" fmla="*/ 135675 w 168976"/>
                    <a:gd name="connsiteY1" fmla="*/ 30098 h 109989"/>
                    <a:gd name="connsiteX2" fmla="*/ 168579 w 168976"/>
                    <a:gd name="connsiteY2" fmla="*/ 77471 h 109989"/>
                    <a:gd name="connsiteX3" fmla="*/ 118556 w 168976"/>
                    <a:gd name="connsiteY3" fmla="*/ 109573 h 109989"/>
                    <a:gd name="connsiteX4" fmla="*/ 9352 w 168976"/>
                    <a:gd name="connsiteY4" fmla="*/ 94749 h 109989"/>
                    <a:gd name="connsiteX0" fmla="*/ 0 w 164034"/>
                    <a:gd name="connsiteY0" fmla="*/ 0 h 104830"/>
                    <a:gd name="connsiteX1" fmla="*/ 130733 w 164034"/>
                    <a:gd name="connsiteY1" fmla="*/ 24939 h 104830"/>
                    <a:gd name="connsiteX2" fmla="*/ 163637 w 164034"/>
                    <a:gd name="connsiteY2" fmla="*/ 72312 h 104830"/>
                    <a:gd name="connsiteX3" fmla="*/ 113614 w 164034"/>
                    <a:gd name="connsiteY3" fmla="*/ 104414 h 104830"/>
                    <a:gd name="connsiteX4" fmla="*/ 4410 w 164034"/>
                    <a:gd name="connsiteY4" fmla="*/ 89590 h 104830"/>
                    <a:gd name="connsiteX0" fmla="*/ 0 w 163710"/>
                    <a:gd name="connsiteY0" fmla="*/ 0 h 104830"/>
                    <a:gd name="connsiteX1" fmla="*/ 122208 w 163710"/>
                    <a:gd name="connsiteY1" fmla="*/ 29808 h 104830"/>
                    <a:gd name="connsiteX2" fmla="*/ 163637 w 163710"/>
                    <a:gd name="connsiteY2" fmla="*/ 72312 h 104830"/>
                    <a:gd name="connsiteX3" fmla="*/ 113614 w 163710"/>
                    <a:gd name="connsiteY3" fmla="*/ 104414 h 104830"/>
                    <a:gd name="connsiteX4" fmla="*/ 4410 w 163710"/>
                    <a:gd name="connsiteY4" fmla="*/ 89590 h 104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10" h="104830">
                      <a:moveTo>
                        <a:pt x="0" y="0"/>
                      </a:moveTo>
                      <a:cubicBezTo>
                        <a:pt x="11598" y="6347"/>
                        <a:pt x="99100" y="17240"/>
                        <a:pt x="122208" y="29808"/>
                      </a:cubicBezTo>
                      <a:cubicBezTo>
                        <a:pt x="145316" y="42376"/>
                        <a:pt x="165069" y="59878"/>
                        <a:pt x="163637" y="72312"/>
                      </a:cubicBezTo>
                      <a:cubicBezTo>
                        <a:pt x="162205" y="84746"/>
                        <a:pt x="133792" y="100820"/>
                        <a:pt x="113614" y="104414"/>
                      </a:cubicBezTo>
                      <a:cubicBezTo>
                        <a:pt x="93436" y="108008"/>
                        <a:pt x="14778" y="87068"/>
                        <a:pt x="4410" y="89590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6E352CED-D797-456E-94D5-3BE336ED48C6}"/>
                </a:ext>
              </a:extLst>
            </p:cNvPr>
            <p:cNvGrpSpPr/>
            <p:nvPr/>
          </p:nvGrpSpPr>
          <p:grpSpPr>
            <a:xfrm rot="9876727">
              <a:off x="4328025" y="1897978"/>
              <a:ext cx="191478" cy="64150"/>
              <a:chOff x="4073355" y="2396237"/>
              <a:chExt cx="440668" cy="147636"/>
            </a:xfrm>
            <a:grpFill/>
          </p:grpSpPr>
          <p:sp>
            <p:nvSpPr>
              <p:cNvPr id="459" name="Freeform 48">
                <a:extLst>
                  <a:ext uri="{FF2B5EF4-FFF2-40B4-BE49-F238E27FC236}">
                    <a16:creationId xmlns:a16="http://schemas.microsoft.com/office/drawing/2014/main" id="{3F77100A-9DC2-4648-86F5-C1788B3D7EED}"/>
                  </a:ext>
                </a:extLst>
              </p:cNvPr>
              <p:cNvSpPr/>
              <p:nvPr/>
            </p:nvSpPr>
            <p:spPr>
              <a:xfrm>
                <a:off x="4161881" y="2396237"/>
                <a:ext cx="243476" cy="147636"/>
              </a:xfrm>
              <a:custGeom>
                <a:avLst/>
                <a:gdLst>
                  <a:gd name="connsiteX0" fmla="*/ 995 w 151036"/>
                  <a:gd name="connsiteY0" fmla="*/ 4707 h 117919"/>
                  <a:gd name="connsiteX1" fmla="*/ 43858 w 151036"/>
                  <a:gd name="connsiteY1" fmla="*/ 52332 h 117919"/>
                  <a:gd name="connsiteX2" fmla="*/ 995 w 151036"/>
                  <a:gd name="connsiteY2" fmla="*/ 90432 h 117919"/>
                  <a:gd name="connsiteX3" fmla="*/ 60526 w 151036"/>
                  <a:gd name="connsiteY3" fmla="*/ 116626 h 117919"/>
                  <a:gd name="connsiteX4" fmla="*/ 141489 w 151036"/>
                  <a:gd name="connsiteY4" fmla="*/ 109482 h 117919"/>
                  <a:gd name="connsiteX5" fmla="*/ 103389 w 151036"/>
                  <a:gd name="connsiteY5" fmla="*/ 71382 h 117919"/>
                  <a:gd name="connsiteX6" fmla="*/ 151014 w 151036"/>
                  <a:gd name="connsiteY6" fmla="*/ 35664 h 117919"/>
                  <a:gd name="connsiteX7" fmla="*/ 96245 w 151036"/>
                  <a:gd name="connsiteY7" fmla="*/ 4707 h 117919"/>
                  <a:gd name="connsiteX8" fmla="*/ 995 w 151036"/>
                  <a:gd name="connsiteY8" fmla="*/ 4707 h 117919"/>
                  <a:gd name="connsiteX0" fmla="*/ 4161 w 154202"/>
                  <a:gd name="connsiteY0" fmla="*/ 19223 h 132435"/>
                  <a:gd name="connsiteX1" fmla="*/ 47024 w 154202"/>
                  <a:gd name="connsiteY1" fmla="*/ 66848 h 132435"/>
                  <a:gd name="connsiteX2" fmla="*/ 4161 w 154202"/>
                  <a:gd name="connsiteY2" fmla="*/ 104948 h 132435"/>
                  <a:gd name="connsiteX3" fmla="*/ 63692 w 154202"/>
                  <a:gd name="connsiteY3" fmla="*/ 131142 h 132435"/>
                  <a:gd name="connsiteX4" fmla="*/ 144655 w 154202"/>
                  <a:gd name="connsiteY4" fmla="*/ 123998 h 132435"/>
                  <a:gd name="connsiteX5" fmla="*/ 106555 w 154202"/>
                  <a:gd name="connsiteY5" fmla="*/ 85898 h 132435"/>
                  <a:gd name="connsiteX6" fmla="*/ 154180 w 154202"/>
                  <a:gd name="connsiteY6" fmla="*/ 50180 h 132435"/>
                  <a:gd name="connsiteX7" fmla="*/ 17024 w 154202"/>
                  <a:gd name="connsiteY7" fmla="*/ 939 h 132435"/>
                  <a:gd name="connsiteX8" fmla="*/ 4161 w 154202"/>
                  <a:gd name="connsiteY8" fmla="*/ 19223 h 132435"/>
                  <a:gd name="connsiteX0" fmla="*/ 4362 w 157720"/>
                  <a:gd name="connsiteY0" fmla="*/ 18294 h 131506"/>
                  <a:gd name="connsiteX1" fmla="*/ 47225 w 157720"/>
                  <a:gd name="connsiteY1" fmla="*/ 65919 h 131506"/>
                  <a:gd name="connsiteX2" fmla="*/ 4362 w 157720"/>
                  <a:gd name="connsiteY2" fmla="*/ 104019 h 131506"/>
                  <a:gd name="connsiteX3" fmla="*/ 63893 w 157720"/>
                  <a:gd name="connsiteY3" fmla="*/ 130213 h 131506"/>
                  <a:gd name="connsiteX4" fmla="*/ 144856 w 157720"/>
                  <a:gd name="connsiteY4" fmla="*/ 123069 h 131506"/>
                  <a:gd name="connsiteX5" fmla="*/ 106756 w 157720"/>
                  <a:gd name="connsiteY5" fmla="*/ 84969 h 131506"/>
                  <a:gd name="connsiteX6" fmla="*/ 154381 w 157720"/>
                  <a:gd name="connsiteY6" fmla="*/ 49251 h 131506"/>
                  <a:gd name="connsiteX7" fmla="*/ 143961 w 157720"/>
                  <a:gd name="connsiteY7" fmla="*/ 20204 h 131506"/>
                  <a:gd name="connsiteX8" fmla="*/ 17225 w 157720"/>
                  <a:gd name="connsiteY8" fmla="*/ 10 h 131506"/>
                  <a:gd name="connsiteX9" fmla="*/ 4362 w 157720"/>
                  <a:gd name="connsiteY9" fmla="*/ 18294 h 131506"/>
                  <a:gd name="connsiteX0" fmla="*/ 12662 w 166020"/>
                  <a:gd name="connsiteY0" fmla="*/ 18294 h 126426"/>
                  <a:gd name="connsiteX1" fmla="*/ 55525 w 166020"/>
                  <a:gd name="connsiteY1" fmla="*/ 65919 h 126426"/>
                  <a:gd name="connsiteX2" fmla="*/ 12662 w 166020"/>
                  <a:gd name="connsiteY2" fmla="*/ 104019 h 126426"/>
                  <a:gd name="connsiteX3" fmla="*/ 11993 w 166020"/>
                  <a:gd name="connsiteY3" fmla="*/ 122359 h 126426"/>
                  <a:gd name="connsiteX4" fmla="*/ 153156 w 166020"/>
                  <a:gd name="connsiteY4" fmla="*/ 123069 h 126426"/>
                  <a:gd name="connsiteX5" fmla="*/ 115056 w 166020"/>
                  <a:gd name="connsiteY5" fmla="*/ 84969 h 126426"/>
                  <a:gd name="connsiteX6" fmla="*/ 162681 w 166020"/>
                  <a:gd name="connsiteY6" fmla="*/ 49251 h 126426"/>
                  <a:gd name="connsiteX7" fmla="*/ 152261 w 166020"/>
                  <a:gd name="connsiteY7" fmla="*/ 20204 h 126426"/>
                  <a:gd name="connsiteX8" fmla="*/ 25525 w 166020"/>
                  <a:gd name="connsiteY8" fmla="*/ 10 h 126426"/>
                  <a:gd name="connsiteX9" fmla="*/ 12662 w 166020"/>
                  <a:gd name="connsiteY9" fmla="*/ 18294 h 12642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257 w 164615"/>
                  <a:gd name="connsiteY0" fmla="*/ 18294 h 136015"/>
                  <a:gd name="connsiteX1" fmla="*/ 54120 w 164615"/>
                  <a:gd name="connsiteY1" fmla="*/ 65919 h 136015"/>
                  <a:gd name="connsiteX2" fmla="*/ 11257 w 164615"/>
                  <a:gd name="connsiteY2" fmla="*/ 104019 h 136015"/>
                  <a:gd name="connsiteX3" fmla="*/ 10588 w 164615"/>
                  <a:gd name="connsiteY3" fmla="*/ 122359 h 136015"/>
                  <a:gd name="connsiteX4" fmla="*/ 132452 w 164615"/>
                  <a:gd name="connsiteY4" fmla="*/ 136013 h 136015"/>
                  <a:gd name="connsiteX5" fmla="*/ 151751 w 164615"/>
                  <a:gd name="connsiteY5" fmla="*/ 123069 h 136015"/>
                  <a:gd name="connsiteX6" fmla="*/ 113651 w 164615"/>
                  <a:gd name="connsiteY6" fmla="*/ 84969 h 136015"/>
                  <a:gd name="connsiteX7" fmla="*/ 161276 w 164615"/>
                  <a:gd name="connsiteY7" fmla="*/ 49251 h 136015"/>
                  <a:gd name="connsiteX8" fmla="*/ 150856 w 164615"/>
                  <a:gd name="connsiteY8" fmla="*/ 20204 h 136015"/>
                  <a:gd name="connsiteX9" fmla="*/ 24120 w 164615"/>
                  <a:gd name="connsiteY9" fmla="*/ 10 h 136015"/>
                  <a:gd name="connsiteX10" fmla="*/ 11257 w 164615"/>
                  <a:gd name="connsiteY10" fmla="*/ 18294 h 136015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14550 w 165514"/>
                  <a:gd name="connsiteY6" fmla="*/ 84969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43040 w 165514"/>
                  <a:gd name="connsiteY6" fmla="*/ 85090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80539"/>
                  <a:gd name="connsiteY0" fmla="*/ 18294 h 142337"/>
                  <a:gd name="connsiteX1" fmla="*/ 55019 w 180539"/>
                  <a:gd name="connsiteY1" fmla="*/ 65919 h 142337"/>
                  <a:gd name="connsiteX2" fmla="*/ 12156 w 180539"/>
                  <a:gd name="connsiteY2" fmla="*/ 104019 h 142337"/>
                  <a:gd name="connsiteX3" fmla="*/ 11487 w 180539"/>
                  <a:gd name="connsiteY3" fmla="*/ 122359 h 142337"/>
                  <a:gd name="connsiteX4" fmla="*/ 145713 w 180539"/>
                  <a:gd name="connsiteY4" fmla="*/ 142336 h 142337"/>
                  <a:gd name="connsiteX5" fmla="*/ 152650 w 180539"/>
                  <a:gd name="connsiteY5" fmla="*/ 123069 h 142337"/>
                  <a:gd name="connsiteX6" fmla="*/ 143040 w 180539"/>
                  <a:gd name="connsiteY6" fmla="*/ 85090 h 142337"/>
                  <a:gd name="connsiteX7" fmla="*/ 180539 w 180539"/>
                  <a:gd name="connsiteY7" fmla="*/ 50179 h 142337"/>
                  <a:gd name="connsiteX8" fmla="*/ 151755 w 180539"/>
                  <a:gd name="connsiteY8" fmla="*/ 20204 h 142337"/>
                  <a:gd name="connsiteX9" fmla="*/ 25019 w 180539"/>
                  <a:gd name="connsiteY9" fmla="*/ 10 h 142337"/>
                  <a:gd name="connsiteX10" fmla="*/ 12156 w 180539"/>
                  <a:gd name="connsiteY10" fmla="*/ 18294 h 142337"/>
                  <a:gd name="connsiteX0" fmla="*/ 12156 w 173916"/>
                  <a:gd name="connsiteY0" fmla="*/ 18294 h 142337"/>
                  <a:gd name="connsiteX1" fmla="*/ 55019 w 173916"/>
                  <a:gd name="connsiteY1" fmla="*/ 65919 h 142337"/>
                  <a:gd name="connsiteX2" fmla="*/ 12156 w 173916"/>
                  <a:gd name="connsiteY2" fmla="*/ 104019 h 142337"/>
                  <a:gd name="connsiteX3" fmla="*/ 11487 w 173916"/>
                  <a:gd name="connsiteY3" fmla="*/ 122359 h 142337"/>
                  <a:gd name="connsiteX4" fmla="*/ 145713 w 173916"/>
                  <a:gd name="connsiteY4" fmla="*/ 142336 h 142337"/>
                  <a:gd name="connsiteX5" fmla="*/ 152650 w 173916"/>
                  <a:gd name="connsiteY5" fmla="*/ 123069 h 142337"/>
                  <a:gd name="connsiteX6" fmla="*/ 143040 w 173916"/>
                  <a:gd name="connsiteY6" fmla="*/ 85090 h 142337"/>
                  <a:gd name="connsiteX7" fmla="*/ 173916 w 173916"/>
                  <a:gd name="connsiteY7" fmla="*/ 41159 h 142337"/>
                  <a:gd name="connsiteX8" fmla="*/ 151755 w 173916"/>
                  <a:gd name="connsiteY8" fmla="*/ 20204 h 142337"/>
                  <a:gd name="connsiteX9" fmla="*/ 25019 w 173916"/>
                  <a:gd name="connsiteY9" fmla="*/ 10 h 142337"/>
                  <a:gd name="connsiteX10" fmla="*/ 12156 w 173916"/>
                  <a:gd name="connsiteY10" fmla="*/ 18294 h 142337"/>
                  <a:gd name="connsiteX0" fmla="*/ 12156 w 179951"/>
                  <a:gd name="connsiteY0" fmla="*/ 18294 h 143593"/>
                  <a:gd name="connsiteX1" fmla="*/ 55019 w 179951"/>
                  <a:gd name="connsiteY1" fmla="*/ 65919 h 143593"/>
                  <a:gd name="connsiteX2" fmla="*/ 12156 w 179951"/>
                  <a:gd name="connsiteY2" fmla="*/ 104019 h 143593"/>
                  <a:gd name="connsiteX3" fmla="*/ 11487 w 179951"/>
                  <a:gd name="connsiteY3" fmla="*/ 122359 h 143593"/>
                  <a:gd name="connsiteX4" fmla="*/ 145713 w 179951"/>
                  <a:gd name="connsiteY4" fmla="*/ 142336 h 143593"/>
                  <a:gd name="connsiteX5" fmla="*/ 179939 w 179951"/>
                  <a:gd name="connsiteY5" fmla="*/ 137607 h 143593"/>
                  <a:gd name="connsiteX6" fmla="*/ 143040 w 179951"/>
                  <a:gd name="connsiteY6" fmla="*/ 85090 h 143593"/>
                  <a:gd name="connsiteX7" fmla="*/ 173916 w 179951"/>
                  <a:gd name="connsiteY7" fmla="*/ 41159 h 143593"/>
                  <a:gd name="connsiteX8" fmla="*/ 151755 w 179951"/>
                  <a:gd name="connsiteY8" fmla="*/ 20204 h 143593"/>
                  <a:gd name="connsiteX9" fmla="*/ 25019 w 179951"/>
                  <a:gd name="connsiteY9" fmla="*/ 10 h 143593"/>
                  <a:gd name="connsiteX10" fmla="*/ 12156 w 179951"/>
                  <a:gd name="connsiteY10" fmla="*/ 18294 h 143593"/>
                  <a:gd name="connsiteX0" fmla="*/ 8175 w 177095"/>
                  <a:gd name="connsiteY0" fmla="*/ 18294 h 141383"/>
                  <a:gd name="connsiteX1" fmla="*/ 51038 w 177095"/>
                  <a:gd name="connsiteY1" fmla="*/ 65919 h 141383"/>
                  <a:gd name="connsiteX2" fmla="*/ 8175 w 177095"/>
                  <a:gd name="connsiteY2" fmla="*/ 104019 h 141383"/>
                  <a:gd name="connsiteX3" fmla="*/ 7506 w 177095"/>
                  <a:gd name="connsiteY3" fmla="*/ 122359 h 141383"/>
                  <a:gd name="connsiteX4" fmla="*/ 86506 w 177095"/>
                  <a:gd name="connsiteY4" fmla="*/ 137180 h 141383"/>
                  <a:gd name="connsiteX5" fmla="*/ 175958 w 177095"/>
                  <a:gd name="connsiteY5" fmla="*/ 137607 h 141383"/>
                  <a:gd name="connsiteX6" fmla="*/ 139059 w 177095"/>
                  <a:gd name="connsiteY6" fmla="*/ 85090 h 141383"/>
                  <a:gd name="connsiteX7" fmla="*/ 169935 w 177095"/>
                  <a:gd name="connsiteY7" fmla="*/ 41159 h 141383"/>
                  <a:gd name="connsiteX8" fmla="*/ 147774 w 177095"/>
                  <a:gd name="connsiteY8" fmla="*/ 20204 h 141383"/>
                  <a:gd name="connsiteX9" fmla="*/ 21038 w 177095"/>
                  <a:gd name="connsiteY9" fmla="*/ 10 h 141383"/>
                  <a:gd name="connsiteX10" fmla="*/ 8175 w 177095"/>
                  <a:gd name="connsiteY10" fmla="*/ 18294 h 141383"/>
                  <a:gd name="connsiteX0" fmla="*/ 4363 w 173283"/>
                  <a:gd name="connsiteY0" fmla="*/ 18294 h 141383"/>
                  <a:gd name="connsiteX1" fmla="*/ 47226 w 173283"/>
                  <a:gd name="connsiteY1" fmla="*/ 65919 h 141383"/>
                  <a:gd name="connsiteX2" fmla="*/ 4363 w 173283"/>
                  <a:gd name="connsiteY2" fmla="*/ 104019 h 141383"/>
                  <a:gd name="connsiteX3" fmla="*/ 30433 w 173283"/>
                  <a:gd name="connsiteY3" fmla="*/ 127394 h 141383"/>
                  <a:gd name="connsiteX4" fmla="*/ 82694 w 173283"/>
                  <a:gd name="connsiteY4" fmla="*/ 137180 h 141383"/>
                  <a:gd name="connsiteX5" fmla="*/ 172146 w 173283"/>
                  <a:gd name="connsiteY5" fmla="*/ 137607 h 141383"/>
                  <a:gd name="connsiteX6" fmla="*/ 135247 w 173283"/>
                  <a:gd name="connsiteY6" fmla="*/ 85090 h 141383"/>
                  <a:gd name="connsiteX7" fmla="*/ 166123 w 173283"/>
                  <a:gd name="connsiteY7" fmla="*/ 41159 h 141383"/>
                  <a:gd name="connsiteX8" fmla="*/ 143962 w 173283"/>
                  <a:gd name="connsiteY8" fmla="*/ 20204 h 141383"/>
                  <a:gd name="connsiteX9" fmla="*/ 17226 w 173283"/>
                  <a:gd name="connsiteY9" fmla="*/ 10 h 141383"/>
                  <a:gd name="connsiteX10" fmla="*/ 4363 w 173283"/>
                  <a:gd name="connsiteY10" fmla="*/ 18294 h 141383"/>
                  <a:gd name="connsiteX0" fmla="*/ 5650 w 174570"/>
                  <a:gd name="connsiteY0" fmla="*/ 18294 h 141383"/>
                  <a:gd name="connsiteX1" fmla="*/ 48513 w 174570"/>
                  <a:gd name="connsiteY1" fmla="*/ 65919 h 141383"/>
                  <a:gd name="connsiteX2" fmla="*/ 261 w 174570"/>
                  <a:gd name="connsiteY2" fmla="*/ 116382 h 141383"/>
                  <a:gd name="connsiteX3" fmla="*/ 31720 w 174570"/>
                  <a:gd name="connsiteY3" fmla="*/ 127394 h 141383"/>
                  <a:gd name="connsiteX4" fmla="*/ 83981 w 174570"/>
                  <a:gd name="connsiteY4" fmla="*/ 137180 h 141383"/>
                  <a:gd name="connsiteX5" fmla="*/ 173433 w 174570"/>
                  <a:gd name="connsiteY5" fmla="*/ 137607 h 141383"/>
                  <a:gd name="connsiteX6" fmla="*/ 136534 w 174570"/>
                  <a:gd name="connsiteY6" fmla="*/ 85090 h 141383"/>
                  <a:gd name="connsiteX7" fmla="*/ 167410 w 174570"/>
                  <a:gd name="connsiteY7" fmla="*/ 41159 h 141383"/>
                  <a:gd name="connsiteX8" fmla="*/ 145249 w 174570"/>
                  <a:gd name="connsiteY8" fmla="*/ 20204 h 141383"/>
                  <a:gd name="connsiteX9" fmla="*/ 18513 w 174570"/>
                  <a:gd name="connsiteY9" fmla="*/ 10 h 141383"/>
                  <a:gd name="connsiteX10" fmla="*/ 5650 w 174570"/>
                  <a:gd name="connsiteY10" fmla="*/ 18294 h 141383"/>
                  <a:gd name="connsiteX0" fmla="*/ 5611 w 174531"/>
                  <a:gd name="connsiteY0" fmla="*/ 18295 h 141384"/>
                  <a:gd name="connsiteX1" fmla="*/ 46998 w 174531"/>
                  <a:gd name="connsiteY1" fmla="*/ 75584 h 141384"/>
                  <a:gd name="connsiteX2" fmla="*/ 222 w 174531"/>
                  <a:gd name="connsiteY2" fmla="*/ 116383 h 141384"/>
                  <a:gd name="connsiteX3" fmla="*/ 31681 w 174531"/>
                  <a:gd name="connsiteY3" fmla="*/ 127395 h 141384"/>
                  <a:gd name="connsiteX4" fmla="*/ 83942 w 174531"/>
                  <a:gd name="connsiteY4" fmla="*/ 137181 h 141384"/>
                  <a:gd name="connsiteX5" fmla="*/ 173394 w 174531"/>
                  <a:gd name="connsiteY5" fmla="*/ 137608 h 141384"/>
                  <a:gd name="connsiteX6" fmla="*/ 136495 w 174531"/>
                  <a:gd name="connsiteY6" fmla="*/ 85091 h 141384"/>
                  <a:gd name="connsiteX7" fmla="*/ 167371 w 174531"/>
                  <a:gd name="connsiteY7" fmla="*/ 41160 h 141384"/>
                  <a:gd name="connsiteX8" fmla="*/ 145210 w 174531"/>
                  <a:gd name="connsiteY8" fmla="*/ 20205 h 141384"/>
                  <a:gd name="connsiteX9" fmla="*/ 18474 w 174531"/>
                  <a:gd name="connsiteY9" fmla="*/ 11 h 141384"/>
                  <a:gd name="connsiteX10" fmla="*/ 5611 w 174531"/>
                  <a:gd name="connsiteY10" fmla="*/ 18295 h 141384"/>
                  <a:gd name="connsiteX0" fmla="*/ 5627 w 174547"/>
                  <a:gd name="connsiteY0" fmla="*/ 18292 h 141381"/>
                  <a:gd name="connsiteX1" fmla="*/ 47667 w 174547"/>
                  <a:gd name="connsiteY1" fmla="*/ 51661 h 141381"/>
                  <a:gd name="connsiteX2" fmla="*/ 238 w 174547"/>
                  <a:gd name="connsiteY2" fmla="*/ 116380 h 141381"/>
                  <a:gd name="connsiteX3" fmla="*/ 31697 w 174547"/>
                  <a:gd name="connsiteY3" fmla="*/ 127392 h 141381"/>
                  <a:gd name="connsiteX4" fmla="*/ 83958 w 174547"/>
                  <a:gd name="connsiteY4" fmla="*/ 137178 h 141381"/>
                  <a:gd name="connsiteX5" fmla="*/ 173410 w 174547"/>
                  <a:gd name="connsiteY5" fmla="*/ 137605 h 141381"/>
                  <a:gd name="connsiteX6" fmla="*/ 136511 w 174547"/>
                  <a:gd name="connsiteY6" fmla="*/ 85088 h 141381"/>
                  <a:gd name="connsiteX7" fmla="*/ 167387 w 174547"/>
                  <a:gd name="connsiteY7" fmla="*/ 41157 h 141381"/>
                  <a:gd name="connsiteX8" fmla="*/ 145226 w 174547"/>
                  <a:gd name="connsiteY8" fmla="*/ 20202 h 141381"/>
                  <a:gd name="connsiteX9" fmla="*/ 18490 w 174547"/>
                  <a:gd name="connsiteY9" fmla="*/ 8 h 141381"/>
                  <a:gd name="connsiteX10" fmla="*/ 5627 w 174547"/>
                  <a:gd name="connsiteY10" fmla="*/ 18292 h 141381"/>
                  <a:gd name="connsiteX0" fmla="*/ 5747 w 173546"/>
                  <a:gd name="connsiteY0" fmla="*/ 18292 h 143967"/>
                  <a:gd name="connsiteX1" fmla="*/ 47787 w 173546"/>
                  <a:gd name="connsiteY1" fmla="*/ 51661 h 143967"/>
                  <a:gd name="connsiteX2" fmla="*/ 358 w 173546"/>
                  <a:gd name="connsiteY2" fmla="*/ 116380 h 143967"/>
                  <a:gd name="connsiteX3" fmla="*/ 31817 w 173546"/>
                  <a:gd name="connsiteY3" fmla="*/ 127392 h 143967"/>
                  <a:gd name="connsiteX4" fmla="*/ 131207 w 173546"/>
                  <a:gd name="connsiteY4" fmla="*/ 142977 h 143967"/>
                  <a:gd name="connsiteX5" fmla="*/ 173530 w 173546"/>
                  <a:gd name="connsiteY5" fmla="*/ 137605 h 143967"/>
                  <a:gd name="connsiteX6" fmla="*/ 136631 w 173546"/>
                  <a:gd name="connsiteY6" fmla="*/ 85088 h 143967"/>
                  <a:gd name="connsiteX7" fmla="*/ 167507 w 173546"/>
                  <a:gd name="connsiteY7" fmla="*/ 41157 h 143967"/>
                  <a:gd name="connsiteX8" fmla="*/ 145346 w 173546"/>
                  <a:gd name="connsiteY8" fmla="*/ 20202 h 143967"/>
                  <a:gd name="connsiteX9" fmla="*/ 18610 w 173546"/>
                  <a:gd name="connsiteY9" fmla="*/ 8 h 143967"/>
                  <a:gd name="connsiteX10" fmla="*/ 5747 w 173546"/>
                  <a:gd name="connsiteY10" fmla="*/ 18292 h 143967"/>
                  <a:gd name="connsiteX0" fmla="*/ 5747 w 177830"/>
                  <a:gd name="connsiteY0" fmla="*/ 18296 h 143971"/>
                  <a:gd name="connsiteX1" fmla="*/ 47787 w 177830"/>
                  <a:gd name="connsiteY1" fmla="*/ 51665 h 143971"/>
                  <a:gd name="connsiteX2" fmla="*/ 358 w 177830"/>
                  <a:gd name="connsiteY2" fmla="*/ 116384 h 143971"/>
                  <a:gd name="connsiteX3" fmla="*/ 31817 w 177830"/>
                  <a:gd name="connsiteY3" fmla="*/ 127396 h 143971"/>
                  <a:gd name="connsiteX4" fmla="*/ 131207 w 177830"/>
                  <a:gd name="connsiteY4" fmla="*/ 142981 h 143971"/>
                  <a:gd name="connsiteX5" fmla="*/ 173530 w 177830"/>
                  <a:gd name="connsiteY5" fmla="*/ 137609 h 143971"/>
                  <a:gd name="connsiteX6" fmla="*/ 136631 w 177830"/>
                  <a:gd name="connsiteY6" fmla="*/ 85092 h 143971"/>
                  <a:gd name="connsiteX7" fmla="*/ 167507 w 177830"/>
                  <a:gd name="connsiteY7" fmla="*/ 41161 h 143971"/>
                  <a:gd name="connsiteX8" fmla="*/ 167760 w 177830"/>
                  <a:gd name="connsiteY8" fmla="*/ 20810 h 143971"/>
                  <a:gd name="connsiteX9" fmla="*/ 18610 w 177830"/>
                  <a:gd name="connsiteY9" fmla="*/ 12 h 143971"/>
                  <a:gd name="connsiteX10" fmla="*/ 5747 w 177830"/>
                  <a:gd name="connsiteY10" fmla="*/ 18296 h 143971"/>
                  <a:gd name="connsiteX0" fmla="*/ 5747 w 185910"/>
                  <a:gd name="connsiteY0" fmla="*/ 18296 h 143971"/>
                  <a:gd name="connsiteX1" fmla="*/ 47787 w 185910"/>
                  <a:gd name="connsiteY1" fmla="*/ 51665 h 143971"/>
                  <a:gd name="connsiteX2" fmla="*/ 358 w 185910"/>
                  <a:gd name="connsiteY2" fmla="*/ 116384 h 143971"/>
                  <a:gd name="connsiteX3" fmla="*/ 31817 w 185910"/>
                  <a:gd name="connsiteY3" fmla="*/ 127396 h 143971"/>
                  <a:gd name="connsiteX4" fmla="*/ 131207 w 185910"/>
                  <a:gd name="connsiteY4" fmla="*/ 142981 h 143971"/>
                  <a:gd name="connsiteX5" fmla="*/ 173530 w 185910"/>
                  <a:gd name="connsiteY5" fmla="*/ 137609 h 143971"/>
                  <a:gd name="connsiteX6" fmla="*/ 136631 w 185910"/>
                  <a:gd name="connsiteY6" fmla="*/ 85092 h 143971"/>
                  <a:gd name="connsiteX7" fmla="*/ 185459 w 185910"/>
                  <a:gd name="connsiteY7" fmla="*/ 34959 h 143971"/>
                  <a:gd name="connsiteX8" fmla="*/ 167760 w 185910"/>
                  <a:gd name="connsiteY8" fmla="*/ 20810 h 143971"/>
                  <a:gd name="connsiteX9" fmla="*/ 18610 w 185910"/>
                  <a:gd name="connsiteY9" fmla="*/ 12 h 143971"/>
                  <a:gd name="connsiteX10" fmla="*/ 5747 w 185910"/>
                  <a:gd name="connsiteY10" fmla="*/ 18296 h 143971"/>
                  <a:gd name="connsiteX0" fmla="*/ 5747 w 192770"/>
                  <a:gd name="connsiteY0" fmla="*/ 18296 h 143498"/>
                  <a:gd name="connsiteX1" fmla="*/ 47787 w 192770"/>
                  <a:gd name="connsiteY1" fmla="*/ 51665 h 143498"/>
                  <a:gd name="connsiteX2" fmla="*/ 358 w 192770"/>
                  <a:gd name="connsiteY2" fmla="*/ 116384 h 143498"/>
                  <a:gd name="connsiteX3" fmla="*/ 31817 w 192770"/>
                  <a:gd name="connsiteY3" fmla="*/ 127396 h 143498"/>
                  <a:gd name="connsiteX4" fmla="*/ 131207 w 192770"/>
                  <a:gd name="connsiteY4" fmla="*/ 142981 h 143498"/>
                  <a:gd name="connsiteX5" fmla="*/ 192760 w 192770"/>
                  <a:gd name="connsiteY5" fmla="*/ 136408 h 143498"/>
                  <a:gd name="connsiteX6" fmla="*/ 136631 w 192770"/>
                  <a:gd name="connsiteY6" fmla="*/ 85092 h 143498"/>
                  <a:gd name="connsiteX7" fmla="*/ 185459 w 192770"/>
                  <a:gd name="connsiteY7" fmla="*/ 34959 h 143498"/>
                  <a:gd name="connsiteX8" fmla="*/ 167760 w 192770"/>
                  <a:gd name="connsiteY8" fmla="*/ 20810 h 143498"/>
                  <a:gd name="connsiteX9" fmla="*/ 18610 w 192770"/>
                  <a:gd name="connsiteY9" fmla="*/ 12 h 143498"/>
                  <a:gd name="connsiteX10" fmla="*/ 5747 w 192770"/>
                  <a:gd name="connsiteY10" fmla="*/ 18296 h 143498"/>
                  <a:gd name="connsiteX0" fmla="*/ 5747 w 192983"/>
                  <a:gd name="connsiteY0" fmla="*/ 18296 h 142984"/>
                  <a:gd name="connsiteX1" fmla="*/ 47787 w 192983"/>
                  <a:gd name="connsiteY1" fmla="*/ 51665 h 142984"/>
                  <a:gd name="connsiteX2" fmla="*/ 358 w 192983"/>
                  <a:gd name="connsiteY2" fmla="*/ 116384 h 142984"/>
                  <a:gd name="connsiteX3" fmla="*/ 31817 w 192983"/>
                  <a:gd name="connsiteY3" fmla="*/ 127396 h 142984"/>
                  <a:gd name="connsiteX4" fmla="*/ 131207 w 192983"/>
                  <a:gd name="connsiteY4" fmla="*/ 142981 h 142984"/>
                  <a:gd name="connsiteX5" fmla="*/ 192760 w 192983"/>
                  <a:gd name="connsiteY5" fmla="*/ 136408 h 142984"/>
                  <a:gd name="connsiteX6" fmla="*/ 151340 w 192983"/>
                  <a:gd name="connsiteY6" fmla="*/ 118339 h 142984"/>
                  <a:gd name="connsiteX7" fmla="*/ 136631 w 192983"/>
                  <a:gd name="connsiteY7" fmla="*/ 85092 h 142984"/>
                  <a:gd name="connsiteX8" fmla="*/ 185459 w 192983"/>
                  <a:gd name="connsiteY8" fmla="*/ 34959 h 142984"/>
                  <a:gd name="connsiteX9" fmla="*/ 167760 w 192983"/>
                  <a:gd name="connsiteY9" fmla="*/ 20810 h 142984"/>
                  <a:gd name="connsiteX10" fmla="*/ 18610 w 192983"/>
                  <a:gd name="connsiteY10" fmla="*/ 12 h 142984"/>
                  <a:gd name="connsiteX11" fmla="*/ 5747 w 192983"/>
                  <a:gd name="connsiteY11" fmla="*/ 18296 h 142984"/>
                  <a:gd name="connsiteX0" fmla="*/ 5747 w 192983"/>
                  <a:gd name="connsiteY0" fmla="*/ 18296 h 142984"/>
                  <a:gd name="connsiteX1" fmla="*/ 47787 w 192983"/>
                  <a:gd name="connsiteY1" fmla="*/ 51665 h 142984"/>
                  <a:gd name="connsiteX2" fmla="*/ 358 w 192983"/>
                  <a:gd name="connsiteY2" fmla="*/ 116384 h 142984"/>
                  <a:gd name="connsiteX3" fmla="*/ 31817 w 192983"/>
                  <a:gd name="connsiteY3" fmla="*/ 127396 h 142984"/>
                  <a:gd name="connsiteX4" fmla="*/ 131207 w 192983"/>
                  <a:gd name="connsiteY4" fmla="*/ 142981 h 142984"/>
                  <a:gd name="connsiteX5" fmla="*/ 192760 w 192983"/>
                  <a:gd name="connsiteY5" fmla="*/ 136408 h 142984"/>
                  <a:gd name="connsiteX6" fmla="*/ 151340 w 192983"/>
                  <a:gd name="connsiteY6" fmla="*/ 118339 h 142984"/>
                  <a:gd name="connsiteX7" fmla="*/ 136631 w 192983"/>
                  <a:gd name="connsiteY7" fmla="*/ 85092 h 142984"/>
                  <a:gd name="connsiteX8" fmla="*/ 149148 w 192983"/>
                  <a:gd name="connsiteY8" fmla="*/ 55886 h 142984"/>
                  <a:gd name="connsiteX9" fmla="*/ 185459 w 192983"/>
                  <a:gd name="connsiteY9" fmla="*/ 34959 h 142984"/>
                  <a:gd name="connsiteX10" fmla="*/ 167760 w 192983"/>
                  <a:gd name="connsiteY10" fmla="*/ 20810 h 142984"/>
                  <a:gd name="connsiteX11" fmla="*/ 18610 w 192983"/>
                  <a:gd name="connsiteY11" fmla="*/ 12 h 142984"/>
                  <a:gd name="connsiteX12" fmla="*/ 5747 w 192983"/>
                  <a:gd name="connsiteY12" fmla="*/ 18296 h 142984"/>
                  <a:gd name="connsiteX0" fmla="*/ 20703 w 207939"/>
                  <a:gd name="connsiteY0" fmla="*/ 18296 h 142984"/>
                  <a:gd name="connsiteX1" fmla="*/ 62743 w 207939"/>
                  <a:gd name="connsiteY1" fmla="*/ 51665 h 142984"/>
                  <a:gd name="connsiteX2" fmla="*/ 196 w 207939"/>
                  <a:gd name="connsiteY2" fmla="*/ 109033 h 142984"/>
                  <a:gd name="connsiteX3" fmla="*/ 46773 w 207939"/>
                  <a:gd name="connsiteY3" fmla="*/ 127396 h 142984"/>
                  <a:gd name="connsiteX4" fmla="*/ 146163 w 207939"/>
                  <a:gd name="connsiteY4" fmla="*/ 142981 h 142984"/>
                  <a:gd name="connsiteX5" fmla="*/ 207716 w 207939"/>
                  <a:gd name="connsiteY5" fmla="*/ 136408 h 142984"/>
                  <a:gd name="connsiteX6" fmla="*/ 166296 w 207939"/>
                  <a:gd name="connsiteY6" fmla="*/ 118339 h 142984"/>
                  <a:gd name="connsiteX7" fmla="*/ 151587 w 207939"/>
                  <a:gd name="connsiteY7" fmla="*/ 85092 h 142984"/>
                  <a:gd name="connsiteX8" fmla="*/ 164104 w 207939"/>
                  <a:gd name="connsiteY8" fmla="*/ 55886 h 142984"/>
                  <a:gd name="connsiteX9" fmla="*/ 200415 w 207939"/>
                  <a:gd name="connsiteY9" fmla="*/ 34959 h 142984"/>
                  <a:gd name="connsiteX10" fmla="*/ 182716 w 207939"/>
                  <a:gd name="connsiteY10" fmla="*/ 20810 h 142984"/>
                  <a:gd name="connsiteX11" fmla="*/ 33566 w 207939"/>
                  <a:gd name="connsiteY11" fmla="*/ 12 h 142984"/>
                  <a:gd name="connsiteX12" fmla="*/ 20703 w 207939"/>
                  <a:gd name="connsiteY12" fmla="*/ 18296 h 142984"/>
                  <a:gd name="connsiteX0" fmla="*/ 20516 w 207752"/>
                  <a:gd name="connsiteY0" fmla="*/ 18296 h 142984"/>
                  <a:gd name="connsiteX1" fmla="*/ 62556 w 207752"/>
                  <a:gd name="connsiteY1" fmla="*/ 51665 h 142984"/>
                  <a:gd name="connsiteX2" fmla="*/ 42956 w 207752"/>
                  <a:gd name="connsiteY2" fmla="*/ 95865 h 142984"/>
                  <a:gd name="connsiteX3" fmla="*/ 9 w 207752"/>
                  <a:gd name="connsiteY3" fmla="*/ 109033 h 142984"/>
                  <a:gd name="connsiteX4" fmla="*/ 46586 w 207752"/>
                  <a:gd name="connsiteY4" fmla="*/ 127396 h 142984"/>
                  <a:gd name="connsiteX5" fmla="*/ 145976 w 207752"/>
                  <a:gd name="connsiteY5" fmla="*/ 142981 h 142984"/>
                  <a:gd name="connsiteX6" fmla="*/ 207529 w 207752"/>
                  <a:gd name="connsiteY6" fmla="*/ 136408 h 142984"/>
                  <a:gd name="connsiteX7" fmla="*/ 166109 w 207752"/>
                  <a:gd name="connsiteY7" fmla="*/ 118339 h 142984"/>
                  <a:gd name="connsiteX8" fmla="*/ 151400 w 207752"/>
                  <a:gd name="connsiteY8" fmla="*/ 85092 h 142984"/>
                  <a:gd name="connsiteX9" fmla="*/ 163917 w 207752"/>
                  <a:gd name="connsiteY9" fmla="*/ 55886 h 142984"/>
                  <a:gd name="connsiteX10" fmla="*/ 200228 w 207752"/>
                  <a:gd name="connsiteY10" fmla="*/ 34959 h 142984"/>
                  <a:gd name="connsiteX11" fmla="*/ 182529 w 207752"/>
                  <a:gd name="connsiteY11" fmla="*/ 20810 h 142984"/>
                  <a:gd name="connsiteX12" fmla="*/ 33379 w 207752"/>
                  <a:gd name="connsiteY12" fmla="*/ 12 h 142984"/>
                  <a:gd name="connsiteX13" fmla="*/ 20516 w 207752"/>
                  <a:gd name="connsiteY13" fmla="*/ 18296 h 142984"/>
                  <a:gd name="connsiteX0" fmla="*/ 20516 w 207752"/>
                  <a:gd name="connsiteY0" fmla="*/ 18295 h 142983"/>
                  <a:gd name="connsiteX1" fmla="*/ 54925 w 207752"/>
                  <a:gd name="connsiteY1" fmla="*/ 39321 h 142983"/>
                  <a:gd name="connsiteX2" fmla="*/ 42956 w 207752"/>
                  <a:gd name="connsiteY2" fmla="*/ 95864 h 142983"/>
                  <a:gd name="connsiteX3" fmla="*/ 9 w 207752"/>
                  <a:gd name="connsiteY3" fmla="*/ 109032 h 142983"/>
                  <a:gd name="connsiteX4" fmla="*/ 46586 w 207752"/>
                  <a:gd name="connsiteY4" fmla="*/ 127395 h 142983"/>
                  <a:gd name="connsiteX5" fmla="*/ 145976 w 207752"/>
                  <a:gd name="connsiteY5" fmla="*/ 142980 h 142983"/>
                  <a:gd name="connsiteX6" fmla="*/ 207529 w 207752"/>
                  <a:gd name="connsiteY6" fmla="*/ 136407 h 142983"/>
                  <a:gd name="connsiteX7" fmla="*/ 166109 w 207752"/>
                  <a:gd name="connsiteY7" fmla="*/ 118338 h 142983"/>
                  <a:gd name="connsiteX8" fmla="*/ 151400 w 207752"/>
                  <a:gd name="connsiteY8" fmla="*/ 85091 h 142983"/>
                  <a:gd name="connsiteX9" fmla="*/ 163917 w 207752"/>
                  <a:gd name="connsiteY9" fmla="*/ 55885 h 142983"/>
                  <a:gd name="connsiteX10" fmla="*/ 200228 w 207752"/>
                  <a:gd name="connsiteY10" fmla="*/ 34958 h 142983"/>
                  <a:gd name="connsiteX11" fmla="*/ 182529 w 207752"/>
                  <a:gd name="connsiteY11" fmla="*/ 20809 h 142983"/>
                  <a:gd name="connsiteX12" fmla="*/ 33379 w 207752"/>
                  <a:gd name="connsiteY12" fmla="*/ 11 h 142983"/>
                  <a:gd name="connsiteX13" fmla="*/ 20516 w 207752"/>
                  <a:gd name="connsiteY13" fmla="*/ 18295 h 142983"/>
                  <a:gd name="connsiteX0" fmla="*/ 20524 w 207760"/>
                  <a:gd name="connsiteY0" fmla="*/ 18295 h 142983"/>
                  <a:gd name="connsiteX1" fmla="*/ 54933 w 207760"/>
                  <a:gd name="connsiteY1" fmla="*/ 39321 h 142983"/>
                  <a:gd name="connsiteX2" fmla="*/ 50991 w 207760"/>
                  <a:gd name="connsiteY2" fmla="*/ 88576 h 142983"/>
                  <a:gd name="connsiteX3" fmla="*/ 17 w 207760"/>
                  <a:gd name="connsiteY3" fmla="*/ 109032 h 142983"/>
                  <a:gd name="connsiteX4" fmla="*/ 46594 w 207760"/>
                  <a:gd name="connsiteY4" fmla="*/ 127395 h 142983"/>
                  <a:gd name="connsiteX5" fmla="*/ 145984 w 207760"/>
                  <a:gd name="connsiteY5" fmla="*/ 142980 h 142983"/>
                  <a:gd name="connsiteX6" fmla="*/ 207537 w 207760"/>
                  <a:gd name="connsiteY6" fmla="*/ 136407 h 142983"/>
                  <a:gd name="connsiteX7" fmla="*/ 166117 w 207760"/>
                  <a:gd name="connsiteY7" fmla="*/ 118338 h 142983"/>
                  <a:gd name="connsiteX8" fmla="*/ 151408 w 207760"/>
                  <a:gd name="connsiteY8" fmla="*/ 85091 h 142983"/>
                  <a:gd name="connsiteX9" fmla="*/ 163925 w 207760"/>
                  <a:gd name="connsiteY9" fmla="*/ 55885 h 142983"/>
                  <a:gd name="connsiteX10" fmla="*/ 200236 w 207760"/>
                  <a:gd name="connsiteY10" fmla="*/ 34958 h 142983"/>
                  <a:gd name="connsiteX11" fmla="*/ 182537 w 207760"/>
                  <a:gd name="connsiteY11" fmla="*/ 20809 h 142983"/>
                  <a:gd name="connsiteX12" fmla="*/ 33387 w 207760"/>
                  <a:gd name="connsiteY12" fmla="*/ 11 h 142983"/>
                  <a:gd name="connsiteX13" fmla="*/ 20524 w 207760"/>
                  <a:gd name="connsiteY13" fmla="*/ 18295 h 142983"/>
                  <a:gd name="connsiteX0" fmla="*/ 20526 w 207538"/>
                  <a:gd name="connsiteY0" fmla="*/ 18295 h 139548"/>
                  <a:gd name="connsiteX1" fmla="*/ 54935 w 207538"/>
                  <a:gd name="connsiteY1" fmla="*/ 39321 h 139548"/>
                  <a:gd name="connsiteX2" fmla="*/ 50993 w 207538"/>
                  <a:gd name="connsiteY2" fmla="*/ 88576 h 139548"/>
                  <a:gd name="connsiteX3" fmla="*/ 19 w 207538"/>
                  <a:gd name="connsiteY3" fmla="*/ 109032 h 139548"/>
                  <a:gd name="connsiteX4" fmla="*/ 46596 w 207538"/>
                  <a:gd name="connsiteY4" fmla="*/ 127395 h 139548"/>
                  <a:gd name="connsiteX5" fmla="*/ 165755 w 207538"/>
                  <a:gd name="connsiteY5" fmla="*/ 139483 h 139548"/>
                  <a:gd name="connsiteX6" fmla="*/ 207539 w 207538"/>
                  <a:gd name="connsiteY6" fmla="*/ 136407 h 139548"/>
                  <a:gd name="connsiteX7" fmla="*/ 166119 w 207538"/>
                  <a:gd name="connsiteY7" fmla="*/ 118338 h 139548"/>
                  <a:gd name="connsiteX8" fmla="*/ 151410 w 207538"/>
                  <a:gd name="connsiteY8" fmla="*/ 85091 h 139548"/>
                  <a:gd name="connsiteX9" fmla="*/ 163927 w 207538"/>
                  <a:gd name="connsiteY9" fmla="*/ 55885 h 139548"/>
                  <a:gd name="connsiteX10" fmla="*/ 200238 w 207538"/>
                  <a:gd name="connsiteY10" fmla="*/ 34958 h 139548"/>
                  <a:gd name="connsiteX11" fmla="*/ 182539 w 207538"/>
                  <a:gd name="connsiteY11" fmla="*/ 20809 h 139548"/>
                  <a:gd name="connsiteX12" fmla="*/ 33389 w 207538"/>
                  <a:gd name="connsiteY12" fmla="*/ 11 h 139548"/>
                  <a:gd name="connsiteX13" fmla="*/ 20526 w 207538"/>
                  <a:gd name="connsiteY13" fmla="*/ 18295 h 139548"/>
                  <a:gd name="connsiteX0" fmla="*/ 20526 w 207539"/>
                  <a:gd name="connsiteY0" fmla="*/ 18295 h 139548"/>
                  <a:gd name="connsiteX1" fmla="*/ 54935 w 207539"/>
                  <a:gd name="connsiteY1" fmla="*/ 39321 h 139548"/>
                  <a:gd name="connsiteX2" fmla="*/ 50993 w 207539"/>
                  <a:gd name="connsiteY2" fmla="*/ 88576 h 139548"/>
                  <a:gd name="connsiteX3" fmla="*/ 19 w 207539"/>
                  <a:gd name="connsiteY3" fmla="*/ 109032 h 139548"/>
                  <a:gd name="connsiteX4" fmla="*/ 46596 w 207539"/>
                  <a:gd name="connsiteY4" fmla="*/ 127395 h 139548"/>
                  <a:gd name="connsiteX5" fmla="*/ 165755 w 207539"/>
                  <a:gd name="connsiteY5" fmla="*/ 139483 h 139548"/>
                  <a:gd name="connsiteX6" fmla="*/ 207539 w 207539"/>
                  <a:gd name="connsiteY6" fmla="*/ 136407 h 139548"/>
                  <a:gd name="connsiteX7" fmla="*/ 166119 w 207539"/>
                  <a:gd name="connsiteY7" fmla="*/ 118338 h 139548"/>
                  <a:gd name="connsiteX8" fmla="*/ 151410 w 207539"/>
                  <a:gd name="connsiteY8" fmla="*/ 85091 h 139548"/>
                  <a:gd name="connsiteX9" fmla="*/ 163927 w 207539"/>
                  <a:gd name="connsiteY9" fmla="*/ 55885 h 139548"/>
                  <a:gd name="connsiteX10" fmla="*/ 200238 w 207539"/>
                  <a:gd name="connsiteY10" fmla="*/ 34958 h 139548"/>
                  <a:gd name="connsiteX11" fmla="*/ 182539 w 207539"/>
                  <a:gd name="connsiteY11" fmla="*/ 20809 h 139548"/>
                  <a:gd name="connsiteX12" fmla="*/ 33389 w 207539"/>
                  <a:gd name="connsiteY12" fmla="*/ 11 h 139548"/>
                  <a:gd name="connsiteX13" fmla="*/ 20526 w 207539"/>
                  <a:gd name="connsiteY13" fmla="*/ 18295 h 139548"/>
                  <a:gd name="connsiteX0" fmla="*/ 20527 w 207544"/>
                  <a:gd name="connsiteY0" fmla="*/ 18295 h 147636"/>
                  <a:gd name="connsiteX1" fmla="*/ 54936 w 207544"/>
                  <a:gd name="connsiteY1" fmla="*/ 39321 h 147636"/>
                  <a:gd name="connsiteX2" fmla="*/ 50994 w 207544"/>
                  <a:gd name="connsiteY2" fmla="*/ 88576 h 147636"/>
                  <a:gd name="connsiteX3" fmla="*/ 20 w 207544"/>
                  <a:gd name="connsiteY3" fmla="*/ 109032 h 147636"/>
                  <a:gd name="connsiteX4" fmla="*/ 46597 w 207544"/>
                  <a:gd name="connsiteY4" fmla="*/ 127395 h 147636"/>
                  <a:gd name="connsiteX5" fmla="*/ 168053 w 207544"/>
                  <a:gd name="connsiteY5" fmla="*/ 147635 h 147636"/>
                  <a:gd name="connsiteX6" fmla="*/ 207540 w 207544"/>
                  <a:gd name="connsiteY6" fmla="*/ 136407 h 147636"/>
                  <a:gd name="connsiteX7" fmla="*/ 166120 w 207544"/>
                  <a:gd name="connsiteY7" fmla="*/ 118338 h 147636"/>
                  <a:gd name="connsiteX8" fmla="*/ 151411 w 207544"/>
                  <a:gd name="connsiteY8" fmla="*/ 85091 h 147636"/>
                  <a:gd name="connsiteX9" fmla="*/ 163928 w 207544"/>
                  <a:gd name="connsiteY9" fmla="*/ 55885 h 147636"/>
                  <a:gd name="connsiteX10" fmla="*/ 200239 w 207544"/>
                  <a:gd name="connsiteY10" fmla="*/ 34958 h 147636"/>
                  <a:gd name="connsiteX11" fmla="*/ 182540 w 207544"/>
                  <a:gd name="connsiteY11" fmla="*/ 20809 h 147636"/>
                  <a:gd name="connsiteX12" fmla="*/ 33390 w 207544"/>
                  <a:gd name="connsiteY12" fmla="*/ 11 h 147636"/>
                  <a:gd name="connsiteX13" fmla="*/ 20527 w 207544"/>
                  <a:gd name="connsiteY13" fmla="*/ 18295 h 14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7544" h="147636">
                    <a:moveTo>
                      <a:pt x="20527" y="18295"/>
                    </a:moveTo>
                    <a:cubicBezTo>
                      <a:pt x="24118" y="24847"/>
                      <a:pt x="49858" y="27608"/>
                      <a:pt x="54936" y="39321"/>
                    </a:cubicBezTo>
                    <a:cubicBezTo>
                      <a:pt x="60014" y="51034"/>
                      <a:pt x="61418" y="79015"/>
                      <a:pt x="50994" y="88576"/>
                    </a:cubicBezTo>
                    <a:cubicBezTo>
                      <a:pt x="40570" y="98137"/>
                      <a:pt x="753" y="102562"/>
                      <a:pt x="20" y="109032"/>
                    </a:cubicBezTo>
                    <a:cubicBezTo>
                      <a:pt x="-713" y="115502"/>
                      <a:pt x="18592" y="120961"/>
                      <a:pt x="46597" y="127395"/>
                    </a:cubicBezTo>
                    <a:cubicBezTo>
                      <a:pt x="74603" y="133829"/>
                      <a:pt x="132223" y="144912"/>
                      <a:pt x="168053" y="147635"/>
                    </a:cubicBezTo>
                    <a:cubicBezTo>
                      <a:pt x="191580" y="147753"/>
                      <a:pt x="207862" y="141290"/>
                      <a:pt x="207540" y="136407"/>
                    </a:cubicBezTo>
                    <a:cubicBezTo>
                      <a:pt x="207218" y="131524"/>
                      <a:pt x="175475" y="126891"/>
                      <a:pt x="166120" y="118338"/>
                    </a:cubicBezTo>
                    <a:cubicBezTo>
                      <a:pt x="156765" y="109785"/>
                      <a:pt x="151776" y="95500"/>
                      <a:pt x="151411" y="85091"/>
                    </a:cubicBezTo>
                    <a:cubicBezTo>
                      <a:pt x="151046" y="74682"/>
                      <a:pt x="155790" y="64241"/>
                      <a:pt x="163928" y="55885"/>
                    </a:cubicBezTo>
                    <a:cubicBezTo>
                      <a:pt x="172066" y="47530"/>
                      <a:pt x="198499" y="42479"/>
                      <a:pt x="200239" y="34958"/>
                    </a:cubicBezTo>
                    <a:cubicBezTo>
                      <a:pt x="201979" y="27437"/>
                      <a:pt x="205399" y="29016"/>
                      <a:pt x="182540" y="20809"/>
                    </a:cubicBezTo>
                    <a:cubicBezTo>
                      <a:pt x="159681" y="12602"/>
                      <a:pt x="60392" y="430"/>
                      <a:pt x="33390" y="11"/>
                    </a:cubicBezTo>
                    <a:cubicBezTo>
                      <a:pt x="6388" y="-408"/>
                      <a:pt x="16936" y="11743"/>
                      <a:pt x="20527" y="182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371DF492-207F-480F-A6E7-F05CB5C0204B}"/>
                  </a:ext>
                </a:extLst>
              </p:cNvPr>
              <p:cNvGrpSpPr/>
              <p:nvPr/>
            </p:nvGrpSpPr>
            <p:grpSpPr>
              <a:xfrm>
                <a:off x="4073355" y="2399513"/>
                <a:ext cx="440668" cy="127685"/>
                <a:chOff x="4163594" y="2688104"/>
                <a:chExt cx="440668" cy="127685"/>
              </a:xfrm>
              <a:grpFill/>
            </p:grpSpPr>
            <p:sp>
              <p:nvSpPr>
                <p:cNvPr id="461" name="Freeform 50">
                  <a:extLst>
                    <a:ext uri="{FF2B5EF4-FFF2-40B4-BE49-F238E27FC236}">
                      <a16:creationId xmlns:a16="http://schemas.microsoft.com/office/drawing/2014/main" id="{94E5D58D-919F-4D48-B7AA-188147A7D5EA}"/>
                    </a:ext>
                  </a:extLst>
                </p:cNvPr>
                <p:cNvSpPr/>
                <p:nvPr/>
              </p:nvSpPr>
              <p:spPr>
                <a:xfrm>
                  <a:off x="4163594" y="2688104"/>
                  <a:ext cx="159096" cy="102650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62949"/>
                    <a:gd name="connsiteY0" fmla="*/ 0 h 91071"/>
                    <a:gd name="connsiteX1" fmla="*/ 62658 w 62949"/>
                    <a:gd name="connsiteY1" fmla="*/ 55352 h 91071"/>
                    <a:gd name="connsiteX2" fmla="*/ 19795 w 62949"/>
                    <a:gd name="connsiteY2" fmla="*/ 91071 h 91071"/>
                    <a:gd name="connsiteX0" fmla="*/ 8392 w 71081"/>
                    <a:gd name="connsiteY0" fmla="*/ 0 h 97756"/>
                    <a:gd name="connsiteX1" fmla="*/ 71050 w 71081"/>
                    <a:gd name="connsiteY1" fmla="*/ 55352 h 97756"/>
                    <a:gd name="connsiteX2" fmla="*/ 0 w 71081"/>
                    <a:gd name="connsiteY2" fmla="*/ 97756 h 97756"/>
                    <a:gd name="connsiteX0" fmla="*/ 6821 w 71070"/>
                    <a:gd name="connsiteY0" fmla="*/ 0 h 85716"/>
                    <a:gd name="connsiteX1" fmla="*/ 71050 w 71070"/>
                    <a:gd name="connsiteY1" fmla="*/ 43312 h 85716"/>
                    <a:gd name="connsiteX2" fmla="*/ 0 w 71070"/>
                    <a:gd name="connsiteY2" fmla="*/ 85716 h 85716"/>
                    <a:gd name="connsiteX0" fmla="*/ 0 w 138427"/>
                    <a:gd name="connsiteY0" fmla="*/ 0 h 104644"/>
                    <a:gd name="connsiteX1" fmla="*/ 137114 w 138427"/>
                    <a:gd name="connsiteY1" fmla="*/ 62240 h 104644"/>
                    <a:gd name="connsiteX2" fmla="*/ 66064 w 138427"/>
                    <a:gd name="connsiteY2" fmla="*/ 104644 h 104644"/>
                    <a:gd name="connsiteX0" fmla="*/ 0 w 139231"/>
                    <a:gd name="connsiteY0" fmla="*/ 0 h 104644"/>
                    <a:gd name="connsiteX1" fmla="*/ 109590 w 139231"/>
                    <a:gd name="connsiteY1" fmla="*/ 18659 h 104644"/>
                    <a:gd name="connsiteX2" fmla="*/ 137114 w 139231"/>
                    <a:gd name="connsiteY2" fmla="*/ 62240 h 104644"/>
                    <a:gd name="connsiteX3" fmla="*/ 66064 w 139231"/>
                    <a:gd name="connsiteY3" fmla="*/ 104644 h 104644"/>
                    <a:gd name="connsiteX0" fmla="*/ 9357 w 153753"/>
                    <a:gd name="connsiteY0" fmla="*/ 0 h 83503"/>
                    <a:gd name="connsiteX1" fmla="*/ 118947 w 153753"/>
                    <a:gd name="connsiteY1" fmla="*/ 18659 h 83503"/>
                    <a:gd name="connsiteX2" fmla="*/ 146471 w 153753"/>
                    <a:gd name="connsiteY2" fmla="*/ 62240 h 83503"/>
                    <a:gd name="connsiteX3" fmla="*/ 0 w 153753"/>
                    <a:gd name="connsiteY3" fmla="*/ 83503 h 83503"/>
                    <a:gd name="connsiteX0" fmla="*/ 9357 w 146517"/>
                    <a:gd name="connsiteY0" fmla="*/ 0 h 105155"/>
                    <a:gd name="connsiteX1" fmla="*/ 118947 w 146517"/>
                    <a:gd name="connsiteY1" fmla="*/ 18659 h 105155"/>
                    <a:gd name="connsiteX2" fmla="*/ 146471 w 146517"/>
                    <a:gd name="connsiteY2" fmla="*/ 62240 h 105155"/>
                    <a:gd name="connsiteX3" fmla="*/ 115240 w 146517"/>
                    <a:gd name="connsiteY3" fmla="*/ 104832 h 105155"/>
                    <a:gd name="connsiteX4" fmla="*/ 0 w 146517"/>
                    <a:gd name="connsiteY4" fmla="*/ 83503 h 105155"/>
                    <a:gd name="connsiteX0" fmla="*/ 9357 w 146844"/>
                    <a:gd name="connsiteY0" fmla="*/ 0 h 97501"/>
                    <a:gd name="connsiteX1" fmla="*/ 118947 w 146844"/>
                    <a:gd name="connsiteY1" fmla="*/ 18659 h 97501"/>
                    <a:gd name="connsiteX2" fmla="*/ 146471 w 146844"/>
                    <a:gd name="connsiteY2" fmla="*/ 62240 h 97501"/>
                    <a:gd name="connsiteX3" fmla="*/ 124260 w 146844"/>
                    <a:gd name="connsiteY3" fmla="*/ 97061 h 97501"/>
                    <a:gd name="connsiteX4" fmla="*/ 0 w 146844"/>
                    <a:gd name="connsiteY4" fmla="*/ 83503 h 97501"/>
                    <a:gd name="connsiteX0" fmla="*/ 9357 w 146756"/>
                    <a:gd name="connsiteY0" fmla="*/ 0 h 105633"/>
                    <a:gd name="connsiteX1" fmla="*/ 118947 w 146756"/>
                    <a:gd name="connsiteY1" fmla="*/ 18659 h 105633"/>
                    <a:gd name="connsiteX2" fmla="*/ 146471 w 146756"/>
                    <a:gd name="connsiteY2" fmla="*/ 62240 h 105633"/>
                    <a:gd name="connsiteX3" fmla="*/ 108112 w 146756"/>
                    <a:gd name="connsiteY3" fmla="*/ 105316 h 105633"/>
                    <a:gd name="connsiteX4" fmla="*/ 0 w 146756"/>
                    <a:gd name="connsiteY4" fmla="*/ 83503 h 105633"/>
                    <a:gd name="connsiteX0" fmla="*/ 9357 w 146818"/>
                    <a:gd name="connsiteY0" fmla="*/ 0 h 105633"/>
                    <a:gd name="connsiteX1" fmla="*/ 119752 w 146818"/>
                    <a:gd name="connsiteY1" fmla="*/ 30538 h 105633"/>
                    <a:gd name="connsiteX2" fmla="*/ 146471 w 146818"/>
                    <a:gd name="connsiteY2" fmla="*/ 62240 h 105633"/>
                    <a:gd name="connsiteX3" fmla="*/ 108112 w 146818"/>
                    <a:gd name="connsiteY3" fmla="*/ 105316 h 105633"/>
                    <a:gd name="connsiteX4" fmla="*/ 0 w 146818"/>
                    <a:gd name="connsiteY4" fmla="*/ 83503 h 105633"/>
                    <a:gd name="connsiteX0" fmla="*/ 9357 w 149398"/>
                    <a:gd name="connsiteY0" fmla="*/ 0 h 105633"/>
                    <a:gd name="connsiteX1" fmla="*/ 131308 w 149398"/>
                    <a:gd name="connsiteY1" fmla="*/ 24981 h 105633"/>
                    <a:gd name="connsiteX2" fmla="*/ 146471 w 149398"/>
                    <a:gd name="connsiteY2" fmla="*/ 62240 h 105633"/>
                    <a:gd name="connsiteX3" fmla="*/ 108112 w 149398"/>
                    <a:gd name="connsiteY3" fmla="*/ 105316 h 105633"/>
                    <a:gd name="connsiteX4" fmla="*/ 0 w 149398"/>
                    <a:gd name="connsiteY4" fmla="*/ 83503 h 105633"/>
                    <a:gd name="connsiteX0" fmla="*/ 9357 w 148717"/>
                    <a:gd name="connsiteY0" fmla="*/ 0 h 102650"/>
                    <a:gd name="connsiteX1" fmla="*/ 131308 w 148717"/>
                    <a:gd name="connsiteY1" fmla="*/ 24981 h 102650"/>
                    <a:gd name="connsiteX2" fmla="*/ 146471 w 148717"/>
                    <a:gd name="connsiteY2" fmla="*/ 62240 h 102650"/>
                    <a:gd name="connsiteX3" fmla="*/ 117454 w 148717"/>
                    <a:gd name="connsiteY3" fmla="*/ 102297 h 102650"/>
                    <a:gd name="connsiteX4" fmla="*/ 0 w 148717"/>
                    <a:gd name="connsiteY4" fmla="*/ 83503 h 102650"/>
                    <a:gd name="connsiteX0" fmla="*/ 9357 w 159096"/>
                    <a:gd name="connsiteY0" fmla="*/ 0 h 102650"/>
                    <a:gd name="connsiteX1" fmla="*/ 131308 w 159096"/>
                    <a:gd name="connsiteY1" fmla="*/ 24981 h 102650"/>
                    <a:gd name="connsiteX2" fmla="*/ 158672 w 159096"/>
                    <a:gd name="connsiteY2" fmla="*/ 66187 h 102650"/>
                    <a:gd name="connsiteX3" fmla="*/ 117454 w 159096"/>
                    <a:gd name="connsiteY3" fmla="*/ 102297 h 102650"/>
                    <a:gd name="connsiteX4" fmla="*/ 0 w 159096"/>
                    <a:gd name="connsiteY4" fmla="*/ 83503 h 102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9096" h="102650">
                      <a:moveTo>
                        <a:pt x="9357" y="0"/>
                      </a:moveTo>
                      <a:cubicBezTo>
                        <a:pt x="21052" y="5942"/>
                        <a:pt x="108456" y="14608"/>
                        <a:pt x="131308" y="24981"/>
                      </a:cubicBezTo>
                      <a:cubicBezTo>
                        <a:pt x="154160" y="35354"/>
                        <a:pt x="160981" y="53301"/>
                        <a:pt x="158672" y="66187"/>
                      </a:cubicBezTo>
                      <a:cubicBezTo>
                        <a:pt x="156363" y="79073"/>
                        <a:pt x="141866" y="98753"/>
                        <a:pt x="117454" y="102297"/>
                      </a:cubicBezTo>
                      <a:cubicBezTo>
                        <a:pt x="93042" y="105841"/>
                        <a:pt x="12469" y="81548"/>
                        <a:pt x="0" y="83503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Freeform 51">
                  <a:extLst>
                    <a:ext uri="{FF2B5EF4-FFF2-40B4-BE49-F238E27FC236}">
                      <a16:creationId xmlns:a16="http://schemas.microsoft.com/office/drawing/2014/main" id="{44A2C321-ED45-4CB9-8930-778D75995865}"/>
                    </a:ext>
                  </a:extLst>
                </p:cNvPr>
                <p:cNvSpPr/>
                <p:nvPr/>
              </p:nvSpPr>
              <p:spPr>
                <a:xfrm rot="579247" flipH="1">
                  <a:off x="4433381" y="2721933"/>
                  <a:ext cx="170881" cy="93856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55351"/>
                    <a:gd name="connsiteY0" fmla="*/ 0 h 90150"/>
                    <a:gd name="connsiteX1" fmla="*/ 55228 w 55351"/>
                    <a:gd name="connsiteY1" fmla="*/ 54431 h 90150"/>
                    <a:gd name="connsiteX2" fmla="*/ 12365 w 55351"/>
                    <a:gd name="connsiteY2" fmla="*/ 90150 h 90150"/>
                    <a:gd name="connsiteX0" fmla="*/ 13249 w 68566"/>
                    <a:gd name="connsiteY0" fmla="*/ 0 h 91458"/>
                    <a:gd name="connsiteX1" fmla="*/ 68477 w 68566"/>
                    <a:gd name="connsiteY1" fmla="*/ 54431 h 91458"/>
                    <a:gd name="connsiteX2" fmla="*/ 0 w 68566"/>
                    <a:gd name="connsiteY2" fmla="*/ 91458 h 91458"/>
                    <a:gd name="connsiteX0" fmla="*/ 65842 w 122688"/>
                    <a:gd name="connsiteY0" fmla="*/ 0 h 75992"/>
                    <a:gd name="connsiteX1" fmla="*/ 121070 w 122688"/>
                    <a:gd name="connsiteY1" fmla="*/ 54431 h 75992"/>
                    <a:gd name="connsiteX2" fmla="*/ 0 w 122688"/>
                    <a:gd name="connsiteY2" fmla="*/ 75992 h 75992"/>
                    <a:gd name="connsiteX0" fmla="*/ 65842 w 121087"/>
                    <a:gd name="connsiteY0" fmla="*/ 0 h 87043"/>
                    <a:gd name="connsiteX1" fmla="*/ 121070 w 121087"/>
                    <a:gd name="connsiteY1" fmla="*/ 54431 h 87043"/>
                    <a:gd name="connsiteX2" fmla="*/ 71047 w 121087"/>
                    <a:gd name="connsiteY2" fmla="*/ 86533 h 87043"/>
                    <a:gd name="connsiteX3" fmla="*/ 0 w 121087"/>
                    <a:gd name="connsiteY3" fmla="*/ 75992 h 87043"/>
                    <a:gd name="connsiteX0" fmla="*/ 0 w 141594"/>
                    <a:gd name="connsiteY0" fmla="*/ 0 h 108019"/>
                    <a:gd name="connsiteX1" fmla="*/ 138652 w 141594"/>
                    <a:gd name="connsiteY1" fmla="*/ 75407 h 108019"/>
                    <a:gd name="connsiteX2" fmla="*/ 88629 w 141594"/>
                    <a:gd name="connsiteY2" fmla="*/ 107509 h 108019"/>
                    <a:gd name="connsiteX3" fmla="*/ 17582 w 141594"/>
                    <a:gd name="connsiteY3" fmla="*/ 96968 h 108019"/>
                    <a:gd name="connsiteX0" fmla="*/ 0 w 139218"/>
                    <a:gd name="connsiteY0" fmla="*/ 0 h 108019"/>
                    <a:gd name="connsiteX1" fmla="*/ 108063 w 139218"/>
                    <a:gd name="connsiteY1" fmla="*/ 28591 h 108019"/>
                    <a:gd name="connsiteX2" fmla="*/ 138652 w 139218"/>
                    <a:gd name="connsiteY2" fmla="*/ 75407 h 108019"/>
                    <a:gd name="connsiteX3" fmla="*/ 88629 w 139218"/>
                    <a:gd name="connsiteY3" fmla="*/ 107509 h 108019"/>
                    <a:gd name="connsiteX4" fmla="*/ 17582 w 139218"/>
                    <a:gd name="connsiteY4" fmla="*/ 96968 h 108019"/>
                    <a:gd name="connsiteX0" fmla="*/ 0 w 149060"/>
                    <a:gd name="connsiteY0" fmla="*/ 0 h 101318"/>
                    <a:gd name="connsiteX1" fmla="*/ 117905 w 149060"/>
                    <a:gd name="connsiteY1" fmla="*/ 21890 h 101318"/>
                    <a:gd name="connsiteX2" fmla="*/ 148494 w 149060"/>
                    <a:gd name="connsiteY2" fmla="*/ 68706 h 101318"/>
                    <a:gd name="connsiteX3" fmla="*/ 98471 w 149060"/>
                    <a:gd name="connsiteY3" fmla="*/ 100808 h 101318"/>
                    <a:gd name="connsiteX4" fmla="*/ 27424 w 149060"/>
                    <a:gd name="connsiteY4" fmla="*/ 90267 h 101318"/>
                    <a:gd name="connsiteX0" fmla="*/ 0 w 155361"/>
                    <a:gd name="connsiteY0" fmla="*/ 0 h 95487"/>
                    <a:gd name="connsiteX1" fmla="*/ 124206 w 155361"/>
                    <a:gd name="connsiteY1" fmla="*/ 16059 h 95487"/>
                    <a:gd name="connsiteX2" fmla="*/ 154795 w 155361"/>
                    <a:gd name="connsiteY2" fmla="*/ 62875 h 95487"/>
                    <a:gd name="connsiteX3" fmla="*/ 104772 w 155361"/>
                    <a:gd name="connsiteY3" fmla="*/ 94977 h 95487"/>
                    <a:gd name="connsiteX4" fmla="*/ 33725 w 155361"/>
                    <a:gd name="connsiteY4" fmla="*/ 84436 h 95487"/>
                    <a:gd name="connsiteX0" fmla="*/ 4432 w 159793"/>
                    <a:gd name="connsiteY0" fmla="*/ 0 h 95393"/>
                    <a:gd name="connsiteX1" fmla="*/ 128638 w 159793"/>
                    <a:gd name="connsiteY1" fmla="*/ 16059 h 95393"/>
                    <a:gd name="connsiteX2" fmla="*/ 159227 w 159793"/>
                    <a:gd name="connsiteY2" fmla="*/ 62875 h 95393"/>
                    <a:gd name="connsiteX3" fmla="*/ 109204 w 159793"/>
                    <a:gd name="connsiteY3" fmla="*/ 94977 h 95393"/>
                    <a:gd name="connsiteX4" fmla="*/ 0 w 159793"/>
                    <a:gd name="connsiteY4" fmla="*/ 80153 h 95393"/>
                    <a:gd name="connsiteX0" fmla="*/ 4432 w 159585"/>
                    <a:gd name="connsiteY0" fmla="*/ 0 h 95393"/>
                    <a:gd name="connsiteX1" fmla="*/ 125679 w 159585"/>
                    <a:gd name="connsiteY1" fmla="*/ 7999 h 95393"/>
                    <a:gd name="connsiteX2" fmla="*/ 159227 w 159585"/>
                    <a:gd name="connsiteY2" fmla="*/ 62875 h 95393"/>
                    <a:gd name="connsiteX3" fmla="*/ 109204 w 159585"/>
                    <a:gd name="connsiteY3" fmla="*/ 94977 h 95393"/>
                    <a:gd name="connsiteX4" fmla="*/ 0 w 159585"/>
                    <a:gd name="connsiteY4" fmla="*/ 80153 h 95393"/>
                    <a:gd name="connsiteX0" fmla="*/ 0 w 170245"/>
                    <a:gd name="connsiteY0" fmla="*/ 0 h 103924"/>
                    <a:gd name="connsiteX1" fmla="*/ 136339 w 170245"/>
                    <a:gd name="connsiteY1" fmla="*/ 16530 h 103924"/>
                    <a:gd name="connsiteX2" fmla="*/ 169887 w 170245"/>
                    <a:gd name="connsiteY2" fmla="*/ 71406 h 103924"/>
                    <a:gd name="connsiteX3" fmla="*/ 119864 w 170245"/>
                    <a:gd name="connsiteY3" fmla="*/ 103508 h 103924"/>
                    <a:gd name="connsiteX4" fmla="*/ 10660 w 170245"/>
                    <a:gd name="connsiteY4" fmla="*/ 88684 h 103924"/>
                    <a:gd name="connsiteX0" fmla="*/ 0 w 170284"/>
                    <a:gd name="connsiteY0" fmla="*/ 0 h 103924"/>
                    <a:gd name="connsiteX1" fmla="*/ 136983 w 170284"/>
                    <a:gd name="connsiteY1" fmla="*/ 24033 h 103924"/>
                    <a:gd name="connsiteX2" fmla="*/ 169887 w 170284"/>
                    <a:gd name="connsiteY2" fmla="*/ 71406 h 103924"/>
                    <a:gd name="connsiteX3" fmla="*/ 119864 w 170284"/>
                    <a:gd name="connsiteY3" fmla="*/ 103508 h 103924"/>
                    <a:gd name="connsiteX4" fmla="*/ 10660 w 170284"/>
                    <a:gd name="connsiteY4" fmla="*/ 88684 h 103924"/>
                    <a:gd name="connsiteX0" fmla="*/ 0 w 170841"/>
                    <a:gd name="connsiteY0" fmla="*/ 0 h 101609"/>
                    <a:gd name="connsiteX1" fmla="*/ 137540 w 170841"/>
                    <a:gd name="connsiteY1" fmla="*/ 21718 h 101609"/>
                    <a:gd name="connsiteX2" fmla="*/ 170444 w 170841"/>
                    <a:gd name="connsiteY2" fmla="*/ 69091 h 101609"/>
                    <a:gd name="connsiteX3" fmla="*/ 120421 w 170841"/>
                    <a:gd name="connsiteY3" fmla="*/ 101193 h 101609"/>
                    <a:gd name="connsiteX4" fmla="*/ 11217 w 170841"/>
                    <a:gd name="connsiteY4" fmla="*/ 86369 h 101609"/>
                    <a:gd name="connsiteX0" fmla="*/ 0 w 171192"/>
                    <a:gd name="connsiteY0" fmla="*/ 0 h 101609"/>
                    <a:gd name="connsiteX1" fmla="*/ 141803 w 171192"/>
                    <a:gd name="connsiteY1" fmla="*/ 16503 h 101609"/>
                    <a:gd name="connsiteX2" fmla="*/ 170444 w 171192"/>
                    <a:gd name="connsiteY2" fmla="*/ 69091 h 101609"/>
                    <a:gd name="connsiteX3" fmla="*/ 120421 w 171192"/>
                    <a:gd name="connsiteY3" fmla="*/ 101193 h 101609"/>
                    <a:gd name="connsiteX4" fmla="*/ 11217 w 171192"/>
                    <a:gd name="connsiteY4" fmla="*/ 86369 h 101609"/>
                    <a:gd name="connsiteX0" fmla="*/ 0 w 171192"/>
                    <a:gd name="connsiteY0" fmla="*/ 0 h 101541"/>
                    <a:gd name="connsiteX1" fmla="*/ 141803 w 171192"/>
                    <a:gd name="connsiteY1" fmla="*/ 16503 h 101541"/>
                    <a:gd name="connsiteX2" fmla="*/ 170444 w 171192"/>
                    <a:gd name="connsiteY2" fmla="*/ 69091 h 101541"/>
                    <a:gd name="connsiteX3" fmla="*/ 120421 w 171192"/>
                    <a:gd name="connsiteY3" fmla="*/ 101193 h 101541"/>
                    <a:gd name="connsiteX4" fmla="*/ 8372 w 171192"/>
                    <a:gd name="connsiteY4" fmla="*/ 81868 h 101541"/>
                    <a:gd name="connsiteX0" fmla="*/ 0 w 170881"/>
                    <a:gd name="connsiteY0" fmla="*/ 0 h 93856"/>
                    <a:gd name="connsiteX1" fmla="*/ 141803 w 170881"/>
                    <a:gd name="connsiteY1" fmla="*/ 16503 h 93856"/>
                    <a:gd name="connsiteX2" fmla="*/ 170444 w 170881"/>
                    <a:gd name="connsiteY2" fmla="*/ 69091 h 93856"/>
                    <a:gd name="connsiteX3" fmla="*/ 126814 w 170881"/>
                    <a:gd name="connsiteY3" fmla="*/ 93371 h 93856"/>
                    <a:gd name="connsiteX4" fmla="*/ 8372 w 170881"/>
                    <a:gd name="connsiteY4" fmla="*/ 81868 h 9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881" h="93856">
                      <a:moveTo>
                        <a:pt x="0" y="0"/>
                      </a:moveTo>
                      <a:cubicBezTo>
                        <a:pt x="11598" y="6347"/>
                        <a:pt x="118695" y="3935"/>
                        <a:pt x="141803" y="16503"/>
                      </a:cubicBezTo>
                      <a:cubicBezTo>
                        <a:pt x="164911" y="29071"/>
                        <a:pt x="172942" y="56280"/>
                        <a:pt x="170444" y="69091"/>
                      </a:cubicBezTo>
                      <a:cubicBezTo>
                        <a:pt x="167946" y="81902"/>
                        <a:pt x="146992" y="89777"/>
                        <a:pt x="126814" y="93371"/>
                      </a:cubicBezTo>
                      <a:cubicBezTo>
                        <a:pt x="106636" y="96965"/>
                        <a:pt x="18740" y="79346"/>
                        <a:pt x="8372" y="81868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3CAFD8F4-A4A2-4A09-83F5-10728603BF1A}"/>
                </a:ext>
              </a:extLst>
            </p:cNvPr>
            <p:cNvGrpSpPr/>
            <p:nvPr/>
          </p:nvGrpSpPr>
          <p:grpSpPr>
            <a:xfrm rot="4730525">
              <a:off x="3782039" y="2389149"/>
              <a:ext cx="198790" cy="74835"/>
              <a:chOff x="4071922" y="2380393"/>
              <a:chExt cx="457496" cy="172226"/>
            </a:xfrm>
            <a:grpFill/>
          </p:grpSpPr>
          <p:sp>
            <p:nvSpPr>
              <p:cNvPr id="455" name="Freeform 53">
                <a:extLst>
                  <a:ext uri="{FF2B5EF4-FFF2-40B4-BE49-F238E27FC236}">
                    <a16:creationId xmlns:a16="http://schemas.microsoft.com/office/drawing/2014/main" id="{055569D2-2B17-4F4D-B460-9091D067CB91}"/>
                  </a:ext>
                </a:extLst>
              </p:cNvPr>
              <p:cNvSpPr/>
              <p:nvPr/>
            </p:nvSpPr>
            <p:spPr>
              <a:xfrm>
                <a:off x="4155289" y="2396052"/>
                <a:ext cx="251361" cy="156567"/>
              </a:xfrm>
              <a:custGeom>
                <a:avLst/>
                <a:gdLst>
                  <a:gd name="connsiteX0" fmla="*/ 995 w 151036"/>
                  <a:gd name="connsiteY0" fmla="*/ 4707 h 117919"/>
                  <a:gd name="connsiteX1" fmla="*/ 43858 w 151036"/>
                  <a:gd name="connsiteY1" fmla="*/ 52332 h 117919"/>
                  <a:gd name="connsiteX2" fmla="*/ 995 w 151036"/>
                  <a:gd name="connsiteY2" fmla="*/ 90432 h 117919"/>
                  <a:gd name="connsiteX3" fmla="*/ 60526 w 151036"/>
                  <a:gd name="connsiteY3" fmla="*/ 116626 h 117919"/>
                  <a:gd name="connsiteX4" fmla="*/ 141489 w 151036"/>
                  <a:gd name="connsiteY4" fmla="*/ 109482 h 117919"/>
                  <a:gd name="connsiteX5" fmla="*/ 103389 w 151036"/>
                  <a:gd name="connsiteY5" fmla="*/ 71382 h 117919"/>
                  <a:gd name="connsiteX6" fmla="*/ 151014 w 151036"/>
                  <a:gd name="connsiteY6" fmla="*/ 35664 h 117919"/>
                  <a:gd name="connsiteX7" fmla="*/ 96245 w 151036"/>
                  <a:gd name="connsiteY7" fmla="*/ 4707 h 117919"/>
                  <a:gd name="connsiteX8" fmla="*/ 995 w 151036"/>
                  <a:gd name="connsiteY8" fmla="*/ 4707 h 117919"/>
                  <a:gd name="connsiteX0" fmla="*/ 4161 w 154202"/>
                  <a:gd name="connsiteY0" fmla="*/ 19223 h 132435"/>
                  <a:gd name="connsiteX1" fmla="*/ 47024 w 154202"/>
                  <a:gd name="connsiteY1" fmla="*/ 66848 h 132435"/>
                  <a:gd name="connsiteX2" fmla="*/ 4161 w 154202"/>
                  <a:gd name="connsiteY2" fmla="*/ 104948 h 132435"/>
                  <a:gd name="connsiteX3" fmla="*/ 63692 w 154202"/>
                  <a:gd name="connsiteY3" fmla="*/ 131142 h 132435"/>
                  <a:gd name="connsiteX4" fmla="*/ 144655 w 154202"/>
                  <a:gd name="connsiteY4" fmla="*/ 123998 h 132435"/>
                  <a:gd name="connsiteX5" fmla="*/ 106555 w 154202"/>
                  <a:gd name="connsiteY5" fmla="*/ 85898 h 132435"/>
                  <a:gd name="connsiteX6" fmla="*/ 154180 w 154202"/>
                  <a:gd name="connsiteY6" fmla="*/ 50180 h 132435"/>
                  <a:gd name="connsiteX7" fmla="*/ 17024 w 154202"/>
                  <a:gd name="connsiteY7" fmla="*/ 939 h 132435"/>
                  <a:gd name="connsiteX8" fmla="*/ 4161 w 154202"/>
                  <a:gd name="connsiteY8" fmla="*/ 19223 h 132435"/>
                  <a:gd name="connsiteX0" fmla="*/ 4362 w 157720"/>
                  <a:gd name="connsiteY0" fmla="*/ 18294 h 131506"/>
                  <a:gd name="connsiteX1" fmla="*/ 47225 w 157720"/>
                  <a:gd name="connsiteY1" fmla="*/ 65919 h 131506"/>
                  <a:gd name="connsiteX2" fmla="*/ 4362 w 157720"/>
                  <a:gd name="connsiteY2" fmla="*/ 104019 h 131506"/>
                  <a:gd name="connsiteX3" fmla="*/ 63893 w 157720"/>
                  <a:gd name="connsiteY3" fmla="*/ 130213 h 131506"/>
                  <a:gd name="connsiteX4" fmla="*/ 144856 w 157720"/>
                  <a:gd name="connsiteY4" fmla="*/ 123069 h 131506"/>
                  <a:gd name="connsiteX5" fmla="*/ 106756 w 157720"/>
                  <a:gd name="connsiteY5" fmla="*/ 84969 h 131506"/>
                  <a:gd name="connsiteX6" fmla="*/ 154381 w 157720"/>
                  <a:gd name="connsiteY6" fmla="*/ 49251 h 131506"/>
                  <a:gd name="connsiteX7" fmla="*/ 143961 w 157720"/>
                  <a:gd name="connsiteY7" fmla="*/ 20204 h 131506"/>
                  <a:gd name="connsiteX8" fmla="*/ 17225 w 157720"/>
                  <a:gd name="connsiteY8" fmla="*/ 10 h 131506"/>
                  <a:gd name="connsiteX9" fmla="*/ 4362 w 157720"/>
                  <a:gd name="connsiteY9" fmla="*/ 18294 h 131506"/>
                  <a:gd name="connsiteX0" fmla="*/ 12662 w 166020"/>
                  <a:gd name="connsiteY0" fmla="*/ 18294 h 126426"/>
                  <a:gd name="connsiteX1" fmla="*/ 55525 w 166020"/>
                  <a:gd name="connsiteY1" fmla="*/ 65919 h 126426"/>
                  <a:gd name="connsiteX2" fmla="*/ 12662 w 166020"/>
                  <a:gd name="connsiteY2" fmla="*/ 104019 h 126426"/>
                  <a:gd name="connsiteX3" fmla="*/ 11993 w 166020"/>
                  <a:gd name="connsiteY3" fmla="*/ 122359 h 126426"/>
                  <a:gd name="connsiteX4" fmla="*/ 153156 w 166020"/>
                  <a:gd name="connsiteY4" fmla="*/ 123069 h 126426"/>
                  <a:gd name="connsiteX5" fmla="*/ 115056 w 166020"/>
                  <a:gd name="connsiteY5" fmla="*/ 84969 h 126426"/>
                  <a:gd name="connsiteX6" fmla="*/ 162681 w 166020"/>
                  <a:gd name="connsiteY6" fmla="*/ 49251 h 126426"/>
                  <a:gd name="connsiteX7" fmla="*/ 152261 w 166020"/>
                  <a:gd name="connsiteY7" fmla="*/ 20204 h 126426"/>
                  <a:gd name="connsiteX8" fmla="*/ 25525 w 166020"/>
                  <a:gd name="connsiteY8" fmla="*/ 10 h 126426"/>
                  <a:gd name="connsiteX9" fmla="*/ 12662 w 166020"/>
                  <a:gd name="connsiteY9" fmla="*/ 18294 h 12642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257 w 164615"/>
                  <a:gd name="connsiteY0" fmla="*/ 18294 h 136015"/>
                  <a:gd name="connsiteX1" fmla="*/ 54120 w 164615"/>
                  <a:gd name="connsiteY1" fmla="*/ 65919 h 136015"/>
                  <a:gd name="connsiteX2" fmla="*/ 11257 w 164615"/>
                  <a:gd name="connsiteY2" fmla="*/ 104019 h 136015"/>
                  <a:gd name="connsiteX3" fmla="*/ 10588 w 164615"/>
                  <a:gd name="connsiteY3" fmla="*/ 122359 h 136015"/>
                  <a:gd name="connsiteX4" fmla="*/ 132452 w 164615"/>
                  <a:gd name="connsiteY4" fmla="*/ 136013 h 136015"/>
                  <a:gd name="connsiteX5" fmla="*/ 151751 w 164615"/>
                  <a:gd name="connsiteY5" fmla="*/ 123069 h 136015"/>
                  <a:gd name="connsiteX6" fmla="*/ 113651 w 164615"/>
                  <a:gd name="connsiteY6" fmla="*/ 84969 h 136015"/>
                  <a:gd name="connsiteX7" fmla="*/ 161276 w 164615"/>
                  <a:gd name="connsiteY7" fmla="*/ 49251 h 136015"/>
                  <a:gd name="connsiteX8" fmla="*/ 150856 w 164615"/>
                  <a:gd name="connsiteY8" fmla="*/ 20204 h 136015"/>
                  <a:gd name="connsiteX9" fmla="*/ 24120 w 164615"/>
                  <a:gd name="connsiteY9" fmla="*/ 10 h 136015"/>
                  <a:gd name="connsiteX10" fmla="*/ 11257 w 164615"/>
                  <a:gd name="connsiteY10" fmla="*/ 18294 h 136015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14550 w 165514"/>
                  <a:gd name="connsiteY6" fmla="*/ 84969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43040 w 165514"/>
                  <a:gd name="connsiteY6" fmla="*/ 85090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80539"/>
                  <a:gd name="connsiteY0" fmla="*/ 18294 h 142337"/>
                  <a:gd name="connsiteX1" fmla="*/ 55019 w 180539"/>
                  <a:gd name="connsiteY1" fmla="*/ 65919 h 142337"/>
                  <a:gd name="connsiteX2" fmla="*/ 12156 w 180539"/>
                  <a:gd name="connsiteY2" fmla="*/ 104019 h 142337"/>
                  <a:gd name="connsiteX3" fmla="*/ 11487 w 180539"/>
                  <a:gd name="connsiteY3" fmla="*/ 122359 h 142337"/>
                  <a:gd name="connsiteX4" fmla="*/ 145713 w 180539"/>
                  <a:gd name="connsiteY4" fmla="*/ 142336 h 142337"/>
                  <a:gd name="connsiteX5" fmla="*/ 152650 w 180539"/>
                  <a:gd name="connsiteY5" fmla="*/ 123069 h 142337"/>
                  <a:gd name="connsiteX6" fmla="*/ 143040 w 180539"/>
                  <a:gd name="connsiteY6" fmla="*/ 85090 h 142337"/>
                  <a:gd name="connsiteX7" fmla="*/ 180539 w 180539"/>
                  <a:gd name="connsiteY7" fmla="*/ 50179 h 142337"/>
                  <a:gd name="connsiteX8" fmla="*/ 151755 w 180539"/>
                  <a:gd name="connsiteY8" fmla="*/ 20204 h 142337"/>
                  <a:gd name="connsiteX9" fmla="*/ 25019 w 180539"/>
                  <a:gd name="connsiteY9" fmla="*/ 10 h 142337"/>
                  <a:gd name="connsiteX10" fmla="*/ 12156 w 180539"/>
                  <a:gd name="connsiteY10" fmla="*/ 18294 h 142337"/>
                  <a:gd name="connsiteX0" fmla="*/ 12156 w 173916"/>
                  <a:gd name="connsiteY0" fmla="*/ 18294 h 142337"/>
                  <a:gd name="connsiteX1" fmla="*/ 55019 w 173916"/>
                  <a:gd name="connsiteY1" fmla="*/ 65919 h 142337"/>
                  <a:gd name="connsiteX2" fmla="*/ 12156 w 173916"/>
                  <a:gd name="connsiteY2" fmla="*/ 104019 h 142337"/>
                  <a:gd name="connsiteX3" fmla="*/ 11487 w 173916"/>
                  <a:gd name="connsiteY3" fmla="*/ 122359 h 142337"/>
                  <a:gd name="connsiteX4" fmla="*/ 145713 w 173916"/>
                  <a:gd name="connsiteY4" fmla="*/ 142336 h 142337"/>
                  <a:gd name="connsiteX5" fmla="*/ 152650 w 173916"/>
                  <a:gd name="connsiteY5" fmla="*/ 123069 h 142337"/>
                  <a:gd name="connsiteX6" fmla="*/ 143040 w 173916"/>
                  <a:gd name="connsiteY6" fmla="*/ 85090 h 142337"/>
                  <a:gd name="connsiteX7" fmla="*/ 173916 w 173916"/>
                  <a:gd name="connsiteY7" fmla="*/ 41159 h 142337"/>
                  <a:gd name="connsiteX8" fmla="*/ 151755 w 173916"/>
                  <a:gd name="connsiteY8" fmla="*/ 20204 h 142337"/>
                  <a:gd name="connsiteX9" fmla="*/ 25019 w 173916"/>
                  <a:gd name="connsiteY9" fmla="*/ 10 h 142337"/>
                  <a:gd name="connsiteX10" fmla="*/ 12156 w 173916"/>
                  <a:gd name="connsiteY10" fmla="*/ 18294 h 142337"/>
                  <a:gd name="connsiteX0" fmla="*/ 12156 w 179951"/>
                  <a:gd name="connsiteY0" fmla="*/ 18294 h 143593"/>
                  <a:gd name="connsiteX1" fmla="*/ 55019 w 179951"/>
                  <a:gd name="connsiteY1" fmla="*/ 65919 h 143593"/>
                  <a:gd name="connsiteX2" fmla="*/ 12156 w 179951"/>
                  <a:gd name="connsiteY2" fmla="*/ 104019 h 143593"/>
                  <a:gd name="connsiteX3" fmla="*/ 11487 w 179951"/>
                  <a:gd name="connsiteY3" fmla="*/ 122359 h 143593"/>
                  <a:gd name="connsiteX4" fmla="*/ 145713 w 179951"/>
                  <a:gd name="connsiteY4" fmla="*/ 142336 h 143593"/>
                  <a:gd name="connsiteX5" fmla="*/ 179939 w 179951"/>
                  <a:gd name="connsiteY5" fmla="*/ 137607 h 143593"/>
                  <a:gd name="connsiteX6" fmla="*/ 143040 w 179951"/>
                  <a:gd name="connsiteY6" fmla="*/ 85090 h 143593"/>
                  <a:gd name="connsiteX7" fmla="*/ 173916 w 179951"/>
                  <a:gd name="connsiteY7" fmla="*/ 41159 h 143593"/>
                  <a:gd name="connsiteX8" fmla="*/ 151755 w 179951"/>
                  <a:gd name="connsiteY8" fmla="*/ 20204 h 143593"/>
                  <a:gd name="connsiteX9" fmla="*/ 25019 w 179951"/>
                  <a:gd name="connsiteY9" fmla="*/ 10 h 143593"/>
                  <a:gd name="connsiteX10" fmla="*/ 12156 w 179951"/>
                  <a:gd name="connsiteY10" fmla="*/ 18294 h 143593"/>
                  <a:gd name="connsiteX0" fmla="*/ 8175 w 177095"/>
                  <a:gd name="connsiteY0" fmla="*/ 18294 h 141383"/>
                  <a:gd name="connsiteX1" fmla="*/ 51038 w 177095"/>
                  <a:gd name="connsiteY1" fmla="*/ 65919 h 141383"/>
                  <a:gd name="connsiteX2" fmla="*/ 8175 w 177095"/>
                  <a:gd name="connsiteY2" fmla="*/ 104019 h 141383"/>
                  <a:gd name="connsiteX3" fmla="*/ 7506 w 177095"/>
                  <a:gd name="connsiteY3" fmla="*/ 122359 h 141383"/>
                  <a:gd name="connsiteX4" fmla="*/ 86506 w 177095"/>
                  <a:gd name="connsiteY4" fmla="*/ 137180 h 141383"/>
                  <a:gd name="connsiteX5" fmla="*/ 175958 w 177095"/>
                  <a:gd name="connsiteY5" fmla="*/ 137607 h 141383"/>
                  <a:gd name="connsiteX6" fmla="*/ 139059 w 177095"/>
                  <a:gd name="connsiteY6" fmla="*/ 85090 h 141383"/>
                  <a:gd name="connsiteX7" fmla="*/ 169935 w 177095"/>
                  <a:gd name="connsiteY7" fmla="*/ 41159 h 141383"/>
                  <a:gd name="connsiteX8" fmla="*/ 147774 w 177095"/>
                  <a:gd name="connsiteY8" fmla="*/ 20204 h 141383"/>
                  <a:gd name="connsiteX9" fmla="*/ 21038 w 177095"/>
                  <a:gd name="connsiteY9" fmla="*/ 10 h 141383"/>
                  <a:gd name="connsiteX10" fmla="*/ 8175 w 177095"/>
                  <a:gd name="connsiteY10" fmla="*/ 18294 h 141383"/>
                  <a:gd name="connsiteX0" fmla="*/ 4363 w 173283"/>
                  <a:gd name="connsiteY0" fmla="*/ 18294 h 141383"/>
                  <a:gd name="connsiteX1" fmla="*/ 47226 w 173283"/>
                  <a:gd name="connsiteY1" fmla="*/ 65919 h 141383"/>
                  <a:gd name="connsiteX2" fmla="*/ 4363 w 173283"/>
                  <a:gd name="connsiteY2" fmla="*/ 104019 h 141383"/>
                  <a:gd name="connsiteX3" fmla="*/ 30433 w 173283"/>
                  <a:gd name="connsiteY3" fmla="*/ 127394 h 141383"/>
                  <a:gd name="connsiteX4" fmla="*/ 82694 w 173283"/>
                  <a:gd name="connsiteY4" fmla="*/ 137180 h 141383"/>
                  <a:gd name="connsiteX5" fmla="*/ 172146 w 173283"/>
                  <a:gd name="connsiteY5" fmla="*/ 137607 h 141383"/>
                  <a:gd name="connsiteX6" fmla="*/ 135247 w 173283"/>
                  <a:gd name="connsiteY6" fmla="*/ 85090 h 141383"/>
                  <a:gd name="connsiteX7" fmla="*/ 166123 w 173283"/>
                  <a:gd name="connsiteY7" fmla="*/ 41159 h 141383"/>
                  <a:gd name="connsiteX8" fmla="*/ 143962 w 173283"/>
                  <a:gd name="connsiteY8" fmla="*/ 20204 h 141383"/>
                  <a:gd name="connsiteX9" fmla="*/ 17226 w 173283"/>
                  <a:gd name="connsiteY9" fmla="*/ 10 h 141383"/>
                  <a:gd name="connsiteX10" fmla="*/ 4363 w 173283"/>
                  <a:gd name="connsiteY10" fmla="*/ 18294 h 141383"/>
                  <a:gd name="connsiteX0" fmla="*/ 5650 w 174570"/>
                  <a:gd name="connsiteY0" fmla="*/ 18294 h 141383"/>
                  <a:gd name="connsiteX1" fmla="*/ 48513 w 174570"/>
                  <a:gd name="connsiteY1" fmla="*/ 65919 h 141383"/>
                  <a:gd name="connsiteX2" fmla="*/ 261 w 174570"/>
                  <a:gd name="connsiteY2" fmla="*/ 116382 h 141383"/>
                  <a:gd name="connsiteX3" fmla="*/ 31720 w 174570"/>
                  <a:gd name="connsiteY3" fmla="*/ 127394 h 141383"/>
                  <a:gd name="connsiteX4" fmla="*/ 83981 w 174570"/>
                  <a:gd name="connsiteY4" fmla="*/ 137180 h 141383"/>
                  <a:gd name="connsiteX5" fmla="*/ 173433 w 174570"/>
                  <a:gd name="connsiteY5" fmla="*/ 137607 h 141383"/>
                  <a:gd name="connsiteX6" fmla="*/ 136534 w 174570"/>
                  <a:gd name="connsiteY6" fmla="*/ 85090 h 141383"/>
                  <a:gd name="connsiteX7" fmla="*/ 167410 w 174570"/>
                  <a:gd name="connsiteY7" fmla="*/ 41159 h 141383"/>
                  <a:gd name="connsiteX8" fmla="*/ 145249 w 174570"/>
                  <a:gd name="connsiteY8" fmla="*/ 20204 h 141383"/>
                  <a:gd name="connsiteX9" fmla="*/ 18513 w 174570"/>
                  <a:gd name="connsiteY9" fmla="*/ 10 h 141383"/>
                  <a:gd name="connsiteX10" fmla="*/ 5650 w 174570"/>
                  <a:gd name="connsiteY10" fmla="*/ 18294 h 141383"/>
                  <a:gd name="connsiteX0" fmla="*/ 5611 w 174531"/>
                  <a:gd name="connsiteY0" fmla="*/ 18295 h 141384"/>
                  <a:gd name="connsiteX1" fmla="*/ 46998 w 174531"/>
                  <a:gd name="connsiteY1" fmla="*/ 75584 h 141384"/>
                  <a:gd name="connsiteX2" fmla="*/ 222 w 174531"/>
                  <a:gd name="connsiteY2" fmla="*/ 116383 h 141384"/>
                  <a:gd name="connsiteX3" fmla="*/ 31681 w 174531"/>
                  <a:gd name="connsiteY3" fmla="*/ 127395 h 141384"/>
                  <a:gd name="connsiteX4" fmla="*/ 83942 w 174531"/>
                  <a:gd name="connsiteY4" fmla="*/ 137181 h 141384"/>
                  <a:gd name="connsiteX5" fmla="*/ 173394 w 174531"/>
                  <a:gd name="connsiteY5" fmla="*/ 137608 h 141384"/>
                  <a:gd name="connsiteX6" fmla="*/ 136495 w 174531"/>
                  <a:gd name="connsiteY6" fmla="*/ 85091 h 141384"/>
                  <a:gd name="connsiteX7" fmla="*/ 167371 w 174531"/>
                  <a:gd name="connsiteY7" fmla="*/ 41160 h 141384"/>
                  <a:gd name="connsiteX8" fmla="*/ 145210 w 174531"/>
                  <a:gd name="connsiteY8" fmla="*/ 20205 h 141384"/>
                  <a:gd name="connsiteX9" fmla="*/ 18474 w 174531"/>
                  <a:gd name="connsiteY9" fmla="*/ 11 h 141384"/>
                  <a:gd name="connsiteX10" fmla="*/ 5611 w 174531"/>
                  <a:gd name="connsiteY10" fmla="*/ 18295 h 141384"/>
                  <a:gd name="connsiteX0" fmla="*/ 5627 w 174547"/>
                  <a:gd name="connsiteY0" fmla="*/ 18292 h 141381"/>
                  <a:gd name="connsiteX1" fmla="*/ 47667 w 174547"/>
                  <a:gd name="connsiteY1" fmla="*/ 51661 h 141381"/>
                  <a:gd name="connsiteX2" fmla="*/ 238 w 174547"/>
                  <a:gd name="connsiteY2" fmla="*/ 116380 h 141381"/>
                  <a:gd name="connsiteX3" fmla="*/ 31697 w 174547"/>
                  <a:gd name="connsiteY3" fmla="*/ 127392 h 141381"/>
                  <a:gd name="connsiteX4" fmla="*/ 83958 w 174547"/>
                  <a:gd name="connsiteY4" fmla="*/ 137178 h 141381"/>
                  <a:gd name="connsiteX5" fmla="*/ 173410 w 174547"/>
                  <a:gd name="connsiteY5" fmla="*/ 137605 h 141381"/>
                  <a:gd name="connsiteX6" fmla="*/ 136511 w 174547"/>
                  <a:gd name="connsiteY6" fmla="*/ 85088 h 141381"/>
                  <a:gd name="connsiteX7" fmla="*/ 167387 w 174547"/>
                  <a:gd name="connsiteY7" fmla="*/ 41157 h 141381"/>
                  <a:gd name="connsiteX8" fmla="*/ 145226 w 174547"/>
                  <a:gd name="connsiteY8" fmla="*/ 20202 h 141381"/>
                  <a:gd name="connsiteX9" fmla="*/ 18490 w 174547"/>
                  <a:gd name="connsiteY9" fmla="*/ 8 h 141381"/>
                  <a:gd name="connsiteX10" fmla="*/ 5627 w 174547"/>
                  <a:gd name="connsiteY10" fmla="*/ 18292 h 141381"/>
                  <a:gd name="connsiteX0" fmla="*/ 5747 w 173546"/>
                  <a:gd name="connsiteY0" fmla="*/ 18292 h 143967"/>
                  <a:gd name="connsiteX1" fmla="*/ 47787 w 173546"/>
                  <a:gd name="connsiteY1" fmla="*/ 51661 h 143967"/>
                  <a:gd name="connsiteX2" fmla="*/ 358 w 173546"/>
                  <a:gd name="connsiteY2" fmla="*/ 116380 h 143967"/>
                  <a:gd name="connsiteX3" fmla="*/ 31817 w 173546"/>
                  <a:gd name="connsiteY3" fmla="*/ 127392 h 143967"/>
                  <a:gd name="connsiteX4" fmla="*/ 131207 w 173546"/>
                  <a:gd name="connsiteY4" fmla="*/ 142977 h 143967"/>
                  <a:gd name="connsiteX5" fmla="*/ 173530 w 173546"/>
                  <a:gd name="connsiteY5" fmla="*/ 137605 h 143967"/>
                  <a:gd name="connsiteX6" fmla="*/ 136631 w 173546"/>
                  <a:gd name="connsiteY6" fmla="*/ 85088 h 143967"/>
                  <a:gd name="connsiteX7" fmla="*/ 167507 w 173546"/>
                  <a:gd name="connsiteY7" fmla="*/ 41157 h 143967"/>
                  <a:gd name="connsiteX8" fmla="*/ 145346 w 173546"/>
                  <a:gd name="connsiteY8" fmla="*/ 20202 h 143967"/>
                  <a:gd name="connsiteX9" fmla="*/ 18610 w 173546"/>
                  <a:gd name="connsiteY9" fmla="*/ 8 h 143967"/>
                  <a:gd name="connsiteX10" fmla="*/ 5747 w 173546"/>
                  <a:gd name="connsiteY10" fmla="*/ 18292 h 143967"/>
                  <a:gd name="connsiteX0" fmla="*/ 5747 w 177830"/>
                  <a:gd name="connsiteY0" fmla="*/ 18296 h 143971"/>
                  <a:gd name="connsiteX1" fmla="*/ 47787 w 177830"/>
                  <a:gd name="connsiteY1" fmla="*/ 51665 h 143971"/>
                  <a:gd name="connsiteX2" fmla="*/ 358 w 177830"/>
                  <a:gd name="connsiteY2" fmla="*/ 116384 h 143971"/>
                  <a:gd name="connsiteX3" fmla="*/ 31817 w 177830"/>
                  <a:gd name="connsiteY3" fmla="*/ 127396 h 143971"/>
                  <a:gd name="connsiteX4" fmla="*/ 131207 w 177830"/>
                  <a:gd name="connsiteY4" fmla="*/ 142981 h 143971"/>
                  <a:gd name="connsiteX5" fmla="*/ 173530 w 177830"/>
                  <a:gd name="connsiteY5" fmla="*/ 137609 h 143971"/>
                  <a:gd name="connsiteX6" fmla="*/ 136631 w 177830"/>
                  <a:gd name="connsiteY6" fmla="*/ 85092 h 143971"/>
                  <a:gd name="connsiteX7" fmla="*/ 167507 w 177830"/>
                  <a:gd name="connsiteY7" fmla="*/ 41161 h 143971"/>
                  <a:gd name="connsiteX8" fmla="*/ 167760 w 177830"/>
                  <a:gd name="connsiteY8" fmla="*/ 20810 h 143971"/>
                  <a:gd name="connsiteX9" fmla="*/ 18610 w 177830"/>
                  <a:gd name="connsiteY9" fmla="*/ 12 h 143971"/>
                  <a:gd name="connsiteX10" fmla="*/ 5747 w 177830"/>
                  <a:gd name="connsiteY10" fmla="*/ 18296 h 143971"/>
                  <a:gd name="connsiteX0" fmla="*/ 5747 w 185910"/>
                  <a:gd name="connsiteY0" fmla="*/ 18296 h 143971"/>
                  <a:gd name="connsiteX1" fmla="*/ 47787 w 185910"/>
                  <a:gd name="connsiteY1" fmla="*/ 51665 h 143971"/>
                  <a:gd name="connsiteX2" fmla="*/ 358 w 185910"/>
                  <a:gd name="connsiteY2" fmla="*/ 116384 h 143971"/>
                  <a:gd name="connsiteX3" fmla="*/ 31817 w 185910"/>
                  <a:gd name="connsiteY3" fmla="*/ 127396 h 143971"/>
                  <a:gd name="connsiteX4" fmla="*/ 131207 w 185910"/>
                  <a:gd name="connsiteY4" fmla="*/ 142981 h 143971"/>
                  <a:gd name="connsiteX5" fmla="*/ 173530 w 185910"/>
                  <a:gd name="connsiteY5" fmla="*/ 137609 h 143971"/>
                  <a:gd name="connsiteX6" fmla="*/ 136631 w 185910"/>
                  <a:gd name="connsiteY6" fmla="*/ 85092 h 143971"/>
                  <a:gd name="connsiteX7" fmla="*/ 185459 w 185910"/>
                  <a:gd name="connsiteY7" fmla="*/ 34959 h 143971"/>
                  <a:gd name="connsiteX8" fmla="*/ 167760 w 185910"/>
                  <a:gd name="connsiteY8" fmla="*/ 20810 h 143971"/>
                  <a:gd name="connsiteX9" fmla="*/ 18610 w 185910"/>
                  <a:gd name="connsiteY9" fmla="*/ 12 h 143971"/>
                  <a:gd name="connsiteX10" fmla="*/ 5747 w 185910"/>
                  <a:gd name="connsiteY10" fmla="*/ 18296 h 143971"/>
                  <a:gd name="connsiteX0" fmla="*/ 5744 w 185907"/>
                  <a:gd name="connsiteY0" fmla="*/ 18296 h 149994"/>
                  <a:gd name="connsiteX1" fmla="*/ 47784 w 185907"/>
                  <a:gd name="connsiteY1" fmla="*/ 51665 h 149994"/>
                  <a:gd name="connsiteX2" fmla="*/ 355 w 185907"/>
                  <a:gd name="connsiteY2" fmla="*/ 116384 h 149994"/>
                  <a:gd name="connsiteX3" fmla="*/ 31814 w 185907"/>
                  <a:gd name="connsiteY3" fmla="*/ 127396 h 149994"/>
                  <a:gd name="connsiteX4" fmla="*/ 130025 w 185907"/>
                  <a:gd name="connsiteY4" fmla="*/ 149989 h 149994"/>
                  <a:gd name="connsiteX5" fmla="*/ 173527 w 185907"/>
                  <a:gd name="connsiteY5" fmla="*/ 137609 h 149994"/>
                  <a:gd name="connsiteX6" fmla="*/ 136628 w 185907"/>
                  <a:gd name="connsiteY6" fmla="*/ 85092 h 149994"/>
                  <a:gd name="connsiteX7" fmla="*/ 185456 w 185907"/>
                  <a:gd name="connsiteY7" fmla="*/ 34959 h 149994"/>
                  <a:gd name="connsiteX8" fmla="*/ 167757 w 185907"/>
                  <a:gd name="connsiteY8" fmla="*/ 20810 h 149994"/>
                  <a:gd name="connsiteX9" fmla="*/ 18607 w 185907"/>
                  <a:gd name="connsiteY9" fmla="*/ 12 h 149994"/>
                  <a:gd name="connsiteX10" fmla="*/ 5744 w 185907"/>
                  <a:gd name="connsiteY10" fmla="*/ 18296 h 149994"/>
                  <a:gd name="connsiteX0" fmla="*/ 7342 w 187505"/>
                  <a:gd name="connsiteY0" fmla="*/ 18296 h 149994"/>
                  <a:gd name="connsiteX1" fmla="*/ 49382 w 187505"/>
                  <a:gd name="connsiteY1" fmla="*/ 51665 h 149994"/>
                  <a:gd name="connsiteX2" fmla="*/ 1953 w 187505"/>
                  <a:gd name="connsiteY2" fmla="*/ 116384 h 149994"/>
                  <a:gd name="connsiteX3" fmla="*/ 21491 w 187505"/>
                  <a:gd name="connsiteY3" fmla="*/ 136773 h 149994"/>
                  <a:gd name="connsiteX4" fmla="*/ 131623 w 187505"/>
                  <a:gd name="connsiteY4" fmla="*/ 149989 h 149994"/>
                  <a:gd name="connsiteX5" fmla="*/ 175125 w 187505"/>
                  <a:gd name="connsiteY5" fmla="*/ 137609 h 149994"/>
                  <a:gd name="connsiteX6" fmla="*/ 138226 w 187505"/>
                  <a:gd name="connsiteY6" fmla="*/ 85092 h 149994"/>
                  <a:gd name="connsiteX7" fmla="*/ 187054 w 187505"/>
                  <a:gd name="connsiteY7" fmla="*/ 34959 h 149994"/>
                  <a:gd name="connsiteX8" fmla="*/ 169355 w 187505"/>
                  <a:gd name="connsiteY8" fmla="*/ 20810 h 149994"/>
                  <a:gd name="connsiteX9" fmla="*/ 20205 w 187505"/>
                  <a:gd name="connsiteY9" fmla="*/ 12 h 149994"/>
                  <a:gd name="connsiteX10" fmla="*/ 7342 w 187505"/>
                  <a:gd name="connsiteY10" fmla="*/ 18296 h 149994"/>
                  <a:gd name="connsiteX0" fmla="*/ 19802 w 199965"/>
                  <a:gd name="connsiteY0" fmla="*/ 18296 h 149994"/>
                  <a:gd name="connsiteX1" fmla="*/ 61842 w 199965"/>
                  <a:gd name="connsiteY1" fmla="*/ 51665 h 149994"/>
                  <a:gd name="connsiteX2" fmla="*/ 893 w 199965"/>
                  <a:gd name="connsiteY2" fmla="*/ 122964 h 149994"/>
                  <a:gd name="connsiteX3" fmla="*/ 33951 w 199965"/>
                  <a:gd name="connsiteY3" fmla="*/ 136773 h 149994"/>
                  <a:gd name="connsiteX4" fmla="*/ 144083 w 199965"/>
                  <a:gd name="connsiteY4" fmla="*/ 149989 h 149994"/>
                  <a:gd name="connsiteX5" fmla="*/ 187585 w 199965"/>
                  <a:gd name="connsiteY5" fmla="*/ 137609 h 149994"/>
                  <a:gd name="connsiteX6" fmla="*/ 150686 w 199965"/>
                  <a:gd name="connsiteY6" fmla="*/ 85092 h 149994"/>
                  <a:gd name="connsiteX7" fmla="*/ 199514 w 199965"/>
                  <a:gd name="connsiteY7" fmla="*/ 34959 h 149994"/>
                  <a:gd name="connsiteX8" fmla="*/ 181815 w 199965"/>
                  <a:gd name="connsiteY8" fmla="*/ 20810 h 149994"/>
                  <a:gd name="connsiteX9" fmla="*/ 32665 w 199965"/>
                  <a:gd name="connsiteY9" fmla="*/ 12 h 149994"/>
                  <a:gd name="connsiteX10" fmla="*/ 19802 w 199965"/>
                  <a:gd name="connsiteY10" fmla="*/ 18296 h 149994"/>
                  <a:gd name="connsiteX0" fmla="*/ 19844 w 200007"/>
                  <a:gd name="connsiteY0" fmla="*/ 18302 h 150000"/>
                  <a:gd name="connsiteX1" fmla="*/ 62724 w 200007"/>
                  <a:gd name="connsiteY1" fmla="*/ 71282 h 150000"/>
                  <a:gd name="connsiteX2" fmla="*/ 935 w 200007"/>
                  <a:gd name="connsiteY2" fmla="*/ 122970 h 150000"/>
                  <a:gd name="connsiteX3" fmla="*/ 33993 w 200007"/>
                  <a:gd name="connsiteY3" fmla="*/ 136779 h 150000"/>
                  <a:gd name="connsiteX4" fmla="*/ 144125 w 200007"/>
                  <a:gd name="connsiteY4" fmla="*/ 149995 h 150000"/>
                  <a:gd name="connsiteX5" fmla="*/ 187627 w 200007"/>
                  <a:gd name="connsiteY5" fmla="*/ 137615 h 150000"/>
                  <a:gd name="connsiteX6" fmla="*/ 150728 w 200007"/>
                  <a:gd name="connsiteY6" fmla="*/ 85098 h 150000"/>
                  <a:gd name="connsiteX7" fmla="*/ 199556 w 200007"/>
                  <a:gd name="connsiteY7" fmla="*/ 34965 h 150000"/>
                  <a:gd name="connsiteX8" fmla="*/ 181857 w 200007"/>
                  <a:gd name="connsiteY8" fmla="*/ 20816 h 150000"/>
                  <a:gd name="connsiteX9" fmla="*/ 32707 w 200007"/>
                  <a:gd name="connsiteY9" fmla="*/ 18 h 150000"/>
                  <a:gd name="connsiteX10" fmla="*/ 19844 w 200007"/>
                  <a:gd name="connsiteY10" fmla="*/ 18302 h 150000"/>
                  <a:gd name="connsiteX0" fmla="*/ 19070 w 199233"/>
                  <a:gd name="connsiteY0" fmla="*/ 18302 h 150000"/>
                  <a:gd name="connsiteX1" fmla="*/ 61950 w 199233"/>
                  <a:gd name="connsiteY1" fmla="*/ 71282 h 150000"/>
                  <a:gd name="connsiteX2" fmla="*/ 43014 w 199233"/>
                  <a:gd name="connsiteY2" fmla="*/ 105002 h 150000"/>
                  <a:gd name="connsiteX3" fmla="*/ 161 w 199233"/>
                  <a:gd name="connsiteY3" fmla="*/ 122970 h 150000"/>
                  <a:gd name="connsiteX4" fmla="*/ 33219 w 199233"/>
                  <a:gd name="connsiteY4" fmla="*/ 136779 h 150000"/>
                  <a:gd name="connsiteX5" fmla="*/ 143351 w 199233"/>
                  <a:gd name="connsiteY5" fmla="*/ 149995 h 150000"/>
                  <a:gd name="connsiteX6" fmla="*/ 186853 w 199233"/>
                  <a:gd name="connsiteY6" fmla="*/ 137615 h 150000"/>
                  <a:gd name="connsiteX7" fmla="*/ 149954 w 199233"/>
                  <a:gd name="connsiteY7" fmla="*/ 85098 h 150000"/>
                  <a:gd name="connsiteX8" fmla="*/ 198782 w 199233"/>
                  <a:gd name="connsiteY8" fmla="*/ 34965 h 150000"/>
                  <a:gd name="connsiteX9" fmla="*/ 181083 w 199233"/>
                  <a:gd name="connsiteY9" fmla="*/ 20816 h 150000"/>
                  <a:gd name="connsiteX10" fmla="*/ 31933 w 199233"/>
                  <a:gd name="connsiteY10" fmla="*/ 18 h 150000"/>
                  <a:gd name="connsiteX11" fmla="*/ 19070 w 199233"/>
                  <a:gd name="connsiteY11" fmla="*/ 18302 h 150000"/>
                  <a:gd name="connsiteX0" fmla="*/ 19070 w 199233"/>
                  <a:gd name="connsiteY0" fmla="*/ 18296 h 149994"/>
                  <a:gd name="connsiteX1" fmla="*/ 61895 w 199233"/>
                  <a:gd name="connsiteY1" fmla="*/ 46992 h 149994"/>
                  <a:gd name="connsiteX2" fmla="*/ 43014 w 199233"/>
                  <a:gd name="connsiteY2" fmla="*/ 104996 h 149994"/>
                  <a:gd name="connsiteX3" fmla="*/ 161 w 199233"/>
                  <a:gd name="connsiteY3" fmla="*/ 122964 h 149994"/>
                  <a:gd name="connsiteX4" fmla="*/ 33219 w 199233"/>
                  <a:gd name="connsiteY4" fmla="*/ 136773 h 149994"/>
                  <a:gd name="connsiteX5" fmla="*/ 143351 w 199233"/>
                  <a:gd name="connsiteY5" fmla="*/ 149989 h 149994"/>
                  <a:gd name="connsiteX6" fmla="*/ 186853 w 199233"/>
                  <a:gd name="connsiteY6" fmla="*/ 137609 h 149994"/>
                  <a:gd name="connsiteX7" fmla="*/ 149954 w 199233"/>
                  <a:gd name="connsiteY7" fmla="*/ 85092 h 149994"/>
                  <a:gd name="connsiteX8" fmla="*/ 198782 w 199233"/>
                  <a:gd name="connsiteY8" fmla="*/ 34959 h 149994"/>
                  <a:gd name="connsiteX9" fmla="*/ 181083 w 199233"/>
                  <a:gd name="connsiteY9" fmla="*/ 20810 h 149994"/>
                  <a:gd name="connsiteX10" fmla="*/ 31933 w 199233"/>
                  <a:gd name="connsiteY10" fmla="*/ 12 h 149994"/>
                  <a:gd name="connsiteX11" fmla="*/ 19070 w 199233"/>
                  <a:gd name="connsiteY11" fmla="*/ 18296 h 149994"/>
                  <a:gd name="connsiteX0" fmla="*/ 19070 w 199233"/>
                  <a:gd name="connsiteY0" fmla="*/ 18297 h 149995"/>
                  <a:gd name="connsiteX1" fmla="*/ 50367 w 199233"/>
                  <a:gd name="connsiteY1" fmla="*/ 54034 h 149995"/>
                  <a:gd name="connsiteX2" fmla="*/ 43014 w 199233"/>
                  <a:gd name="connsiteY2" fmla="*/ 104997 h 149995"/>
                  <a:gd name="connsiteX3" fmla="*/ 161 w 199233"/>
                  <a:gd name="connsiteY3" fmla="*/ 122965 h 149995"/>
                  <a:gd name="connsiteX4" fmla="*/ 33219 w 199233"/>
                  <a:gd name="connsiteY4" fmla="*/ 136774 h 149995"/>
                  <a:gd name="connsiteX5" fmla="*/ 143351 w 199233"/>
                  <a:gd name="connsiteY5" fmla="*/ 149990 h 149995"/>
                  <a:gd name="connsiteX6" fmla="*/ 186853 w 199233"/>
                  <a:gd name="connsiteY6" fmla="*/ 137610 h 149995"/>
                  <a:gd name="connsiteX7" fmla="*/ 149954 w 199233"/>
                  <a:gd name="connsiteY7" fmla="*/ 85093 h 149995"/>
                  <a:gd name="connsiteX8" fmla="*/ 198782 w 199233"/>
                  <a:gd name="connsiteY8" fmla="*/ 34960 h 149995"/>
                  <a:gd name="connsiteX9" fmla="*/ 181083 w 199233"/>
                  <a:gd name="connsiteY9" fmla="*/ 20811 h 149995"/>
                  <a:gd name="connsiteX10" fmla="*/ 31933 w 199233"/>
                  <a:gd name="connsiteY10" fmla="*/ 13 h 149995"/>
                  <a:gd name="connsiteX11" fmla="*/ 19070 w 199233"/>
                  <a:gd name="connsiteY11" fmla="*/ 18297 h 149995"/>
                  <a:gd name="connsiteX0" fmla="*/ 19010 w 199173"/>
                  <a:gd name="connsiteY0" fmla="*/ 18297 h 151537"/>
                  <a:gd name="connsiteX1" fmla="*/ 50307 w 199173"/>
                  <a:gd name="connsiteY1" fmla="*/ 54034 h 151537"/>
                  <a:gd name="connsiteX2" fmla="*/ 42954 w 199173"/>
                  <a:gd name="connsiteY2" fmla="*/ 104997 h 151537"/>
                  <a:gd name="connsiteX3" fmla="*/ 101 w 199173"/>
                  <a:gd name="connsiteY3" fmla="*/ 122965 h 151537"/>
                  <a:gd name="connsiteX4" fmla="*/ 33159 w 199173"/>
                  <a:gd name="connsiteY4" fmla="*/ 136774 h 151537"/>
                  <a:gd name="connsiteX5" fmla="*/ 97514 w 199173"/>
                  <a:gd name="connsiteY5" fmla="*/ 151534 h 151537"/>
                  <a:gd name="connsiteX6" fmla="*/ 186793 w 199173"/>
                  <a:gd name="connsiteY6" fmla="*/ 137610 h 151537"/>
                  <a:gd name="connsiteX7" fmla="*/ 149894 w 199173"/>
                  <a:gd name="connsiteY7" fmla="*/ 85093 h 151537"/>
                  <a:gd name="connsiteX8" fmla="*/ 198722 w 199173"/>
                  <a:gd name="connsiteY8" fmla="*/ 34960 h 151537"/>
                  <a:gd name="connsiteX9" fmla="*/ 181023 w 199173"/>
                  <a:gd name="connsiteY9" fmla="*/ 20811 h 151537"/>
                  <a:gd name="connsiteX10" fmla="*/ 31873 w 199173"/>
                  <a:gd name="connsiteY10" fmla="*/ 13 h 151537"/>
                  <a:gd name="connsiteX11" fmla="*/ 19010 w 199173"/>
                  <a:gd name="connsiteY11" fmla="*/ 18297 h 151537"/>
                  <a:gd name="connsiteX0" fmla="*/ 19010 w 207912"/>
                  <a:gd name="connsiteY0" fmla="*/ 18297 h 151544"/>
                  <a:gd name="connsiteX1" fmla="*/ 50307 w 207912"/>
                  <a:gd name="connsiteY1" fmla="*/ 54034 h 151544"/>
                  <a:gd name="connsiteX2" fmla="*/ 42954 w 207912"/>
                  <a:gd name="connsiteY2" fmla="*/ 104997 h 151544"/>
                  <a:gd name="connsiteX3" fmla="*/ 101 w 207912"/>
                  <a:gd name="connsiteY3" fmla="*/ 122965 h 151544"/>
                  <a:gd name="connsiteX4" fmla="*/ 33159 w 207912"/>
                  <a:gd name="connsiteY4" fmla="*/ 136774 h 151544"/>
                  <a:gd name="connsiteX5" fmla="*/ 97514 w 207912"/>
                  <a:gd name="connsiteY5" fmla="*/ 151534 h 151544"/>
                  <a:gd name="connsiteX6" fmla="*/ 207101 w 207912"/>
                  <a:gd name="connsiteY6" fmla="*/ 139882 h 151544"/>
                  <a:gd name="connsiteX7" fmla="*/ 149894 w 207912"/>
                  <a:gd name="connsiteY7" fmla="*/ 85093 h 151544"/>
                  <a:gd name="connsiteX8" fmla="*/ 198722 w 207912"/>
                  <a:gd name="connsiteY8" fmla="*/ 34960 h 151544"/>
                  <a:gd name="connsiteX9" fmla="*/ 181023 w 207912"/>
                  <a:gd name="connsiteY9" fmla="*/ 20811 h 151544"/>
                  <a:gd name="connsiteX10" fmla="*/ 31873 w 207912"/>
                  <a:gd name="connsiteY10" fmla="*/ 13 h 151544"/>
                  <a:gd name="connsiteX11" fmla="*/ 19010 w 207912"/>
                  <a:gd name="connsiteY11" fmla="*/ 18297 h 151544"/>
                  <a:gd name="connsiteX0" fmla="*/ 19010 w 209014"/>
                  <a:gd name="connsiteY0" fmla="*/ 18297 h 151535"/>
                  <a:gd name="connsiteX1" fmla="*/ 50307 w 209014"/>
                  <a:gd name="connsiteY1" fmla="*/ 54034 h 151535"/>
                  <a:gd name="connsiteX2" fmla="*/ 42954 w 209014"/>
                  <a:gd name="connsiteY2" fmla="*/ 104997 h 151535"/>
                  <a:gd name="connsiteX3" fmla="*/ 101 w 209014"/>
                  <a:gd name="connsiteY3" fmla="*/ 122965 h 151535"/>
                  <a:gd name="connsiteX4" fmla="*/ 33159 w 209014"/>
                  <a:gd name="connsiteY4" fmla="*/ 136774 h 151535"/>
                  <a:gd name="connsiteX5" fmla="*/ 97514 w 209014"/>
                  <a:gd name="connsiteY5" fmla="*/ 151534 h 151535"/>
                  <a:gd name="connsiteX6" fmla="*/ 207101 w 209014"/>
                  <a:gd name="connsiteY6" fmla="*/ 139882 h 151535"/>
                  <a:gd name="connsiteX7" fmla="*/ 166005 w 209014"/>
                  <a:gd name="connsiteY7" fmla="*/ 123763 h 151535"/>
                  <a:gd name="connsiteX8" fmla="*/ 149894 w 209014"/>
                  <a:gd name="connsiteY8" fmla="*/ 85093 h 151535"/>
                  <a:gd name="connsiteX9" fmla="*/ 198722 w 209014"/>
                  <a:gd name="connsiteY9" fmla="*/ 34960 h 151535"/>
                  <a:gd name="connsiteX10" fmla="*/ 181023 w 209014"/>
                  <a:gd name="connsiteY10" fmla="*/ 20811 h 151535"/>
                  <a:gd name="connsiteX11" fmla="*/ 31873 w 209014"/>
                  <a:gd name="connsiteY11" fmla="*/ 13 h 151535"/>
                  <a:gd name="connsiteX12" fmla="*/ 19010 w 209014"/>
                  <a:gd name="connsiteY12" fmla="*/ 18297 h 151535"/>
                  <a:gd name="connsiteX0" fmla="*/ 19010 w 209014"/>
                  <a:gd name="connsiteY0" fmla="*/ 18297 h 151535"/>
                  <a:gd name="connsiteX1" fmla="*/ 50307 w 209014"/>
                  <a:gd name="connsiteY1" fmla="*/ 54034 h 151535"/>
                  <a:gd name="connsiteX2" fmla="*/ 42954 w 209014"/>
                  <a:gd name="connsiteY2" fmla="*/ 104997 h 151535"/>
                  <a:gd name="connsiteX3" fmla="*/ 101 w 209014"/>
                  <a:gd name="connsiteY3" fmla="*/ 122965 h 151535"/>
                  <a:gd name="connsiteX4" fmla="*/ 33159 w 209014"/>
                  <a:gd name="connsiteY4" fmla="*/ 136774 h 151535"/>
                  <a:gd name="connsiteX5" fmla="*/ 97514 w 209014"/>
                  <a:gd name="connsiteY5" fmla="*/ 151534 h 151535"/>
                  <a:gd name="connsiteX6" fmla="*/ 207101 w 209014"/>
                  <a:gd name="connsiteY6" fmla="*/ 139882 h 151535"/>
                  <a:gd name="connsiteX7" fmla="*/ 166005 w 209014"/>
                  <a:gd name="connsiteY7" fmla="*/ 123763 h 151535"/>
                  <a:gd name="connsiteX8" fmla="*/ 151439 w 209014"/>
                  <a:gd name="connsiteY8" fmla="*/ 63606 h 151535"/>
                  <a:gd name="connsiteX9" fmla="*/ 198722 w 209014"/>
                  <a:gd name="connsiteY9" fmla="*/ 34960 h 151535"/>
                  <a:gd name="connsiteX10" fmla="*/ 181023 w 209014"/>
                  <a:gd name="connsiteY10" fmla="*/ 20811 h 151535"/>
                  <a:gd name="connsiteX11" fmla="*/ 31873 w 209014"/>
                  <a:gd name="connsiteY11" fmla="*/ 13 h 151535"/>
                  <a:gd name="connsiteX12" fmla="*/ 19010 w 209014"/>
                  <a:gd name="connsiteY12" fmla="*/ 18297 h 151535"/>
                  <a:gd name="connsiteX0" fmla="*/ 19108 w 207227"/>
                  <a:gd name="connsiteY0" fmla="*/ 18297 h 153678"/>
                  <a:gd name="connsiteX1" fmla="*/ 50405 w 207227"/>
                  <a:gd name="connsiteY1" fmla="*/ 54034 h 153678"/>
                  <a:gd name="connsiteX2" fmla="*/ 43052 w 207227"/>
                  <a:gd name="connsiteY2" fmla="*/ 104997 h 153678"/>
                  <a:gd name="connsiteX3" fmla="*/ 199 w 207227"/>
                  <a:gd name="connsiteY3" fmla="*/ 122965 h 153678"/>
                  <a:gd name="connsiteX4" fmla="*/ 33257 w 207227"/>
                  <a:gd name="connsiteY4" fmla="*/ 136774 h 153678"/>
                  <a:gd name="connsiteX5" fmla="*/ 159320 w 207227"/>
                  <a:gd name="connsiteY5" fmla="*/ 153677 h 153678"/>
                  <a:gd name="connsiteX6" fmla="*/ 207199 w 207227"/>
                  <a:gd name="connsiteY6" fmla="*/ 139882 h 153678"/>
                  <a:gd name="connsiteX7" fmla="*/ 166103 w 207227"/>
                  <a:gd name="connsiteY7" fmla="*/ 123763 h 153678"/>
                  <a:gd name="connsiteX8" fmla="*/ 151537 w 207227"/>
                  <a:gd name="connsiteY8" fmla="*/ 63606 h 153678"/>
                  <a:gd name="connsiteX9" fmla="*/ 198820 w 207227"/>
                  <a:gd name="connsiteY9" fmla="*/ 34960 h 153678"/>
                  <a:gd name="connsiteX10" fmla="*/ 181121 w 207227"/>
                  <a:gd name="connsiteY10" fmla="*/ 20811 h 153678"/>
                  <a:gd name="connsiteX11" fmla="*/ 31971 w 207227"/>
                  <a:gd name="connsiteY11" fmla="*/ 13 h 153678"/>
                  <a:gd name="connsiteX12" fmla="*/ 19108 w 207227"/>
                  <a:gd name="connsiteY12" fmla="*/ 18297 h 153678"/>
                  <a:gd name="connsiteX0" fmla="*/ 19006 w 207125"/>
                  <a:gd name="connsiteY0" fmla="*/ 18297 h 156386"/>
                  <a:gd name="connsiteX1" fmla="*/ 50303 w 207125"/>
                  <a:gd name="connsiteY1" fmla="*/ 54034 h 156386"/>
                  <a:gd name="connsiteX2" fmla="*/ 42950 w 207125"/>
                  <a:gd name="connsiteY2" fmla="*/ 104997 h 156386"/>
                  <a:gd name="connsiteX3" fmla="*/ 97 w 207125"/>
                  <a:gd name="connsiteY3" fmla="*/ 122965 h 156386"/>
                  <a:gd name="connsiteX4" fmla="*/ 33155 w 207125"/>
                  <a:gd name="connsiteY4" fmla="*/ 136774 h 156386"/>
                  <a:gd name="connsiteX5" fmla="*/ 92425 w 207125"/>
                  <a:gd name="connsiteY5" fmla="*/ 155283 h 156386"/>
                  <a:gd name="connsiteX6" fmla="*/ 159218 w 207125"/>
                  <a:gd name="connsiteY6" fmla="*/ 153677 h 156386"/>
                  <a:gd name="connsiteX7" fmla="*/ 207097 w 207125"/>
                  <a:gd name="connsiteY7" fmla="*/ 139882 h 156386"/>
                  <a:gd name="connsiteX8" fmla="*/ 166001 w 207125"/>
                  <a:gd name="connsiteY8" fmla="*/ 123763 h 156386"/>
                  <a:gd name="connsiteX9" fmla="*/ 151435 w 207125"/>
                  <a:gd name="connsiteY9" fmla="*/ 63606 h 156386"/>
                  <a:gd name="connsiteX10" fmla="*/ 198718 w 207125"/>
                  <a:gd name="connsiteY10" fmla="*/ 34960 h 156386"/>
                  <a:gd name="connsiteX11" fmla="*/ 181019 w 207125"/>
                  <a:gd name="connsiteY11" fmla="*/ 20811 h 156386"/>
                  <a:gd name="connsiteX12" fmla="*/ 31869 w 207125"/>
                  <a:gd name="connsiteY12" fmla="*/ 13 h 156386"/>
                  <a:gd name="connsiteX13" fmla="*/ 19006 w 207125"/>
                  <a:gd name="connsiteY13" fmla="*/ 18297 h 156386"/>
                  <a:gd name="connsiteX0" fmla="*/ 511 w 214519"/>
                  <a:gd name="connsiteY0" fmla="*/ 12542 h 156621"/>
                  <a:gd name="connsiteX1" fmla="*/ 57697 w 214519"/>
                  <a:gd name="connsiteY1" fmla="*/ 54269 h 156621"/>
                  <a:gd name="connsiteX2" fmla="*/ 50344 w 214519"/>
                  <a:gd name="connsiteY2" fmla="*/ 105232 h 156621"/>
                  <a:gd name="connsiteX3" fmla="*/ 7491 w 214519"/>
                  <a:gd name="connsiteY3" fmla="*/ 123200 h 156621"/>
                  <a:gd name="connsiteX4" fmla="*/ 40549 w 214519"/>
                  <a:gd name="connsiteY4" fmla="*/ 137009 h 156621"/>
                  <a:gd name="connsiteX5" fmla="*/ 99819 w 214519"/>
                  <a:gd name="connsiteY5" fmla="*/ 155518 h 156621"/>
                  <a:gd name="connsiteX6" fmla="*/ 166612 w 214519"/>
                  <a:gd name="connsiteY6" fmla="*/ 153912 h 156621"/>
                  <a:gd name="connsiteX7" fmla="*/ 214491 w 214519"/>
                  <a:gd name="connsiteY7" fmla="*/ 140117 h 156621"/>
                  <a:gd name="connsiteX8" fmla="*/ 173395 w 214519"/>
                  <a:gd name="connsiteY8" fmla="*/ 123998 h 156621"/>
                  <a:gd name="connsiteX9" fmla="*/ 158829 w 214519"/>
                  <a:gd name="connsiteY9" fmla="*/ 63841 h 156621"/>
                  <a:gd name="connsiteX10" fmla="*/ 206112 w 214519"/>
                  <a:gd name="connsiteY10" fmla="*/ 35195 h 156621"/>
                  <a:gd name="connsiteX11" fmla="*/ 188413 w 214519"/>
                  <a:gd name="connsiteY11" fmla="*/ 21046 h 156621"/>
                  <a:gd name="connsiteX12" fmla="*/ 39263 w 214519"/>
                  <a:gd name="connsiteY12" fmla="*/ 248 h 156621"/>
                  <a:gd name="connsiteX13" fmla="*/ 511 w 214519"/>
                  <a:gd name="connsiteY13" fmla="*/ 12542 h 156621"/>
                  <a:gd name="connsiteX0" fmla="*/ 258 w 214266"/>
                  <a:gd name="connsiteY0" fmla="*/ 12489 h 156568"/>
                  <a:gd name="connsiteX1" fmla="*/ 51049 w 214266"/>
                  <a:gd name="connsiteY1" fmla="*/ 43028 h 156568"/>
                  <a:gd name="connsiteX2" fmla="*/ 50091 w 214266"/>
                  <a:gd name="connsiteY2" fmla="*/ 105179 h 156568"/>
                  <a:gd name="connsiteX3" fmla="*/ 7238 w 214266"/>
                  <a:gd name="connsiteY3" fmla="*/ 123147 h 156568"/>
                  <a:gd name="connsiteX4" fmla="*/ 40296 w 214266"/>
                  <a:gd name="connsiteY4" fmla="*/ 136956 h 156568"/>
                  <a:gd name="connsiteX5" fmla="*/ 99566 w 214266"/>
                  <a:gd name="connsiteY5" fmla="*/ 155465 h 156568"/>
                  <a:gd name="connsiteX6" fmla="*/ 166359 w 214266"/>
                  <a:gd name="connsiteY6" fmla="*/ 153859 h 156568"/>
                  <a:gd name="connsiteX7" fmla="*/ 214238 w 214266"/>
                  <a:gd name="connsiteY7" fmla="*/ 140064 h 156568"/>
                  <a:gd name="connsiteX8" fmla="*/ 173142 w 214266"/>
                  <a:gd name="connsiteY8" fmla="*/ 123945 h 156568"/>
                  <a:gd name="connsiteX9" fmla="*/ 158576 w 214266"/>
                  <a:gd name="connsiteY9" fmla="*/ 63788 h 156568"/>
                  <a:gd name="connsiteX10" fmla="*/ 205859 w 214266"/>
                  <a:gd name="connsiteY10" fmla="*/ 35142 h 156568"/>
                  <a:gd name="connsiteX11" fmla="*/ 188160 w 214266"/>
                  <a:gd name="connsiteY11" fmla="*/ 20993 h 156568"/>
                  <a:gd name="connsiteX12" fmla="*/ 39010 w 214266"/>
                  <a:gd name="connsiteY12" fmla="*/ 195 h 156568"/>
                  <a:gd name="connsiteX13" fmla="*/ 258 w 214266"/>
                  <a:gd name="connsiteY13" fmla="*/ 12489 h 15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266" h="156568">
                    <a:moveTo>
                      <a:pt x="258" y="12489"/>
                    </a:moveTo>
                    <a:cubicBezTo>
                      <a:pt x="2264" y="19628"/>
                      <a:pt x="42743" y="27580"/>
                      <a:pt x="51049" y="43028"/>
                    </a:cubicBezTo>
                    <a:cubicBezTo>
                      <a:pt x="59355" y="58476"/>
                      <a:pt x="60389" y="96564"/>
                      <a:pt x="50091" y="105179"/>
                    </a:cubicBezTo>
                    <a:cubicBezTo>
                      <a:pt x="39793" y="113794"/>
                      <a:pt x="8870" y="117851"/>
                      <a:pt x="7238" y="123147"/>
                    </a:cubicBezTo>
                    <a:cubicBezTo>
                      <a:pt x="5606" y="128443"/>
                      <a:pt x="24908" y="131570"/>
                      <a:pt x="40296" y="136956"/>
                    </a:cubicBezTo>
                    <a:cubicBezTo>
                      <a:pt x="55684" y="142342"/>
                      <a:pt x="78556" y="152648"/>
                      <a:pt x="99566" y="155465"/>
                    </a:cubicBezTo>
                    <a:cubicBezTo>
                      <a:pt x="120576" y="158282"/>
                      <a:pt x="147841" y="154945"/>
                      <a:pt x="166359" y="153859"/>
                    </a:cubicBezTo>
                    <a:cubicBezTo>
                      <a:pt x="189886" y="153977"/>
                      <a:pt x="213108" y="145050"/>
                      <a:pt x="214238" y="140064"/>
                    </a:cubicBezTo>
                    <a:cubicBezTo>
                      <a:pt x="215368" y="135078"/>
                      <a:pt x="182676" y="133076"/>
                      <a:pt x="173142" y="123945"/>
                    </a:cubicBezTo>
                    <a:cubicBezTo>
                      <a:pt x="163608" y="114814"/>
                      <a:pt x="153123" y="78589"/>
                      <a:pt x="158576" y="63788"/>
                    </a:cubicBezTo>
                    <a:cubicBezTo>
                      <a:pt x="164029" y="48987"/>
                      <a:pt x="205967" y="45111"/>
                      <a:pt x="205859" y="35142"/>
                    </a:cubicBezTo>
                    <a:cubicBezTo>
                      <a:pt x="205751" y="25173"/>
                      <a:pt x="211019" y="29200"/>
                      <a:pt x="188160" y="20993"/>
                    </a:cubicBezTo>
                    <a:cubicBezTo>
                      <a:pt x="165301" y="12786"/>
                      <a:pt x="70327" y="1612"/>
                      <a:pt x="39010" y="195"/>
                    </a:cubicBezTo>
                    <a:cubicBezTo>
                      <a:pt x="7693" y="-1222"/>
                      <a:pt x="-1748" y="5350"/>
                      <a:pt x="258" y="124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6" name="Group 455">
                <a:extLst>
                  <a:ext uri="{FF2B5EF4-FFF2-40B4-BE49-F238E27FC236}">
                    <a16:creationId xmlns:a16="http://schemas.microsoft.com/office/drawing/2014/main" id="{5D074A04-4D67-4538-AE46-F76269B3222E}"/>
                  </a:ext>
                </a:extLst>
              </p:cNvPr>
              <p:cNvGrpSpPr/>
              <p:nvPr/>
            </p:nvGrpSpPr>
            <p:grpSpPr>
              <a:xfrm>
                <a:off x="4071922" y="2380393"/>
                <a:ext cx="457496" cy="155622"/>
                <a:chOff x="4162161" y="2668984"/>
                <a:chExt cx="457496" cy="155622"/>
              </a:xfrm>
              <a:grpFill/>
            </p:grpSpPr>
            <p:sp>
              <p:nvSpPr>
                <p:cNvPr id="457" name="Freeform 55">
                  <a:extLst>
                    <a:ext uri="{FF2B5EF4-FFF2-40B4-BE49-F238E27FC236}">
                      <a16:creationId xmlns:a16="http://schemas.microsoft.com/office/drawing/2014/main" id="{77F0B9AB-0C27-4ACD-9DB8-3EA4284383E6}"/>
                    </a:ext>
                  </a:extLst>
                </p:cNvPr>
                <p:cNvSpPr/>
                <p:nvPr/>
              </p:nvSpPr>
              <p:spPr>
                <a:xfrm>
                  <a:off x="4162161" y="2668984"/>
                  <a:ext cx="151569" cy="129651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62949"/>
                    <a:gd name="connsiteY0" fmla="*/ 0 h 91071"/>
                    <a:gd name="connsiteX1" fmla="*/ 62658 w 62949"/>
                    <a:gd name="connsiteY1" fmla="*/ 55352 h 91071"/>
                    <a:gd name="connsiteX2" fmla="*/ 19795 w 62949"/>
                    <a:gd name="connsiteY2" fmla="*/ 91071 h 91071"/>
                    <a:gd name="connsiteX0" fmla="*/ 8392 w 71081"/>
                    <a:gd name="connsiteY0" fmla="*/ 0 h 97756"/>
                    <a:gd name="connsiteX1" fmla="*/ 71050 w 71081"/>
                    <a:gd name="connsiteY1" fmla="*/ 55352 h 97756"/>
                    <a:gd name="connsiteX2" fmla="*/ 0 w 71081"/>
                    <a:gd name="connsiteY2" fmla="*/ 97756 h 97756"/>
                    <a:gd name="connsiteX0" fmla="*/ 6821 w 71070"/>
                    <a:gd name="connsiteY0" fmla="*/ 0 h 85716"/>
                    <a:gd name="connsiteX1" fmla="*/ 71050 w 71070"/>
                    <a:gd name="connsiteY1" fmla="*/ 43312 h 85716"/>
                    <a:gd name="connsiteX2" fmla="*/ 0 w 71070"/>
                    <a:gd name="connsiteY2" fmla="*/ 85716 h 85716"/>
                    <a:gd name="connsiteX0" fmla="*/ 0 w 138427"/>
                    <a:gd name="connsiteY0" fmla="*/ 0 h 104644"/>
                    <a:gd name="connsiteX1" fmla="*/ 137114 w 138427"/>
                    <a:gd name="connsiteY1" fmla="*/ 62240 h 104644"/>
                    <a:gd name="connsiteX2" fmla="*/ 66064 w 138427"/>
                    <a:gd name="connsiteY2" fmla="*/ 104644 h 104644"/>
                    <a:gd name="connsiteX0" fmla="*/ 0 w 139231"/>
                    <a:gd name="connsiteY0" fmla="*/ 0 h 104644"/>
                    <a:gd name="connsiteX1" fmla="*/ 109590 w 139231"/>
                    <a:gd name="connsiteY1" fmla="*/ 18659 h 104644"/>
                    <a:gd name="connsiteX2" fmla="*/ 137114 w 139231"/>
                    <a:gd name="connsiteY2" fmla="*/ 62240 h 104644"/>
                    <a:gd name="connsiteX3" fmla="*/ 66064 w 139231"/>
                    <a:gd name="connsiteY3" fmla="*/ 104644 h 104644"/>
                    <a:gd name="connsiteX0" fmla="*/ 9357 w 153753"/>
                    <a:gd name="connsiteY0" fmla="*/ 0 h 83503"/>
                    <a:gd name="connsiteX1" fmla="*/ 118947 w 153753"/>
                    <a:gd name="connsiteY1" fmla="*/ 18659 h 83503"/>
                    <a:gd name="connsiteX2" fmla="*/ 146471 w 153753"/>
                    <a:gd name="connsiteY2" fmla="*/ 62240 h 83503"/>
                    <a:gd name="connsiteX3" fmla="*/ 0 w 153753"/>
                    <a:gd name="connsiteY3" fmla="*/ 83503 h 83503"/>
                    <a:gd name="connsiteX0" fmla="*/ 9357 w 146517"/>
                    <a:gd name="connsiteY0" fmla="*/ 0 h 105155"/>
                    <a:gd name="connsiteX1" fmla="*/ 118947 w 146517"/>
                    <a:gd name="connsiteY1" fmla="*/ 18659 h 105155"/>
                    <a:gd name="connsiteX2" fmla="*/ 146471 w 146517"/>
                    <a:gd name="connsiteY2" fmla="*/ 62240 h 105155"/>
                    <a:gd name="connsiteX3" fmla="*/ 115240 w 146517"/>
                    <a:gd name="connsiteY3" fmla="*/ 104832 h 105155"/>
                    <a:gd name="connsiteX4" fmla="*/ 0 w 146517"/>
                    <a:gd name="connsiteY4" fmla="*/ 83503 h 105155"/>
                    <a:gd name="connsiteX0" fmla="*/ 9357 w 146844"/>
                    <a:gd name="connsiteY0" fmla="*/ 0 h 97501"/>
                    <a:gd name="connsiteX1" fmla="*/ 118947 w 146844"/>
                    <a:gd name="connsiteY1" fmla="*/ 18659 h 97501"/>
                    <a:gd name="connsiteX2" fmla="*/ 146471 w 146844"/>
                    <a:gd name="connsiteY2" fmla="*/ 62240 h 97501"/>
                    <a:gd name="connsiteX3" fmla="*/ 124260 w 146844"/>
                    <a:gd name="connsiteY3" fmla="*/ 97061 h 97501"/>
                    <a:gd name="connsiteX4" fmla="*/ 0 w 146844"/>
                    <a:gd name="connsiteY4" fmla="*/ 83503 h 97501"/>
                    <a:gd name="connsiteX0" fmla="*/ 9357 w 146756"/>
                    <a:gd name="connsiteY0" fmla="*/ 0 h 105633"/>
                    <a:gd name="connsiteX1" fmla="*/ 118947 w 146756"/>
                    <a:gd name="connsiteY1" fmla="*/ 18659 h 105633"/>
                    <a:gd name="connsiteX2" fmla="*/ 146471 w 146756"/>
                    <a:gd name="connsiteY2" fmla="*/ 62240 h 105633"/>
                    <a:gd name="connsiteX3" fmla="*/ 108112 w 146756"/>
                    <a:gd name="connsiteY3" fmla="*/ 105316 h 105633"/>
                    <a:gd name="connsiteX4" fmla="*/ 0 w 146756"/>
                    <a:gd name="connsiteY4" fmla="*/ 83503 h 105633"/>
                    <a:gd name="connsiteX0" fmla="*/ 9357 w 146818"/>
                    <a:gd name="connsiteY0" fmla="*/ 0 h 105633"/>
                    <a:gd name="connsiteX1" fmla="*/ 119752 w 146818"/>
                    <a:gd name="connsiteY1" fmla="*/ 30538 h 105633"/>
                    <a:gd name="connsiteX2" fmla="*/ 146471 w 146818"/>
                    <a:gd name="connsiteY2" fmla="*/ 62240 h 105633"/>
                    <a:gd name="connsiteX3" fmla="*/ 108112 w 146818"/>
                    <a:gd name="connsiteY3" fmla="*/ 105316 h 105633"/>
                    <a:gd name="connsiteX4" fmla="*/ 0 w 146818"/>
                    <a:gd name="connsiteY4" fmla="*/ 83503 h 105633"/>
                    <a:gd name="connsiteX0" fmla="*/ 9357 w 149398"/>
                    <a:gd name="connsiteY0" fmla="*/ 0 h 105633"/>
                    <a:gd name="connsiteX1" fmla="*/ 131308 w 149398"/>
                    <a:gd name="connsiteY1" fmla="*/ 24981 h 105633"/>
                    <a:gd name="connsiteX2" fmla="*/ 146471 w 149398"/>
                    <a:gd name="connsiteY2" fmla="*/ 62240 h 105633"/>
                    <a:gd name="connsiteX3" fmla="*/ 108112 w 149398"/>
                    <a:gd name="connsiteY3" fmla="*/ 105316 h 105633"/>
                    <a:gd name="connsiteX4" fmla="*/ 0 w 149398"/>
                    <a:gd name="connsiteY4" fmla="*/ 83503 h 105633"/>
                    <a:gd name="connsiteX0" fmla="*/ 9357 w 148717"/>
                    <a:gd name="connsiteY0" fmla="*/ 0 h 102650"/>
                    <a:gd name="connsiteX1" fmla="*/ 131308 w 148717"/>
                    <a:gd name="connsiteY1" fmla="*/ 24981 h 102650"/>
                    <a:gd name="connsiteX2" fmla="*/ 146471 w 148717"/>
                    <a:gd name="connsiteY2" fmla="*/ 62240 h 102650"/>
                    <a:gd name="connsiteX3" fmla="*/ 117454 w 148717"/>
                    <a:gd name="connsiteY3" fmla="*/ 102297 h 102650"/>
                    <a:gd name="connsiteX4" fmla="*/ 0 w 148717"/>
                    <a:gd name="connsiteY4" fmla="*/ 83503 h 102650"/>
                    <a:gd name="connsiteX0" fmla="*/ 9357 w 159096"/>
                    <a:gd name="connsiteY0" fmla="*/ 0 h 102650"/>
                    <a:gd name="connsiteX1" fmla="*/ 131308 w 159096"/>
                    <a:gd name="connsiteY1" fmla="*/ 24981 h 102650"/>
                    <a:gd name="connsiteX2" fmla="*/ 158672 w 159096"/>
                    <a:gd name="connsiteY2" fmla="*/ 66187 h 102650"/>
                    <a:gd name="connsiteX3" fmla="*/ 117454 w 159096"/>
                    <a:gd name="connsiteY3" fmla="*/ 102297 h 102650"/>
                    <a:gd name="connsiteX4" fmla="*/ 0 w 159096"/>
                    <a:gd name="connsiteY4" fmla="*/ 83503 h 102650"/>
                    <a:gd name="connsiteX0" fmla="*/ 0 w 160531"/>
                    <a:gd name="connsiteY0" fmla="*/ 0 h 121769"/>
                    <a:gd name="connsiteX1" fmla="*/ 132743 w 160531"/>
                    <a:gd name="connsiteY1" fmla="*/ 44100 h 121769"/>
                    <a:gd name="connsiteX2" fmla="*/ 160107 w 160531"/>
                    <a:gd name="connsiteY2" fmla="*/ 85306 h 121769"/>
                    <a:gd name="connsiteX3" fmla="*/ 118889 w 160531"/>
                    <a:gd name="connsiteY3" fmla="*/ 121416 h 121769"/>
                    <a:gd name="connsiteX4" fmla="*/ 1435 w 160531"/>
                    <a:gd name="connsiteY4" fmla="*/ 102622 h 121769"/>
                    <a:gd name="connsiteX0" fmla="*/ 0 w 160360"/>
                    <a:gd name="connsiteY0" fmla="*/ 0 h 121769"/>
                    <a:gd name="connsiteX1" fmla="*/ 65302 w 160360"/>
                    <a:gd name="connsiteY1" fmla="*/ 30447 h 121769"/>
                    <a:gd name="connsiteX2" fmla="*/ 132743 w 160360"/>
                    <a:gd name="connsiteY2" fmla="*/ 44100 h 121769"/>
                    <a:gd name="connsiteX3" fmla="*/ 160107 w 160360"/>
                    <a:gd name="connsiteY3" fmla="*/ 85306 h 121769"/>
                    <a:gd name="connsiteX4" fmla="*/ 118889 w 160360"/>
                    <a:gd name="connsiteY4" fmla="*/ 121416 h 121769"/>
                    <a:gd name="connsiteX5" fmla="*/ 1435 w 160360"/>
                    <a:gd name="connsiteY5" fmla="*/ 102622 h 121769"/>
                    <a:gd name="connsiteX0" fmla="*/ 0 w 160690"/>
                    <a:gd name="connsiteY0" fmla="*/ 0 h 129651"/>
                    <a:gd name="connsiteX1" fmla="*/ 65302 w 160690"/>
                    <a:gd name="connsiteY1" fmla="*/ 30447 h 129651"/>
                    <a:gd name="connsiteX2" fmla="*/ 132743 w 160690"/>
                    <a:gd name="connsiteY2" fmla="*/ 44100 h 129651"/>
                    <a:gd name="connsiteX3" fmla="*/ 160107 w 160690"/>
                    <a:gd name="connsiteY3" fmla="*/ 85306 h 129651"/>
                    <a:gd name="connsiteX4" fmla="*/ 110038 w 160690"/>
                    <a:gd name="connsiteY4" fmla="*/ 129379 h 129651"/>
                    <a:gd name="connsiteX5" fmla="*/ 1435 w 160690"/>
                    <a:gd name="connsiteY5" fmla="*/ 102622 h 129651"/>
                    <a:gd name="connsiteX0" fmla="*/ 0 w 160726"/>
                    <a:gd name="connsiteY0" fmla="*/ 0 h 129651"/>
                    <a:gd name="connsiteX1" fmla="*/ 65302 w 160726"/>
                    <a:gd name="connsiteY1" fmla="*/ 30447 h 129651"/>
                    <a:gd name="connsiteX2" fmla="*/ 133236 w 160726"/>
                    <a:gd name="connsiteY2" fmla="*/ 53906 h 129651"/>
                    <a:gd name="connsiteX3" fmla="*/ 160107 w 160726"/>
                    <a:gd name="connsiteY3" fmla="*/ 85306 h 129651"/>
                    <a:gd name="connsiteX4" fmla="*/ 110038 w 160726"/>
                    <a:gd name="connsiteY4" fmla="*/ 129379 h 129651"/>
                    <a:gd name="connsiteX5" fmla="*/ 1435 w 160726"/>
                    <a:gd name="connsiteY5" fmla="*/ 102622 h 129651"/>
                    <a:gd name="connsiteX0" fmla="*/ 0 w 151569"/>
                    <a:gd name="connsiteY0" fmla="*/ 0 h 129651"/>
                    <a:gd name="connsiteX1" fmla="*/ 65302 w 151569"/>
                    <a:gd name="connsiteY1" fmla="*/ 30447 h 129651"/>
                    <a:gd name="connsiteX2" fmla="*/ 133236 w 151569"/>
                    <a:gd name="connsiteY2" fmla="*/ 53906 h 129651"/>
                    <a:gd name="connsiteX3" fmla="*/ 150335 w 151569"/>
                    <a:gd name="connsiteY3" fmla="*/ 97941 h 129651"/>
                    <a:gd name="connsiteX4" fmla="*/ 110038 w 151569"/>
                    <a:gd name="connsiteY4" fmla="*/ 129379 h 129651"/>
                    <a:gd name="connsiteX5" fmla="*/ 1435 w 151569"/>
                    <a:gd name="connsiteY5" fmla="*/ 102622 h 129651"/>
                    <a:gd name="connsiteX0" fmla="*/ 0 w 151569"/>
                    <a:gd name="connsiteY0" fmla="*/ 0 h 129651"/>
                    <a:gd name="connsiteX1" fmla="*/ 69020 w 151569"/>
                    <a:gd name="connsiteY1" fmla="*/ 23900 h 129651"/>
                    <a:gd name="connsiteX2" fmla="*/ 133236 w 151569"/>
                    <a:gd name="connsiteY2" fmla="*/ 53906 h 129651"/>
                    <a:gd name="connsiteX3" fmla="*/ 150335 w 151569"/>
                    <a:gd name="connsiteY3" fmla="*/ 97941 h 129651"/>
                    <a:gd name="connsiteX4" fmla="*/ 110038 w 151569"/>
                    <a:gd name="connsiteY4" fmla="*/ 129379 h 129651"/>
                    <a:gd name="connsiteX5" fmla="*/ 1435 w 151569"/>
                    <a:gd name="connsiteY5" fmla="*/ 102622 h 129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569" h="129651">
                      <a:moveTo>
                        <a:pt x="0" y="0"/>
                      </a:moveTo>
                      <a:cubicBezTo>
                        <a:pt x="10802" y="3440"/>
                        <a:pt x="46896" y="16550"/>
                        <a:pt x="69020" y="23900"/>
                      </a:cubicBezTo>
                      <a:cubicBezTo>
                        <a:pt x="91144" y="31250"/>
                        <a:pt x="117353" y="43129"/>
                        <a:pt x="133236" y="53906"/>
                      </a:cubicBezTo>
                      <a:cubicBezTo>
                        <a:pt x="149119" y="64684"/>
                        <a:pt x="154201" y="85362"/>
                        <a:pt x="150335" y="97941"/>
                      </a:cubicBezTo>
                      <a:cubicBezTo>
                        <a:pt x="146469" y="110520"/>
                        <a:pt x="134450" y="125835"/>
                        <a:pt x="110038" y="129379"/>
                      </a:cubicBezTo>
                      <a:cubicBezTo>
                        <a:pt x="85626" y="132923"/>
                        <a:pt x="13904" y="100667"/>
                        <a:pt x="1435" y="102622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Freeform 56">
                  <a:extLst>
                    <a:ext uri="{FF2B5EF4-FFF2-40B4-BE49-F238E27FC236}">
                      <a16:creationId xmlns:a16="http://schemas.microsoft.com/office/drawing/2014/main" id="{36BE032D-7C08-4766-987A-124B4EF5AA64}"/>
                    </a:ext>
                  </a:extLst>
                </p:cNvPr>
                <p:cNvSpPr/>
                <p:nvPr/>
              </p:nvSpPr>
              <p:spPr>
                <a:xfrm rot="579247" flipH="1">
                  <a:off x="4435321" y="2690023"/>
                  <a:ext cx="184336" cy="134583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55351"/>
                    <a:gd name="connsiteY0" fmla="*/ 0 h 90150"/>
                    <a:gd name="connsiteX1" fmla="*/ 55228 w 55351"/>
                    <a:gd name="connsiteY1" fmla="*/ 54431 h 90150"/>
                    <a:gd name="connsiteX2" fmla="*/ 12365 w 55351"/>
                    <a:gd name="connsiteY2" fmla="*/ 90150 h 90150"/>
                    <a:gd name="connsiteX0" fmla="*/ 13249 w 68566"/>
                    <a:gd name="connsiteY0" fmla="*/ 0 h 91458"/>
                    <a:gd name="connsiteX1" fmla="*/ 68477 w 68566"/>
                    <a:gd name="connsiteY1" fmla="*/ 54431 h 91458"/>
                    <a:gd name="connsiteX2" fmla="*/ 0 w 68566"/>
                    <a:gd name="connsiteY2" fmla="*/ 91458 h 91458"/>
                    <a:gd name="connsiteX0" fmla="*/ 65842 w 122688"/>
                    <a:gd name="connsiteY0" fmla="*/ 0 h 75992"/>
                    <a:gd name="connsiteX1" fmla="*/ 121070 w 122688"/>
                    <a:gd name="connsiteY1" fmla="*/ 54431 h 75992"/>
                    <a:gd name="connsiteX2" fmla="*/ 0 w 122688"/>
                    <a:gd name="connsiteY2" fmla="*/ 75992 h 75992"/>
                    <a:gd name="connsiteX0" fmla="*/ 65842 w 121087"/>
                    <a:gd name="connsiteY0" fmla="*/ 0 h 87043"/>
                    <a:gd name="connsiteX1" fmla="*/ 121070 w 121087"/>
                    <a:gd name="connsiteY1" fmla="*/ 54431 h 87043"/>
                    <a:gd name="connsiteX2" fmla="*/ 71047 w 121087"/>
                    <a:gd name="connsiteY2" fmla="*/ 86533 h 87043"/>
                    <a:gd name="connsiteX3" fmla="*/ 0 w 121087"/>
                    <a:gd name="connsiteY3" fmla="*/ 75992 h 87043"/>
                    <a:gd name="connsiteX0" fmla="*/ 0 w 141594"/>
                    <a:gd name="connsiteY0" fmla="*/ 0 h 108019"/>
                    <a:gd name="connsiteX1" fmla="*/ 138652 w 141594"/>
                    <a:gd name="connsiteY1" fmla="*/ 75407 h 108019"/>
                    <a:gd name="connsiteX2" fmla="*/ 88629 w 141594"/>
                    <a:gd name="connsiteY2" fmla="*/ 107509 h 108019"/>
                    <a:gd name="connsiteX3" fmla="*/ 17582 w 141594"/>
                    <a:gd name="connsiteY3" fmla="*/ 96968 h 108019"/>
                    <a:gd name="connsiteX0" fmla="*/ 0 w 139218"/>
                    <a:gd name="connsiteY0" fmla="*/ 0 h 108019"/>
                    <a:gd name="connsiteX1" fmla="*/ 108063 w 139218"/>
                    <a:gd name="connsiteY1" fmla="*/ 28591 h 108019"/>
                    <a:gd name="connsiteX2" fmla="*/ 138652 w 139218"/>
                    <a:gd name="connsiteY2" fmla="*/ 75407 h 108019"/>
                    <a:gd name="connsiteX3" fmla="*/ 88629 w 139218"/>
                    <a:gd name="connsiteY3" fmla="*/ 107509 h 108019"/>
                    <a:gd name="connsiteX4" fmla="*/ 17582 w 139218"/>
                    <a:gd name="connsiteY4" fmla="*/ 96968 h 108019"/>
                    <a:gd name="connsiteX0" fmla="*/ 0 w 149060"/>
                    <a:gd name="connsiteY0" fmla="*/ 0 h 101318"/>
                    <a:gd name="connsiteX1" fmla="*/ 117905 w 149060"/>
                    <a:gd name="connsiteY1" fmla="*/ 21890 h 101318"/>
                    <a:gd name="connsiteX2" fmla="*/ 148494 w 149060"/>
                    <a:gd name="connsiteY2" fmla="*/ 68706 h 101318"/>
                    <a:gd name="connsiteX3" fmla="*/ 98471 w 149060"/>
                    <a:gd name="connsiteY3" fmla="*/ 100808 h 101318"/>
                    <a:gd name="connsiteX4" fmla="*/ 27424 w 149060"/>
                    <a:gd name="connsiteY4" fmla="*/ 90267 h 101318"/>
                    <a:gd name="connsiteX0" fmla="*/ 0 w 155361"/>
                    <a:gd name="connsiteY0" fmla="*/ 0 h 95487"/>
                    <a:gd name="connsiteX1" fmla="*/ 124206 w 155361"/>
                    <a:gd name="connsiteY1" fmla="*/ 16059 h 95487"/>
                    <a:gd name="connsiteX2" fmla="*/ 154795 w 155361"/>
                    <a:gd name="connsiteY2" fmla="*/ 62875 h 95487"/>
                    <a:gd name="connsiteX3" fmla="*/ 104772 w 155361"/>
                    <a:gd name="connsiteY3" fmla="*/ 94977 h 95487"/>
                    <a:gd name="connsiteX4" fmla="*/ 33725 w 155361"/>
                    <a:gd name="connsiteY4" fmla="*/ 84436 h 95487"/>
                    <a:gd name="connsiteX0" fmla="*/ 4432 w 159793"/>
                    <a:gd name="connsiteY0" fmla="*/ 0 h 95393"/>
                    <a:gd name="connsiteX1" fmla="*/ 128638 w 159793"/>
                    <a:gd name="connsiteY1" fmla="*/ 16059 h 95393"/>
                    <a:gd name="connsiteX2" fmla="*/ 159227 w 159793"/>
                    <a:gd name="connsiteY2" fmla="*/ 62875 h 95393"/>
                    <a:gd name="connsiteX3" fmla="*/ 109204 w 159793"/>
                    <a:gd name="connsiteY3" fmla="*/ 94977 h 95393"/>
                    <a:gd name="connsiteX4" fmla="*/ 0 w 159793"/>
                    <a:gd name="connsiteY4" fmla="*/ 80153 h 95393"/>
                    <a:gd name="connsiteX0" fmla="*/ 4432 w 159585"/>
                    <a:gd name="connsiteY0" fmla="*/ 0 h 95393"/>
                    <a:gd name="connsiteX1" fmla="*/ 125679 w 159585"/>
                    <a:gd name="connsiteY1" fmla="*/ 7999 h 95393"/>
                    <a:gd name="connsiteX2" fmla="*/ 159227 w 159585"/>
                    <a:gd name="connsiteY2" fmla="*/ 62875 h 95393"/>
                    <a:gd name="connsiteX3" fmla="*/ 109204 w 159585"/>
                    <a:gd name="connsiteY3" fmla="*/ 94977 h 95393"/>
                    <a:gd name="connsiteX4" fmla="*/ 0 w 159585"/>
                    <a:gd name="connsiteY4" fmla="*/ 80153 h 95393"/>
                    <a:gd name="connsiteX0" fmla="*/ 0 w 170245"/>
                    <a:gd name="connsiteY0" fmla="*/ 0 h 103924"/>
                    <a:gd name="connsiteX1" fmla="*/ 136339 w 170245"/>
                    <a:gd name="connsiteY1" fmla="*/ 16530 h 103924"/>
                    <a:gd name="connsiteX2" fmla="*/ 169887 w 170245"/>
                    <a:gd name="connsiteY2" fmla="*/ 71406 h 103924"/>
                    <a:gd name="connsiteX3" fmla="*/ 119864 w 170245"/>
                    <a:gd name="connsiteY3" fmla="*/ 103508 h 103924"/>
                    <a:gd name="connsiteX4" fmla="*/ 10660 w 170245"/>
                    <a:gd name="connsiteY4" fmla="*/ 88684 h 103924"/>
                    <a:gd name="connsiteX0" fmla="*/ 0 w 170284"/>
                    <a:gd name="connsiteY0" fmla="*/ 0 h 103924"/>
                    <a:gd name="connsiteX1" fmla="*/ 136983 w 170284"/>
                    <a:gd name="connsiteY1" fmla="*/ 24033 h 103924"/>
                    <a:gd name="connsiteX2" fmla="*/ 169887 w 170284"/>
                    <a:gd name="connsiteY2" fmla="*/ 71406 h 103924"/>
                    <a:gd name="connsiteX3" fmla="*/ 119864 w 170284"/>
                    <a:gd name="connsiteY3" fmla="*/ 103508 h 103924"/>
                    <a:gd name="connsiteX4" fmla="*/ 10660 w 170284"/>
                    <a:gd name="connsiteY4" fmla="*/ 88684 h 103924"/>
                    <a:gd name="connsiteX0" fmla="*/ 0 w 170841"/>
                    <a:gd name="connsiteY0" fmla="*/ 0 h 101609"/>
                    <a:gd name="connsiteX1" fmla="*/ 137540 w 170841"/>
                    <a:gd name="connsiteY1" fmla="*/ 21718 h 101609"/>
                    <a:gd name="connsiteX2" fmla="*/ 170444 w 170841"/>
                    <a:gd name="connsiteY2" fmla="*/ 69091 h 101609"/>
                    <a:gd name="connsiteX3" fmla="*/ 120421 w 170841"/>
                    <a:gd name="connsiteY3" fmla="*/ 101193 h 101609"/>
                    <a:gd name="connsiteX4" fmla="*/ 11217 w 170841"/>
                    <a:gd name="connsiteY4" fmla="*/ 86369 h 101609"/>
                    <a:gd name="connsiteX0" fmla="*/ 0 w 176476"/>
                    <a:gd name="connsiteY0" fmla="*/ 0 h 134810"/>
                    <a:gd name="connsiteX1" fmla="*/ 143175 w 176476"/>
                    <a:gd name="connsiteY1" fmla="*/ 54919 h 134810"/>
                    <a:gd name="connsiteX2" fmla="*/ 176079 w 176476"/>
                    <a:gd name="connsiteY2" fmla="*/ 102292 h 134810"/>
                    <a:gd name="connsiteX3" fmla="*/ 126056 w 176476"/>
                    <a:gd name="connsiteY3" fmla="*/ 134394 h 134810"/>
                    <a:gd name="connsiteX4" fmla="*/ 16852 w 176476"/>
                    <a:gd name="connsiteY4" fmla="*/ 119570 h 134810"/>
                    <a:gd name="connsiteX0" fmla="*/ 0 w 176635"/>
                    <a:gd name="connsiteY0" fmla="*/ 0 h 134810"/>
                    <a:gd name="connsiteX1" fmla="*/ 145368 w 176635"/>
                    <a:gd name="connsiteY1" fmla="*/ 47716 h 134810"/>
                    <a:gd name="connsiteX2" fmla="*/ 176079 w 176635"/>
                    <a:gd name="connsiteY2" fmla="*/ 102292 h 134810"/>
                    <a:gd name="connsiteX3" fmla="*/ 126056 w 176635"/>
                    <a:gd name="connsiteY3" fmla="*/ 134394 h 134810"/>
                    <a:gd name="connsiteX4" fmla="*/ 16852 w 176635"/>
                    <a:gd name="connsiteY4" fmla="*/ 119570 h 134810"/>
                    <a:gd name="connsiteX0" fmla="*/ 7514 w 184149"/>
                    <a:gd name="connsiteY0" fmla="*/ 0 h 134613"/>
                    <a:gd name="connsiteX1" fmla="*/ 152882 w 184149"/>
                    <a:gd name="connsiteY1" fmla="*/ 47716 h 134613"/>
                    <a:gd name="connsiteX2" fmla="*/ 183593 w 184149"/>
                    <a:gd name="connsiteY2" fmla="*/ 102292 h 134613"/>
                    <a:gd name="connsiteX3" fmla="*/ 133570 w 184149"/>
                    <a:gd name="connsiteY3" fmla="*/ 134394 h 134613"/>
                    <a:gd name="connsiteX4" fmla="*/ 0 w 184149"/>
                    <a:gd name="connsiteY4" fmla="*/ 98770 h 134613"/>
                    <a:gd name="connsiteX0" fmla="*/ 7701 w 184336"/>
                    <a:gd name="connsiteY0" fmla="*/ 0 h 134583"/>
                    <a:gd name="connsiteX1" fmla="*/ 153069 w 184336"/>
                    <a:gd name="connsiteY1" fmla="*/ 47716 h 134583"/>
                    <a:gd name="connsiteX2" fmla="*/ 183780 w 184336"/>
                    <a:gd name="connsiteY2" fmla="*/ 102292 h 134583"/>
                    <a:gd name="connsiteX3" fmla="*/ 133757 w 184336"/>
                    <a:gd name="connsiteY3" fmla="*/ 134394 h 134583"/>
                    <a:gd name="connsiteX4" fmla="*/ 0 w 184336"/>
                    <a:gd name="connsiteY4" fmla="*/ 91629 h 134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336" h="134583">
                      <a:moveTo>
                        <a:pt x="7701" y="0"/>
                      </a:moveTo>
                      <a:cubicBezTo>
                        <a:pt x="19299" y="6347"/>
                        <a:pt x="129961" y="35148"/>
                        <a:pt x="153069" y="47716"/>
                      </a:cubicBezTo>
                      <a:cubicBezTo>
                        <a:pt x="176177" y="60284"/>
                        <a:pt x="186999" y="87846"/>
                        <a:pt x="183780" y="102292"/>
                      </a:cubicBezTo>
                      <a:cubicBezTo>
                        <a:pt x="180561" y="116738"/>
                        <a:pt x="153935" y="130800"/>
                        <a:pt x="133757" y="134394"/>
                      </a:cubicBezTo>
                      <a:cubicBezTo>
                        <a:pt x="113579" y="137988"/>
                        <a:pt x="10368" y="89107"/>
                        <a:pt x="0" y="91629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46" name="Oval 124">
              <a:extLst>
                <a:ext uri="{FF2B5EF4-FFF2-40B4-BE49-F238E27FC236}">
                  <a16:creationId xmlns:a16="http://schemas.microsoft.com/office/drawing/2014/main" id="{F68B9794-70F6-48AB-A2B5-29B4C572C088}"/>
                </a:ext>
              </a:extLst>
            </p:cNvPr>
            <p:cNvSpPr/>
            <p:nvPr/>
          </p:nvSpPr>
          <p:spPr>
            <a:xfrm rot="1022508" flipH="1">
              <a:off x="4672001" y="3529060"/>
              <a:ext cx="644838" cy="1240962"/>
            </a:xfrm>
            <a:custGeom>
              <a:avLst/>
              <a:gdLst>
                <a:gd name="connsiteX0" fmla="*/ 0 w 828028"/>
                <a:gd name="connsiteY0" fmla="*/ 835762 h 1671523"/>
                <a:gd name="connsiteX1" fmla="*/ 414014 w 828028"/>
                <a:gd name="connsiteY1" fmla="*/ 0 h 1671523"/>
                <a:gd name="connsiteX2" fmla="*/ 828028 w 828028"/>
                <a:gd name="connsiteY2" fmla="*/ 835762 h 1671523"/>
                <a:gd name="connsiteX3" fmla="*/ 414014 w 828028"/>
                <a:gd name="connsiteY3" fmla="*/ 1671524 h 1671523"/>
                <a:gd name="connsiteX4" fmla="*/ 0 w 828028"/>
                <a:gd name="connsiteY4" fmla="*/ 835762 h 1671523"/>
                <a:gd name="connsiteX0" fmla="*/ 112725 w 940753"/>
                <a:gd name="connsiteY0" fmla="*/ 835762 h 2168439"/>
                <a:gd name="connsiteX1" fmla="*/ 526739 w 940753"/>
                <a:gd name="connsiteY1" fmla="*/ 0 h 2168439"/>
                <a:gd name="connsiteX2" fmla="*/ 940753 w 940753"/>
                <a:gd name="connsiteY2" fmla="*/ 835762 h 2168439"/>
                <a:gd name="connsiteX3" fmla="*/ 526739 w 940753"/>
                <a:gd name="connsiteY3" fmla="*/ 1671524 h 2168439"/>
                <a:gd name="connsiteX4" fmla="*/ 27904 w 940753"/>
                <a:gd name="connsiteY4" fmla="*/ 2139069 h 2168439"/>
                <a:gd name="connsiteX5" fmla="*/ 112725 w 940753"/>
                <a:gd name="connsiteY5" fmla="*/ 835762 h 2168439"/>
                <a:gd name="connsiteX0" fmla="*/ 112725 w 940753"/>
                <a:gd name="connsiteY0" fmla="*/ 835762 h 2191007"/>
                <a:gd name="connsiteX1" fmla="*/ 526739 w 940753"/>
                <a:gd name="connsiteY1" fmla="*/ 0 h 2191007"/>
                <a:gd name="connsiteX2" fmla="*/ 940753 w 940753"/>
                <a:gd name="connsiteY2" fmla="*/ 835762 h 2191007"/>
                <a:gd name="connsiteX3" fmla="*/ 637772 w 940753"/>
                <a:gd name="connsiteY3" fmla="*/ 1899536 h 2191007"/>
                <a:gd name="connsiteX4" fmla="*/ 27904 w 940753"/>
                <a:gd name="connsiteY4" fmla="*/ 2139069 h 2191007"/>
                <a:gd name="connsiteX5" fmla="*/ 112725 w 940753"/>
                <a:gd name="connsiteY5" fmla="*/ 835762 h 2191007"/>
                <a:gd name="connsiteX0" fmla="*/ 112725 w 688353"/>
                <a:gd name="connsiteY0" fmla="*/ 836744 h 2188292"/>
                <a:gd name="connsiteX1" fmla="*/ 526739 w 688353"/>
                <a:gd name="connsiteY1" fmla="*/ 982 h 2188292"/>
                <a:gd name="connsiteX2" fmla="*/ 652924 w 688353"/>
                <a:gd name="connsiteY2" fmla="*/ 994265 h 2188292"/>
                <a:gd name="connsiteX3" fmla="*/ 637772 w 688353"/>
                <a:gd name="connsiteY3" fmla="*/ 1900518 h 2188292"/>
                <a:gd name="connsiteX4" fmla="*/ 27904 w 688353"/>
                <a:gd name="connsiteY4" fmla="*/ 2140051 h 2188292"/>
                <a:gd name="connsiteX5" fmla="*/ 112725 w 688353"/>
                <a:gd name="connsiteY5" fmla="*/ 836744 h 2188292"/>
                <a:gd name="connsiteX0" fmla="*/ 112725 w 920062"/>
                <a:gd name="connsiteY0" fmla="*/ 872697 h 2224245"/>
                <a:gd name="connsiteX1" fmla="*/ 526739 w 920062"/>
                <a:gd name="connsiteY1" fmla="*/ 36935 h 2224245"/>
                <a:gd name="connsiteX2" fmla="*/ 918985 w 920062"/>
                <a:gd name="connsiteY2" fmla="*/ 236206 h 2224245"/>
                <a:gd name="connsiteX3" fmla="*/ 652924 w 920062"/>
                <a:gd name="connsiteY3" fmla="*/ 1030218 h 2224245"/>
                <a:gd name="connsiteX4" fmla="*/ 637772 w 920062"/>
                <a:gd name="connsiteY4" fmla="*/ 1936471 h 2224245"/>
                <a:gd name="connsiteX5" fmla="*/ 27904 w 920062"/>
                <a:gd name="connsiteY5" fmla="*/ 2176004 h 2224245"/>
                <a:gd name="connsiteX6" fmla="*/ 112725 w 920062"/>
                <a:gd name="connsiteY6" fmla="*/ 872697 h 2224245"/>
                <a:gd name="connsiteX0" fmla="*/ 110100 w 917437"/>
                <a:gd name="connsiteY0" fmla="*/ 998095 h 2349643"/>
                <a:gd name="connsiteX1" fmla="*/ 426107 w 917437"/>
                <a:gd name="connsiteY1" fmla="*/ 23453 h 2349643"/>
                <a:gd name="connsiteX2" fmla="*/ 916360 w 917437"/>
                <a:gd name="connsiteY2" fmla="*/ 361604 h 2349643"/>
                <a:gd name="connsiteX3" fmla="*/ 650299 w 917437"/>
                <a:gd name="connsiteY3" fmla="*/ 1155616 h 2349643"/>
                <a:gd name="connsiteX4" fmla="*/ 635147 w 917437"/>
                <a:gd name="connsiteY4" fmla="*/ 2061869 h 2349643"/>
                <a:gd name="connsiteX5" fmla="*/ 25279 w 917437"/>
                <a:gd name="connsiteY5" fmla="*/ 2301402 h 2349643"/>
                <a:gd name="connsiteX6" fmla="*/ 110100 w 917437"/>
                <a:gd name="connsiteY6" fmla="*/ 998095 h 2349643"/>
                <a:gd name="connsiteX0" fmla="*/ 110100 w 807589"/>
                <a:gd name="connsiteY0" fmla="*/ 992881 h 2344429"/>
                <a:gd name="connsiteX1" fmla="*/ 426107 w 807589"/>
                <a:gd name="connsiteY1" fmla="*/ 18239 h 2344429"/>
                <a:gd name="connsiteX2" fmla="*/ 805908 w 807589"/>
                <a:gd name="connsiteY2" fmla="*/ 405836 h 2344429"/>
                <a:gd name="connsiteX3" fmla="*/ 650299 w 807589"/>
                <a:gd name="connsiteY3" fmla="*/ 1150402 h 2344429"/>
                <a:gd name="connsiteX4" fmla="*/ 635147 w 807589"/>
                <a:gd name="connsiteY4" fmla="*/ 2056655 h 2344429"/>
                <a:gd name="connsiteX5" fmla="*/ 25279 w 807589"/>
                <a:gd name="connsiteY5" fmla="*/ 2296188 h 2344429"/>
                <a:gd name="connsiteX6" fmla="*/ 110100 w 807589"/>
                <a:gd name="connsiteY6" fmla="*/ 992881 h 2344429"/>
                <a:gd name="connsiteX0" fmla="*/ 110100 w 807908"/>
                <a:gd name="connsiteY0" fmla="*/ 992881 h 2344353"/>
                <a:gd name="connsiteX1" fmla="*/ 426107 w 807908"/>
                <a:gd name="connsiteY1" fmla="*/ 18239 h 2344353"/>
                <a:gd name="connsiteX2" fmla="*/ 805908 w 807908"/>
                <a:gd name="connsiteY2" fmla="*/ 405836 h 2344353"/>
                <a:gd name="connsiteX3" fmla="*/ 650299 w 807908"/>
                <a:gd name="connsiteY3" fmla="*/ 1150402 h 2344353"/>
                <a:gd name="connsiteX4" fmla="*/ 579944 w 807908"/>
                <a:gd name="connsiteY4" fmla="*/ 1153808 h 2344353"/>
                <a:gd name="connsiteX5" fmla="*/ 635147 w 807908"/>
                <a:gd name="connsiteY5" fmla="*/ 2056655 h 2344353"/>
                <a:gd name="connsiteX6" fmla="*/ 25279 w 807908"/>
                <a:gd name="connsiteY6" fmla="*/ 2296188 h 2344353"/>
                <a:gd name="connsiteX7" fmla="*/ 110100 w 807908"/>
                <a:gd name="connsiteY7" fmla="*/ 992881 h 2344353"/>
                <a:gd name="connsiteX0" fmla="*/ 38669 w 849888"/>
                <a:gd name="connsiteY0" fmla="*/ 991633 h 2344295"/>
                <a:gd name="connsiteX1" fmla="*/ 468087 w 849888"/>
                <a:gd name="connsiteY1" fmla="*/ 18181 h 2344295"/>
                <a:gd name="connsiteX2" fmla="*/ 847888 w 849888"/>
                <a:gd name="connsiteY2" fmla="*/ 405778 h 2344295"/>
                <a:gd name="connsiteX3" fmla="*/ 692279 w 849888"/>
                <a:gd name="connsiteY3" fmla="*/ 1150344 h 2344295"/>
                <a:gd name="connsiteX4" fmla="*/ 621924 w 849888"/>
                <a:gd name="connsiteY4" fmla="*/ 1153750 h 2344295"/>
                <a:gd name="connsiteX5" fmla="*/ 677127 w 849888"/>
                <a:gd name="connsiteY5" fmla="*/ 2056597 h 2344295"/>
                <a:gd name="connsiteX6" fmla="*/ 67259 w 849888"/>
                <a:gd name="connsiteY6" fmla="*/ 2296130 h 2344295"/>
                <a:gd name="connsiteX7" fmla="*/ 38669 w 849888"/>
                <a:gd name="connsiteY7" fmla="*/ 991633 h 2344295"/>
                <a:gd name="connsiteX0" fmla="*/ 38669 w 849923"/>
                <a:gd name="connsiteY0" fmla="*/ 991633 h 2344371"/>
                <a:gd name="connsiteX1" fmla="*/ 468087 w 849923"/>
                <a:gd name="connsiteY1" fmla="*/ 18181 h 2344371"/>
                <a:gd name="connsiteX2" fmla="*/ 847888 w 849923"/>
                <a:gd name="connsiteY2" fmla="*/ 405778 h 2344371"/>
                <a:gd name="connsiteX3" fmla="*/ 692279 w 849923"/>
                <a:gd name="connsiteY3" fmla="*/ 1150344 h 2344371"/>
                <a:gd name="connsiteX4" fmla="*/ 677127 w 849923"/>
                <a:gd name="connsiteY4" fmla="*/ 2056597 h 2344371"/>
                <a:gd name="connsiteX5" fmla="*/ 67259 w 849923"/>
                <a:gd name="connsiteY5" fmla="*/ 2296130 h 2344371"/>
                <a:gd name="connsiteX6" fmla="*/ 38669 w 849923"/>
                <a:gd name="connsiteY6" fmla="*/ 991633 h 2344371"/>
                <a:gd name="connsiteX0" fmla="*/ 38669 w 849255"/>
                <a:gd name="connsiteY0" fmla="*/ 991633 h 2345055"/>
                <a:gd name="connsiteX1" fmla="*/ 468087 w 849255"/>
                <a:gd name="connsiteY1" fmla="*/ 18181 h 2345055"/>
                <a:gd name="connsiteX2" fmla="*/ 847888 w 849255"/>
                <a:gd name="connsiteY2" fmla="*/ 405778 h 2345055"/>
                <a:gd name="connsiteX3" fmla="*/ 612330 w 849255"/>
                <a:gd name="connsiteY3" fmla="*/ 1119841 h 2345055"/>
                <a:gd name="connsiteX4" fmla="*/ 677127 w 849255"/>
                <a:gd name="connsiteY4" fmla="*/ 2056597 h 2345055"/>
                <a:gd name="connsiteX5" fmla="*/ 67259 w 849255"/>
                <a:gd name="connsiteY5" fmla="*/ 2296130 h 2345055"/>
                <a:gd name="connsiteX6" fmla="*/ 38669 w 849255"/>
                <a:gd name="connsiteY6" fmla="*/ 991633 h 2345055"/>
                <a:gd name="connsiteX0" fmla="*/ 38669 w 849255"/>
                <a:gd name="connsiteY0" fmla="*/ 991633 h 2354678"/>
                <a:gd name="connsiteX1" fmla="*/ 468087 w 849255"/>
                <a:gd name="connsiteY1" fmla="*/ 18181 h 2354678"/>
                <a:gd name="connsiteX2" fmla="*/ 847888 w 849255"/>
                <a:gd name="connsiteY2" fmla="*/ 405778 h 2354678"/>
                <a:gd name="connsiteX3" fmla="*/ 612330 w 849255"/>
                <a:gd name="connsiteY3" fmla="*/ 1119841 h 2354678"/>
                <a:gd name="connsiteX4" fmla="*/ 547427 w 849255"/>
                <a:gd name="connsiteY4" fmla="*/ 2111077 h 2354678"/>
                <a:gd name="connsiteX5" fmla="*/ 67259 w 849255"/>
                <a:gd name="connsiteY5" fmla="*/ 2296130 h 2354678"/>
                <a:gd name="connsiteX6" fmla="*/ 38669 w 849255"/>
                <a:gd name="connsiteY6" fmla="*/ 991633 h 2354678"/>
                <a:gd name="connsiteX0" fmla="*/ 38669 w 888265"/>
                <a:gd name="connsiteY0" fmla="*/ 991633 h 2354480"/>
                <a:gd name="connsiteX1" fmla="*/ 468087 w 888265"/>
                <a:gd name="connsiteY1" fmla="*/ 18181 h 2354480"/>
                <a:gd name="connsiteX2" fmla="*/ 847888 w 888265"/>
                <a:gd name="connsiteY2" fmla="*/ 405778 h 2354480"/>
                <a:gd name="connsiteX3" fmla="*/ 878000 w 888265"/>
                <a:gd name="connsiteY3" fmla="*/ 1126439 h 2354480"/>
                <a:gd name="connsiteX4" fmla="*/ 547427 w 888265"/>
                <a:gd name="connsiteY4" fmla="*/ 2111077 h 2354480"/>
                <a:gd name="connsiteX5" fmla="*/ 67259 w 888265"/>
                <a:gd name="connsiteY5" fmla="*/ 2296130 h 2354480"/>
                <a:gd name="connsiteX6" fmla="*/ 38669 w 888265"/>
                <a:gd name="connsiteY6" fmla="*/ 991633 h 2354480"/>
                <a:gd name="connsiteX0" fmla="*/ 15358 w 1007172"/>
                <a:gd name="connsiteY0" fmla="*/ 1001574 h 2354942"/>
                <a:gd name="connsiteX1" fmla="*/ 586994 w 1007172"/>
                <a:gd name="connsiteY1" fmla="*/ 18643 h 2354942"/>
                <a:gd name="connsiteX2" fmla="*/ 966795 w 1007172"/>
                <a:gd name="connsiteY2" fmla="*/ 406240 h 2354942"/>
                <a:gd name="connsiteX3" fmla="*/ 996907 w 1007172"/>
                <a:gd name="connsiteY3" fmla="*/ 1126901 h 2354942"/>
                <a:gd name="connsiteX4" fmla="*/ 666334 w 1007172"/>
                <a:gd name="connsiteY4" fmla="*/ 2111539 h 2354942"/>
                <a:gd name="connsiteX5" fmla="*/ 186166 w 1007172"/>
                <a:gd name="connsiteY5" fmla="*/ 2296592 h 2354942"/>
                <a:gd name="connsiteX6" fmla="*/ 15358 w 1007172"/>
                <a:gd name="connsiteY6" fmla="*/ 1001574 h 2354942"/>
                <a:gd name="connsiteX0" fmla="*/ 30345 w 1022159"/>
                <a:gd name="connsiteY0" fmla="*/ 1001574 h 2382301"/>
                <a:gd name="connsiteX1" fmla="*/ 601981 w 1022159"/>
                <a:gd name="connsiteY1" fmla="*/ 18643 h 2382301"/>
                <a:gd name="connsiteX2" fmla="*/ 981782 w 1022159"/>
                <a:gd name="connsiteY2" fmla="*/ 406240 h 2382301"/>
                <a:gd name="connsiteX3" fmla="*/ 1011894 w 1022159"/>
                <a:gd name="connsiteY3" fmla="*/ 1126901 h 2382301"/>
                <a:gd name="connsiteX4" fmla="*/ 681321 w 1022159"/>
                <a:gd name="connsiteY4" fmla="*/ 2111539 h 2382301"/>
                <a:gd name="connsiteX5" fmla="*/ 117098 w 1022159"/>
                <a:gd name="connsiteY5" fmla="*/ 2329204 h 2382301"/>
                <a:gd name="connsiteX6" fmla="*/ 30345 w 1022159"/>
                <a:gd name="connsiteY6" fmla="*/ 1001574 h 2382301"/>
                <a:gd name="connsiteX0" fmla="*/ 20427 w 1012241"/>
                <a:gd name="connsiteY0" fmla="*/ 1054838 h 2435565"/>
                <a:gd name="connsiteX1" fmla="*/ 452477 w 1012241"/>
                <a:gd name="connsiteY1" fmla="*/ 16393 h 2435565"/>
                <a:gd name="connsiteX2" fmla="*/ 971864 w 1012241"/>
                <a:gd name="connsiteY2" fmla="*/ 459504 h 2435565"/>
                <a:gd name="connsiteX3" fmla="*/ 1001976 w 1012241"/>
                <a:gd name="connsiteY3" fmla="*/ 1180165 h 2435565"/>
                <a:gd name="connsiteX4" fmla="*/ 671403 w 1012241"/>
                <a:gd name="connsiteY4" fmla="*/ 2164803 h 2435565"/>
                <a:gd name="connsiteX5" fmla="*/ 107180 w 1012241"/>
                <a:gd name="connsiteY5" fmla="*/ 2382468 h 2435565"/>
                <a:gd name="connsiteX6" fmla="*/ 20427 w 1012241"/>
                <a:gd name="connsiteY6" fmla="*/ 1054838 h 2435565"/>
                <a:gd name="connsiteX0" fmla="*/ 20427 w 975712"/>
                <a:gd name="connsiteY0" fmla="*/ 1054838 h 2436258"/>
                <a:gd name="connsiteX1" fmla="*/ 452477 w 975712"/>
                <a:gd name="connsiteY1" fmla="*/ 16393 h 2436258"/>
                <a:gd name="connsiteX2" fmla="*/ 971864 w 975712"/>
                <a:gd name="connsiteY2" fmla="*/ 459504 h 2436258"/>
                <a:gd name="connsiteX3" fmla="*/ 893722 w 975712"/>
                <a:gd name="connsiteY3" fmla="*/ 1153621 h 2436258"/>
                <a:gd name="connsiteX4" fmla="*/ 671403 w 975712"/>
                <a:gd name="connsiteY4" fmla="*/ 2164803 h 2436258"/>
                <a:gd name="connsiteX5" fmla="*/ 107180 w 975712"/>
                <a:gd name="connsiteY5" fmla="*/ 2382468 h 2436258"/>
                <a:gd name="connsiteX6" fmla="*/ 20427 w 975712"/>
                <a:gd name="connsiteY6" fmla="*/ 1054838 h 243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5712" h="2436258">
                  <a:moveTo>
                    <a:pt x="20427" y="1054838"/>
                  </a:moveTo>
                  <a:cubicBezTo>
                    <a:pt x="77976" y="660492"/>
                    <a:pt x="293904" y="115615"/>
                    <a:pt x="452477" y="16393"/>
                  </a:cubicBezTo>
                  <a:cubicBezTo>
                    <a:pt x="611050" y="-82829"/>
                    <a:pt x="950833" y="293957"/>
                    <a:pt x="971864" y="459504"/>
                  </a:cubicBezTo>
                  <a:cubicBezTo>
                    <a:pt x="992895" y="625051"/>
                    <a:pt x="922182" y="878484"/>
                    <a:pt x="893722" y="1153621"/>
                  </a:cubicBezTo>
                  <a:cubicBezTo>
                    <a:pt x="865262" y="1428758"/>
                    <a:pt x="802493" y="1959995"/>
                    <a:pt x="671403" y="2164803"/>
                  </a:cubicBezTo>
                  <a:cubicBezTo>
                    <a:pt x="540313" y="2369611"/>
                    <a:pt x="176182" y="2521762"/>
                    <a:pt x="107180" y="2382468"/>
                  </a:cubicBezTo>
                  <a:cubicBezTo>
                    <a:pt x="38178" y="2243174"/>
                    <a:pt x="-37122" y="1449184"/>
                    <a:pt x="20427" y="105483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B4E7A264-CC01-4FC9-BC9C-A4DF361B7A09}"/>
                </a:ext>
              </a:extLst>
            </p:cNvPr>
            <p:cNvGrpSpPr/>
            <p:nvPr/>
          </p:nvGrpSpPr>
          <p:grpSpPr>
            <a:xfrm>
              <a:off x="5192565" y="3232598"/>
              <a:ext cx="519428" cy="405419"/>
              <a:chOff x="5581670" y="2658137"/>
              <a:chExt cx="809185" cy="631577"/>
            </a:xfrm>
            <a:grpFill/>
          </p:grpSpPr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43B8F10D-1A40-44D6-9C80-E94567D34383}"/>
                  </a:ext>
                </a:extLst>
              </p:cNvPr>
              <p:cNvSpPr/>
              <p:nvPr/>
            </p:nvSpPr>
            <p:spPr>
              <a:xfrm>
                <a:off x="5590002" y="2747710"/>
                <a:ext cx="96889" cy="74267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31EC1AF5-1788-4FCA-9BC3-4B30D281F23F}"/>
                  </a:ext>
                </a:extLst>
              </p:cNvPr>
              <p:cNvSpPr/>
              <p:nvPr/>
            </p:nvSpPr>
            <p:spPr>
              <a:xfrm>
                <a:off x="5781787" y="2682710"/>
                <a:ext cx="96889" cy="74267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45C324C6-F00D-4F6E-BA42-0247D81C8A86}"/>
                  </a:ext>
                </a:extLst>
              </p:cNvPr>
              <p:cNvSpPr/>
              <p:nvPr/>
            </p:nvSpPr>
            <p:spPr>
              <a:xfrm>
                <a:off x="5703954" y="2821976"/>
                <a:ext cx="96889" cy="74267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F064952B-3CFB-4CD1-BAAD-AA29CC120C32}"/>
                  </a:ext>
                </a:extLst>
              </p:cNvPr>
              <p:cNvGrpSpPr/>
              <p:nvPr/>
            </p:nvGrpSpPr>
            <p:grpSpPr>
              <a:xfrm>
                <a:off x="5855248" y="2813454"/>
                <a:ext cx="133157" cy="111399"/>
                <a:chOff x="6166666" y="3733818"/>
                <a:chExt cx="360596" cy="301674"/>
              </a:xfrm>
              <a:grpFill/>
            </p:grpSpPr>
            <p:sp>
              <p:nvSpPr>
                <p:cNvPr id="453" name="Oval 452">
                  <a:extLst>
                    <a:ext uri="{FF2B5EF4-FFF2-40B4-BE49-F238E27FC236}">
                      <a16:creationId xmlns:a16="http://schemas.microsoft.com/office/drawing/2014/main" id="{91ABB774-7E89-484E-B39E-C07E1E9B6D67}"/>
                    </a:ext>
                  </a:extLst>
                </p:cNvPr>
                <p:cNvSpPr/>
                <p:nvPr/>
              </p:nvSpPr>
              <p:spPr>
                <a:xfrm>
                  <a:off x="6166666" y="3834376"/>
                  <a:ext cx="262375" cy="201116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F07CD686-5800-42B3-9C7F-37340B25762F}"/>
                    </a:ext>
                  </a:extLst>
                </p:cNvPr>
                <p:cNvSpPr/>
                <p:nvPr/>
              </p:nvSpPr>
              <p:spPr>
                <a:xfrm>
                  <a:off x="6264887" y="3733818"/>
                  <a:ext cx="262375" cy="201116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7" name="Oval 79">
                <a:extLst>
                  <a:ext uri="{FF2B5EF4-FFF2-40B4-BE49-F238E27FC236}">
                    <a16:creationId xmlns:a16="http://schemas.microsoft.com/office/drawing/2014/main" id="{1D43396E-B832-4A57-A096-7D198128E814}"/>
                  </a:ext>
                </a:extLst>
              </p:cNvPr>
              <p:cNvSpPr/>
              <p:nvPr/>
            </p:nvSpPr>
            <p:spPr>
              <a:xfrm>
                <a:off x="5581670" y="2729574"/>
                <a:ext cx="95051" cy="84826"/>
              </a:xfrm>
              <a:custGeom>
                <a:avLst/>
                <a:gdLst>
                  <a:gd name="connsiteX0" fmla="*/ 0 w 117944"/>
                  <a:gd name="connsiteY0" fmla="*/ 49102 h 98203"/>
                  <a:gd name="connsiteX1" fmla="*/ 58972 w 117944"/>
                  <a:gd name="connsiteY1" fmla="*/ 0 h 98203"/>
                  <a:gd name="connsiteX2" fmla="*/ 117944 w 117944"/>
                  <a:gd name="connsiteY2" fmla="*/ 49102 h 98203"/>
                  <a:gd name="connsiteX3" fmla="*/ 58972 w 117944"/>
                  <a:gd name="connsiteY3" fmla="*/ 98204 h 98203"/>
                  <a:gd name="connsiteX4" fmla="*/ 0 w 117944"/>
                  <a:gd name="connsiteY4" fmla="*/ 49102 h 98203"/>
                  <a:gd name="connsiteX0" fmla="*/ 0 w 132231"/>
                  <a:gd name="connsiteY0" fmla="*/ 49102 h 98204"/>
                  <a:gd name="connsiteX1" fmla="*/ 58972 w 132231"/>
                  <a:gd name="connsiteY1" fmla="*/ 0 h 98204"/>
                  <a:gd name="connsiteX2" fmla="*/ 132231 w 132231"/>
                  <a:gd name="connsiteY2" fmla="*/ 49102 h 98204"/>
                  <a:gd name="connsiteX3" fmla="*/ 58972 w 132231"/>
                  <a:gd name="connsiteY3" fmla="*/ 98204 h 98204"/>
                  <a:gd name="connsiteX4" fmla="*/ 0 w 132231"/>
                  <a:gd name="connsiteY4" fmla="*/ 49102 h 98204"/>
                  <a:gd name="connsiteX0" fmla="*/ 27 w 132258"/>
                  <a:gd name="connsiteY0" fmla="*/ 49102 h 102967"/>
                  <a:gd name="connsiteX1" fmla="*/ 58999 w 132258"/>
                  <a:gd name="connsiteY1" fmla="*/ 0 h 102967"/>
                  <a:gd name="connsiteX2" fmla="*/ 132258 w 132258"/>
                  <a:gd name="connsiteY2" fmla="*/ 49102 h 102967"/>
                  <a:gd name="connsiteX3" fmla="*/ 66143 w 132258"/>
                  <a:gd name="connsiteY3" fmla="*/ 102967 h 102967"/>
                  <a:gd name="connsiteX4" fmla="*/ 27 w 132258"/>
                  <a:gd name="connsiteY4" fmla="*/ 49102 h 102967"/>
                  <a:gd name="connsiteX0" fmla="*/ 27 w 137660"/>
                  <a:gd name="connsiteY0" fmla="*/ 49102 h 103927"/>
                  <a:gd name="connsiteX1" fmla="*/ 58999 w 137660"/>
                  <a:gd name="connsiteY1" fmla="*/ 0 h 103927"/>
                  <a:gd name="connsiteX2" fmla="*/ 132258 w 137660"/>
                  <a:gd name="connsiteY2" fmla="*/ 49102 h 103927"/>
                  <a:gd name="connsiteX3" fmla="*/ 127496 w 137660"/>
                  <a:gd name="connsiteY3" fmla="*/ 81110 h 103927"/>
                  <a:gd name="connsiteX4" fmla="*/ 66143 w 137660"/>
                  <a:gd name="connsiteY4" fmla="*/ 102967 h 103927"/>
                  <a:gd name="connsiteX5" fmla="*/ 27 w 137660"/>
                  <a:gd name="connsiteY5" fmla="*/ 49102 h 103927"/>
                  <a:gd name="connsiteX0" fmla="*/ 0 w 137633"/>
                  <a:gd name="connsiteY0" fmla="*/ 53864 h 108689"/>
                  <a:gd name="connsiteX1" fmla="*/ 66115 w 137633"/>
                  <a:gd name="connsiteY1" fmla="*/ 0 h 108689"/>
                  <a:gd name="connsiteX2" fmla="*/ 132231 w 137633"/>
                  <a:gd name="connsiteY2" fmla="*/ 53864 h 108689"/>
                  <a:gd name="connsiteX3" fmla="*/ 127469 w 137633"/>
                  <a:gd name="connsiteY3" fmla="*/ 85872 h 108689"/>
                  <a:gd name="connsiteX4" fmla="*/ 66116 w 137633"/>
                  <a:gd name="connsiteY4" fmla="*/ 107729 h 108689"/>
                  <a:gd name="connsiteX5" fmla="*/ 0 w 137633"/>
                  <a:gd name="connsiteY5" fmla="*/ 53864 h 108689"/>
                  <a:gd name="connsiteX0" fmla="*/ 0 w 147158"/>
                  <a:gd name="connsiteY0" fmla="*/ 53864 h 108689"/>
                  <a:gd name="connsiteX1" fmla="*/ 75640 w 147158"/>
                  <a:gd name="connsiteY1" fmla="*/ 0 h 108689"/>
                  <a:gd name="connsiteX2" fmla="*/ 141756 w 147158"/>
                  <a:gd name="connsiteY2" fmla="*/ 53864 h 108689"/>
                  <a:gd name="connsiteX3" fmla="*/ 136994 w 147158"/>
                  <a:gd name="connsiteY3" fmla="*/ 85872 h 108689"/>
                  <a:gd name="connsiteX4" fmla="*/ 75641 w 147158"/>
                  <a:gd name="connsiteY4" fmla="*/ 107729 h 108689"/>
                  <a:gd name="connsiteX5" fmla="*/ 0 w 147158"/>
                  <a:gd name="connsiteY5" fmla="*/ 53864 h 108689"/>
                  <a:gd name="connsiteX0" fmla="*/ 0 w 140122"/>
                  <a:gd name="connsiteY0" fmla="*/ 23653 h 111877"/>
                  <a:gd name="connsiteX1" fmla="*/ 68604 w 140122"/>
                  <a:gd name="connsiteY1" fmla="*/ 1449 h 111877"/>
                  <a:gd name="connsiteX2" fmla="*/ 134720 w 140122"/>
                  <a:gd name="connsiteY2" fmla="*/ 55313 h 111877"/>
                  <a:gd name="connsiteX3" fmla="*/ 129958 w 140122"/>
                  <a:gd name="connsiteY3" fmla="*/ 87321 h 111877"/>
                  <a:gd name="connsiteX4" fmla="*/ 68605 w 140122"/>
                  <a:gd name="connsiteY4" fmla="*/ 109178 h 111877"/>
                  <a:gd name="connsiteX5" fmla="*/ 0 w 140122"/>
                  <a:gd name="connsiteY5" fmla="*/ 23653 h 111877"/>
                  <a:gd name="connsiteX0" fmla="*/ 298 w 140420"/>
                  <a:gd name="connsiteY0" fmla="*/ 37091 h 125315"/>
                  <a:gd name="connsiteX1" fmla="*/ 97045 w 140420"/>
                  <a:gd name="connsiteY1" fmla="*/ 816 h 125315"/>
                  <a:gd name="connsiteX2" fmla="*/ 135018 w 140420"/>
                  <a:gd name="connsiteY2" fmla="*/ 68751 h 125315"/>
                  <a:gd name="connsiteX3" fmla="*/ 130256 w 140420"/>
                  <a:gd name="connsiteY3" fmla="*/ 100759 h 125315"/>
                  <a:gd name="connsiteX4" fmla="*/ 68903 w 140420"/>
                  <a:gd name="connsiteY4" fmla="*/ 122616 h 125315"/>
                  <a:gd name="connsiteX5" fmla="*/ 298 w 140420"/>
                  <a:gd name="connsiteY5" fmla="*/ 37091 h 125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20" h="125315">
                    <a:moveTo>
                      <a:pt x="298" y="37091"/>
                    </a:moveTo>
                    <a:cubicBezTo>
                      <a:pt x="4988" y="16791"/>
                      <a:pt x="74592" y="-4461"/>
                      <a:pt x="97045" y="816"/>
                    </a:cubicBezTo>
                    <a:cubicBezTo>
                      <a:pt x="119498" y="6093"/>
                      <a:pt x="125983" y="55630"/>
                      <a:pt x="135018" y="68751"/>
                    </a:cubicBezTo>
                    <a:cubicBezTo>
                      <a:pt x="144053" y="81872"/>
                      <a:pt x="141275" y="91782"/>
                      <a:pt x="130256" y="100759"/>
                    </a:cubicBezTo>
                    <a:cubicBezTo>
                      <a:pt x="119237" y="109737"/>
                      <a:pt x="90563" y="133227"/>
                      <a:pt x="68903" y="122616"/>
                    </a:cubicBezTo>
                    <a:cubicBezTo>
                      <a:pt x="47243" y="112005"/>
                      <a:pt x="-4392" y="57391"/>
                      <a:pt x="298" y="3709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448" name="Group 447">
                <a:extLst>
                  <a:ext uri="{FF2B5EF4-FFF2-40B4-BE49-F238E27FC236}">
                    <a16:creationId xmlns:a16="http://schemas.microsoft.com/office/drawing/2014/main" id="{21B57C83-9094-4A2C-B187-15AB17BEEA98}"/>
                  </a:ext>
                </a:extLst>
              </p:cNvPr>
              <p:cNvGrpSpPr/>
              <p:nvPr/>
            </p:nvGrpSpPr>
            <p:grpSpPr>
              <a:xfrm>
                <a:off x="6063035" y="3098876"/>
                <a:ext cx="327820" cy="190838"/>
                <a:chOff x="6265630" y="4122818"/>
                <a:chExt cx="624198" cy="363372"/>
              </a:xfrm>
              <a:grpFill/>
            </p:grpSpPr>
            <p:sp>
              <p:nvSpPr>
                <p:cNvPr id="451" name="Oval 450">
                  <a:extLst>
                    <a:ext uri="{FF2B5EF4-FFF2-40B4-BE49-F238E27FC236}">
                      <a16:creationId xmlns:a16="http://schemas.microsoft.com/office/drawing/2014/main" id="{5BEE9B48-DC54-4855-A735-A54EBC42C70A}"/>
                    </a:ext>
                  </a:extLst>
                </p:cNvPr>
                <p:cNvSpPr/>
                <p:nvPr/>
              </p:nvSpPr>
              <p:spPr>
                <a:xfrm>
                  <a:off x="6265630" y="4312435"/>
                  <a:ext cx="226678" cy="173755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39139A53-C2AF-4029-9197-81D104C7BCF8}"/>
                    </a:ext>
                  </a:extLst>
                </p:cNvPr>
                <p:cNvSpPr/>
                <p:nvPr/>
              </p:nvSpPr>
              <p:spPr>
                <a:xfrm>
                  <a:off x="6663145" y="4122818"/>
                  <a:ext cx="226683" cy="173754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3FB36FCB-F779-4876-8ED8-804EB7489F27}"/>
                  </a:ext>
                </a:extLst>
              </p:cNvPr>
              <p:cNvSpPr/>
              <p:nvPr/>
            </p:nvSpPr>
            <p:spPr>
              <a:xfrm>
                <a:off x="5952135" y="2961571"/>
                <a:ext cx="153440" cy="117615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0" name="Oval 79">
                <a:extLst>
                  <a:ext uri="{FF2B5EF4-FFF2-40B4-BE49-F238E27FC236}">
                    <a16:creationId xmlns:a16="http://schemas.microsoft.com/office/drawing/2014/main" id="{E17EE7FF-A2B2-4FE3-8214-2082FB48A380}"/>
                  </a:ext>
                </a:extLst>
              </p:cNvPr>
              <p:cNvSpPr/>
              <p:nvPr/>
            </p:nvSpPr>
            <p:spPr>
              <a:xfrm>
                <a:off x="5769789" y="2658137"/>
                <a:ext cx="95051" cy="84826"/>
              </a:xfrm>
              <a:custGeom>
                <a:avLst/>
                <a:gdLst>
                  <a:gd name="connsiteX0" fmla="*/ 0 w 117944"/>
                  <a:gd name="connsiteY0" fmla="*/ 49102 h 98203"/>
                  <a:gd name="connsiteX1" fmla="*/ 58972 w 117944"/>
                  <a:gd name="connsiteY1" fmla="*/ 0 h 98203"/>
                  <a:gd name="connsiteX2" fmla="*/ 117944 w 117944"/>
                  <a:gd name="connsiteY2" fmla="*/ 49102 h 98203"/>
                  <a:gd name="connsiteX3" fmla="*/ 58972 w 117944"/>
                  <a:gd name="connsiteY3" fmla="*/ 98204 h 98203"/>
                  <a:gd name="connsiteX4" fmla="*/ 0 w 117944"/>
                  <a:gd name="connsiteY4" fmla="*/ 49102 h 98203"/>
                  <a:gd name="connsiteX0" fmla="*/ 0 w 132231"/>
                  <a:gd name="connsiteY0" fmla="*/ 49102 h 98204"/>
                  <a:gd name="connsiteX1" fmla="*/ 58972 w 132231"/>
                  <a:gd name="connsiteY1" fmla="*/ 0 h 98204"/>
                  <a:gd name="connsiteX2" fmla="*/ 132231 w 132231"/>
                  <a:gd name="connsiteY2" fmla="*/ 49102 h 98204"/>
                  <a:gd name="connsiteX3" fmla="*/ 58972 w 132231"/>
                  <a:gd name="connsiteY3" fmla="*/ 98204 h 98204"/>
                  <a:gd name="connsiteX4" fmla="*/ 0 w 132231"/>
                  <a:gd name="connsiteY4" fmla="*/ 49102 h 98204"/>
                  <a:gd name="connsiteX0" fmla="*/ 27 w 132258"/>
                  <a:gd name="connsiteY0" fmla="*/ 49102 h 102967"/>
                  <a:gd name="connsiteX1" fmla="*/ 58999 w 132258"/>
                  <a:gd name="connsiteY1" fmla="*/ 0 h 102967"/>
                  <a:gd name="connsiteX2" fmla="*/ 132258 w 132258"/>
                  <a:gd name="connsiteY2" fmla="*/ 49102 h 102967"/>
                  <a:gd name="connsiteX3" fmla="*/ 66143 w 132258"/>
                  <a:gd name="connsiteY3" fmla="*/ 102967 h 102967"/>
                  <a:gd name="connsiteX4" fmla="*/ 27 w 132258"/>
                  <a:gd name="connsiteY4" fmla="*/ 49102 h 102967"/>
                  <a:gd name="connsiteX0" fmla="*/ 27 w 137660"/>
                  <a:gd name="connsiteY0" fmla="*/ 49102 h 103927"/>
                  <a:gd name="connsiteX1" fmla="*/ 58999 w 137660"/>
                  <a:gd name="connsiteY1" fmla="*/ 0 h 103927"/>
                  <a:gd name="connsiteX2" fmla="*/ 132258 w 137660"/>
                  <a:gd name="connsiteY2" fmla="*/ 49102 h 103927"/>
                  <a:gd name="connsiteX3" fmla="*/ 127496 w 137660"/>
                  <a:gd name="connsiteY3" fmla="*/ 81110 h 103927"/>
                  <a:gd name="connsiteX4" fmla="*/ 66143 w 137660"/>
                  <a:gd name="connsiteY4" fmla="*/ 102967 h 103927"/>
                  <a:gd name="connsiteX5" fmla="*/ 27 w 137660"/>
                  <a:gd name="connsiteY5" fmla="*/ 49102 h 103927"/>
                  <a:gd name="connsiteX0" fmla="*/ 0 w 137633"/>
                  <a:gd name="connsiteY0" fmla="*/ 53864 h 108689"/>
                  <a:gd name="connsiteX1" fmla="*/ 66115 w 137633"/>
                  <a:gd name="connsiteY1" fmla="*/ 0 h 108689"/>
                  <a:gd name="connsiteX2" fmla="*/ 132231 w 137633"/>
                  <a:gd name="connsiteY2" fmla="*/ 53864 h 108689"/>
                  <a:gd name="connsiteX3" fmla="*/ 127469 w 137633"/>
                  <a:gd name="connsiteY3" fmla="*/ 85872 h 108689"/>
                  <a:gd name="connsiteX4" fmla="*/ 66116 w 137633"/>
                  <a:gd name="connsiteY4" fmla="*/ 107729 h 108689"/>
                  <a:gd name="connsiteX5" fmla="*/ 0 w 137633"/>
                  <a:gd name="connsiteY5" fmla="*/ 53864 h 108689"/>
                  <a:gd name="connsiteX0" fmla="*/ 0 w 147158"/>
                  <a:gd name="connsiteY0" fmla="*/ 53864 h 108689"/>
                  <a:gd name="connsiteX1" fmla="*/ 75640 w 147158"/>
                  <a:gd name="connsiteY1" fmla="*/ 0 h 108689"/>
                  <a:gd name="connsiteX2" fmla="*/ 141756 w 147158"/>
                  <a:gd name="connsiteY2" fmla="*/ 53864 h 108689"/>
                  <a:gd name="connsiteX3" fmla="*/ 136994 w 147158"/>
                  <a:gd name="connsiteY3" fmla="*/ 85872 h 108689"/>
                  <a:gd name="connsiteX4" fmla="*/ 75641 w 147158"/>
                  <a:gd name="connsiteY4" fmla="*/ 107729 h 108689"/>
                  <a:gd name="connsiteX5" fmla="*/ 0 w 147158"/>
                  <a:gd name="connsiteY5" fmla="*/ 53864 h 108689"/>
                  <a:gd name="connsiteX0" fmla="*/ 0 w 140122"/>
                  <a:gd name="connsiteY0" fmla="*/ 23653 h 111877"/>
                  <a:gd name="connsiteX1" fmla="*/ 68604 w 140122"/>
                  <a:gd name="connsiteY1" fmla="*/ 1449 h 111877"/>
                  <a:gd name="connsiteX2" fmla="*/ 134720 w 140122"/>
                  <a:gd name="connsiteY2" fmla="*/ 55313 h 111877"/>
                  <a:gd name="connsiteX3" fmla="*/ 129958 w 140122"/>
                  <a:gd name="connsiteY3" fmla="*/ 87321 h 111877"/>
                  <a:gd name="connsiteX4" fmla="*/ 68605 w 140122"/>
                  <a:gd name="connsiteY4" fmla="*/ 109178 h 111877"/>
                  <a:gd name="connsiteX5" fmla="*/ 0 w 140122"/>
                  <a:gd name="connsiteY5" fmla="*/ 23653 h 111877"/>
                  <a:gd name="connsiteX0" fmla="*/ 298 w 140420"/>
                  <a:gd name="connsiteY0" fmla="*/ 37091 h 125315"/>
                  <a:gd name="connsiteX1" fmla="*/ 97045 w 140420"/>
                  <a:gd name="connsiteY1" fmla="*/ 816 h 125315"/>
                  <a:gd name="connsiteX2" fmla="*/ 135018 w 140420"/>
                  <a:gd name="connsiteY2" fmla="*/ 68751 h 125315"/>
                  <a:gd name="connsiteX3" fmla="*/ 130256 w 140420"/>
                  <a:gd name="connsiteY3" fmla="*/ 100759 h 125315"/>
                  <a:gd name="connsiteX4" fmla="*/ 68903 w 140420"/>
                  <a:gd name="connsiteY4" fmla="*/ 122616 h 125315"/>
                  <a:gd name="connsiteX5" fmla="*/ 298 w 140420"/>
                  <a:gd name="connsiteY5" fmla="*/ 37091 h 125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20" h="125315">
                    <a:moveTo>
                      <a:pt x="298" y="37091"/>
                    </a:moveTo>
                    <a:cubicBezTo>
                      <a:pt x="4988" y="16791"/>
                      <a:pt x="74592" y="-4461"/>
                      <a:pt x="97045" y="816"/>
                    </a:cubicBezTo>
                    <a:cubicBezTo>
                      <a:pt x="119498" y="6093"/>
                      <a:pt x="125983" y="55630"/>
                      <a:pt x="135018" y="68751"/>
                    </a:cubicBezTo>
                    <a:cubicBezTo>
                      <a:pt x="144053" y="81872"/>
                      <a:pt x="141275" y="91782"/>
                      <a:pt x="130256" y="100759"/>
                    </a:cubicBezTo>
                    <a:cubicBezTo>
                      <a:pt x="119237" y="109737"/>
                      <a:pt x="90563" y="133227"/>
                      <a:pt x="68903" y="122616"/>
                    </a:cubicBezTo>
                    <a:cubicBezTo>
                      <a:pt x="47243" y="112005"/>
                      <a:pt x="-4392" y="57391"/>
                      <a:pt x="298" y="3709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2991CA32-2E3B-49AE-8097-DE8763088FA4}"/>
                </a:ext>
              </a:extLst>
            </p:cNvPr>
            <p:cNvSpPr/>
            <p:nvPr/>
          </p:nvSpPr>
          <p:spPr>
            <a:xfrm rot="241032">
              <a:off x="4384795" y="4739374"/>
              <a:ext cx="197895" cy="140418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F8486208-AFC2-4FA3-A05E-1B4FF636DFD5}"/>
                </a:ext>
              </a:extLst>
            </p:cNvPr>
            <p:cNvGrpSpPr/>
            <p:nvPr/>
          </p:nvGrpSpPr>
          <p:grpSpPr>
            <a:xfrm rot="20943504" flipH="1">
              <a:off x="5605521" y="1985697"/>
              <a:ext cx="258743" cy="591668"/>
              <a:chOff x="6044718" y="3792347"/>
              <a:chExt cx="795969" cy="1820144"/>
            </a:xfrm>
            <a:grpFill/>
          </p:grpSpPr>
          <p:sp>
            <p:nvSpPr>
              <p:cNvPr id="441" name="Freeform 190">
                <a:extLst>
                  <a:ext uri="{FF2B5EF4-FFF2-40B4-BE49-F238E27FC236}">
                    <a16:creationId xmlns:a16="http://schemas.microsoft.com/office/drawing/2014/main" id="{B15B54F5-853B-475F-B052-C21940DB6532}"/>
                  </a:ext>
                </a:extLst>
              </p:cNvPr>
              <p:cNvSpPr/>
              <p:nvPr/>
            </p:nvSpPr>
            <p:spPr>
              <a:xfrm>
                <a:off x="6044718" y="3792347"/>
                <a:ext cx="795969" cy="1820144"/>
              </a:xfrm>
              <a:custGeom>
                <a:avLst/>
                <a:gdLst>
                  <a:gd name="connsiteX0" fmla="*/ 565632 w 792843"/>
                  <a:gd name="connsiteY0" fmla="*/ 3688 h 1820257"/>
                  <a:gd name="connsiteX1" fmla="*/ 768832 w 792843"/>
                  <a:gd name="connsiteY1" fmla="*/ 111638 h 1820257"/>
                  <a:gd name="connsiteX2" fmla="*/ 778357 w 792843"/>
                  <a:gd name="connsiteY2" fmla="*/ 422788 h 1820257"/>
                  <a:gd name="connsiteX3" fmla="*/ 673582 w 792843"/>
                  <a:gd name="connsiteY3" fmla="*/ 730763 h 1820257"/>
                  <a:gd name="connsiteX4" fmla="*/ 632307 w 792843"/>
                  <a:gd name="connsiteY4" fmla="*/ 1121288 h 1820257"/>
                  <a:gd name="connsiteX5" fmla="*/ 635482 w 792843"/>
                  <a:gd name="connsiteY5" fmla="*/ 1622938 h 1820257"/>
                  <a:gd name="connsiteX6" fmla="*/ 435457 w 792843"/>
                  <a:gd name="connsiteY6" fmla="*/ 1810263 h 1820257"/>
                  <a:gd name="connsiteX7" fmla="*/ 162407 w 792843"/>
                  <a:gd name="connsiteY7" fmla="*/ 1772163 h 1820257"/>
                  <a:gd name="connsiteX8" fmla="*/ 19532 w 792843"/>
                  <a:gd name="connsiteY8" fmla="*/ 1581663 h 1820257"/>
                  <a:gd name="connsiteX9" fmla="*/ 482 w 792843"/>
                  <a:gd name="connsiteY9" fmla="*/ 1302263 h 1820257"/>
                  <a:gd name="connsiteX10" fmla="*/ 10007 w 792843"/>
                  <a:gd name="connsiteY10" fmla="*/ 1032388 h 1820257"/>
                  <a:gd name="connsiteX11" fmla="*/ 54457 w 792843"/>
                  <a:gd name="connsiteY11" fmla="*/ 718063 h 1820257"/>
                  <a:gd name="connsiteX12" fmla="*/ 124307 w 792843"/>
                  <a:gd name="connsiteY12" fmla="*/ 422788 h 1820257"/>
                  <a:gd name="connsiteX13" fmla="*/ 197332 w 792843"/>
                  <a:gd name="connsiteY13" fmla="*/ 175138 h 1820257"/>
                  <a:gd name="connsiteX14" fmla="*/ 343382 w 792843"/>
                  <a:gd name="connsiteY14" fmla="*/ 38613 h 1820257"/>
                  <a:gd name="connsiteX15" fmla="*/ 565632 w 792843"/>
                  <a:gd name="connsiteY15" fmla="*/ 3688 h 1820257"/>
                  <a:gd name="connsiteX0" fmla="*/ 565632 w 804018"/>
                  <a:gd name="connsiteY0" fmla="*/ 3688 h 1820257"/>
                  <a:gd name="connsiteX1" fmla="*/ 768832 w 804018"/>
                  <a:gd name="connsiteY1" fmla="*/ 111638 h 1820257"/>
                  <a:gd name="connsiteX2" fmla="*/ 803757 w 804018"/>
                  <a:gd name="connsiteY2" fmla="*/ 264038 h 1820257"/>
                  <a:gd name="connsiteX3" fmla="*/ 778357 w 804018"/>
                  <a:gd name="connsiteY3" fmla="*/ 422788 h 1820257"/>
                  <a:gd name="connsiteX4" fmla="*/ 673582 w 804018"/>
                  <a:gd name="connsiteY4" fmla="*/ 730763 h 1820257"/>
                  <a:gd name="connsiteX5" fmla="*/ 632307 w 804018"/>
                  <a:gd name="connsiteY5" fmla="*/ 1121288 h 1820257"/>
                  <a:gd name="connsiteX6" fmla="*/ 635482 w 804018"/>
                  <a:gd name="connsiteY6" fmla="*/ 1622938 h 1820257"/>
                  <a:gd name="connsiteX7" fmla="*/ 435457 w 804018"/>
                  <a:gd name="connsiteY7" fmla="*/ 1810263 h 1820257"/>
                  <a:gd name="connsiteX8" fmla="*/ 162407 w 804018"/>
                  <a:gd name="connsiteY8" fmla="*/ 1772163 h 1820257"/>
                  <a:gd name="connsiteX9" fmla="*/ 19532 w 804018"/>
                  <a:gd name="connsiteY9" fmla="*/ 1581663 h 1820257"/>
                  <a:gd name="connsiteX10" fmla="*/ 482 w 804018"/>
                  <a:gd name="connsiteY10" fmla="*/ 1302263 h 1820257"/>
                  <a:gd name="connsiteX11" fmla="*/ 10007 w 804018"/>
                  <a:gd name="connsiteY11" fmla="*/ 1032388 h 1820257"/>
                  <a:gd name="connsiteX12" fmla="*/ 54457 w 804018"/>
                  <a:gd name="connsiteY12" fmla="*/ 718063 h 1820257"/>
                  <a:gd name="connsiteX13" fmla="*/ 124307 w 804018"/>
                  <a:gd name="connsiteY13" fmla="*/ 422788 h 1820257"/>
                  <a:gd name="connsiteX14" fmla="*/ 197332 w 804018"/>
                  <a:gd name="connsiteY14" fmla="*/ 175138 h 1820257"/>
                  <a:gd name="connsiteX15" fmla="*/ 343382 w 804018"/>
                  <a:gd name="connsiteY15" fmla="*/ 38613 h 1820257"/>
                  <a:gd name="connsiteX16" fmla="*/ 565632 w 804018"/>
                  <a:gd name="connsiteY16" fmla="*/ 3688 h 1820257"/>
                  <a:gd name="connsiteX0" fmla="*/ 565632 w 800962"/>
                  <a:gd name="connsiteY0" fmla="*/ 3688 h 1820257"/>
                  <a:gd name="connsiteX1" fmla="*/ 768832 w 800962"/>
                  <a:gd name="connsiteY1" fmla="*/ 111638 h 1820257"/>
                  <a:gd name="connsiteX2" fmla="*/ 800582 w 800962"/>
                  <a:gd name="connsiteY2" fmla="*/ 286263 h 1820257"/>
                  <a:gd name="connsiteX3" fmla="*/ 778357 w 800962"/>
                  <a:gd name="connsiteY3" fmla="*/ 422788 h 1820257"/>
                  <a:gd name="connsiteX4" fmla="*/ 673582 w 800962"/>
                  <a:gd name="connsiteY4" fmla="*/ 730763 h 1820257"/>
                  <a:gd name="connsiteX5" fmla="*/ 632307 w 800962"/>
                  <a:gd name="connsiteY5" fmla="*/ 1121288 h 1820257"/>
                  <a:gd name="connsiteX6" fmla="*/ 635482 w 800962"/>
                  <a:gd name="connsiteY6" fmla="*/ 1622938 h 1820257"/>
                  <a:gd name="connsiteX7" fmla="*/ 435457 w 800962"/>
                  <a:gd name="connsiteY7" fmla="*/ 1810263 h 1820257"/>
                  <a:gd name="connsiteX8" fmla="*/ 162407 w 800962"/>
                  <a:gd name="connsiteY8" fmla="*/ 1772163 h 1820257"/>
                  <a:gd name="connsiteX9" fmla="*/ 19532 w 800962"/>
                  <a:gd name="connsiteY9" fmla="*/ 1581663 h 1820257"/>
                  <a:gd name="connsiteX10" fmla="*/ 482 w 800962"/>
                  <a:gd name="connsiteY10" fmla="*/ 1302263 h 1820257"/>
                  <a:gd name="connsiteX11" fmla="*/ 10007 w 800962"/>
                  <a:gd name="connsiteY11" fmla="*/ 1032388 h 1820257"/>
                  <a:gd name="connsiteX12" fmla="*/ 54457 w 800962"/>
                  <a:gd name="connsiteY12" fmla="*/ 718063 h 1820257"/>
                  <a:gd name="connsiteX13" fmla="*/ 124307 w 800962"/>
                  <a:gd name="connsiteY13" fmla="*/ 422788 h 1820257"/>
                  <a:gd name="connsiteX14" fmla="*/ 197332 w 800962"/>
                  <a:gd name="connsiteY14" fmla="*/ 175138 h 1820257"/>
                  <a:gd name="connsiteX15" fmla="*/ 343382 w 800962"/>
                  <a:gd name="connsiteY15" fmla="*/ 38613 h 1820257"/>
                  <a:gd name="connsiteX16" fmla="*/ 565632 w 800962"/>
                  <a:gd name="connsiteY16" fmla="*/ 3688 h 1820257"/>
                  <a:gd name="connsiteX0" fmla="*/ 565632 w 800962"/>
                  <a:gd name="connsiteY0" fmla="*/ 3688 h 1818879"/>
                  <a:gd name="connsiteX1" fmla="*/ 768832 w 800962"/>
                  <a:gd name="connsiteY1" fmla="*/ 111638 h 1818879"/>
                  <a:gd name="connsiteX2" fmla="*/ 800582 w 800962"/>
                  <a:gd name="connsiteY2" fmla="*/ 286263 h 1818879"/>
                  <a:gd name="connsiteX3" fmla="*/ 778357 w 800962"/>
                  <a:gd name="connsiteY3" fmla="*/ 422788 h 1818879"/>
                  <a:gd name="connsiteX4" fmla="*/ 673582 w 800962"/>
                  <a:gd name="connsiteY4" fmla="*/ 730763 h 1818879"/>
                  <a:gd name="connsiteX5" fmla="*/ 632307 w 800962"/>
                  <a:gd name="connsiteY5" fmla="*/ 1121288 h 1818879"/>
                  <a:gd name="connsiteX6" fmla="*/ 635482 w 800962"/>
                  <a:gd name="connsiteY6" fmla="*/ 1641988 h 1818879"/>
                  <a:gd name="connsiteX7" fmla="*/ 435457 w 800962"/>
                  <a:gd name="connsiteY7" fmla="*/ 1810263 h 1818879"/>
                  <a:gd name="connsiteX8" fmla="*/ 162407 w 800962"/>
                  <a:gd name="connsiteY8" fmla="*/ 1772163 h 1818879"/>
                  <a:gd name="connsiteX9" fmla="*/ 19532 w 800962"/>
                  <a:gd name="connsiteY9" fmla="*/ 1581663 h 1818879"/>
                  <a:gd name="connsiteX10" fmla="*/ 482 w 800962"/>
                  <a:gd name="connsiteY10" fmla="*/ 1302263 h 1818879"/>
                  <a:gd name="connsiteX11" fmla="*/ 10007 w 800962"/>
                  <a:gd name="connsiteY11" fmla="*/ 1032388 h 1818879"/>
                  <a:gd name="connsiteX12" fmla="*/ 54457 w 800962"/>
                  <a:gd name="connsiteY12" fmla="*/ 718063 h 1818879"/>
                  <a:gd name="connsiteX13" fmla="*/ 124307 w 800962"/>
                  <a:gd name="connsiteY13" fmla="*/ 422788 h 1818879"/>
                  <a:gd name="connsiteX14" fmla="*/ 197332 w 800962"/>
                  <a:gd name="connsiteY14" fmla="*/ 175138 h 1818879"/>
                  <a:gd name="connsiteX15" fmla="*/ 343382 w 800962"/>
                  <a:gd name="connsiteY15" fmla="*/ 38613 h 1818879"/>
                  <a:gd name="connsiteX16" fmla="*/ 565632 w 800962"/>
                  <a:gd name="connsiteY16" fmla="*/ 3688 h 1818879"/>
                  <a:gd name="connsiteX0" fmla="*/ 565632 w 792843"/>
                  <a:gd name="connsiteY0" fmla="*/ 3688 h 1818879"/>
                  <a:gd name="connsiteX1" fmla="*/ 768832 w 792843"/>
                  <a:gd name="connsiteY1" fmla="*/ 111638 h 1818879"/>
                  <a:gd name="connsiteX2" fmla="*/ 778357 w 792843"/>
                  <a:gd name="connsiteY2" fmla="*/ 422788 h 1818879"/>
                  <a:gd name="connsiteX3" fmla="*/ 673582 w 792843"/>
                  <a:gd name="connsiteY3" fmla="*/ 730763 h 1818879"/>
                  <a:gd name="connsiteX4" fmla="*/ 632307 w 792843"/>
                  <a:gd name="connsiteY4" fmla="*/ 1121288 h 1818879"/>
                  <a:gd name="connsiteX5" fmla="*/ 635482 w 792843"/>
                  <a:gd name="connsiteY5" fmla="*/ 1641988 h 1818879"/>
                  <a:gd name="connsiteX6" fmla="*/ 435457 w 792843"/>
                  <a:gd name="connsiteY6" fmla="*/ 1810263 h 1818879"/>
                  <a:gd name="connsiteX7" fmla="*/ 162407 w 792843"/>
                  <a:gd name="connsiteY7" fmla="*/ 1772163 h 1818879"/>
                  <a:gd name="connsiteX8" fmla="*/ 19532 w 792843"/>
                  <a:gd name="connsiteY8" fmla="*/ 1581663 h 1818879"/>
                  <a:gd name="connsiteX9" fmla="*/ 482 w 792843"/>
                  <a:gd name="connsiteY9" fmla="*/ 1302263 h 1818879"/>
                  <a:gd name="connsiteX10" fmla="*/ 10007 w 792843"/>
                  <a:gd name="connsiteY10" fmla="*/ 1032388 h 1818879"/>
                  <a:gd name="connsiteX11" fmla="*/ 54457 w 792843"/>
                  <a:gd name="connsiteY11" fmla="*/ 718063 h 1818879"/>
                  <a:gd name="connsiteX12" fmla="*/ 124307 w 792843"/>
                  <a:gd name="connsiteY12" fmla="*/ 422788 h 1818879"/>
                  <a:gd name="connsiteX13" fmla="*/ 197332 w 792843"/>
                  <a:gd name="connsiteY13" fmla="*/ 175138 h 1818879"/>
                  <a:gd name="connsiteX14" fmla="*/ 343382 w 792843"/>
                  <a:gd name="connsiteY14" fmla="*/ 38613 h 1818879"/>
                  <a:gd name="connsiteX15" fmla="*/ 565632 w 792843"/>
                  <a:gd name="connsiteY15" fmla="*/ 3688 h 1818879"/>
                  <a:gd name="connsiteX0" fmla="*/ 565632 w 807887"/>
                  <a:gd name="connsiteY0" fmla="*/ 6031 h 1821222"/>
                  <a:gd name="connsiteX1" fmla="*/ 791057 w 807887"/>
                  <a:gd name="connsiteY1" fmla="*/ 148906 h 1821222"/>
                  <a:gd name="connsiteX2" fmla="*/ 778357 w 807887"/>
                  <a:gd name="connsiteY2" fmla="*/ 425131 h 1821222"/>
                  <a:gd name="connsiteX3" fmla="*/ 673582 w 807887"/>
                  <a:gd name="connsiteY3" fmla="*/ 733106 h 1821222"/>
                  <a:gd name="connsiteX4" fmla="*/ 632307 w 807887"/>
                  <a:gd name="connsiteY4" fmla="*/ 1123631 h 1821222"/>
                  <a:gd name="connsiteX5" fmla="*/ 635482 w 807887"/>
                  <a:gd name="connsiteY5" fmla="*/ 1644331 h 1821222"/>
                  <a:gd name="connsiteX6" fmla="*/ 435457 w 807887"/>
                  <a:gd name="connsiteY6" fmla="*/ 1812606 h 1821222"/>
                  <a:gd name="connsiteX7" fmla="*/ 162407 w 807887"/>
                  <a:gd name="connsiteY7" fmla="*/ 1774506 h 1821222"/>
                  <a:gd name="connsiteX8" fmla="*/ 19532 w 807887"/>
                  <a:gd name="connsiteY8" fmla="*/ 1584006 h 1821222"/>
                  <a:gd name="connsiteX9" fmla="*/ 482 w 807887"/>
                  <a:gd name="connsiteY9" fmla="*/ 1304606 h 1821222"/>
                  <a:gd name="connsiteX10" fmla="*/ 10007 w 807887"/>
                  <a:gd name="connsiteY10" fmla="*/ 1034731 h 1821222"/>
                  <a:gd name="connsiteX11" fmla="*/ 54457 w 807887"/>
                  <a:gd name="connsiteY11" fmla="*/ 720406 h 1821222"/>
                  <a:gd name="connsiteX12" fmla="*/ 124307 w 807887"/>
                  <a:gd name="connsiteY12" fmla="*/ 425131 h 1821222"/>
                  <a:gd name="connsiteX13" fmla="*/ 197332 w 807887"/>
                  <a:gd name="connsiteY13" fmla="*/ 177481 h 1821222"/>
                  <a:gd name="connsiteX14" fmla="*/ 343382 w 807887"/>
                  <a:gd name="connsiteY14" fmla="*/ 40956 h 1821222"/>
                  <a:gd name="connsiteX15" fmla="*/ 565632 w 807887"/>
                  <a:gd name="connsiteY15" fmla="*/ 6031 h 1821222"/>
                  <a:gd name="connsiteX0" fmla="*/ 565632 w 794700"/>
                  <a:gd name="connsiteY0" fmla="*/ 4953 h 1820144"/>
                  <a:gd name="connsiteX1" fmla="*/ 772007 w 794700"/>
                  <a:gd name="connsiteY1" fmla="*/ 131953 h 1820144"/>
                  <a:gd name="connsiteX2" fmla="*/ 778357 w 794700"/>
                  <a:gd name="connsiteY2" fmla="*/ 424053 h 1820144"/>
                  <a:gd name="connsiteX3" fmla="*/ 673582 w 794700"/>
                  <a:gd name="connsiteY3" fmla="*/ 732028 h 1820144"/>
                  <a:gd name="connsiteX4" fmla="*/ 632307 w 794700"/>
                  <a:gd name="connsiteY4" fmla="*/ 1122553 h 1820144"/>
                  <a:gd name="connsiteX5" fmla="*/ 635482 w 794700"/>
                  <a:gd name="connsiteY5" fmla="*/ 1643253 h 1820144"/>
                  <a:gd name="connsiteX6" fmla="*/ 435457 w 794700"/>
                  <a:gd name="connsiteY6" fmla="*/ 1811528 h 1820144"/>
                  <a:gd name="connsiteX7" fmla="*/ 162407 w 794700"/>
                  <a:gd name="connsiteY7" fmla="*/ 1773428 h 1820144"/>
                  <a:gd name="connsiteX8" fmla="*/ 19532 w 794700"/>
                  <a:gd name="connsiteY8" fmla="*/ 1582928 h 1820144"/>
                  <a:gd name="connsiteX9" fmla="*/ 482 w 794700"/>
                  <a:gd name="connsiteY9" fmla="*/ 1303528 h 1820144"/>
                  <a:gd name="connsiteX10" fmla="*/ 10007 w 794700"/>
                  <a:gd name="connsiteY10" fmla="*/ 1033653 h 1820144"/>
                  <a:gd name="connsiteX11" fmla="*/ 54457 w 794700"/>
                  <a:gd name="connsiteY11" fmla="*/ 719328 h 1820144"/>
                  <a:gd name="connsiteX12" fmla="*/ 124307 w 794700"/>
                  <a:gd name="connsiteY12" fmla="*/ 424053 h 1820144"/>
                  <a:gd name="connsiteX13" fmla="*/ 197332 w 794700"/>
                  <a:gd name="connsiteY13" fmla="*/ 176403 h 1820144"/>
                  <a:gd name="connsiteX14" fmla="*/ 343382 w 794700"/>
                  <a:gd name="connsiteY14" fmla="*/ 39878 h 1820144"/>
                  <a:gd name="connsiteX15" fmla="*/ 565632 w 794700"/>
                  <a:gd name="connsiteY15" fmla="*/ 4953 h 1820144"/>
                  <a:gd name="connsiteX0" fmla="*/ 565632 w 803913"/>
                  <a:gd name="connsiteY0" fmla="*/ 4953 h 1820144"/>
                  <a:gd name="connsiteX1" fmla="*/ 772007 w 803913"/>
                  <a:gd name="connsiteY1" fmla="*/ 131953 h 1820144"/>
                  <a:gd name="connsiteX2" fmla="*/ 778357 w 803913"/>
                  <a:gd name="connsiteY2" fmla="*/ 424053 h 1820144"/>
                  <a:gd name="connsiteX3" fmla="*/ 673582 w 803913"/>
                  <a:gd name="connsiteY3" fmla="*/ 732028 h 1820144"/>
                  <a:gd name="connsiteX4" fmla="*/ 632307 w 803913"/>
                  <a:gd name="connsiteY4" fmla="*/ 1122553 h 1820144"/>
                  <a:gd name="connsiteX5" fmla="*/ 635482 w 803913"/>
                  <a:gd name="connsiteY5" fmla="*/ 1643253 h 1820144"/>
                  <a:gd name="connsiteX6" fmla="*/ 435457 w 803913"/>
                  <a:gd name="connsiteY6" fmla="*/ 1811528 h 1820144"/>
                  <a:gd name="connsiteX7" fmla="*/ 162407 w 803913"/>
                  <a:gd name="connsiteY7" fmla="*/ 1773428 h 1820144"/>
                  <a:gd name="connsiteX8" fmla="*/ 19532 w 803913"/>
                  <a:gd name="connsiteY8" fmla="*/ 1582928 h 1820144"/>
                  <a:gd name="connsiteX9" fmla="*/ 482 w 803913"/>
                  <a:gd name="connsiteY9" fmla="*/ 1303528 h 1820144"/>
                  <a:gd name="connsiteX10" fmla="*/ 10007 w 803913"/>
                  <a:gd name="connsiteY10" fmla="*/ 1033653 h 1820144"/>
                  <a:gd name="connsiteX11" fmla="*/ 54457 w 803913"/>
                  <a:gd name="connsiteY11" fmla="*/ 719328 h 1820144"/>
                  <a:gd name="connsiteX12" fmla="*/ 124307 w 803913"/>
                  <a:gd name="connsiteY12" fmla="*/ 424053 h 1820144"/>
                  <a:gd name="connsiteX13" fmla="*/ 197332 w 803913"/>
                  <a:gd name="connsiteY13" fmla="*/ 176403 h 1820144"/>
                  <a:gd name="connsiteX14" fmla="*/ 343382 w 803913"/>
                  <a:gd name="connsiteY14" fmla="*/ 39878 h 1820144"/>
                  <a:gd name="connsiteX15" fmla="*/ 565632 w 803913"/>
                  <a:gd name="connsiteY15" fmla="*/ 4953 h 1820144"/>
                  <a:gd name="connsiteX0" fmla="*/ 565632 w 795969"/>
                  <a:gd name="connsiteY0" fmla="*/ 4953 h 1820144"/>
                  <a:gd name="connsiteX1" fmla="*/ 772007 w 795969"/>
                  <a:gd name="connsiteY1" fmla="*/ 131953 h 1820144"/>
                  <a:gd name="connsiteX2" fmla="*/ 778357 w 795969"/>
                  <a:gd name="connsiteY2" fmla="*/ 424053 h 1820144"/>
                  <a:gd name="connsiteX3" fmla="*/ 673582 w 795969"/>
                  <a:gd name="connsiteY3" fmla="*/ 732028 h 1820144"/>
                  <a:gd name="connsiteX4" fmla="*/ 632307 w 795969"/>
                  <a:gd name="connsiteY4" fmla="*/ 1122553 h 1820144"/>
                  <a:gd name="connsiteX5" fmla="*/ 635482 w 795969"/>
                  <a:gd name="connsiteY5" fmla="*/ 1643253 h 1820144"/>
                  <a:gd name="connsiteX6" fmla="*/ 435457 w 795969"/>
                  <a:gd name="connsiteY6" fmla="*/ 1811528 h 1820144"/>
                  <a:gd name="connsiteX7" fmla="*/ 162407 w 795969"/>
                  <a:gd name="connsiteY7" fmla="*/ 1773428 h 1820144"/>
                  <a:gd name="connsiteX8" fmla="*/ 19532 w 795969"/>
                  <a:gd name="connsiteY8" fmla="*/ 1582928 h 1820144"/>
                  <a:gd name="connsiteX9" fmla="*/ 482 w 795969"/>
                  <a:gd name="connsiteY9" fmla="*/ 1303528 h 1820144"/>
                  <a:gd name="connsiteX10" fmla="*/ 10007 w 795969"/>
                  <a:gd name="connsiteY10" fmla="*/ 1033653 h 1820144"/>
                  <a:gd name="connsiteX11" fmla="*/ 54457 w 795969"/>
                  <a:gd name="connsiteY11" fmla="*/ 719328 h 1820144"/>
                  <a:gd name="connsiteX12" fmla="*/ 124307 w 795969"/>
                  <a:gd name="connsiteY12" fmla="*/ 424053 h 1820144"/>
                  <a:gd name="connsiteX13" fmla="*/ 197332 w 795969"/>
                  <a:gd name="connsiteY13" fmla="*/ 176403 h 1820144"/>
                  <a:gd name="connsiteX14" fmla="*/ 343382 w 795969"/>
                  <a:gd name="connsiteY14" fmla="*/ 39878 h 1820144"/>
                  <a:gd name="connsiteX15" fmla="*/ 565632 w 795969"/>
                  <a:gd name="connsiteY15" fmla="*/ 4953 h 182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95969" h="1820144">
                    <a:moveTo>
                      <a:pt x="565632" y="4953"/>
                    </a:moveTo>
                    <a:cubicBezTo>
                      <a:pt x="637069" y="20299"/>
                      <a:pt x="733378" y="65278"/>
                      <a:pt x="772007" y="131953"/>
                    </a:cubicBezTo>
                    <a:cubicBezTo>
                      <a:pt x="810636" y="198628"/>
                      <a:pt x="794761" y="324041"/>
                      <a:pt x="778357" y="424053"/>
                    </a:cubicBezTo>
                    <a:cubicBezTo>
                      <a:pt x="761953" y="524066"/>
                      <a:pt x="697924" y="615611"/>
                      <a:pt x="673582" y="732028"/>
                    </a:cubicBezTo>
                    <a:cubicBezTo>
                      <a:pt x="649240" y="848445"/>
                      <a:pt x="638657" y="970682"/>
                      <a:pt x="632307" y="1122553"/>
                    </a:cubicBezTo>
                    <a:cubicBezTo>
                      <a:pt x="625957" y="1274424"/>
                      <a:pt x="668290" y="1528424"/>
                      <a:pt x="635482" y="1643253"/>
                    </a:cubicBezTo>
                    <a:cubicBezTo>
                      <a:pt x="602674" y="1758082"/>
                      <a:pt x="514303" y="1789832"/>
                      <a:pt x="435457" y="1811528"/>
                    </a:cubicBezTo>
                    <a:cubicBezTo>
                      <a:pt x="356611" y="1833224"/>
                      <a:pt x="231728" y="1811528"/>
                      <a:pt x="162407" y="1773428"/>
                    </a:cubicBezTo>
                    <a:cubicBezTo>
                      <a:pt x="93086" y="1735328"/>
                      <a:pt x="46519" y="1661245"/>
                      <a:pt x="19532" y="1582928"/>
                    </a:cubicBezTo>
                    <a:cubicBezTo>
                      <a:pt x="-7455" y="1504611"/>
                      <a:pt x="2069" y="1395074"/>
                      <a:pt x="482" y="1303528"/>
                    </a:cubicBezTo>
                    <a:cubicBezTo>
                      <a:pt x="-1105" y="1211982"/>
                      <a:pt x="1011" y="1131020"/>
                      <a:pt x="10007" y="1033653"/>
                    </a:cubicBezTo>
                    <a:cubicBezTo>
                      <a:pt x="19003" y="936286"/>
                      <a:pt x="35407" y="820928"/>
                      <a:pt x="54457" y="719328"/>
                    </a:cubicBezTo>
                    <a:cubicBezTo>
                      <a:pt x="73507" y="617728"/>
                      <a:pt x="100495" y="514540"/>
                      <a:pt x="124307" y="424053"/>
                    </a:cubicBezTo>
                    <a:cubicBezTo>
                      <a:pt x="148119" y="333566"/>
                      <a:pt x="160819" y="240432"/>
                      <a:pt x="197332" y="176403"/>
                    </a:cubicBezTo>
                    <a:cubicBezTo>
                      <a:pt x="233844" y="112374"/>
                      <a:pt x="281999" y="67395"/>
                      <a:pt x="343382" y="39878"/>
                    </a:cubicBezTo>
                    <a:cubicBezTo>
                      <a:pt x="404765" y="12361"/>
                      <a:pt x="494195" y="-10393"/>
                      <a:pt x="565632" y="4953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2" name="Freeform 191">
                <a:extLst>
                  <a:ext uri="{FF2B5EF4-FFF2-40B4-BE49-F238E27FC236}">
                    <a16:creationId xmlns:a16="http://schemas.microsoft.com/office/drawing/2014/main" id="{204EB37F-754A-4062-956E-3375B8E8E58E}"/>
                  </a:ext>
                </a:extLst>
              </p:cNvPr>
              <p:cNvSpPr/>
              <p:nvPr/>
            </p:nvSpPr>
            <p:spPr>
              <a:xfrm>
                <a:off x="6109421" y="3882895"/>
                <a:ext cx="666492" cy="1628652"/>
              </a:xfrm>
              <a:custGeom>
                <a:avLst/>
                <a:gdLst>
                  <a:gd name="connsiteX0" fmla="*/ 450129 w 666492"/>
                  <a:gd name="connsiteY0" fmla="*/ 3415 h 1628762"/>
                  <a:gd name="connsiteX1" fmla="*/ 580304 w 666492"/>
                  <a:gd name="connsiteY1" fmla="*/ 12940 h 1628762"/>
                  <a:gd name="connsiteX2" fmla="*/ 662854 w 666492"/>
                  <a:gd name="connsiteY2" fmla="*/ 108190 h 1628762"/>
                  <a:gd name="connsiteX3" fmla="*/ 583479 w 666492"/>
                  <a:gd name="connsiteY3" fmla="*/ 143115 h 1628762"/>
                  <a:gd name="connsiteX4" fmla="*/ 507279 w 666492"/>
                  <a:gd name="connsiteY4" fmla="*/ 178040 h 1628762"/>
                  <a:gd name="connsiteX5" fmla="*/ 513629 w 666492"/>
                  <a:gd name="connsiteY5" fmla="*/ 235190 h 1628762"/>
                  <a:gd name="connsiteX6" fmla="*/ 596179 w 666492"/>
                  <a:gd name="connsiteY6" fmla="*/ 247890 h 1628762"/>
                  <a:gd name="connsiteX7" fmla="*/ 643804 w 666492"/>
                  <a:gd name="connsiteY7" fmla="*/ 193915 h 1628762"/>
                  <a:gd name="connsiteX8" fmla="*/ 666029 w 666492"/>
                  <a:gd name="connsiteY8" fmla="*/ 257415 h 1628762"/>
                  <a:gd name="connsiteX9" fmla="*/ 624754 w 666492"/>
                  <a:gd name="connsiteY9" fmla="*/ 419340 h 1628762"/>
                  <a:gd name="connsiteX10" fmla="*/ 593004 w 666492"/>
                  <a:gd name="connsiteY10" fmla="*/ 482840 h 1628762"/>
                  <a:gd name="connsiteX11" fmla="*/ 561254 w 666492"/>
                  <a:gd name="connsiteY11" fmla="*/ 438390 h 1628762"/>
                  <a:gd name="connsiteX12" fmla="*/ 513629 w 666492"/>
                  <a:gd name="connsiteY12" fmla="*/ 339965 h 1628762"/>
                  <a:gd name="connsiteX13" fmla="*/ 466004 w 666492"/>
                  <a:gd name="connsiteY13" fmla="*/ 368540 h 1628762"/>
                  <a:gd name="connsiteX14" fmla="*/ 491404 w 666492"/>
                  <a:gd name="connsiteY14" fmla="*/ 425690 h 1628762"/>
                  <a:gd name="connsiteX15" fmla="*/ 551729 w 666492"/>
                  <a:gd name="connsiteY15" fmla="*/ 511415 h 1628762"/>
                  <a:gd name="connsiteX16" fmla="*/ 593004 w 666492"/>
                  <a:gd name="connsiteY16" fmla="*/ 549515 h 1628762"/>
                  <a:gd name="connsiteX17" fmla="*/ 570779 w 666492"/>
                  <a:gd name="connsiteY17" fmla="*/ 571740 h 1628762"/>
                  <a:gd name="connsiteX18" fmla="*/ 507279 w 666492"/>
                  <a:gd name="connsiteY18" fmla="*/ 511415 h 1628762"/>
                  <a:gd name="connsiteX19" fmla="*/ 434254 w 666492"/>
                  <a:gd name="connsiteY19" fmla="*/ 520940 h 1628762"/>
                  <a:gd name="connsiteX20" fmla="*/ 412029 w 666492"/>
                  <a:gd name="connsiteY20" fmla="*/ 555865 h 1628762"/>
                  <a:gd name="connsiteX21" fmla="*/ 459654 w 666492"/>
                  <a:gd name="connsiteY21" fmla="*/ 590790 h 1628762"/>
                  <a:gd name="connsiteX22" fmla="*/ 554904 w 666492"/>
                  <a:gd name="connsiteY22" fmla="*/ 600315 h 1628762"/>
                  <a:gd name="connsiteX23" fmla="*/ 564429 w 666492"/>
                  <a:gd name="connsiteY23" fmla="*/ 638415 h 1628762"/>
                  <a:gd name="connsiteX24" fmla="*/ 526329 w 666492"/>
                  <a:gd name="connsiteY24" fmla="*/ 651115 h 1628762"/>
                  <a:gd name="connsiteX25" fmla="*/ 532679 w 666492"/>
                  <a:gd name="connsiteY25" fmla="*/ 708265 h 1628762"/>
                  <a:gd name="connsiteX26" fmla="*/ 504104 w 666492"/>
                  <a:gd name="connsiteY26" fmla="*/ 733665 h 1628762"/>
                  <a:gd name="connsiteX27" fmla="*/ 415204 w 666492"/>
                  <a:gd name="connsiteY27" fmla="*/ 711440 h 1628762"/>
                  <a:gd name="connsiteX28" fmla="*/ 326304 w 666492"/>
                  <a:gd name="connsiteY28" fmla="*/ 724140 h 1628762"/>
                  <a:gd name="connsiteX29" fmla="*/ 256454 w 666492"/>
                  <a:gd name="connsiteY29" fmla="*/ 793990 h 1628762"/>
                  <a:gd name="connsiteX30" fmla="*/ 275504 w 666492"/>
                  <a:gd name="connsiteY30" fmla="*/ 867015 h 1628762"/>
                  <a:gd name="connsiteX31" fmla="*/ 354879 w 666492"/>
                  <a:gd name="connsiteY31" fmla="*/ 838440 h 1628762"/>
                  <a:gd name="connsiteX32" fmla="*/ 392979 w 666492"/>
                  <a:gd name="connsiteY32" fmla="*/ 781290 h 1628762"/>
                  <a:gd name="connsiteX33" fmla="*/ 459654 w 666492"/>
                  <a:gd name="connsiteY33" fmla="*/ 774940 h 1628762"/>
                  <a:gd name="connsiteX34" fmla="*/ 551729 w 666492"/>
                  <a:gd name="connsiteY34" fmla="*/ 790815 h 1628762"/>
                  <a:gd name="connsiteX35" fmla="*/ 523154 w 666492"/>
                  <a:gd name="connsiteY35" fmla="*/ 867015 h 1628762"/>
                  <a:gd name="connsiteX36" fmla="*/ 440604 w 666492"/>
                  <a:gd name="connsiteY36" fmla="*/ 898765 h 1628762"/>
                  <a:gd name="connsiteX37" fmla="*/ 377104 w 666492"/>
                  <a:gd name="connsiteY37" fmla="*/ 889240 h 1628762"/>
                  <a:gd name="connsiteX38" fmla="*/ 323129 w 666492"/>
                  <a:gd name="connsiteY38" fmla="*/ 940040 h 1628762"/>
                  <a:gd name="connsiteX39" fmla="*/ 373929 w 666492"/>
                  <a:gd name="connsiteY39" fmla="*/ 974965 h 1628762"/>
                  <a:gd name="connsiteX40" fmla="*/ 437429 w 666492"/>
                  <a:gd name="connsiteY40" fmla="*/ 955915 h 1628762"/>
                  <a:gd name="connsiteX41" fmla="*/ 500929 w 666492"/>
                  <a:gd name="connsiteY41" fmla="*/ 940040 h 1628762"/>
                  <a:gd name="connsiteX42" fmla="*/ 516804 w 666492"/>
                  <a:gd name="connsiteY42" fmla="*/ 1013065 h 1628762"/>
                  <a:gd name="connsiteX43" fmla="*/ 504104 w 666492"/>
                  <a:gd name="connsiteY43" fmla="*/ 1101965 h 1628762"/>
                  <a:gd name="connsiteX44" fmla="*/ 431079 w 666492"/>
                  <a:gd name="connsiteY44" fmla="*/ 1114665 h 1628762"/>
                  <a:gd name="connsiteX45" fmla="*/ 329479 w 666492"/>
                  <a:gd name="connsiteY45" fmla="*/ 1070215 h 1628762"/>
                  <a:gd name="connsiteX46" fmla="*/ 272329 w 666492"/>
                  <a:gd name="connsiteY46" fmla="*/ 1051165 h 1628762"/>
                  <a:gd name="connsiteX47" fmla="*/ 243754 w 666492"/>
                  <a:gd name="connsiteY47" fmla="*/ 1114665 h 1628762"/>
                  <a:gd name="connsiteX48" fmla="*/ 339004 w 666492"/>
                  <a:gd name="connsiteY48" fmla="*/ 1140065 h 1628762"/>
                  <a:gd name="connsiteX49" fmla="*/ 453304 w 666492"/>
                  <a:gd name="connsiteY49" fmla="*/ 1159115 h 1628762"/>
                  <a:gd name="connsiteX50" fmla="*/ 519979 w 666492"/>
                  <a:gd name="connsiteY50" fmla="*/ 1235315 h 1628762"/>
                  <a:gd name="connsiteX51" fmla="*/ 542204 w 666492"/>
                  <a:gd name="connsiteY51" fmla="*/ 1298815 h 1628762"/>
                  <a:gd name="connsiteX52" fmla="*/ 516804 w 666492"/>
                  <a:gd name="connsiteY52" fmla="*/ 1324215 h 1628762"/>
                  <a:gd name="connsiteX53" fmla="*/ 443779 w 666492"/>
                  <a:gd name="connsiteY53" fmla="*/ 1273415 h 1628762"/>
                  <a:gd name="connsiteX54" fmla="*/ 370754 w 666492"/>
                  <a:gd name="connsiteY54" fmla="*/ 1219440 h 1628762"/>
                  <a:gd name="connsiteX55" fmla="*/ 332654 w 666492"/>
                  <a:gd name="connsiteY55" fmla="*/ 1222615 h 1628762"/>
                  <a:gd name="connsiteX56" fmla="*/ 370754 w 666492"/>
                  <a:gd name="connsiteY56" fmla="*/ 1270240 h 1628762"/>
                  <a:gd name="connsiteX57" fmla="*/ 456479 w 666492"/>
                  <a:gd name="connsiteY57" fmla="*/ 1330565 h 1628762"/>
                  <a:gd name="connsiteX58" fmla="*/ 523154 w 666492"/>
                  <a:gd name="connsiteY58" fmla="*/ 1416290 h 1628762"/>
                  <a:gd name="connsiteX59" fmla="*/ 507279 w 666492"/>
                  <a:gd name="connsiteY59" fmla="*/ 1502015 h 1628762"/>
                  <a:gd name="connsiteX60" fmla="*/ 443779 w 666492"/>
                  <a:gd name="connsiteY60" fmla="*/ 1451215 h 1628762"/>
                  <a:gd name="connsiteX61" fmla="*/ 370754 w 666492"/>
                  <a:gd name="connsiteY61" fmla="*/ 1336915 h 1628762"/>
                  <a:gd name="connsiteX62" fmla="*/ 278679 w 666492"/>
                  <a:gd name="connsiteY62" fmla="*/ 1267065 h 1628762"/>
                  <a:gd name="connsiteX63" fmla="*/ 253279 w 666492"/>
                  <a:gd name="connsiteY63" fmla="*/ 1295640 h 1628762"/>
                  <a:gd name="connsiteX64" fmla="*/ 304079 w 666492"/>
                  <a:gd name="connsiteY64" fmla="*/ 1381365 h 1628762"/>
                  <a:gd name="connsiteX65" fmla="*/ 415204 w 666492"/>
                  <a:gd name="connsiteY65" fmla="*/ 1489315 h 1628762"/>
                  <a:gd name="connsiteX66" fmla="*/ 462829 w 666492"/>
                  <a:gd name="connsiteY66" fmla="*/ 1571865 h 1628762"/>
                  <a:gd name="connsiteX67" fmla="*/ 446954 w 666492"/>
                  <a:gd name="connsiteY67" fmla="*/ 1594090 h 1628762"/>
                  <a:gd name="connsiteX68" fmla="*/ 348529 w 666492"/>
                  <a:gd name="connsiteY68" fmla="*/ 1625840 h 1628762"/>
                  <a:gd name="connsiteX69" fmla="*/ 180254 w 666492"/>
                  <a:gd name="connsiteY69" fmla="*/ 1622665 h 1628762"/>
                  <a:gd name="connsiteX70" fmla="*/ 56429 w 666492"/>
                  <a:gd name="connsiteY70" fmla="*/ 1584565 h 1628762"/>
                  <a:gd name="connsiteX71" fmla="*/ 40554 w 666492"/>
                  <a:gd name="connsiteY71" fmla="*/ 1521065 h 1628762"/>
                  <a:gd name="connsiteX72" fmla="*/ 94529 w 666492"/>
                  <a:gd name="connsiteY72" fmla="*/ 1482965 h 1628762"/>
                  <a:gd name="connsiteX73" fmla="*/ 158029 w 666492"/>
                  <a:gd name="connsiteY73" fmla="*/ 1505190 h 1628762"/>
                  <a:gd name="connsiteX74" fmla="*/ 189779 w 666492"/>
                  <a:gd name="connsiteY74" fmla="*/ 1432165 h 1628762"/>
                  <a:gd name="connsiteX75" fmla="*/ 132629 w 666492"/>
                  <a:gd name="connsiteY75" fmla="*/ 1381365 h 1628762"/>
                  <a:gd name="connsiteX76" fmla="*/ 75479 w 666492"/>
                  <a:gd name="connsiteY76" fmla="*/ 1409940 h 1628762"/>
                  <a:gd name="connsiteX77" fmla="*/ 46904 w 666492"/>
                  <a:gd name="connsiteY77" fmla="*/ 1454390 h 1628762"/>
                  <a:gd name="connsiteX78" fmla="*/ 8804 w 666492"/>
                  <a:gd name="connsiteY78" fmla="*/ 1425815 h 1628762"/>
                  <a:gd name="connsiteX79" fmla="*/ 2454 w 666492"/>
                  <a:gd name="connsiteY79" fmla="*/ 1282940 h 1628762"/>
                  <a:gd name="connsiteX80" fmla="*/ 21504 w 666492"/>
                  <a:gd name="connsiteY80" fmla="*/ 1174990 h 1628762"/>
                  <a:gd name="connsiteX81" fmla="*/ 69129 w 666492"/>
                  <a:gd name="connsiteY81" fmla="*/ 1248015 h 1628762"/>
                  <a:gd name="connsiteX82" fmla="*/ 142154 w 666492"/>
                  <a:gd name="connsiteY82" fmla="*/ 1311515 h 1628762"/>
                  <a:gd name="connsiteX83" fmla="*/ 180254 w 666492"/>
                  <a:gd name="connsiteY83" fmla="*/ 1260715 h 1628762"/>
                  <a:gd name="connsiteX84" fmla="*/ 100879 w 666492"/>
                  <a:gd name="connsiteY84" fmla="*/ 1174990 h 1628762"/>
                  <a:gd name="connsiteX85" fmla="*/ 5629 w 666492"/>
                  <a:gd name="connsiteY85" fmla="*/ 1089265 h 1628762"/>
                  <a:gd name="connsiteX86" fmla="*/ 18329 w 666492"/>
                  <a:gd name="connsiteY86" fmla="*/ 1063865 h 1628762"/>
                  <a:gd name="connsiteX87" fmla="*/ 78654 w 666492"/>
                  <a:gd name="connsiteY87" fmla="*/ 1140065 h 1628762"/>
                  <a:gd name="connsiteX88" fmla="*/ 161204 w 666492"/>
                  <a:gd name="connsiteY88" fmla="*/ 1121015 h 1628762"/>
                  <a:gd name="connsiteX89" fmla="*/ 186604 w 666492"/>
                  <a:gd name="connsiteY89" fmla="*/ 1089265 h 1628762"/>
                  <a:gd name="connsiteX90" fmla="*/ 148504 w 666492"/>
                  <a:gd name="connsiteY90" fmla="*/ 1047990 h 1628762"/>
                  <a:gd name="connsiteX91" fmla="*/ 53254 w 666492"/>
                  <a:gd name="connsiteY91" fmla="*/ 1057515 h 1628762"/>
                  <a:gd name="connsiteX92" fmla="*/ 11979 w 666492"/>
                  <a:gd name="connsiteY92" fmla="*/ 1032115 h 1628762"/>
                  <a:gd name="connsiteX93" fmla="*/ 34204 w 666492"/>
                  <a:gd name="connsiteY93" fmla="*/ 936865 h 1628762"/>
                  <a:gd name="connsiteX94" fmla="*/ 85004 w 666492"/>
                  <a:gd name="connsiteY94" fmla="*/ 927340 h 1628762"/>
                  <a:gd name="connsiteX95" fmla="*/ 183429 w 666492"/>
                  <a:gd name="connsiteY95" fmla="*/ 949565 h 1628762"/>
                  <a:gd name="connsiteX96" fmla="*/ 269154 w 666492"/>
                  <a:gd name="connsiteY96" fmla="*/ 914640 h 1628762"/>
                  <a:gd name="connsiteX97" fmla="*/ 243754 w 666492"/>
                  <a:gd name="connsiteY97" fmla="*/ 863840 h 1628762"/>
                  <a:gd name="connsiteX98" fmla="*/ 161204 w 666492"/>
                  <a:gd name="connsiteY98" fmla="*/ 892415 h 1628762"/>
                  <a:gd name="connsiteX99" fmla="*/ 97704 w 666492"/>
                  <a:gd name="connsiteY99" fmla="*/ 867015 h 1628762"/>
                  <a:gd name="connsiteX100" fmla="*/ 65954 w 666492"/>
                  <a:gd name="connsiteY100" fmla="*/ 816215 h 1628762"/>
                  <a:gd name="connsiteX101" fmla="*/ 107229 w 666492"/>
                  <a:gd name="connsiteY101" fmla="*/ 765415 h 1628762"/>
                  <a:gd name="connsiteX102" fmla="*/ 180254 w 666492"/>
                  <a:gd name="connsiteY102" fmla="*/ 755890 h 1628762"/>
                  <a:gd name="connsiteX103" fmla="*/ 285029 w 666492"/>
                  <a:gd name="connsiteY103" fmla="*/ 720965 h 1628762"/>
                  <a:gd name="connsiteX104" fmla="*/ 250104 w 666492"/>
                  <a:gd name="connsiteY104" fmla="*/ 654290 h 1628762"/>
                  <a:gd name="connsiteX105" fmla="*/ 167554 w 666492"/>
                  <a:gd name="connsiteY105" fmla="*/ 708265 h 1628762"/>
                  <a:gd name="connsiteX106" fmla="*/ 113579 w 666492"/>
                  <a:gd name="connsiteY106" fmla="*/ 720965 h 1628762"/>
                  <a:gd name="connsiteX107" fmla="*/ 50079 w 666492"/>
                  <a:gd name="connsiteY107" fmla="*/ 692390 h 1628762"/>
                  <a:gd name="connsiteX108" fmla="*/ 43729 w 666492"/>
                  <a:gd name="connsiteY108" fmla="*/ 600315 h 1628762"/>
                  <a:gd name="connsiteX109" fmla="*/ 110404 w 666492"/>
                  <a:gd name="connsiteY109" fmla="*/ 536815 h 1628762"/>
                  <a:gd name="connsiteX110" fmla="*/ 205654 w 666492"/>
                  <a:gd name="connsiteY110" fmla="*/ 549515 h 1628762"/>
                  <a:gd name="connsiteX111" fmla="*/ 259629 w 666492"/>
                  <a:gd name="connsiteY111" fmla="*/ 590790 h 1628762"/>
                  <a:gd name="connsiteX112" fmla="*/ 335829 w 666492"/>
                  <a:gd name="connsiteY112" fmla="*/ 562215 h 1628762"/>
                  <a:gd name="connsiteX113" fmla="*/ 332654 w 666492"/>
                  <a:gd name="connsiteY113" fmla="*/ 505065 h 1628762"/>
                  <a:gd name="connsiteX114" fmla="*/ 250104 w 666492"/>
                  <a:gd name="connsiteY114" fmla="*/ 505065 h 1628762"/>
                  <a:gd name="connsiteX115" fmla="*/ 138979 w 666492"/>
                  <a:gd name="connsiteY115" fmla="*/ 473315 h 1628762"/>
                  <a:gd name="connsiteX116" fmla="*/ 107229 w 666492"/>
                  <a:gd name="connsiteY116" fmla="*/ 403465 h 1628762"/>
                  <a:gd name="connsiteX117" fmla="*/ 107229 w 666492"/>
                  <a:gd name="connsiteY117" fmla="*/ 333615 h 1628762"/>
                  <a:gd name="connsiteX118" fmla="*/ 158029 w 666492"/>
                  <a:gd name="connsiteY118" fmla="*/ 324090 h 1628762"/>
                  <a:gd name="connsiteX119" fmla="*/ 218354 w 666492"/>
                  <a:gd name="connsiteY119" fmla="*/ 406640 h 1628762"/>
                  <a:gd name="connsiteX120" fmla="*/ 253279 w 666492"/>
                  <a:gd name="connsiteY120" fmla="*/ 425690 h 1628762"/>
                  <a:gd name="connsiteX121" fmla="*/ 275504 w 666492"/>
                  <a:gd name="connsiteY121" fmla="*/ 390765 h 1628762"/>
                  <a:gd name="connsiteX122" fmla="*/ 208829 w 666492"/>
                  <a:gd name="connsiteY122" fmla="*/ 336790 h 1628762"/>
                  <a:gd name="connsiteX123" fmla="*/ 161204 w 666492"/>
                  <a:gd name="connsiteY123" fmla="*/ 282815 h 1628762"/>
                  <a:gd name="connsiteX124" fmla="*/ 158029 w 666492"/>
                  <a:gd name="connsiteY124" fmla="*/ 197090 h 1628762"/>
                  <a:gd name="connsiteX125" fmla="*/ 196129 w 666492"/>
                  <a:gd name="connsiteY125" fmla="*/ 133590 h 1628762"/>
                  <a:gd name="connsiteX126" fmla="*/ 253279 w 666492"/>
                  <a:gd name="connsiteY126" fmla="*/ 225665 h 1628762"/>
                  <a:gd name="connsiteX127" fmla="*/ 310429 w 666492"/>
                  <a:gd name="connsiteY127" fmla="*/ 349490 h 1628762"/>
                  <a:gd name="connsiteX128" fmla="*/ 370754 w 666492"/>
                  <a:gd name="connsiteY128" fmla="*/ 374890 h 1628762"/>
                  <a:gd name="connsiteX129" fmla="*/ 405679 w 666492"/>
                  <a:gd name="connsiteY129" fmla="*/ 308215 h 1628762"/>
                  <a:gd name="connsiteX130" fmla="*/ 332654 w 666492"/>
                  <a:gd name="connsiteY130" fmla="*/ 225665 h 1628762"/>
                  <a:gd name="connsiteX131" fmla="*/ 253279 w 666492"/>
                  <a:gd name="connsiteY131" fmla="*/ 124065 h 1628762"/>
                  <a:gd name="connsiteX132" fmla="*/ 288204 w 666492"/>
                  <a:gd name="connsiteY132" fmla="*/ 35165 h 1628762"/>
                  <a:gd name="connsiteX133" fmla="*/ 396154 w 666492"/>
                  <a:gd name="connsiteY133" fmla="*/ 12940 h 1628762"/>
                  <a:gd name="connsiteX134" fmla="*/ 450129 w 666492"/>
                  <a:gd name="connsiteY134" fmla="*/ 3415 h 1628762"/>
                  <a:gd name="connsiteX0" fmla="*/ 450129 w 666492"/>
                  <a:gd name="connsiteY0" fmla="*/ 3305 h 1628652"/>
                  <a:gd name="connsiteX1" fmla="*/ 580304 w 666492"/>
                  <a:gd name="connsiteY1" fmla="*/ 12830 h 1628652"/>
                  <a:gd name="connsiteX2" fmla="*/ 662854 w 666492"/>
                  <a:gd name="connsiteY2" fmla="*/ 108080 h 1628652"/>
                  <a:gd name="connsiteX3" fmla="*/ 583479 w 666492"/>
                  <a:gd name="connsiteY3" fmla="*/ 143005 h 1628652"/>
                  <a:gd name="connsiteX4" fmla="*/ 507279 w 666492"/>
                  <a:gd name="connsiteY4" fmla="*/ 177930 h 1628652"/>
                  <a:gd name="connsiteX5" fmla="*/ 513629 w 666492"/>
                  <a:gd name="connsiteY5" fmla="*/ 235080 h 1628652"/>
                  <a:gd name="connsiteX6" fmla="*/ 596179 w 666492"/>
                  <a:gd name="connsiteY6" fmla="*/ 247780 h 1628652"/>
                  <a:gd name="connsiteX7" fmla="*/ 643804 w 666492"/>
                  <a:gd name="connsiteY7" fmla="*/ 193805 h 1628652"/>
                  <a:gd name="connsiteX8" fmla="*/ 666029 w 666492"/>
                  <a:gd name="connsiteY8" fmla="*/ 257305 h 1628652"/>
                  <a:gd name="connsiteX9" fmla="*/ 624754 w 666492"/>
                  <a:gd name="connsiteY9" fmla="*/ 419230 h 1628652"/>
                  <a:gd name="connsiteX10" fmla="*/ 593004 w 666492"/>
                  <a:gd name="connsiteY10" fmla="*/ 482730 h 1628652"/>
                  <a:gd name="connsiteX11" fmla="*/ 561254 w 666492"/>
                  <a:gd name="connsiteY11" fmla="*/ 438280 h 1628652"/>
                  <a:gd name="connsiteX12" fmla="*/ 513629 w 666492"/>
                  <a:gd name="connsiteY12" fmla="*/ 339855 h 1628652"/>
                  <a:gd name="connsiteX13" fmla="*/ 466004 w 666492"/>
                  <a:gd name="connsiteY13" fmla="*/ 368430 h 1628652"/>
                  <a:gd name="connsiteX14" fmla="*/ 491404 w 666492"/>
                  <a:gd name="connsiteY14" fmla="*/ 425580 h 1628652"/>
                  <a:gd name="connsiteX15" fmla="*/ 551729 w 666492"/>
                  <a:gd name="connsiteY15" fmla="*/ 511305 h 1628652"/>
                  <a:gd name="connsiteX16" fmla="*/ 593004 w 666492"/>
                  <a:gd name="connsiteY16" fmla="*/ 549405 h 1628652"/>
                  <a:gd name="connsiteX17" fmla="*/ 570779 w 666492"/>
                  <a:gd name="connsiteY17" fmla="*/ 571630 h 1628652"/>
                  <a:gd name="connsiteX18" fmla="*/ 507279 w 666492"/>
                  <a:gd name="connsiteY18" fmla="*/ 511305 h 1628652"/>
                  <a:gd name="connsiteX19" fmla="*/ 434254 w 666492"/>
                  <a:gd name="connsiteY19" fmla="*/ 520830 h 1628652"/>
                  <a:gd name="connsiteX20" fmla="*/ 412029 w 666492"/>
                  <a:gd name="connsiteY20" fmla="*/ 555755 h 1628652"/>
                  <a:gd name="connsiteX21" fmla="*/ 459654 w 666492"/>
                  <a:gd name="connsiteY21" fmla="*/ 590680 h 1628652"/>
                  <a:gd name="connsiteX22" fmla="*/ 554904 w 666492"/>
                  <a:gd name="connsiteY22" fmla="*/ 600205 h 1628652"/>
                  <a:gd name="connsiteX23" fmla="*/ 564429 w 666492"/>
                  <a:gd name="connsiteY23" fmla="*/ 638305 h 1628652"/>
                  <a:gd name="connsiteX24" fmla="*/ 526329 w 666492"/>
                  <a:gd name="connsiteY24" fmla="*/ 651005 h 1628652"/>
                  <a:gd name="connsiteX25" fmla="*/ 532679 w 666492"/>
                  <a:gd name="connsiteY25" fmla="*/ 708155 h 1628652"/>
                  <a:gd name="connsiteX26" fmla="*/ 504104 w 666492"/>
                  <a:gd name="connsiteY26" fmla="*/ 733555 h 1628652"/>
                  <a:gd name="connsiteX27" fmla="*/ 415204 w 666492"/>
                  <a:gd name="connsiteY27" fmla="*/ 711330 h 1628652"/>
                  <a:gd name="connsiteX28" fmla="*/ 326304 w 666492"/>
                  <a:gd name="connsiteY28" fmla="*/ 724030 h 1628652"/>
                  <a:gd name="connsiteX29" fmla="*/ 256454 w 666492"/>
                  <a:gd name="connsiteY29" fmla="*/ 793880 h 1628652"/>
                  <a:gd name="connsiteX30" fmla="*/ 275504 w 666492"/>
                  <a:gd name="connsiteY30" fmla="*/ 866905 h 1628652"/>
                  <a:gd name="connsiteX31" fmla="*/ 354879 w 666492"/>
                  <a:gd name="connsiteY31" fmla="*/ 838330 h 1628652"/>
                  <a:gd name="connsiteX32" fmla="*/ 392979 w 666492"/>
                  <a:gd name="connsiteY32" fmla="*/ 781180 h 1628652"/>
                  <a:gd name="connsiteX33" fmla="*/ 459654 w 666492"/>
                  <a:gd name="connsiteY33" fmla="*/ 774830 h 1628652"/>
                  <a:gd name="connsiteX34" fmla="*/ 551729 w 666492"/>
                  <a:gd name="connsiteY34" fmla="*/ 790705 h 1628652"/>
                  <a:gd name="connsiteX35" fmla="*/ 523154 w 666492"/>
                  <a:gd name="connsiteY35" fmla="*/ 866905 h 1628652"/>
                  <a:gd name="connsiteX36" fmla="*/ 440604 w 666492"/>
                  <a:gd name="connsiteY36" fmla="*/ 898655 h 1628652"/>
                  <a:gd name="connsiteX37" fmla="*/ 377104 w 666492"/>
                  <a:gd name="connsiteY37" fmla="*/ 889130 h 1628652"/>
                  <a:gd name="connsiteX38" fmla="*/ 323129 w 666492"/>
                  <a:gd name="connsiteY38" fmla="*/ 939930 h 1628652"/>
                  <a:gd name="connsiteX39" fmla="*/ 373929 w 666492"/>
                  <a:gd name="connsiteY39" fmla="*/ 974855 h 1628652"/>
                  <a:gd name="connsiteX40" fmla="*/ 437429 w 666492"/>
                  <a:gd name="connsiteY40" fmla="*/ 955805 h 1628652"/>
                  <a:gd name="connsiteX41" fmla="*/ 500929 w 666492"/>
                  <a:gd name="connsiteY41" fmla="*/ 939930 h 1628652"/>
                  <a:gd name="connsiteX42" fmla="*/ 516804 w 666492"/>
                  <a:gd name="connsiteY42" fmla="*/ 1012955 h 1628652"/>
                  <a:gd name="connsiteX43" fmla="*/ 504104 w 666492"/>
                  <a:gd name="connsiteY43" fmla="*/ 1101855 h 1628652"/>
                  <a:gd name="connsiteX44" fmla="*/ 431079 w 666492"/>
                  <a:gd name="connsiteY44" fmla="*/ 1114555 h 1628652"/>
                  <a:gd name="connsiteX45" fmla="*/ 329479 w 666492"/>
                  <a:gd name="connsiteY45" fmla="*/ 1070105 h 1628652"/>
                  <a:gd name="connsiteX46" fmla="*/ 272329 w 666492"/>
                  <a:gd name="connsiteY46" fmla="*/ 1051055 h 1628652"/>
                  <a:gd name="connsiteX47" fmla="*/ 243754 w 666492"/>
                  <a:gd name="connsiteY47" fmla="*/ 1114555 h 1628652"/>
                  <a:gd name="connsiteX48" fmla="*/ 339004 w 666492"/>
                  <a:gd name="connsiteY48" fmla="*/ 1139955 h 1628652"/>
                  <a:gd name="connsiteX49" fmla="*/ 453304 w 666492"/>
                  <a:gd name="connsiteY49" fmla="*/ 1159005 h 1628652"/>
                  <a:gd name="connsiteX50" fmla="*/ 519979 w 666492"/>
                  <a:gd name="connsiteY50" fmla="*/ 1235205 h 1628652"/>
                  <a:gd name="connsiteX51" fmla="*/ 542204 w 666492"/>
                  <a:gd name="connsiteY51" fmla="*/ 1298705 h 1628652"/>
                  <a:gd name="connsiteX52" fmla="*/ 516804 w 666492"/>
                  <a:gd name="connsiteY52" fmla="*/ 1324105 h 1628652"/>
                  <a:gd name="connsiteX53" fmla="*/ 443779 w 666492"/>
                  <a:gd name="connsiteY53" fmla="*/ 1273305 h 1628652"/>
                  <a:gd name="connsiteX54" fmla="*/ 370754 w 666492"/>
                  <a:gd name="connsiteY54" fmla="*/ 1219330 h 1628652"/>
                  <a:gd name="connsiteX55" fmla="*/ 332654 w 666492"/>
                  <a:gd name="connsiteY55" fmla="*/ 1222505 h 1628652"/>
                  <a:gd name="connsiteX56" fmla="*/ 370754 w 666492"/>
                  <a:gd name="connsiteY56" fmla="*/ 1270130 h 1628652"/>
                  <a:gd name="connsiteX57" fmla="*/ 456479 w 666492"/>
                  <a:gd name="connsiteY57" fmla="*/ 1330455 h 1628652"/>
                  <a:gd name="connsiteX58" fmla="*/ 523154 w 666492"/>
                  <a:gd name="connsiteY58" fmla="*/ 1416180 h 1628652"/>
                  <a:gd name="connsiteX59" fmla="*/ 507279 w 666492"/>
                  <a:gd name="connsiteY59" fmla="*/ 1501905 h 1628652"/>
                  <a:gd name="connsiteX60" fmla="*/ 443779 w 666492"/>
                  <a:gd name="connsiteY60" fmla="*/ 1451105 h 1628652"/>
                  <a:gd name="connsiteX61" fmla="*/ 370754 w 666492"/>
                  <a:gd name="connsiteY61" fmla="*/ 1336805 h 1628652"/>
                  <a:gd name="connsiteX62" fmla="*/ 278679 w 666492"/>
                  <a:gd name="connsiteY62" fmla="*/ 1266955 h 1628652"/>
                  <a:gd name="connsiteX63" fmla="*/ 253279 w 666492"/>
                  <a:gd name="connsiteY63" fmla="*/ 1295530 h 1628652"/>
                  <a:gd name="connsiteX64" fmla="*/ 304079 w 666492"/>
                  <a:gd name="connsiteY64" fmla="*/ 1381255 h 1628652"/>
                  <a:gd name="connsiteX65" fmla="*/ 415204 w 666492"/>
                  <a:gd name="connsiteY65" fmla="*/ 1489205 h 1628652"/>
                  <a:gd name="connsiteX66" fmla="*/ 462829 w 666492"/>
                  <a:gd name="connsiteY66" fmla="*/ 1571755 h 1628652"/>
                  <a:gd name="connsiteX67" fmla="*/ 446954 w 666492"/>
                  <a:gd name="connsiteY67" fmla="*/ 1593980 h 1628652"/>
                  <a:gd name="connsiteX68" fmla="*/ 348529 w 666492"/>
                  <a:gd name="connsiteY68" fmla="*/ 1625730 h 1628652"/>
                  <a:gd name="connsiteX69" fmla="*/ 180254 w 666492"/>
                  <a:gd name="connsiteY69" fmla="*/ 1622555 h 1628652"/>
                  <a:gd name="connsiteX70" fmla="*/ 56429 w 666492"/>
                  <a:gd name="connsiteY70" fmla="*/ 1584455 h 1628652"/>
                  <a:gd name="connsiteX71" fmla="*/ 40554 w 666492"/>
                  <a:gd name="connsiteY71" fmla="*/ 1520955 h 1628652"/>
                  <a:gd name="connsiteX72" fmla="*/ 94529 w 666492"/>
                  <a:gd name="connsiteY72" fmla="*/ 1482855 h 1628652"/>
                  <a:gd name="connsiteX73" fmla="*/ 158029 w 666492"/>
                  <a:gd name="connsiteY73" fmla="*/ 1505080 h 1628652"/>
                  <a:gd name="connsiteX74" fmla="*/ 189779 w 666492"/>
                  <a:gd name="connsiteY74" fmla="*/ 1432055 h 1628652"/>
                  <a:gd name="connsiteX75" fmla="*/ 132629 w 666492"/>
                  <a:gd name="connsiteY75" fmla="*/ 1381255 h 1628652"/>
                  <a:gd name="connsiteX76" fmla="*/ 75479 w 666492"/>
                  <a:gd name="connsiteY76" fmla="*/ 1409830 h 1628652"/>
                  <a:gd name="connsiteX77" fmla="*/ 46904 w 666492"/>
                  <a:gd name="connsiteY77" fmla="*/ 1454280 h 1628652"/>
                  <a:gd name="connsiteX78" fmla="*/ 8804 w 666492"/>
                  <a:gd name="connsiteY78" fmla="*/ 1425705 h 1628652"/>
                  <a:gd name="connsiteX79" fmla="*/ 2454 w 666492"/>
                  <a:gd name="connsiteY79" fmla="*/ 1282830 h 1628652"/>
                  <a:gd name="connsiteX80" fmla="*/ 21504 w 666492"/>
                  <a:gd name="connsiteY80" fmla="*/ 1174880 h 1628652"/>
                  <a:gd name="connsiteX81" fmla="*/ 69129 w 666492"/>
                  <a:gd name="connsiteY81" fmla="*/ 1247905 h 1628652"/>
                  <a:gd name="connsiteX82" fmla="*/ 142154 w 666492"/>
                  <a:gd name="connsiteY82" fmla="*/ 1311405 h 1628652"/>
                  <a:gd name="connsiteX83" fmla="*/ 180254 w 666492"/>
                  <a:gd name="connsiteY83" fmla="*/ 1260605 h 1628652"/>
                  <a:gd name="connsiteX84" fmla="*/ 100879 w 666492"/>
                  <a:gd name="connsiteY84" fmla="*/ 1174880 h 1628652"/>
                  <a:gd name="connsiteX85" fmla="*/ 5629 w 666492"/>
                  <a:gd name="connsiteY85" fmla="*/ 1089155 h 1628652"/>
                  <a:gd name="connsiteX86" fmla="*/ 18329 w 666492"/>
                  <a:gd name="connsiteY86" fmla="*/ 1063755 h 1628652"/>
                  <a:gd name="connsiteX87" fmla="*/ 78654 w 666492"/>
                  <a:gd name="connsiteY87" fmla="*/ 1139955 h 1628652"/>
                  <a:gd name="connsiteX88" fmla="*/ 161204 w 666492"/>
                  <a:gd name="connsiteY88" fmla="*/ 1120905 h 1628652"/>
                  <a:gd name="connsiteX89" fmla="*/ 186604 w 666492"/>
                  <a:gd name="connsiteY89" fmla="*/ 1089155 h 1628652"/>
                  <a:gd name="connsiteX90" fmla="*/ 148504 w 666492"/>
                  <a:gd name="connsiteY90" fmla="*/ 1047880 h 1628652"/>
                  <a:gd name="connsiteX91" fmla="*/ 53254 w 666492"/>
                  <a:gd name="connsiteY91" fmla="*/ 1057405 h 1628652"/>
                  <a:gd name="connsiteX92" fmla="*/ 11979 w 666492"/>
                  <a:gd name="connsiteY92" fmla="*/ 1032005 h 1628652"/>
                  <a:gd name="connsiteX93" fmla="*/ 34204 w 666492"/>
                  <a:gd name="connsiteY93" fmla="*/ 936755 h 1628652"/>
                  <a:gd name="connsiteX94" fmla="*/ 85004 w 666492"/>
                  <a:gd name="connsiteY94" fmla="*/ 927230 h 1628652"/>
                  <a:gd name="connsiteX95" fmla="*/ 183429 w 666492"/>
                  <a:gd name="connsiteY95" fmla="*/ 949455 h 1628652"/>
                  <a:gd name="connsiteX96" fmla="*/ 269154 w 666492"/>
                  <a:gd name="connsiteY96" fmla="*/ 914530 h 1628652"/>
                  <a:gd name="connsiteX97" fmla="*/ 243754 w 666492"/>
                  <a:gd name="connsiteY97" fmla="*/ 863730 h 1628652"/>
                  <a:gd name="connsiteX98" fmla="*/ 161204 w 666492"/>
                  <a:gd name="connsiteY98" fmla="*/ 892305 h 1628652"/>
                  <a:gd name="connsiteX99" fmla="*/ 97704 w 666492"/>
                  <a:gd name="connsiteY99" fmla="*/ 866905 h 1628652"/>
                  <a:gd name="connsiteX100" fmla="*/ 65954 w 666492"/>
                  <a:gd name="connsiteY100" fmla="*/ 816105 h 1628652"/>
                  <a:gd name="connsiteX101" fmla="*/ 107229 w 666492"/>
                  <a:gd name="connsiteY101" fmla="*/ 765305 h 1628652"/>
                  <a:gd name="connsiteX102" fmla="*/ 180254 w 666492"/>
                  <a:gd name="connsiteY102" fmla="*/ 755780 h 1628652"/>
                  <a:gd name="connsiteX103" fmla="*/ 285029 w 666492"/>
                  <a:gd name="connsiteY103" fmla="*/ 720855 h 1628652"/>
                  <a:gd name="connsiteX104" fmla="*/ 250104 w 666492"/>
                  <a:gd name="connsiteY104" fmla="*/ 654180 h 1628652"/>
                  <a:gd name="connsiteX105" fmla="*/ 167554 w 666492"/>
                  <a:gd name="connsiteY105" fmla="*/ 708155 h 1628652"/>
                  <a:gd name="connsiteX106" fmla="*/ 113579 w 666492"/>
                  <a:gd name="connsiteY106" fmla="*/ 720855 h 1628652"/>
                  <a:gd name="connsiteX107" fmla="*/ 50079 w 666492"/>
                  <a:gd name="connsiteY107" fmla="*/ 692280 h 1628652"/>
                  <a:gd name="connsiteX108" fmla="*/ 43729 w 666492"/>
                  <a:gd name="connsiteY108" fmla="*/ 600205 h 1628652"/>
                  <a:gd name="connsiteX109" fmla="*/ 110404 w 666492"/>
                  <a:gd name="connsiteY109" fmla="*/ 536705 h 1628652"/>
                  <a:gd name="connsiteX110" fmla="*/ 205654 w 666492"/>
                  <a:gd name="connsiteY110" fmla="*/ 549405 h 1628652"/>
                  <a:gd name="connsiteX111" fmla="*/ 259629 w 666492"/>
                  <a:gd name="connsiteY111" fmla="*/ 590680 h 1628652"/>
                  <a:gd name="connsiteX112" fmla="*/ 335829 w 666492"/>
                  <a:gd name="connsiteY112" fmla="*/ 562105 h 1628652"/>
                  <a:gd name="connsiteX113" fmla="*/ 332654 w 666492"/>
                  <a:gd name="connsiteY113" fmla="*/ 504955 h 1628652"/>
                  <a:gd name="connsiteX114" fmla="*/ 250104 w 666492"/>
                  <a:gd name="connsiteY114" fmla="*/ 504955 h 1628652"/>
                  <a:gd name="connsiteX115" fmla="*/ 138979 w 666492"/>
                  <a:gd name="connsiteY115" fmla="*/ 473205 h 1628652"/>
                  <a:gd name="connsiteX116" fmla="*/ 107229 w 666492"/>
                  <a:gd name="connsiteY116" fmla="*/ 403355 h 1628652"/>
                  <a:gd name="connsiteX117" fmla="*/ 107229 w 666492"/>
                  <a:gd name="connsiteY117" fmla="*/ 333505 h 1628652"/>
                  <a:gd name="connsiteX118" fmla="*/ 158029 w 666492"/>
                  <a:gd name="connsiteY118" fmla="*/ 323980 h 1628652"/>
                  <a:gd name="connsiteX119" fmla="*/ 218354 w 666492"/>
                  <a:gd name="connsiteY119" fmla="*/ 406530 h 1628652"/>
                  <a:gd name="connsiteX120" fmla="*/ 253279 w 666492"/>
                  <a:gd name="connsiteY120" fmla="*/ 425580 h 1628652"/>
                  <a:gd name="connsiteX121" fmla="*/ 275504 w 666492"/>
                  <a:gd name="connsiteY121" fmla="*/ 390655 h 1628652"/>
                  <a:gd name="connsiteX122" fmla="*/ 208829 w 666492"/>
                  <a:gd name="connsiteY122" fmla="*/ 336680 h 1628652"/>
                  <a:gd name="connsiteX123" fmla="*/ 161204 w 666492"/>
                  <a:gd name="connsiteY123" fmla="*/ 282705 h 1628652"/>
                  <a:gd name="connsiteX124" fmla="*/ 158029 w 666492"/>
                  <a:gd name="connsiteY124" fmla="*/ 196980 h 1628652"/>
                  <a:gd name="connsiteX125" fmla="*/ 196129 w 666492"/>
                  <a:gd name="connsiteY125" fmla="*/ 133480 h 1628652"/>
                  <a:gd name="connsiteX126" fmla="*/ 253279 w 666492"/>
                  <a:gd name="connsiteY126" fmla="*/ 225555 h 1628652"/>
                  <a:gd name="connsiteX127" fmla="*/ 310429 w 666492"/>
                  <a:gd name="connsiteY127" fmla="*/ 349380 h 1628652"/>
                  <a:gd name="connsiteX128" fmla="*/ 370754 w 666492"/>
                  <a:gd name="connsiteY128" fmla="*/ 374780 h 1628652"/>
                  <a:gd name="connsiteX129" fmla="*/ 405679 w 666492"/>
                  <a:gd name="connsiteY129" fmla="*/ 308105 h 1628652"/>
                  <a:gd name="connsiteX130" fmla="*/ 332654 w 666492"/>
                  <a:gd name="connsiteY130" fmla="*/ 225555 h 1628652"/>
                  <a:gd name="connsiteX131" fmla="*/ 253279 w 666492"/>
                  <a:gd name="connsiteY131" fmla="*/ 123955 h 1628652"/>
                  <a:gd name="connsiteX132" fmla="*/ 288204 w 666492"/>
                  <a:gd name="connsiteY132" fmla="*/ 35055 h 1628652"/>
                  <a:gd name="connsiteX133" fmla="*/ 450129 w 666492"/>
                  <a:gd name="connsiteY133" fmla="*/ 3305 h 1628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666492" h="1628652">
                    <a:moveTo>
                      <a:pt x="450129" y="3305"/>
                    </a:moveTo>
                    <a:cubicBezTo>
                      <a:pt x="498812" y="-399"/>
                      <a:pt x="544850" y="-4632"/>
                      <a:pt x="580304" y="12830"/>
                    </a:cubicBezTo>
                    <a:cubicBezTo>
                      <a:pt x="615758" y="30292"/>
                      <a:pt x="662325" y="86384"/>
                      <a:pt x="662854" y="108080"/>
                    </a:cubicBezTo>
                    <a:cubicBezTo>
                      <a:pt x="663383" y="129776"/>
                      <a:pt x="583479" y="143005"/>
                      <a:pt x="583479" y="143005"/>
                    </a:cubicBezTo>
                    <a:cubicBezTo>
                      <a:pt x="557550" y="154647"/>
                      <a:pt x="518921" y="162584"/>
                      <a:pt x="507279" y="177930"/>
                    </a:cubicBezTo>
                    <a:cubicBezTo>
                      <a:pt x="495637" y="193276"/>
                      <a:pt x="498813" y="223438"/>
                      <a:pt x="513629" y="235080"/>
                    </a:cubicBezTo>
                    <a:cubicBezTo>
                      <a:pt x="528445" y="246722"/>
                      <a:pt x="574483" y="254659"/>
                      <a:pt x="596179" y="247780"/>
                    </a:cubicBezTo>
                    <a:cubicBezTo>
                      <a:pt x="617875" y="240901"/>
                      <a:pt x="632162" y="192218"/>
                      <a:pt x="643804" y="193805"/>
                    </a:cubicBezTo>
                    <a:cubicBezTo>
                      <a:pt x="655446" y="195392"/>
                      <a:pt x="669204" y="219734"/>
                      <a:pt x="666029" y="257305"/>
                    </a:cubicBezTo>
                    <a:cubicBezTo>
                      <a:pt x="662854" y="294876"/>
                      <a:pt x="636925" y="381659"/>
                      <a:pt x="624754" y="419230"/>
                    </a:cubicBezTo>
                    <a:cubicBezTo>
                      <a:pt x="612583" y="456801"/>
                      <a:pt x="603587" y="479555"/>
                      <a:pt x="593004" y="482730"/>
                    </a:cubicBezTo>
                    <a:cubicBezTo>
                      <a:pt x="582421" y="485905"/>
                      <a:pt x="574483" y="462092"/>
                      <a:pt x="561254" y="438280"/>
                    </a:cubicBezTo>
                    <a:cubicBezTo>
                      <a:pt x="548025" y="414468"/>
                      <a:pt x="529504" y="351497"/>
                      <a:pt x="513629" y="339855"/>
                    </a:cubicBezTo>
                    <a:cubicBezTo>
                      <a:pt x="497754" y="328213"/>
                      <a:pt x="469708" y="354143"/>
                      <a:pt x="466004" y="368430"/>
                    </a:cubicBezTo>
                    <a:cubicBezTo>
                      <a:pt x="462300" y="382717"/>
                      <a:pt x="477117" y="401768"/>
                      <a:pt x="491404" y="425580"/>
                    </a:cubicBezTo>
                    <a:cubicBezTo>
                      <a:pt x="505691" y="449392"/>
                      <a:pt x="534796" y="490668"/>
                      <a:pt x="551729" y="511305"/>
                    </a:cubicBezTo>
                    <a:cubicBezTo>
                      <a:pt x="568662" y="531943"/>
                      <a:pt x="589829" y="539351"/>
                      <a:pt x="593004" y="549405"/>
                    </a:cubicBezTo>
                    <a:cubicBezTo>
                      <a:pt x="596179" y="559459"/>
                      <a:pt x="585067" y="577980"/>
                      <a:pt x="570779" y="571630"/>
                    </a:cubicBezTo>
                    <a:cubicBezTo>
                      <a:pt x="556491" y="565280"/>
                      <a:pt x="530033" y="519772"/>
                      <a:pt x="507279" y="511305"/>
                    </a:cubicBezTo>
                    <a:cubicBezTo>
                      <a:pt x="484525" y="502838"/>
                      <a:pt x="450129" y="513422"/>
                      <a:pt x="434254" y="520830"/>
                    </a:cubicBezTo>
                    <a:cubicBezTo>
                      <a:pt x="418379" y="528238"/>
                      <a:pt x="407796" y="544113"/>
                      <a:pt x="412029" y="555755"/>
                    </a:cubicBezTo>
                    <a:cubicBezTo>
                      <a:pt x="416262" y="567397"/>
                      <a:pt x="435841" y="583272"/>
                      <a:pt x="459654" y="590680"/>
                    </a:cubicBezTo>
                    <a:cubicBezTo>
                      <a:pt x="483467" y="598088"/>
                      <a:pt x="537442" y="592268"/>
                      <a:pt x="554904" y="600205"/>
                    </a:cubicBezTo>
                    <a:cubicBezTo>
                      <a:pt x="572366" y="608142"/>
                      <a:pt x="569192" y="629838"/>
                      <a:pt x="564429" y="638305"/>
                    </a:cubicBezTo>
                    <a:cubicBezTo>
                      <a:pt x="559666" y="646772"/>
                      <a:pt x="531621" y="639363"/>
                      <a:pt x="526329" y="651005"/>
                    </a:cubicBezTo>
                    <a:cubicBezTo>
                      <a:pt x="521037" y="662647"/>
                      <a:pt x="536383" y="694397"/>
                      <a:pt x="532679" y="708155"/>
                    </a:cubicBezTo>
                    <a:cubicBezTo>
                      <a:pt x="528975" y="721913"/>
                      <a:pt x="523683" y="733026"/>
                      <a:pt x="504104" y="733555"/>
                    </a:cubicBezTo>
                    <a:cubicBezTo>
                      <a:pt x="484525" y="734084"/>
                      <a:pt x="444837" y="712917"/>
                      <a:pt x="415204" y="711330"/>
                    </a:cubicBezTo>
                    <a:cubicBezTo>
                      <a:pt x="385571" y="709743"/>
                      <a:pt x="352762" y="710272"/>
                      <a:pt x="326304" y="724030"/>
                    </a:cubicBezTo>
                    <a:cubicBezTo>
                      <a:pt x="299846" y="737788"/>
                      <a:pt x="264921" y="770068"/>
                      <a:pt x="256454" y="793880"/>
                    </a:cubicBezTo>
                    <a:cubicBezTo>
                      <a:pt x="247987" y="817692"/>
                      <a:pt x="259100" y="859497"/>
                      <a:pt x="275504" y="866905"/>
                    </a:cubicBezTo>
                    <a:cubicBezTo>
                      <a:pt x="291908" y="874313"/>
                      <a:pt x="335300" y="852617"/>
                      <a:pt x="354879" y="838330"/>
                    </a:cubicBezTo>
                    <a:cubicBezTo>
                      <a:pt x="374458" y="824043"/>
                      <a:pt x="375516" y="791763"/>
                      <a:pt x="392979" y="781180"/>
                    </a:cubicBezTo>
                    <a:cubicBezTo>
                      <a:pt x="410441" y="770597"/>
                      <a:pt x="433196" y="773243"/>
                      <a:pt x="459654" y="774830"/>
                    </a:cubicBezTo>
                    <a:cubicBezTo>
                      <a:pt x="486112" y="776418"/>
                      <a:pt x="541146" y="775359"/>
                      <a:pt x="551729" y="790705"/>
                    </a:cubicBezTo>
                    <a:cubicBezTo>
                      <a:pt x="562312" y="806051"/>
                      <a:pt x="541675" y="848913"/>
                      <a:pt x="523154" y="866905"/>
                    </a:cubicBezTo>
                    <a:cubicBezTo>
                      <a:pt x="504633" y="884897"/>
                      <a:pt x="464946" y="894951"/>
                      <a:pt x="440604" y="898655"/>
                    </a:cubicBezTo>
                    <a:cubicBezTo>
                      <a:pt x="416262" y="902359"/>
                      <a:pt x="396683" y="882251"/>
                      <a:pt x="377104" y="889130"/>
                    </a:cubicBezTo>
                    <a:cubicBezTo>
                      <a:pt x="357525" y="896009"/>
                      <a:pt x="323658" y="925643"/>
                      <a:pt x="323129" y="939930"/>
                    </a:cubicBezTo>
                    <a:cubicBezTo>
                      <a:pt x="322600" y="954218"/>
                      <a:pt x="354879" y="972209"/>
                      <a:pt x="373929" y="974855"/>
                    </a:cubicBezTo>
                    <a:cubicBezTo>
                      <a:pt x="392979" y="977501"/>
                      <a:pt x="416262" y="961626"/>
                      <a:pt x="437429" y="955805"/>
                    </a:cubicBezTo>
                    <a:cubicBezTo>
                      <a:pt x="458596" y="949984"/>
                      <a:pt x="487700" y="930405"/>
                      <a:pt x="500929" y="939930"/>
                    </a:cubicBezTo>
                    <a:cubicBezTo>
                      <a:pt x="514158" y="949455"/>
                      <a:pt x="516275" y="985968"/>
                      <a:pt x="516804" y="1012955"/>
                    </a:cubicBezTo>
                    <a:cubicBezTo>
                      <a:pt x="517333" y="1039942"/>
                      <a:pt x="518391" y="1084922"/>
                      <a:pt x="504104" y="1101855"/>
                    </a:cubicBezTo>
                    <a:cubicBezTo>
                      <a:pt x="489817" y="1118788"/>
                      <a:pt x="460183" y="1119847"/>
                      <a:pt x="431079" y="1114555"/>
                    </a:cubicBezTo>
                    <a:cubicBezTo>
                      <a:pt x="401975" y="1109263"/>
                      <a:pt x="355937" y="1080688"/>
                      <a:pt x="329479" y="1070105"/>
                    </a:cubicBezTo>
                    <a:cubicBezTo>
                      <a:pt x="303021" y="1059522"/>
                      <a:pt x="286616" y="1043647"/>
                      <a:pt x="272329" y="1051055"/>
                    </a:cubicBezTo>
                    <a:cubicBezTo>
                      <a:pt x="258042" y="1058463"/>
                      <a:pt x="232642" y="1099739"/>
                      <a:pt x="243754" y="1114555"/>
                    </a:cubicBezTo>
                    <a:cubicBezTo>
                      <a:pt x="254866" y="1129371"/>
                      <a:pt x="304079" y="1132547"/>
                      <a:pt x="339004" y="1139955"/>
                    </a:cubicBezTo>
                    <a:cubicBezTo>
                      <a:pt x="373929" y="1147363"/>
                      <a:pt x="423142" y="1143130"/>
                      <a:pt x="453304" y="1159005"/>
                    </a:cubicBezTo>
                    <a:cubicBezTo>
                      <a:pt x="483466" y="1174880"/>
                      <a:pt x="505162" y="1211922"/>
                      <a:pt x="519979" y="1235205"/>
                    </a:cubicBezTo>
                    <a:cubicBezTo>
                      <a:pt x="534796" y="1258488"/>
                      <a:pt x="542733" y="1283888"/>
                      <a:pt x="542204" y="1298705"/>
                    </a:cubicBezTo>
                    <a:cubicBezTo>
                      <a:pt x="541675" y="1313522"/>
                      <a:pt x="533208" y="1328338"/>
                      <a:pt x="516804" y="1324105"/>
                    </a:cubicBezTo>
                    <a:cubicBezTo>
                      <a:pt x="500400" y="1319872"/>
                      <a:pt x="468121" y="1290768"/>
                      <a:pt x="443779" y="1273305"/>
                    </a:cubicBezTo>
                    <a:cubicBezTo>
                      <a:pt x="419437" y="1255842"/>
                      <a:pt x="389275" y="1227797"/>
                      <a:pt x="370754" y="1219330"/>
                    </a:cubicBezTo>
                    <a:cubicBezTo>
                      <a:pt x="352233" y="1210863"/>
                      <a:pt x="332654" y="1214038"/>
                      <a:pt x="332654" y="1222505"/>
                    </a:cubicBezTo>
                    <a:cubicBezTo>
                      <a:pt x="332654" y="1230972"/>
                      <a:pt x="350116" y="1252138"/>
                      <a:pt x="370754" y="1270130"/>
                    </a:cubicBezTo>
                    <a:cubicBezTo>
                      <a:pt x="391391" y="1288122"/>
                      <a:pt x="431079" y="1306113"/>
                      <a:pt x="456479" y="1330455"/>
                    </a:cubicBezTo>
                    <a:cubicBezTo>
                      <a:pt x="481879" y="1354797"/>
                      <a:pt x="514687" y="1387605"/>
                      <a:pt x="523154" y="1416180"/>
                    </a:cubicBezTo>
                    <a:cubicBezTo>
                      <a:pt x="531621" y="1444755"/>
                      <a:pt x="520508" y="1496084"/>
                      <a:pt x="507279" y="1501905"/>
                    </a:cubicBezTo>
                    <a:cubicBezTo>
                      <a:pt x="494050" y="1507726"/>
                      <a:pt x="466533" y="1478622"/>
                      <a:pt x="443779" y="1451105"/>
                    </a:cubicBezTo>
                    <a:cubicBezTo>
                      <a:pt x="421025" y="1423588"/>
                      <a:pt x="398271" y="1367497"/>
                      <a:pt x="370754" y="1336805"/>
                    </a:cubicBezTo>
                    <a:cubicBezTo>
                      <a:pt x="343237" y="1306113"/>
                      <a:pt x="298258" y="1273834"/>
                      <a:pt x="278679" y="1266955"/>
                    </a:cubicBezTo>
                    <a:cubicBezTo>
                      <a:pt x="259100" y="1260076"/>
                      <a:pt x="249046" y="1276480"/>
                      <a:pt x="253279" y="1295530"/>
                    </a:cubicBezTo>
                    <a:cubicBezTo>
                      <a:pt x="257512" y="1314580"/>
                      <a:pt x="277092" y="1348976"/>
                      <a:pt x="304079" y="1381255"/>
                    </a:cubicBezTo>
                    <a:cubicBezTo>
                      <a:pt x="331066" y="1413534"/>
                      <a:pt x="388746" y="1457455"/>
                      <a:pt x="415204" y="1489205"/>
                    </a:cubicBezTo>
                    <a:cubicBezTo>
                      <a:pt x="441662" y="1520955"/>
                      <a:pt x="457537" y="1554293"/>
                      <a:pt x="462829" y="1571755"/>
                    </a:cubicBezTo>
                    <a:cubicBezTo>
                      <a:pt x="468121" y="1589217"/>
                      <a:pt x="466004" y="1584984"/>
                      <a:pt x="446954" y="1593980"/>
                    </a:cubicBezTo>
                    <a:cubicBezTo>
                      <a:pt x="427904" y="1602976"/>
                      <a:pt x="392979" y="1620968"/>
                      <a:pt x="348529" y="1625730"/>
                    </a:cubicBezTo>
                    <a:cubicBezTo>
                      <a:pt x="304079" y="1630493"/>
                      <a:pt x="228937" y="1629434"/>
                      <a:pt x="180254" y="1622555"/>
                    </a:cubicBezTo>
                    <a:cubicBezTo>
                      <a:pt x="131571" y="1615676"/>
                      <a:pt x="79712" y="1601388"/>
                      <a:pt x="56429" y="1584455"/>
                    </a:cubicBezTo>
                    <a:cubicBezTo>
                      <a:pt x="33146" y="1567522"/>
                      <a:pt x="34204" y="1537888"/>
                      <a:pt x="40554" y="1520955"/>
                    </a:cubicBezTo>
                    <a:cubicBezTo>
                      <a:pt x="46904" y="1504022"/>
                      <a:pt x="74950" y="1485501"/>
                      <a:pt x="94529" y="1482855"/>
                    </a:cubicBezTo>
                    <a:cubicBezTo>
                      <a:pt x="114108" y="1480209"/>
                      <a:pt x="142154" y="1513547"/>
                      <a:pt x="158029" y="1505080"/>
                    </a:cubicBezTo>
                    <a:cubicBezTo>
                      <a:pt x="173904" y="1496613"/>
                      <a:pt x="194012" y="1452692"/>
                      <a:pt x="189779" y="1432055"/>
                    </a:cubicBezTo>
                    <a:cubicBezTo>
                      <a:pt x="185546" y="1411418"/>
                      <a:pt x="151679" y="1384959"/>
                      <a:pt x="132629" y="1381255"/>
                    </a:cubicBezTo>
                    <a:cubicBezTo>
                      <a:pt x="113579" y="1377551"/>
                      <a:pt x="89766" y="1397659"/>
                      <a:pt x="75479" y="1409830"/>
                    </a:cubicBezTo>
                    <a:cubicBezTo>
                      <a:pt x="61192" y="1422001"/>
                      <a:pt x="58017" y="1451634"/>
                      <a:pt x="46904" y="1454280"/>
                    </a:cubicBezTo>
                    <a:cubicBezTo>
                      <a:pt x="35791" y="1456926"/>
                      <a:pt x="16212" y="1454280"/>
                      <a:pt x="8804" y="1425705"/>
                    </a:cubicBezTo>
                    <a:cubicBezTo>
                      <a:pt x="1396" y="1397130"/>
                      <a:pt x="337" y="1324634"/>
                      <a:pt x="2454" y="1282830"/>
                    </a:cubicBezTo>
                    <a:cubicBezTo>
                      <a:pt x="4571" y="1241026"/>
                      <a:pt x="10392" y="1180701"/>
                      <a:pt x="21504" y="1174880"/>
                    </a:cubicBezTo>
                    <a:cubicBezTo>
                      <a:pt x="32616" y="1169059"/>
                      <a:pt x="49021" y="1225151"/>
                      <a:pt x="69129" y="1247905"/>
                    </a:cubicBezTo>
                    <a:cubicBezTo>
                      <a:pt x="89237" y="1270659"/>
                      <a:pt x="123633" y="1309288"/>
                      <a:pt x="142154" y="1311405"/>
                    </a:cubicBezTo>
                    <a:cubicBezTo>
                      <a:pt x="160675" y="1313522"/>
                      <a:pt x="187133" y="1283359"/>
                      <a:pt x="180254" y="1260605"/>
                    </a:cubicBezTo>
                    <a:cubicBezTo>
                      <a:pt x="173375" y="1237851"/>
                      <a:pt x="129983" y="1203455"/>
                      <a:pt x="100879" y="1174880"/>
                    </a:cubicBezTo>
                    <a:cubicBezTo>
                      <a:pt x="71775" y="1146305"/>
                      <a:pt x="19387" y="1107676"/>
                      <a:pt x="5629" y="1089155"/>
                    </a:cubicBezTo>
                    <a:cubicBezTo>
                      <a:pt x="-8129" y="1070634"/>
                      <a:pt x="6158" y="1055288"/>
                      <a:pt x="18329" y="1063755"/>
                    </a:cubicBezTo>
                    <a:cubicBezTo>
                      <a:pt x="30500" y="1072222"/>
                      <a:pt x="54841" y="1130430"/>
                      <a:pt x="78654" y="1139955"/>
                    </a:cubicBezTo>
                    <a:cubicBezTo>
                      <a:pt x="102466" y="1149480"/>
                      <a:pt x="143212" y="1129372"/>
                      <a:pt x="161204" y="1120905"/>
                    </a:cubicBezTo>
                    <a:cubicBezTo>
                      <a:pt x="179196" y="1112438"/>
                      <a:pt x="188721" y="1101326"/>
                      <a:pt x="186604" y="1089155"/>
                    </a:cubicBezTo>
                    <a:cubicBezTo>
                      <a:pt x="184487" y="1076984"/>
                      <a:pt x="170729" y="1053172"/>
                      <a:pt x="148504" y="1047880"/>
                    </a:cubicBezTo>
                    <a:cubicBezTo>
                      <a:pt x="126279" y="1042588"/>
                      <a:pt x="76008" y="1060051"/>
                      <a:pt x="53254" y="1057405"/>
                    </a:cubicBezTo>
                    <a:cubicBezTo>
                      <a:pt x="30500" y="1054759"/>
                      <a:pt x="15154" y="1052113"/>
                      <a:pt x="11979" y="1032005"/>
                    </a:cubicBezTo>
                    <a:cubicBezTo>
                      <a:pt x="8804" y="1011897"/>
                      <a:pt x="22033" y="954217"/>
                      <a:pt x="34204" y="936755"/>
                    </a:cubicBezTo>
                    <a:cubicBezTo>
                      <a:pt x="46375" y="919293"/>
                      <a:pt x="60133" y="925113"/>
                      <a:pt x="85004" y="927230"/>
                    </a:cubicBezTo>
                    <a:cubicBezTo>
                      <a:pt x="109875" y="929347"/>
                      <a:pt x="152737" y="951572"/>
                      <a:pt x="183429" y="949455"/>
                    </a:cubicBezTo>
                    <a:cubicBezTo>
                      <a:pt x="214121" y="947338"/>
                      <a:pt x="259100" y="928817"/>
                      <a:pt x="269154" y="914530"/>
                    </a:cubicBezTo>
                    <a:cubicBezTo>
                      <a:pt x="279208" y="900243"/>
                      <a:pt x="261746" y="867434"/>
                      <a:pt x="243754" y="863730"/>
                    </a:cubicBezTo>
                    <a:cubicBezTo>
                      <a:pt x="225762" y="860026"/>
                      <a:pt x="185546" y="891776"/>
                      <a:pt x="161204" y="892305"/>
                    </a:cubicBezTo>
                    <a:cubicBezTo>
                      <a:pt x="136862" y="892834"/>
                      <a:pt x="113579" y="879605"/>
                      <a:pt x="97704" y="866905"/>
                    </a:cubicBezTo>
                    <a:cubicBezTo>
                      <a:pt x="81829" y="854205"/>
                      <a:pt x="64366" y="833038"/>
                      <a:pt x="65954" y="816105"/>
                    </a:cubicBezTo>
                    <a:cubicBezTo>
                      <a:pt x="67541" y="799172"/>
                      <a:pt x="88179" y="775359"/>
                      <a:pt x="107229" y="765305"/>
                    </a:cubicBezTo>
                    <a:cubicBezTo>
                      <a:pt x="126279" y="755251"/>
                      <a:pt x="150621" y="763188"/>
                      <a:pt x="180254" y="755780"/>
                    </a:cubicBezTo>
                    <a:cubicBezTo>
                      <a:pt x="209887" y="748372"/>
                      <a:pt x="273387" y="737788"/>
                      <a:pt x="285029" y="720855"/>
                    </a:cubicBezTo>
                    <a:cubicBezTo>
                      <a:pt x="296671" y="703922"/>
                      <a:pt x="269683" y="656297"/>
                      <a:pt x="250104" y="654180"/>
                    </a:cubicBezTo>
                    <a:cubicBezTo>
                      <a:pt x="230525" y="652063"/>
                      <a:pt x="190308" y="697043"/>
                      <a:pt x="167554" y="708155"/>
                    </a:cubicBezTo>
                    <a:cubicBezTo>
                      <a:pt x="144800" y="719267"/>
                      <a:pt x="133158" y="723501"/>
                      <a:pt x="113579" y="720855"/>
                    </a:cubicBezTo>
                    <a:cubicBezTo>
                      <a:pt x="94000" y="718209"/>
                      <a:pt x="61721" y="712388"/>
                      <a:pt x="50079" y="692280"/>
                    </a:cubicBezTo>
                    <a:cubicBezTo>
                      <a:pt x="38437" y="672172"/>
                      <a:pt x="33675" y="626134"/>
                      <a:pt x="43729" y="600205"/>
                    </a:cubicBezTo>
                    <a:cubicBezTo>
                      <a:pt x="53783" y="574276"/>
                      <a:pt x="83416" y="545172"/>
                      <a:pt x="110404" y="536705"/>
                    </a:cubicBezTo>
                    <a:cubicBezTo>
                      <a:pt x="137392" y="528238"/>
                      <a:pt x="180783" y="540409"/>
                      <a:pt x="205654" y="549405"/>
                    </a:cubicBezTo>
                    <a:cubicBezTo>
                      <a:pt x="230525" y="558401"/>
                      <a:pt x="237933" y="588563"/>
                      <a:pt x="259629" y="590680"/>
                    </a:cubicBezTo>
                    <a:cubicBezTo>
                      <a:pt x="281325" y="592797"/>
                      <a:pt x="323658" y="576392"/>
                      <a:pt x="335829" y="562105"/>
                    </a:cubicBezTo>
                    <a:cubicBezTo>
                      <a:pt x="348000" y="547818"/>
                      <a:pt x="346941" y="514480"/>
                      <a:pt x="332654" y="504955"/>
                    </a:cubicBezTo>
                    <a:cubicBezTo>
                      <a:pt x="318367" y="495430"/>
                      <a:pt x="282383" y="510247"/>
                      <a:pt x="250104" y="504955"/>
                    </a:cubicBezTo>
                    <a:cubicBezTo>
                      <a:pt x="217825" y="499663"/>
                      <a:pt x="162791" y="490138"/>
                      <a:pt x="138979" y="473205"/>
                    </a:cubicBezTo>
                    <a:cubicBezTo>
                      <a:pt x="115166" y="456272"/>
                      <a:pt x="112521" y="426638"/>
                      <a:pt x="107229" y="403355"/>
                    </a:cubicBezTo>
                    <a:cubicBezTo>
                      <a:pt x="101937" y="380072"/>
                      <a:pt x="98762" y="346734"/>
                      <a:pt x="107229" y="333505"/>
                    </a:cubicBezTo>
                    <a:cubicBezTo>
                      <a:pt x="115696" y="320276"/>
                      <a:pt x="139508" y="311809"/>
                      <a:pt x="158029" y="323980"/>
                    </a:cubicBezTo>
                    <a:cubicBezTo>
                      <a:pt x="176550" y="336151"/>
                      <a:pt x="202479" y="389597"/>
                      <a:pt x="218354" y="406530"/>
                    </a:cubicBezTo>
                    <a:cubicBezTo>
                      <a:pt x="234229" y="423463"/>
                      <a:pt x="243754" y="428226"/>
                      <a:pt x="253279" y="425580"/>
                    </a:cubicBezTo>
                    <a:cubicBezTo>
                      <a:pt x="262804" y="422934"/>
                      <a:pt x="282912" y="405472"/>
                      <a:pt x="275504" y="390655"/>
                    </a:cubicBezTo>
                    <a:cubicBezTo>
                      <a:pt x="268096" y="375838"/>
                      <a:pt x="227879" y="354672"/>
                      <a:pt x="208829" y="336680"/>
                    </a:cubicBezTo>
                    <a:cubicBezTo>
                      <a:pt x="189779" y="318688"/>
                      <a:pt x="169671" y="305988"/>
                      <a:pt x="161204" y="282705"/>
                    </a:cubicBezTo>
                    <a:cubicBezTo>
                      <a:pt x="152737" y="259422"/>
                      <a:pt x="152208" y="221851"/>
                      <a:pt x="158029" y="196980"/>
                    </a:cubicBezTo>
                    <a:cubicBezTo>
                      <a:pt x="163850" y="172109"/>
                      <a:pt x="180254" y="128718"/>
                      <a:pt x="196129" y="133480"/>
                    </a:cubicBezTo>
                    <a:cubicBezTo>
                      <a:pt x="212004" y="138242"/>
                      <a:pt x="234229" y="189572"/>
                      <a:pt x="253279" y="225555"/>
                    </a:cubicBezTo>
                    <a:cubicBezTo>
                      <a:pt x="272329" y="261538"/>
                      <a:pt x="290850" y="324509"/>
                      <a:pt x="310429" y="349380"/>
                    </a:cubicBezTo>
                    <a:cubicBezTo>
                      <a:pt x="330008" y="374251"/>
                      <a:pt x="354879" y="381659"/>
                      <a:pt x="370754" y="374780"/>
                    </a:cubicBezTo>
                    <a:cubicBezTo>
                      <a:pt x="386629" y="367901"/>
                      <a:pt x="412029" y="332976"/>
                      <a:pt x="405679" y="308105"/>
                    </a:cubicBezTo>
                    <a:cubicBezTo>
                      <a:pt x="399329" y="283234"/>
                      <a:pt x="358054" y="256247"/>
                      <a:pt x="332654" y="225555"/>
                    </a:cubicBezTo>
                    <a:cubicBezTo>
                      <a:pt x="307254" y="194863"/>
                      <a:pt x="260687" y="155705"/>
                      <a:pt x="253279" y="123955"/>
                    </a:cubicBezTo>
                    <a:cubicBezTo>
                      <a:pt x="245871" y="92205"/>
                      <a:pt x="264392" y="53576"/>
                      <a:pt x="288204" y="35055"/>
                    </a:cubicBezTo>
                    <a:cubicBezTo>
                      <a:pt x="321012" y="14947"/>
                      <a:pt x="401446" y="7009"/>
                      <a:pt x="450129" y="3305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6506E282-FF63-4A0F-B6BA-671D27D074E0}"/>
                </a:ext>
              </a:extLst>
            </p:cNvPr>
            <p:cNvSpPr/>
            <p:nvPr/>
          </p:nvSpPr>
          <p:spPr>
            <a:xfrm rot="241032">
              <a:off x="4372975" y="4262813"/>
              <a:ext cx="114244" cy="81063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C1E911DF-D292-4654-AAFB-030DE5C62B2D}"/>
                </a:ext>
              </a:extLst>
            </p:cNvPr>
            <p:cNvSpPr/>
            <p:nvPr/>
          </p:nvSpPr>
          <p:spPr>
            <a:xfrm rot="241032">
              <a:off x="3846524" y="4505493"/>
              <a:ext cx="174206" cy="123612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1A60FB6A-A82C-4D84-AD0D-0B518008FED8}"/>
                </a:ext>
              </a:extLst>
            </p:cNvPr>
            <p:cNvSpPr/>
            <p:nvPr/>
          </p:nvSpPr>
          <p:spPr>
            <a:xfrm rot="241032">
              <a:off x="4317211" y="4598368"/>
              <a:ext cx="114244" cy="81063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A7D705FE-3B26-4EA2-B446-E3F1D9D51984}"/>
                </a:ext>
              </a:extLst>
            </p:cNvPr>
            <p:cNvGrpSpPr/>
            <p:nvPr/>
          </p:nvGrpSpPr>
          <p:grpSpPr>
            <a:xfrm>
              <a:off x="3490473" y="2343305"/>
              <a:ext cx="2125561" cy="1286719"/>
              <a:chOff x="2930089" y="1272765"/>
              <a:chExt cx="3311278" cy="2004499"/>
            </a:xfrm>
            <a:grpFill/>
          </p:grpSpPr>
          <p:sp>
            <p:nvSpPr>
              <p:cNvPr id="437" name="Freeform 109">
                <a:extLst>
                  <a:ext uri="{FF2B5EF4-FFF2-40B4-BE49-F238E27FC236}">
                    <a16:creationId xmlns:a16="http://schemas.microsoft.com/office/drawing/2014/main" id="{71D44176-94EF-41D4-AB00-AE9CFE762C13}"/>
                  </a:ext>
                </a:extLst>
              </p:cNvPr>
              <p:cNvSpPr/>
              <p:nvPr/>
            </p:nvSpPr>
            <p:spPr>
              <a:xfrm rot="543111">
                <a:off x="2930089" y="1272765"/>
                <a:ext cx="3311278" cy="2004499"/>
              </a:xfrm>
              <a:custGeom>
                <a:avLst/>
                <a:gdLst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879774 w 8126844"/>
                  <a:gd name="connsiteY188" fmla="*/ 2022038 h 5316568"/>
                  <a:gd name="connsiteX189" fmla="*/ 2390763 w 8126844"/>
                  <a:gd name="connsiteY189" fmla="*/ 2250638 h 5316568"/>
                  <a:gd name="connsiteX190" fmla="*/ 3157245 w 8126844"/>
                  <a:gd name="connsiteY190" fmla="*/ 2465791 h 5316568"/>
                  <a:gd name="connsiteX191" fmla="*/ 3708574 w 8126844"/>
                  <a:gd name="connsiteY191" fmla="*/ 2600262 h 5316568"/>
                  <a:gd name="connsiteX192" fmla="*/ 4165774 w 8126844"/>
                  <a:gd name="connsiteY192" fmla="*/ 2573368 h 5316568"/>
                  <a:gd name="connsiteX193" fmla="*/ 4394374 w 8126844"/>
                  <a:gd name="connsiteY193" fmla="*/ 2546474 h 5316568"/>
                  <a:gd name="connsiteX194" fmla="*/ 4407821 w 8126844"/>
                  <a:gd name="connsiteY194" fmla="*/ 2358215 h 5316568"/>
                  <a:gd name="connsiteX195" fmla="*/ 4192668 w 8126844"/>
                  <a:gd name="connsiteY195" fmla="*/ 2317874 h 5316568"/>
                  <a:gd name="connsiteX196" fmla="*/ 4031304 w 8126844"/>
                  <a:gd name="connsiteY196" fmla="*/ 2358215 h 5316568"/>
                  <a:gd name="connsiteX197" fmla="*/ 4031304 w 8126844"/>
                  <a:gd name="connsiteY197" fmla="*/ 2183403 h 5316568"/>
                  <a:gd name="connsiteX198" fmla="*/ 4448163 w 8126844"/>
                  <a:gd name="connsiteY198" fmla="*/ 2062380 h 5316568"/>
                  <a:gd name="connsiteX199" fmla="*/ 4703657 w 8126844"/>
                  <a:gd name="connsiteY199" fmla="*/ 1954803 h 5316568"/>
                  <a:gd name="connsiteX200" fmla="*/ 4663316 w 8126844"/>
                  <a:gd name="connsiteY200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107156 w 8126844"/>
                  <a:gd name="connsiteY188" fmla="*/ 793785 h 5316568"/>
                  <a:gd name="connsiteX189" fmla="*/ 1879774 w 8126844"/>
                  <a:gd name="connsiteY189" fmla="*/ 2022038 h 5316568"/>
                  <a:gd name="connsiteX190" fmla="*/ 2390763 w 8126844"/>
                  <a:gd name="connsiteY190" fmla="*/ 2250638 h 5316568"/>
                  <a:gd name="connsiteX191" fmla="*/ 3157245 w 8126844"/>
                  <a:gd name="connsiteY191" fmla="*/ 2465791 h 5316568"/>
                  <a:gd name="connsiteX192" fmla="*/ 3708574 w 8126844"/>
                  <a:gd name="connsiteY192" fmla="*/ 2600262 h 5316568"/>
                  <a:gd name="connsiteX193" fmla="*/ 4165774 w 8126844"/>
                  <a:gd name="connsiteY193" fmla="*/ 2573368 h 5316568"/>
                  <a:gd name="connsiteX194" fmla="*/ 4394374 w 8126844"/>
                  <a:gd name="connsiteY194" fmla="*/ 2546474 h 5316568"/>
                  <a:gd name="connsiteX195" fmla="*/ 4407821 w 8126844"/>
                  <a:gd name="connsiteY195" fmla="*/ 2358215 h 5316568"/>
                  <a:gd name="connsiteX196" fmla="*/ 4192668 w 8126844"/>
                  <a:gd name="connsiteY196" fmla="*/ 2317874 h 5316568"/>
                  <a:gd name="connsiteX197" fmla="*/ 4031304 w 8126844"/>
                  <a:gd name="connsiteY197" fmla="*/ 2358215 h 5316568"/>
                  <a:gd name="connsiteX198" fmla="*/ 4031304 w 8126844"/>
                  <a:gd name="connsiteY198" fmla="*/ 2183403 h 5316568"/>
                  <a:gd name="connsiteX199" fmla="*/ 4448163 w 8126844"/>
                  <a:gd name="connsiteY199" fmla="*/ 2062380 h 5316568"/>
                  <a:gd name="connsiteX200" fmla="*/ 4703657 w 8126844"/>
                  <a:gd name="connsiteY200" fmla="*/ 1954803 h 5316568"/>
                  <a:gd name="connsiteX201" fmla="*/ 4663316 w 8126844"/>
                  <a:gd name="connsiteY201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107156 w 8126844"/>
                  <a:gd name="connsiteY188" fmla="*/ 793785 h 5316568"/>
                  <a:gd name="connsiteX189" fmla="*/ 1777504 w 8126844"/>
                  <a:gd name="connsiteY189" fmla="*/ 1580347 h 5316568"/>
                  <a:gd name="connsiteX190" fmla="*/ 1879774 w 8126844"/>
                  <a:gd name="connsiteY190" fmla="*/ 2022038 h 5316568"/>
                  <a:gd name="connsiteX191" fmla="*/ 2390763 w 8126844"/>
                  <a:gd name="connsiteY191" fmla="*/ 2250638 h 5316568"/>
                  <a:gd name="connsiteX192" fmla="*/ 3157245 w 8126844"/>
                  <a:gd name="connsiteY192" fmla="*/ 2465791 h 5316568"/>
                  <a:gd name="connsiteX193" fmla="*/ 3708574 w 8126844"/>
                  <a:gd name="connsiteY193" fmla="*/ 2600262 h 5316568"/>
                  <a:gd name="connsiteX194" fmla="*/ 4165774 w 8126844"/>
                  <a:gd name="connsiteY194" fmla="*/ 2573368 h 5316568"/>
                  <a:gd name="connsiteX195" fmla="*/ 4394374 w 8126844"/>
                  <a:gd name="connsiteY195" fmla="*/ 2546474 h 5316568"/>
                  <a:gd name="connsiteX196" fmla="*/ 4407821 w 8126844"/>
                  <a:gd name="connsiteY196" fmla="*/ 2358215 h 5316568"/>
                  <a:gd name="connsiteX197" fmla="*/ 4192668 w 8126844"/>
                  <a:gd name="connsiteY197" fmla="*/ 2317874 h 5316568"/>
                  <a:gd name="connsiteX198" fmla="*/ 4031304 w 8126844"/>
                  <a:gd name="connsiteY198" fmla="*/ 2358215 h 5316568"/>
                  <a:gd name="connsiteX199" fmla="*/ 4031304 w 8126844"/>
                  <a:gd name="connsiteY199" fmla="*/ 2183403 h 5316568"/>
                  <a:gd name="connsiteX200" fmla="*/ 4448163 w 8126844"/>
                  <a:gd name="connsiteY200" fmla="*/ 2062380 h 5316568"/>
                  <a:gd name="connsiteX201" fmla="*/ 4703657 w 8126844"/>
                  <a:gd name="connsiteY201" fmla="*/ 1954803 h 5316568"/>
                  <a:gd name="connsiteX202" fmla="*/ 4663316 w 8126844"/>
                  <a:gd name="connsiteY202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073406 w 8126844"/>
                  <a:gd name="connsiteY188" fmla="*/ 914830 h 5316568"/>
                  <a:gd name="connsiteX189" fmla="*/ 1107156 w 8126844"/>
                  <a:gd name="connsiteY189" fmla="*/ 793785 h 5316568"/>
                  <a:gd name="connsiteX190" fmla="*/ 1777504 w 8126844"/>
                  <a:gd name="connsiteY190" fmla="*/ 1580347 h 5316568"/>
                  <a:gd name="connsiteX191" fmla="*/ 1879774 w 8126844"/>
                  <a:gd name="connsiteY191" fmla="*/ 2022038 h 5316568"/>
                  <a:gd name="connsiteX192" fmla="*/ 2390763 w 8126844"/>
                  <a:gd name="connsiteY192" fmla="*/ 2250638 h 5316568"/>
                  <a:gd name="connsiteX193" fmla="*/ 3157245 w 8126844"/>
                  <a:gd name="connsiteY193" fmla="*/ 2465791 h 5316568"/>
                  <a:gd name="connsiteX194" fmla="*/ 3708574 w 8126844"/>
                  <a:gd name="connsiteY194" fmla="*/ 2600262 h 5316568"/>
                  <a:gd name="connsiteX195" fmla="*/ 4165774 w 8126844"/>
                  <a:gd name="connsiteY195" fmla="*/ 2573368 h 5316568"/>
                  <a:gd name="connsiteX196" fmla="*/ 4394374 w 8126844"/>
                  <a:gd name="connsiteY196" fmla="*/ 2546474 h 5316568"/>
                  <a:gd name="connsiteX197" fmla="*/ 4407821 w 8126844"/>
                  <a:gd name="connsiteY197" fmla="*/ 2358215 h 5316568"/>
                  <a:gd name="connsiteX198" fmla="*/ 4192668 w 8126844"/>
                  <a:gd name="connsiteY198" fmla="*/ 2317874 h 5316568"/>
                  <a:gd name="connsiteX199" fmla="*/ 4031304 w 8126844"/>
                  <a:gd name="connsiteY199" fmla="*/ 2358215 h 5316568"/>
                  <a:gd name="connsiteX200" fmla="*/ 4031304 w 8126844"/>
                  <a:gd name="connsiteY200" fmla="*/ 2183403 h 5316568"/>
                  <a:gd name="connsiteX201" fmla="*/ 4448163 w 8126844"/>
                  <a:gd name="connsiteY201" fmla="*/ 2062380 h 5316568"/>
                  <a:gd name="connsiteX202" fmla="*/ 4703657 w 8126844"/>
                  <a:gd name="connsiteY202" fmla="*/ 1954803 h 5316568"/>
                  <a:gd name="connsiteX203" fmla="*/ 4663316 w 8126844"/>
                  <a:gd name="connsiteY203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579973 w 8126844"/>
                  <a:gd name="connsiteY188" fmla="*/ 1458298 h 5316568"/>
                  <a:gd name="connsiteX189" fmla="*/ 1073406 w 8126844"/>
                  <a:gd name="connsiteY189" fmla="*/ 914830 h 5316568"/>
                  <a:gd name="connsiteX190" fmla="*/ 1107156 w 8126844"/>
                  <a:gd name="connsiteY190" fmla="*/ 793785 h 5316568"/>
                  <a:gd name="connsiteX191" fmla="*/ 1777504 w 8126844"/>
                  <a:gd name="connsiteY191" fmla="*/ 1580347 h 5316568"/>
                  <a:gd name="connsiteX192" fmla="*/ 1879774 w 8126844"/>
                  <a:gd name="connsiteY192" fmla="*/ 2022038 h 5316568"/>
                  <a:gd name="connsiteX193" fmla="*/ 2390763 w 8126844"/>
                  <a:gd name="connsiteY193" fmla="*/ 2250638 h 5316568"/>
                  <a:gd name="connsiteX194" fmla="*/ 3157245 w 8126844"/>
                  <a:gd name="connsiteY194" fmla="*/ 2465791 h 5316568"/>
                  <a:gd name="connsiteX195" fmla="*/ 3708574 w 8126844"/>
                  <a:gd name="connsiteY195" fmla="*/ 2600262 h 5316568"/>
                  <a:gd name="connsiteX196" fmla="*/ 4165774 w 8126844"/>
                  <a:gd name="connsiteY196" fmla="*/ 2573368 h 5316568"/>
                  <a:gd name="connsiteX197" fmla="*/ 4394374 w 8126844"/>
                  <a:gd name="connsiteY197" fmla="*/ 2546474 h 5316568"/>
                  <a:gd name="connsiteX198" fmla="*/ 4407821 w 8126844"/>
                  <a:gd name="connsiteY198" fmla="*/ 2358215 h 5316568"/>
                  <a:gd name="connsiteX199" fmla="*/ 4192668 w 8126844"/>
                  <a:gd name="connsiteY199" fmla="*/ 2317874 h 5316568"/>
                  <a:gd name="connsiteX200" fmla="*/ 4031304 w 8126844"/>
                  <a:gd name="connsiteY200" fmla="*/ 2358215 h 5316568"/>
                  <a:gd name="connsiteX201" fmla="*/ 4031304 w 8126844"/>
                  <a:gd name="connsiteY201" fmla="*/ 2183403 h 5316568"/>
                  <a:gd name="connsiteX202" fmla="*/ 4448163 w 8126844"/>
                  <a:gd name="connsiteY202" fmla="*/ 2062380 h 5316568"/>
                  <a:gd name="connsiteX203" fmla="*/ 4703657 w 8126844"/>
                  <a:gd name="connsiteY203" fmla="*/ 1954803 h 5316568"/>
                  <a:gd name="connsiteX204" fmla="*/ 4663316 w 8126844"/>
                  <a:gd name="connsiteY204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579973 w 8126844"/>
                  <a:gd name="connsiteY188" fmla="*/ 1458298 h 5316568"/>
                  <a:gd name="connsiteX189" fmla="*/ 1073406 w 8126844"/>
                  <a:gd name="connsiteY189" fmla="*/ 914830 h 5316568"/>
                  <a:gd name="connsiteX190" fmla="*/ 1107156 w 8126844"/>
                  <a:gd name="connsiteY190" fmla="*/ 793785 h 5316568"/>
                  <a:gd name="connsiteX191" fmla="*/ 1777504 w 8126844"/>
                  <a:gd name="connsiteY191" fmla="*/ 1580347 h 5316568"/>
                  <a:gd name="connsiteX192" fmla="*/ 1879774 w 8126844"/>
                  <a:gd name="connsiteY192" fmla="*/ 2022038 h 5316568"/>
                  <a:gd name="connsiteX193" fmla="*/ 2390763 w 8126844"/>
                  <a:gd name="connsiteY193" fmla="*/ 2250638 h 5316568"/>
                  <a:gd name="connsiteX194" fmla="*/ 3157245 w 8126844"/>
                  <a:gd name="connsiteY194" fmla="*/ 2465791 h 5316568"/>
                  <a:gd name="connsiteX195" fmla="*/ 3708574 w 8126844"/>
                  <a:gd name="connsiteY195" fmla="*/ 2600262 h 5316568"/>
                  <a:gd name="connsiteX196" fmla="*/ 4165774 w 8126844"/>
                  <a:gd name="connsiteY196" fmla="*/ 2573368 h 5316568"/>
                  <a:gd name="connsiteX197" fmla="*/ 4394374 w 8126844"/>
                  <a:gd name="connsiteY197" fmla="*/ 2546474 h 5316568"/>
                  <a:gd name="connsiteX198" fmla="*/ 4407821 w 8126844"/>
                  <a:gd name="connsiteY198" fmla="*/ 2358215 h 5316568"/>
                  <a:gd name="connsiteX199" fmla="*/ 4192668 w 8126844"/>
                  <a:gd name="connsiteY199" fmla="*/ 2317874 h 5316568"/>
                  <a:gd name="connsiteX200" fmla="*/ 4031304 w 8126844"/>
                  <a:gd name="connsiteY200" fmla="*/ 2358215 h 5316568"/>
                  <a:gd name="connsiteX201" fmla="*/ 4031304 w 8126844"/>
                  <a:gd name="connsiteY201" fmla="*/ 2183403 h 5316568"/>
                  <a:gd name="connsiteX202" fmla="*/ 4448163 w 8126844"/>
                  <a:gd name="connsiteY202" fmla="*/ 2062380 h 5316568"/>
                  <a:gd name="connsiteX203" fmla="*/ 4703657 w 8126844"/>
                  <a:gd name="connsiteY203" fmla="*/ 1954803 h 5316568"/>
                  <a:gd name="connsiteX204" fmla="*/ 4663316 w 8126844"/>
                  <a:gd name="connsiteY204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579973 w 8126844"/>
                  <a:gd name="connsiteY188" fmla="*/ 1458298 h 5316568"/>
                  <a:gd name="connsiteX189" fmla="*/ 1302048 w 8126844"/>
                  <a:gd name="connsiteY189" fmla="*/ 1212341 h 5316568"/>
                  <a:gd name="connsiteX190" fmla="*/ 1073406 w 8126844"/>
                  <a:gd name="connsiteY190" fmla="*/ 914830 h 5316568"/>
                  <a:gd name="connsiteX191" fmla="*/ 1107156 w 8126844"/>
                  <a:gd name="connsiteY191" fmla="*/ 793785 h 5316568"/>
                  <a:gd name="connsiteX192" fmla="*/ 1777504 w 8126844"/>
                  <a:gd name="connsiteY192" fmla="*/ 1580347 h 5316568"/>
                  <a:gd name="connsiteX193" fmla="*/ 1879774 w 8126844"/>
                  <a:gd name="connsiteY193" fmla="*/ 2022038 h 5316568"/>
                  <a:gd name="connsiteX194" fmla="*/ 2390763 w 8126844"/>
                  <a:gd name="connsiteY194" fmla="*/ 2250638 h 5316568"/>
                  <a:gd name="connsiteX195" fmla="*/ 3157245 w 8126844"/>
                  <a:gd name="connsiteY195" fmla="*/ 2465791 h 5316568"/>
                  <a:gd name="connsiteX196" fmla="*/ 3708574 w 8126844"/>
                  <a:gd name="connsiteY196" fmla="*/ 2600262 h 5316568"/>
                  <a:gd name="connsiteX197" fmla="*/ 4165774 w 8126844"/>
                  <a:gd name="connsiteY197" fmla="*/ 2573368 h 5316568"/>
                  <a:gd name="connsiteX198" fmla="*/ 4394374 w 8126844"/>
                  <a:gd name="connsiteY198" fmla="*/ 2546474 h 5316568"/>
                  <a:gd name="connsiteX199" fmla="*/ 4407821 w 8126844"/>
                  <a:gd name="connsiteY199" fmla="*/ 2358215 h 5316568"/>
                  <a:gd name="connsiteX200" fmla="*/ 4192668 w 8126844"/>
                  <a:gd name="connsiteY200" fmla="*/ 2317874 h 5316568"/>
                  <a:gd name="connsiteX201" fmla="*/ 4031304 w 8126844"/>
                  <a:gd name="connsiteY201" fmla="*/ 2358215 h 5316568"/>
                  <a:gd name="connsiteX202" fmla="*/ 4031304 w 8126844"/>
                  <a:gd name="connsiteY202" fmla="*/ 2183403 h 5316568"/>
                  <a:gd name="connsiteX203" fmla="*/ 4448163 w 8126844"/>
                  <a:gd name="connsiteY203" fmla="*/ 2062380 h 5316568"/>
                  <a:gd name="connsiteX204" fmla="*/ 4703657 w 8126844"/>
                  <a:gd name="connsiteY204" fmla="*/ 1954803 h 5316568"/>
                  <a:gd name="connsiteX205" fmla="*/ 4663316 w 8126844"/>
                  <a:gd name="connsiteY205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592057 w 8126844"/>
                  <a:gd name="connsiteY188" fmla="*/ 1512349 h 5316568"/>
                  <a:gd name="connsiteX189" fmla="*/ 1302048 w 8126844"/>
                  <a:gd name="connsiteY189" fmla="*/ 1212341 h 5316568"/>
                  <a:gd name="connsiteX190" fmla="*/ 1073406 w 8126844"/>
                  <a:gd name="connsiteY190" fmla="*/ 914830 h 5316568"/>
                  <a:gd name="connsiteX191" fmla="*/ 1107156 w 8126844"/>
                  <a:gd name="connsiteY191" fmla="*/ 793785 h 5316568"/>
                  <a:gd name="connsiteX192" fmla="*/ 1777504 w 8126844"/>
                  <a:gd name="connsiteY192" fmla="*/ 1580347 h 5316568"/>
                  <a:gd name="connsiteX193" fmla="*/ 1879774 w 8126844"/>
                  <a:gd name="connsiteY193" fmla="*/ 2022038 h 5316568"/>
                  <a:gd name="connsiteX194" fmla="*/ 2390763 w 8126844"/>
                  <a:gd name="connsiteY194" fmla="*/ 2250638 h 5316568"/>
                  <a:gd name="connsiteX195" fmla="*/ 3157245 w 8126844"/>
                  <a:gd name="connsiteY195" fmla="*/ 2465791 h 5316568"/>
                  <a:gd name="connsiteX196" fmla="*/ 3708574 w 8126844"/>
                  <a:gd name="connsiteY196" fmla="*/ 2600262 h 5316568"/>
                  <a:gd name="connsiteX197" fmla="*/ 4165774 w 8126844"/>
                  <a:gd name="connsiteY197" fmla="*/ 2573368 h 5316568"/>
                  <a:gd name="connsiteX198" fmla="*/ 4394374 w 8126844"/>
                  <a:gd name="connsiteY198" fmla="*/ 2546474 h 5316568"/>
                  <a:gd name="connsiteX199" fmla="*/ 4407821 w 8126844"/>
                  <a:gd name="connsiteY199" fmla="*/ 2358215 h 5316568"/>
                  <a:gd name="connsiteX200" fmla="*/ 4192668 w 8126844"/>
                  <a:gd name="connsiteY200" fmla="*/ 2317874 h 5316568"/>
                  <a:gd name="connsiteX201" fmla="*/ 4031304 w 8126844"/>
                  <a:gd name="connsiteY201" fmla="*/ 2358215 h 5316568"/>
                  <a:gd name="connsiteX202" fmla="*/ 4031304 w 8126844"/>
                  <a:gd name="connsiteY202" fmla="*/ 2183403 h 5316568"/>
                  <a:gd name="connsiteX203" fmla="*/ 4448163 w 8126844"/>
                  <a:gd name="connsiteY203" fmla="*/ 2062380 h 5316568"/>
                  <a:gd name="connsiteX204" fmla="*/ 4703657 w 8126844"/>
                  <a:gd name="connsiteY204" fmla="*/ 1954803 h 5316568"/>
                  <a:gd name="connsiteX205" fmla="*/ 4663316 w 8126844"/>
                  <a:gd name="connsiteY205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592057 w 8126844"/>
                  <a:gd name="connsiteY189" fmla="*/ 1512349 h 5316568"/>
                  <a:gd name="connsiteX190" fmla="*/ 1302048 w 8126844"/>
                  <a:gd name="connsiteY190" fmla="*/ 1212341 h 5316568"/>
                  <a:gd name="connsiteX191" fmla="*/ 1073406 w 8126844"/>
                  <a:gd name="connsiteY191" fmla="*/ 914830 h 5316568"/>
                  <a:gd name="connsiteX192" fmla="*/ 1107156 w 8126844"/>
                  <a:gd name="connsiteY192" fmla="*/ 793785 h 5316568"/>
                  <a:gd name="connsiteX193" fmla="*/ 1777504 w 8126844"/>
                  <a:gd name="connsiteY193" fmla="*/ 1580347 h 5316568"/>
                  <a:gd name="connsiteX194" fmla="*/ 1879774 w 8126844"/>
                  <a:gd name="connsiteY194" fmla="*/ 2022038 h 5316568"/>
                  <a:gd name="connsiteX195" fmla="*/ 2390763 w 8126844"/>
                  <a:gd name="connsiteY195" fmla="*/ 2250638 h 5316568"/>
                  <a:gd name="connsiteX196" fmla="*/ 3157245 w 8126844"/>
                  <a:gd name="connsiteY196" fmla="*/ 2465791 h 5316568"/>
                  <a:gd name="connsiteX197" fmla="*/ 3708574 w 8126844"/>
                  <a:gd name="connsiteY197" fmla="*/ 2600262 h 5316568"/>
                  <a:gd name="connsiteX198" fmla="*/ 4165774 w 8126844"/>
                  <a:gd name="connsiteY198" fmla="*/ 2573368 h 5316568"/>
                  <a:gd name="connsiteX199" fmla="*/ 4394374 w 8126844"/>
                  <a:gd name="connsiteY199" fmla="*/ 2546474 h 5316568"/>
                  <a:gd name="connsiteX200" fmla="*/ 4407821 w 8126844"/>
                  <a:gd name="connsiteY200" fmla="*/ 2358215 h 5316568"/>
                  <a:gd name="connsiteX201" fmla="*/ 4192668 w 8126844"/>
                  <a:gd name="connsiteY201" fmla="*/ 2317874 h 5316568"/>
                  <a:gd name="connsiteX202" fmla="*/ 4031304 w 8126844"/>
                  <a:gd name="connsiteY202" fmla="*/ 2358215 h 5316568"/>
                  <a:gd name="connsiteX203" fmla="*/ 4031304 w 8126844"/>
                  <a:gd name="connsiteY203" fmla="*/ 2183403 h 5316568"/>
                  <a:gd name="connsiteX204" fmla="*/ 4448163 w 8126844"/>
                  <a:gd name="connsiteY204" fmla="*/ 2062380 h 5316568"/>
                  <a:gd name="connsiteX205" fmla="*/ 4703657 w 8126844"/>
                  <a:gd name="connsiteY205" fmla="*/ 1954803 h 5316568"/>
                  <a:gd name="connsiteX206" fmla="*/ 4663316 w 8126844"/>
                  <a:gd name="connsiteY206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302048 w 8126844"/>
                  <a:gd name="connsiteY189" fmla="*/ 1212341 h 5316568"/>
                  <a:gd name="connsiteX190" fmla="*/ 1073406 w 8126844"/>
                  <a:gd name="connsiteY190" fmla="*/ 914830 h 5316568"/>
                  <a:gd name="connsiteX191" fmla="*/ 1107156 w 8126844"/>
                  <a:gd name="connsiteY191" fmla="*/ 793785 h 5316568"/>
                  <a:gd name="connsiteX192" fmla="*/ 1777504 w 8126844"/>
                  <a:gd name="connsiteY192" fmla="*/ 1580347 h 5316568"/>
                  <a:gd name="connsiteX193" fmla="*/ 1879774 w 8126844"/>
                  <a:gd name="connsiteY193" fmla="*/ 2022038 h 5316568"/>
                  <a:gd name="connsiteX194" fmla="*/ 2390763 w 8126844"/>
                  <a:gd name="connsiteY194" fmla="*/ 2250638 h 5316568"/>
                  <a:gd name="connsiteX195" fmla="*/ 3157245 w 8126844"/>
                  <a:gd name="connsiteY195" fmla="*/ 2465791 h 5316568"/>
                  <a:gd name="connsiteX196" fmla="*/ 3708574 w 8126844"/>
                  <a:gd name="connsiteY196" fmla="*/ 2600262 h 5316568"/>
                  <a:gd name="connsiteX197" fmla="*/ 4165774 w 8126844"/>
                  <a:gd name="connsiteY197" fmla="*/ 2573368 h 5316568"/>
                  <a:gd name="connsiteX198" fmla="*/ 4394374 w 8126844"/>
                  <a:gd name="connsiteY198" fmla="*/ 2546474 h 5316568"/>
                  <a:gd name="connsiteX199" fmla="*/ 4407821 w 8126844"/>
                  <a:gd name="connsiteY199" fmla="*/ 2358215 h 5316568"/>
                  <a:gd name="connsiteX200" fmla="*/ 4192668 w 8126844"/>
                  <a:gd name="connsiteY200" fmla="*/ 2317874 h 5316568"/>
                  <a:gd name="connsiteX201" fmla="*/ 4031304 w 8126844"/>
                  <a:gd name="connsiteY201" fmla="*/ 2358215 h 5316568"/>
                  <a:gd name="connsiteX202" fmla="*/ 4031304 w 8126844"/>
                  <a:gd name="connsiteY202" fmla="*/ 2183403 h 5316568"/>
                  <a:gd name="connsiteX203" fmla="*/ 4448163 w 8126844"/>
                  <a:gd name="connsiteY203" fmla="*/ 2062380 h 5316568"/>
                  <a:gd name="connsiteX204" fmla="*/ 4703657 w 8126844"/>
                  <a:gd name="connsiteY204" fmla="*/ 1954803 h 5316568"/>
                  <a:gd name="connsiteX205" fmla="*/ 4663316 w 8126844"/>
                  <a:gd name="connsiteY205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073406 w 8126844"/>
                  <a:gd name="connsiteY189" fmla="*/ 914830 h 5316568"/>
                  <a:gd name="connsiteX190" fmla="*/ 1107156 w 8126844"/>
                  <a:gd name="connsiteY190" fmla="*/ 793785 h 5316568"/>
                  <a:gd name="connsiteX191" fmla="*/ 1777504 w 8126844"/>
                  <a:gd name="connsiteY191" fmla="*/ 1580347 h 5316568"/>
                  <a:gd name="connsiteX192" fmla="*/ 1879774 w 8126844"/>
                  <a:gd name="connsiteY192" fmla="*/ 2022038 h 5316568"/>
                  <a:gd name="connsiteX193" fmla="*/ 2390763 w 8126844"/>
                  <a:gd name="connsiteY193" fmla="*/ 2250638 h 5316568"/>
                  <a:gd name="connsiteX194" fmla="*/ 3157245 w 8126844"/>
                  <a:gd name="connsiteY194" fmla="*/ 2465791 h 5316568"/>
                  <a:gd name="connsiteX195" fmla="*/ 3708574 w 8126844"/>
                  <a:gd name="connsiteY195" fmla="*/ 2600262 h 5316568"/>
                  <a:gd name="connsiteX196" fmla="*/ 4165774 w 8126844"/>
                  <a:gd name="connsiteY196" fmla="*/ 2573368 h 5316568"/>
                  <a:gd name="connsiteX197" fmla="*/ 4394374 w 8126844"/>
                  <a:gd name="connsiteY197" fmla="*/ 2546474 h 5316568"/>
                  <a:gd name="connsiteX198" fmla="*/ 4407821 w 8126844"/>
                  <a:gd name="connsiteY198" fmla="*/ 2358215 h 5316568"/>
                  <a:gd name="connsiteX199" fmla="*/ 4192668 w 8126844"/>
                  <a:gd name="connsiteY199" fmla="*/ 2317874 h 5316568"/>
                  <a:gd name="connsiteX200" fmla="*/ 4031304 w 8126844"/>
                  <a:gd name="connsiteY200" fmla="*/ 2358215 h 5316568"/>
                  <a:gd name="connsiteX201" fmla="*/ 4031304 w 8126844"/>
                  <a:gd name="connsiteY201" fmla="*/ 2183403 h 5316568"/>
                  <a:gd name="connsiteX202" fmla="*/ 4448163 w 8126844"/>
                  <a:gd name="connsiteY202" fmla="*/ 2062380 h 5316568"/>
                  <a:gd name="connsiteX203" fmla="*/ 4703657 w 8126844"/>
                  <a:gd name="connsiteY203" fmla="*/ 1954803 h 5316568"/>
                  <a:gd name="connsiteX204" fmla="*/ 4663316 w 8126844"/>
                  <a:gd name="connsiteY204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107156 w 8126844"/>
                  <a:gd name="connsiteY189" fmla="*/ 793785 h 5316568"/>
                  <a:gd name="connsiteX190" fmla="*/ 1777504 w 8126844"/>
                  <a:gd name="connsiteY190" fmla="*/ 1580347 h 5316568"/>
                  <a:gd name="connsiteX191" fmla="*/ 1879774 w 8126844"/>
                  <a:gd name="connsiteY191" fmla="*/ 2022038 h 5316568"/>
                  <a:gd name="connsiteX192" fmla="*/ 2390763 w 8126844"/>
                  <a:gd name="connsiteY192" fmla="*/ 2250638 h 5316568"/>
                  <a:gd name="connsiteX193" fmla="*/ 3157245 w 8126844"/>
                  <a:gd name="connsiteY193" fmla="*/ 2465791 h 5316568"/>
                  <a:gd name="connsiteX194" fmla="*/ 3708574 w 8126844"/>
                  <a:gd name="connsiteY194" fmla="*/ 2600262 h 5316568"/>
                  <a:gd name="connsiteX195" fmla="*/ 4165774 w 8126844"/>
                  <a:gd name="connsiteY195" fmla="*/ 2573368 h 5316568"/>
                  <a:gd name="connsiteX196" fmla="*/ 4394374 w 8126844"/>
                  <a:gd name="connsiteY196" fmla="*/ 2546474 h 5316568"/>
                  <a:gd name="connsiteX197" fmla="*/ 4407821 w 8126844"/>
                  <a:gd name="connsiteY197" fmla="*/ 2358215 h 5316568"/>
                  <a:gd name="connsiteX198" fmla="*/ 4192668 w 8126844"/>
                  <a:gd name="connsiteY198" fmla="*/ 2317874 h 5316568"/>
                  <a:gd name="connsiteX199" fmla="*/ 4031304 w 8126844"/>
                  <a:gd name="connsiteY199" fmla="*/ 2358215 h 5316568"/>
                  <a:gd name="connsiteX200" fmla="*/ 4031304 w 8126844"/>
                  <a:gd name="connsiteY200" fmla="*/ 2183403 h 5316568"/>
                  <a:gd name="connsiteX201" fmla="*/ 4448163 w 8126844"/>
                  <a:gd name="connsiteY201" fmla="*/ 2062380 h 5316568"/>
                  <a:gd name="connsiteX202" fmla="*/ 4703657 w 8126844"/>
                  <a:gd name="connsiteY202" fmla="*/ 1954803 h 5316568"/>
                  <a:gd name="connsiteX203" fmla="*/ 4663316 w 8126844"/>
                  <a:gd name="connsiteY203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719549 w 8126844"/>
                  <a:gd name="connsiteY189" fmla="*/ 1556816 h 5316568"/>
                  <a:gd name="connsiteX190" fmla="*/ 1777504 w 8126844"/>
                  <a:gd name="connsiteY190" fmla="*/ 1580347 h 5316568"/>
                  <a:gd name="connsiteX191" fmla="*/ 1879774 w 8126844"/>
                  <a:gd name="connsiteY191" fmla="*/ 2022038 h 5316568"/>
                  <a:gd name="connsiteX192" fmla="*/ 2390763 w 8126844"/>
                  <a:gd name="connsiteY192" fmla="*/ 2250638 h 5316568"/>
                  <a:gd name="connsiteX193" fmla="*/ 3157245 w 8126844"/>
                  <a:gd name="connsiteY193" fmla="*/ 2465791 h 5316568"/>
                  <a:gd name="connsiteX194" fmla="*/ 3708574 w 8126844"/>
                  <a:gd name="connsiteY194" fmla="*/ 2600262 h 5316568"/>
                  <a:gd name="connsiteX195" fmla="*/ 4165774 w 8126844"/>
                  <a:gd name="connsiteY195" fmla="*/ 2573368 h 5316568"/>
                  <a:gd name="connsiteX196" fmla="*/ 4394374 w 8126844"/>
                  <a:gd name="connsiteY196" fmla="*/ 2546474 h 5316568"/>
                  <a:gd name="connsiteX197" fmla="*/ 4407821 w 8126844"/>
                  <a:gd name="connsiteY197" fmla="*/ 2358215 h 5316568"/>
                  <a:gd name="connsiteX198" fmla="*/ 4192668 w 8126844"/>
                  <a:gd name="connsiteY198" fmla="*/ 2317874 h 5316568"/>
                  <a:gd name="connsiteX199" fmla="*/ 4031304 w 8126844"/>
                  <a:gd name="connsiteY199" fmla="*/ 2358215 h 5316568"/>
                  <a:gd name="connsiteX200" fmla="*/ 4031304 w 8126844"/>
                  <a:gd name="connsiteY200" fmla="*/ 2183403 h 5316568"/>
                  <a:gd name="connsiteX201" fmla="*/ 4448163 w 8126844"/>
                  <a:gd name="connsiteY201" fmla="*/ 2062380 h 5316568"/>
                  <a:gd name="connsiteX202" fmla="*/ 4703657 w 8126844"/>
                  <a:gd name="connsiteY202" fmla="*/ 1954803 h 5316568"/>
                  <a:gd name="connsiteX203" fmla="*/ 4663316 w 8126844"/>
                  <a:gd name="connsiteY203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777504 w 8126844"/>
                  <a:gd name="connsiteY189" fmla="*/ 1580347 h 5316568"/>
                  <a:gd name="connsiteX190" fmla="*/ 1879774 w 8126844"/>
                  <a:gd name="connsiteY190" fmla="*/ 2022038 h 5316568"/>
                  <a:gd name="connsiteX191" fmla="*/ 2390763 w 8126844"/>
                  <a:gd name="connsiteY191" fmla="*/ 2250638 h 5316568"/>
                  <a:gd name="connsiteX192" fmla="*/ 3157245 w 8126844"/>
                  <a:gd name="connsiteY192" fmla="*/ 2465791 h 5316568"/>
                  <a:gd name="connsiteX193" fmla="*/ 3708574 w 8126844"/>
                  <a:gd name="connsiteY193" fmla="*/ 2600262 h 5316568"/>
                  <a:gd name="connsiteX194" fmla="*/ 4165774 w 8126844"/>
                  <a:gd name="connsiteY194" fmla="*/ 2573368 h 5316568"/>
                  <a:gd name="connsiteX195" fmla="*/ 4394374 w 8126844"/>
                  <a:gd name="connsiteY195" fmla="*/ 2546474 h 5316568"/>
                  <a:gd name="connsiteX196" fmla="*/ 4407821 w 8126844"/>
                  <a:gd name="connsiteY196" fmla="*/ 2358215 h 5316568"/>
                  <a:gd name="connsiteX197" fmla="*/ 4192668 w 8126844"/>
                  <a:gd name="connsiteY197" fmla="*/ 2317874 h 5316568"/>
                  <a:gd name="connsiteX198" fmla="*/ 4031304 w 8126844"/>
                  <a:gd name="connsiteY198" fmla="*/ 2358215 h 5316568"/>
                  <a:gd name="connsiteX199" fmla="*/ 4031304 w 8126844"/>
                  <a:gd name="connsiteY199" fmla="*/ 2183403 h 5316568"/>
                  <a:gd name="connsiteX200" fmla="*/ 4448163 w 8126844"/>
                  <a:gd name="connsiteY200" fmla="*/ 2062380 h 5316568"/>
                  <a:gd name="connsiteX201" fmla="*/ 4703657 w 8126844"/>
                  <a:gd name="connsiteY201" fmla="*/ 1954803 h 5316568"/>
                  <a:gd name="connsiteX202" fmla="*/ 4663316 w 8126844"/>
                  <a:gd name="connsiteY202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905860 w 8126844"/>
                  <a:gd name="connsiteY189" fmla="*/ 1628679 h 5316568"/>
                  <a:gd name="connsiteX190" fmla="*/ 1879774 w 8126844"/>
                  <a:gd name="connsiteY190" fmla="*/ 2022038 h 5316568"/>
                  <a:gd name="connsiteX191" fmla="*/ 2390763 w 8126844"/>
                  <a:gd name="connsiteY191" fmla="*/ 2250638 h 5316568"/>
                  <a:gd name="connsiteX192" fmla="*/ 3157245 w 8126844"/>
                  <a:gd name="connsiteY192" fmla="*/ 2465791 h 5316568"/>
                  <a:gd name="connsiteX193" fmla="*/ 3708574 w 8126844"/>
                  <a:gd name="connsiteY193" fmla="*/ 2600262 h 5316568"/>
                  <a:gd name="connsiteX194" fmla="*/ 4165774 w 8126844"/>
                  <a:gd name="connsiteY194" fmla="*/ 2573368 h 5316568"/>
                  <a:gd name="connsiteX195" fmla="*/ 4394374 w 8126844"/>
                  <a:gd name="connsiteY195" fmla="*/ 2546474 h 5316568"/>
                  <a:gd name="connsiteX196" fmla="*/ 4407821 w 8126844"/>
                  <a:gd name="connsiteY196" fmla="*/ 2358215 h 5316568"/>
                  <a:gd name="connsiteX197" fmla="*/ 4192668 w 8126844"/>
                  <a:gd name="connsiteY197" fmla="*/ 2317874 h 5316568"/>
                  <a:gd name="connsiteX198" fmla="*/ 4031304 w 8126844"/>
                  <a:gd name="connsiteY198" fmla="*/ 2358215 h 5316568"/>
                  <a:gd name="connsiteX199" fmla="*/ 4031304 w 8126844"/>
                  <a:gd name="connsiteY199" fmla="*/ 2183403 h 5316568"/>
                  <a:gd name="connsiteX200" fmla="*/ 4448163 w 8126844"/>
                  <a:gd name="connsiteY200" fmla="*/ 2062380 h 5316568"/>
                  <a:gd name="connsiteX201" fmla="*/ 4703657 w 8126844"/>
                  <a:gd name="connsiteY201" fmla="*/ 1954803 h 5316568"/>
                  <a:gd name="connsiteX202" fmla="*/ 4663316 w 8126844"/>
                  <a:gd name="connsiteY202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905860 w 8126844"/>
                  <a:gd name="connsiteY189" fmla="*/ 1628679 h 5316568"/>
                  <a:gd name="connsiteX190" fmla="*/ 1900365 w 8126844"/>
                  <a:gd name="connsiteY190" fmla="*/ 1694764 h 5316568"/>
                  <a:gd name="connsiteX191" fmla="*/ 1879774 w 8126844"/>
                  <a:gd name="connsiteY191" fmla="*/ 2022038 h 5316568"/>
                  <a:gd name="connsiteX192" fmla="*/ 2390763 w 8126844"/>
                  <a:gd name="connsiteY192" fmla="*/ 2250638 h 5316568"/>
                  <a:gd name="connsiteX193" fmla="*/ 3157245 w 8126844"/>
                  <a:gd name="connsiteY193" fmla="*/ 2465791 h 5316568"/>
                  <a:gd name="connsiteX194" fmla="*/ 3708574 w 8126844"/>
                  <a:gd name="connsiteY194" fmla="*/ 2600262 h 5316568"/>
                  <a:gd name="connsiteX195" fmla="*/ 4165774 w 8126844"/>
                  <a:gd name="connsiteY195" fmla="*/ 2573368 h 5316568"/>
                  <a:gd name="connsiteX196" fmla="*/ 4394374 w 8126844"/>
                  <a:gd name="connsiteY196" fmla="*/ 2546474 h 5316568"/>
                  <a:gd name="connsiteX197" fmla="*/ 4407821 w 8126844"/>
                  <a:gd name="connsiteY197" fmla="*/ 2358215 h 5316568"/>
                  <a:gd name="connsiteX198" fmla="*/ 4192668 w 8126844"/>
                  <a:gd name="connsiteY198" fmla="*/ 2317874 h 5316568"/>
                  <a:gd name="connsiteX199" fmla="*/ 4031304 w 8126844"/>
                  <a:gd name="connsiteY199" fmla="*/ 2358215 h 5316568"/>
                  <a:gd name="connsiteX200" fmla="*/ 4031304 w 8126844"/>
                  <a:gd name="connsiteY200" fmla="*/ 2183403 h 5316568"/>
                  <a:gd name="connsiteX201" fmla="*/ 4448163 w 8126844"/>
                  <a:gd name="connsiteY201" fmla="*/ 2062380 h 5316568"/>
                  <a:gd name="connsiteX202" fmla="*/ 4703657 w 8126844"/>
                  <a:gd name="connsiteY202" fmla="*/ 1954803 h 5316568"/>
                  <a:gd name="connsiteX203" fmla="*/ 4663316 w 8126844"/>
                  <a:gd name="connsiteY203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595914 w 8126844"/>
                  <a:gd name="connsiteY189" fmla="*/ 1511485 h 5316568"/>
                  <a:gd name="connsiteX190" fmla="*/ 1905860 w 8126844"/>
                  <a:gd name="connsiteY190" fmla="*/ 1628679 h 5316568"/>
                  <a:gd name="connsiteX191" fmla="*/ 1900365 w 8126844"/>
                  <a:gd name="connsiteY191" fmla="*/ 1694764 h 5316568"/>
                  <a:gd name="connsiteX192" fmla="*/ 1879774 w 8126844"/>
                  <a:gd name="connsiteY192" fmla="*/ 2022038 h 5316568"/>
                  <a:gd name="connsiteX193" fmla="*/ 2390763 w 8126844"/>
                  <a:gd name="connsiteY193" fmla="*/ 2250638 h 5316568"/>
                  <a:gd name="connsiteX194" fmla="*/ 3157245 w 8126844"/>
                  <a:gd name="connsiteY194" fmla="*/ 2465791 h 5316568"/>
                  <a:gd name="connsiteX195" fmla="*/ 3708574 w 8126844"/>
                  <a:gd name="connsiteY195" fmla="*/ 2600262 h 5316568"/>
                  <a:gd name="connsiteX196" fmla="*/ 4165774 w 8126844"/>
                  <a:gd name="connsiteY196" fmla="*/ 2573368 h 5316568"/>
                  <a:gd name="connsiteX197" fmla="*/ 4394374 w 8126844"/>
                  <a:gd name="connsiteY197" fmla="*/ 2546474 h 5316568"/>
                  <a:gd name="connsiteX198" fmla="*/ 4407821 w 8126844"/>
                  <a:gd name="connsiteY198" fmla="*/ 2358215 h 5316568"/>
                  <a:gd name="connsiteX199" fmla="*/ 4192668 w 8126844"/>
                  <a:gd name="connsiteY199" fmla="*/ 2317874 h 5316568"/>
                  <a:gd name="connsiteX200" fmla="*/ 4031304 w 8126844"/>
                  <a:gd name="connsiteY200" fmla="*/ 2358215 h 5316568"/>
                  <a:gd name="connsiteX201" fmla="*/ 4031304 w 8126844"/>
                  <a:gd name="connsiteY201" fmla="*/ 2183403 h 5316568"/>
                  <a:gd name="connsiteX202" fmla="*/ 4448163 w 8126844"/>
                  <a:gd name="connsiteY202" fmla="*/ 2062380 h 5316568"/>
                  <a:gd name="connsiteX203" fmla="*/ 4703657 w 8126844"/>
                  <a:gd name="connsiteY203" fmla="*/ 1954803 h 5316568"/>
                  <a:gd name="connsiteX204" fmla="*/ 4663316 w 8126844"/>
                  <a:gd name="connsiteY204" fmla="*/ 1699309 h 5316568"/>
                  <a:gd name="connsiteX0" fmla="*/ 5049578 w 8126844"/>
                  <a:gd name="connsiteY0" fmla="*/ 1559545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595914 w 8126844"/>
                  <a:gd name="connsiteY189" fmla="*/ 1511485 h 5316568"/>
                  <a:gd name="connsiteX190" fmla="*/ 1905860 w 8126844"/>
                  <a:gd name="connsiteY190" fmla="*/ 1628679 h 5316568"/>
                  <a:gd name="connsiteX191" fmla="*/ 1900365 w 8126844"/>
                  <a:gd name="connsiteY191" fmla="*/ 1694764 h 5316568"/>
                  <a:gd name="connsiteX192" fmla="*/ 1879774 w 8126844"/>
                  <a:gd name="connsiteY192" fmla="*/ 2022038 h 5316568"/>
                  <a:gd name="connsiteX193" fmla="*/ 2390763 w 8126844"/>
                  <a:gd name="connsiteY193" fmla="*/ 2250638 h 5316568"/>
                  <a:gd name="connsiteX194" fmla="*/ 3157245 w 8126844"/>
                  <a:gd name="connsiteY194" fmla="*/ 2465791 h 5316568"/>
                  <a:gd name="connsiteX195" fmla="*/ 3708574 w 8126844"/>
                  <a:gd name="connsiteY195" fmla="*/ 2600262 h 5316568"/>
                  <a:gd name="connsiteX196" fmla="*/ 4165774 w 8126844"/>
                  <a:gd name="connsiteY196" fmla="*/ 2573368 h 5316568"/>
                  <a:gd name="connsiteX197" fmla="*/ 4394374 w 8126844"/>
                  <a:gd name="connsiteY197" fmla="*/ 2546474 h 5316568"/>
                  <a:gd name="connsiteX198" fmla="*/ 4407821 w 8126844"/>
                  <a:gd name="connsiteY198" fmla="*/ 2358215 h 5316568"/>
                  <a:gd name="connsiteX199" fmla="*/ 4192668 w 8126844"/>
                  <a:gd name="connsiteY199" fmla="*/ 2317874 h 5316568"/>
                  <a:gd name="connsiteX200" fmla="*/ 4031304 w 8126844"/>
                  <a:gd name="connsiteY200" fmla="*/ 2358215 h 5316568"/>
                  <a:gd name="connsiteX201" fmla="*/ 4031304 w 8126844"/>
                  <a:gd name="connsiteY201" fmla="*/ 2183403 h 5316568"/>
                  <a:gd name="connsiteX202" fmla="*/ 4448163 w 8126844"/>
                  <a:gd name="connsiteY202" fmla="*/ 2062380 h 5316568"/>
                  <a:gd name="connsiteX203" fmla="*/ 4703657 w 8126844"/>
                  <a:gd name="connsiteY203" fmla="*/ 1954803 h 5316568"/>
                  <a:gd name="connsiteX204" fmla="*/ 4663316 w 8126844"/>
                  <a:gd name="connsiteY204" fmla="*/ 1699309 h 5316568"/>
                  <a:gd name="connsiteX0" fmla="*/ 5049578 w 8126844"/>
                  <a:gd name="connsiteY0" fmla="*/ 1559545 h 5316568"/>
                  <a:gd name="connsiteX1" fmla="*/ 4866197 w 8126844"/>
                  <a:gd name="connsiteY1" fmla="*/ 1652075 h 5316568"/>
                  <a:gd name="connsiteX2" fmla="*/ 4959151 w 8126844"/>
                  <a:gd name="connsiteY2" fmla="*/ 1860674 h 5316568"/>
                  <a:gd name="connsiteX3" fmla="*/ 5402904 w 8126844"/>
                  <a:gd name="connsiteY3" fmla="*/ 1699309 h 5316568"/>
                  <a:gd name="connsiteX4" fmla="*/ 6478668 w 8126844"/>
                  <a:gd name="connsiteY4" fmla="*/ 986615 h 5316568"/>
                  <a:gd name="connsiteX5" fmla="*/ 7177916 w 8126844"/>
                  <a:gd name="connsiteY5" fmla="*/ 139450 h 5316568"/>
                  <a:gd name="connsiteX6" fmla="*/ 7352727 w 8126844"/>
                  <a:gd name="connsiteY6" fmla="*/ 18427 h 5316568"/>
                  <a:gd name="connsiteX7" fmla="*/ 7460304 w 8126844"/>
                  <a:gd name="connsiteY7" fmla="*/ 327709 h 5316568"/>
                  <a:gd name="connsiteX8" fmla="*/ 7137574 w 8126844"/>
                  <a:gd name="connsiteY8" fmla="*/ 758015 h 5316568"/>
                  <a:gd name="connsiteX9" fmla="*/ 7056892 w 8126844"/>
                  <a:gd name="connsiteY9" fmla="*/ 932827 h 5316568"/>
                  <a:gd name="connsiteX10" fmla="*/ 7177916 w 8126844"/>
                  <a:gd name="connsiteY10" fmla="*/ 1040403 h 5316568"/>
                  <a:gd name="connsiteX11" fmla="*/ 7406516 w 8126844"/>
                  <a:gd name="connsiteY11" fmla="*/ 811803 h 5316568"/>
                  <a:gd name="connsiteX12" fmla="*/ 7540986 w 8126844"/>
                  <a:gd name="connsiteY12" fmla="*/ 811803 h 5316568"/>
                  <a:gd name="connsiteX13" fmla="*/ 7554433 w 8126844"/>
                  <a:gd name="connsiteY13" fmla="*/ 1040403 h 5316568"/>
                  <a:gd name="connsiteX14" fmla="*/ 6976210 w 8126844"/>
                  <a:gd name="connsiteY14" fmla="*/ 1632074 h 5316568"/>
                  <a:gd name="connsiteX15" fmla="*/ 6276963 w 8126844"/>
                  <a:gd name="connsiteY15" fmla="*/ 2183403 h 5316568"/>
                  <a:gd name="connsiteX16" fmla="*/ 5860104 w 8126844"/>
                  <a:gd name="connsiteY16" fmla="*/ 2385109 h 5316568"/>
                  <a:gd name="connsiteX17" fmla="*/ 5658398 w 8126844"/>
                  <a:gd name="connsiteY17" fmla="*/ 2452344 h 5316568"/>
                  <a:gd name="connsiteX18" fmla="*/ 5550821 w 8126844"/>
                  <a:gd name="connsiteY18" fmla="*/ 2371662 h 5316568"/>
                  <a:gd name="connsiteX19" fmla="*/ 5644951 w 8126844"/>
                  <a:gd name="connsiteY19" fmla="*/ 2169956 h 5316568"/>
                  <a:gd name="connsiteX20" fmla="*/ 5913892 w 8126844"/>
                  <a:gd name="connsiteY20" fmla="*/ 2116168 h 5316568"/>
                  <a:gd name="connsiteX21" fmla="*/ 5752527 w 8126844"/>
                  <a:gd name="connsiteY21" fmla="*/ 1806885 h 5316568"/>
                  <a:gd name="connsiteX22" fmla="*/ 5362563 w 8126844"/>
                  <a:gd name="connsiteY22" fmla="*/ 1954803 h 5316568"/>
                  <a:gd name="connsiteX23" fmla="*/ 4663316 w 8126844"/>
                  <a:gd name="connsiteY23" fmla="*/ 2237191 h 5316568"/>
                  <a:gd name="connsiteX24" fmla="*/ 4649868 w 8126844"/>
                  <a:gd name="connsiteY24" fmla="*/ 2412003 h 5316568"/>
                  <a:gd name="connsiteX25" fmla="*/ 4703657 w 8126844"/>
                  <a:gd name="connsiteY25" fmla="*/ 2519580 h 5316568"/>
                  <a:gd name="connsiteX26" fmla="*/ 5066727 w 8126844"/>
                  <a:gd name="connsiteY26" fmla="*/ 2385109 h 5316568"/>
                  <a:gd name="connsiteX27" fmla="*/ 5322221 w 8126844"/>
                  <a:gd name="connsiteY27" fmla="*/ 2331321 h 5316568"/>
                  <a:gd name="connsiteX28" fmla="*/ 5349116 w 8126844"/>
                  <a:gd name="connsiteY28" fmla="*/ 2465791 h 5316568"/>
                  <a:gd name="connsiteX29" fmla="*/ 4784339 w 8126844"/>
                  <a:gd name="connsiteY29" fmla="*/ 2680944 h 5316568"/>
                  <a:gd name="connsiteX30" fmla="*/ 4098539 w 8126844"/>
                  <a:gd name="connsiteY30" fmla="*/ 2815415 h 5316568"/>
                  <a:gd name="connsiteX31" fmla="*/ 2740386 w 8126844"/>
                  <a:gd name="connsiteY31" fmla="*/ 2680944 h 5316568"/>
                  <a:gd name="connsiteX32" fmla="*/ 2202504 w 8126844"/>
                  <a:gd name="connsiteY32" fmla="*/ 2479238 h 5316568"/>
                  <a:gd name="connsiteX33" fmla="*/ 2027692 w 8126844"/>
                  <a:gd name="connsiteY33" fmla="*/ 2425450 h 5316568"/>
                  <a:gd name="connsiteX34" fmla="*/ 1960457 w 8126844"/>
                  <a:gd name="connsiteY34" fmla="*/ 2573368 h 5316568"/>
                  <a:gd name="connsiteX35" fmla="*/ 2390763 w 8126844"/>
                  <a:gd name="connsiteY35" fmla="*/ 2801968 h 5316568"/>
                  <a:gd name="connsiteX36" fmla="*/ 3372398 w 8126844"/>
                  <a:gd name="connsiteY36" fmla="*/ 3044015 h 5316568"/>
                  <a:gd name="connsiteX37" fmla="*/ 4125433 w 8126844"/>
                  <a:gd name="connsiteY37" fmla="*/ 3044015 h 5316568"/>
                  <a:gd name="connsiteX38" fmla="*/ 4757445 w 8126844"/>
                  <a:gd name="connsiteY38" fmla="*/ 3017121 h 5316568"/>
                  <a:gd name="connsiteX39" fmla="*/ 4918810 w 8126844"/>
                  <a:gd name="connsiteY39" fmla="*/ 3057462 h 5316568"/>
                  <a:gd name="connsiteX40" fmla="*/ 4811233 w 8126844"/>
                  <a:gd name="connsiteY40" fmla="*/ 3218827 h 5316568"/>
                  <a:gd name="connsiteX41" fmla="*/ 4286798 w 8126844"/>
                  <a:gd name="connsiteY41" fmla="*/ 3286062 h 5316568"/>
                  <a:gd name="connsiteX42" fmla="*/ 4219563 w 8126844"/>
                  <a:gd name="connsiteY42" fmla="*/ 3420532 h 5316568"/>
                  <a:gd name="connsiteX43" fmla="*/ 4555739 w 8126844"/>
                  <a:gd name="connsiteY43" fmla="*/ 3474321 h 5316568"/>
                  <a:gd name="connsiteX44" fmla="*/ 5241539 w 8126844"/>
                  <a:gd name="connsiteY44" fmla="*/ 3286062 h 5316568"/>
                  <a:gd name="connsiteX45" fmla="*/ 5523927 w 8126844"/>
                  <a:gd name="connsiteY45" fmla="*/ 3151591 h 5316568"/>
                  <a:gd name="connsiteX46" fmla="*/ 5618057 w 8126844"/>
                  <a:gd name="connsiteY46" fmla="*/ 3044015 h 5316568"/>
                  <a:gd name="connsiteX47" fmla="*/ 5402904 w 8126844"/>
                  <a:gd name="connsiteY47" fmla="*/ 3030568 h 5316568"/>
                  <a:gd name="connsiteX48" fmla="*/ 5214645 w 8126844"/>
                  <a:gd name="connsiteY48" fmla="*/ 2922991 h 5316568"/>
                  <a:gd name="connsiteX49" fmla="*/ 5241539 w 8126844"/>
                  <a:gd name="connsiteY49" fmla="*/ 2801968 h 5316568"/>
                  <a:gd name="connsiteX50" fmla="*/ 5537374 w 8126844"/>
                  <a:gd name="connsiteY50" fmla="*/ 2761627 h 5316568"/>
                  <a:gd name="connsiteX51" fmla="*/ 6196280 w 8126844"/>
                  <a:gd name="connsiteY51" fmla="*/ 2506132 h 5316568"/>
                  <a:gd name="connsiteX52" fmla="*/ 6747610 w 8126844"/>
                  <a:gd name="connsiteY52" fmla="*/ 2169956 h 5316568"/>
                  <a:gd name="connsiteX53" fmla="*/ 7218257 w 8126844"/>
                  <a:gd name="connsiteY53" fmla="*/ 1726203 h 5316568"/>
                  <a:gd name="connsiteX54" fmla="*/ 7433410 w 8126844"/>
                  <a:gd name="connsiteY54" fmla="*/ 1551391 h 5316568"/>
                  <a:gd name="connsiteX55" fmla="*/ 7567880 w 8126844"/>
                  <a:gd name="connsiteY55" fmla="*/ 1578285 h 5316568"/>
                  <a:gd name="connsiteX56" fmla="*/ 7514092 w 8126844"/>
                  <a:gd name="connsiteY56" fmla="*/ 1779991 h 5316568"/>
                  <a:gd name="connsiteX57" fmla="*/ 7097233 w 8126844"/>
                  <a:gd name="connsiteY57" fmla="*/ 2210297 h 5316568"/>
                  <a:gd name="connsiteX58" fmla="*/ 6451774 w 8126844"/>
                  <a:gd name="connsiteY58" fmla="*/ 2627156 h 5316568"/>
                  <a:gd name="connsiteX59" fmla="*/ 6088704 w 8126844"/>
                  <a:gd name="connsiteY59" fmla="*/ 2815415 h 5316568"/>
                  <a:gd name="connsiteX60" fmla="*/ 5981127 w 8126844"/>
                  <a:gd name="connsiteY60" fmla="*/ 2949885 h 5316568"/>
                  <a:gd name="connsiteX61" fmla="*/ 6021468 w 8126844"/>
                  <a:gd name="connsiteY61" fmla="*/ 3151591 h 5316568"/>
                  <a:gd name="connsiteX62" fmla="*/ 6115598 w 8126844"/>
                  <a:gd name="connsiteY62" fmla="*/ 3299509 h 5316568"/>
                  <a:gd name="connsiteX63" fmla="*/ 6734163 w 8126844"/>
                  <a:gd name="connsiteY63" fmla="*/ 3124697 h 5316568"/>
                  <a:gd name="connsiteX64" fmla="*/ 7419963 w 8126844"/>
                  <a:gd name="connsiteY64" fmla="*/ 2694391 h 5316568"/>
                  <a:gd name="connsiteX65" fmla="*/ 7850268 w 8126844"/>
                  <a:gd name="connsiteY65" fmla="*/ 2371662 h 5316568"/>
                  <a:gd name="connsiteX66" fmla="*/ 8065421 w 8126844"/>
                  <a:gd name="connsiteY66" fmla="*/ 2264085 h 5316568"/>
                  <a:gd name="connsiteX67" fmla="*/ 8105763 w 8126844"/>
                  <a:gd name="connsiteY67" fmla="*/ 2425450 h 5316568"/>
                  <a:gd name="connsiteX68" fmla="*/ 7769586 w 8126844"/>
                  <a:gd name="connsiteY68" fmla="*/ 2761627 h 5316568"/>
                  <a:gd name="connsiteX69" fmla="*/ 6707268 w 8126844"/>
                  <a:gd name="connsiteY69" fmla="*/ 3339850 h 5316568"/>
                  <a:gd name="connsiteX70" fmla="*/ 6129045 w 8126844"/>
                  <a:gd name="connsiteY70" fmla="*/ 3608791 h 5316568"/>
                  <a:gd name="connsiteX71" fmla="*/ 5833210 w 8126844"/>
                  <a:gd name="connsiteY71" fmla="*/ 3649132 h 5316568"/>
                  <a:gd name="connsiteX72" fmla="*/ 5712186 w 8126844"/>
                  <a:gd name="connsiteY72" fmla="*/ 3689474 h 5316568"/>
                  <a:gd name="connsiteX73" fmla="*/ 5658398 w 8126844"/>
                  <a:gd name="connsiteY73" fmla="*/ 3541556 h 5316568"/>
                  <a:gd name="connsiteX74" fmla="*/ 5779421 w 8126844"/>
                  <a:gd name="connsiteY74" fmla="*/ 3433980 h 5316568"/>
                  <a:gd name="connsiteX75" fmla="*/ 5779421 w 8126844"/>
                  <a:gd name="connsiteY75" fmla="*/ 3339850 h 5316568"/>
                  <a:gd name="connsiteX76" fmla="*/ 5497033 w 8126844"/>
                  <a:gd name="connsiteY76" fmla="*/ 3460874 h 5316568"/>
                  <a:gd name="connsiteX77" fmla="*/ 5039833 w 8126844"/>
                  <a:gd name="connsiteY77" fmla="*/ 3595344 h 5316568"/>
                  <a:gd name="connsiteX78" fmla="*/ 4865021 w 8126844"/>
                  <a:gd name="connsiteY78" fmla="*/ 3676027 h 5316568"/>
                  <a:gd name="connsiteX79" fmla="*/ 4905363 w 8126844"/>
                  <a:gd name="connsiteY79" fmla="*/ 3770156 h 5316568"/>
                  <a:gd name="connsiteX80" fmla="*/ 5160857 w 8126844"/>
                  <a:gd name="connsiteY80" fmla="*/ 3743262 h 5316568"/>
                  <a:gd name="connsiteX81" fmla="*/ 5187751 w 8126844"/>
                  <a:gd name="connsiteY81" fmla="*/ 3877732 h 5316568"/>
                  <a:gd name="connsiteX82" fmla="*/ 4878468 w 8126844"/>
                  <a:gd name="connsiteY82" fmla="*/ 3971862 h 5316568"/>
                  <a:gd name="connsiteX83" fmla="*/ 4891916 w 8126844"/>
                  <a:gd name="connsiteY83" fmla="*/ 4119780 h 5316568"/>
                  <a:gd name="connsiteX84" fmla="*/ 5376010 w 8126844"/>
                  <a:gd name="connsiteY84" fmla="*/ 4012203 h 5316568"/>
                  <a:gd name="connsiteX85" fmla="*/ 5967680 w 8126844"/>
                  <a:gd name="connsiteY85" fmla="*/ 3864285 h 5316568"/>
                  <a:gd name="connsiteX86" fmla="*/ 6344198 w 8126844"/>
                  <a:gd name="connsiteY86" fmla="*/ 3662580 h 5316568"/>
                  <a:gd name="connsiteX87" fmla="*/ 6478668 w 8126844"/>
                  <a:gd name="connsiteY87" fmla="*/ 3662580 h 5316568"/>
                  <a:gd name="connsiteX88" fmla="*/ 6478668 w 8126844"/>
                  <a:gd name="connsiteY88" fmla="*/ 3850838 h 5316568"/>
                  <a:gd name="connsiteX89" fmla="*/ 5900445 w 8126844"/>
                  <a:gd name="connsiteY89" fmla="*/ 4039097 h 5316568"/>
                  <a:gd name="connsiteX90" fmla="*/ 5053280 w 8126844"/>
                  <a:gd name="connsiteY90" fmla="*/ 4281144 h 5316568"/>
                  <a:gd name="connsiteX91" fmla="*/ 4703657 w 8126844"/>
                  <a:gd name="connsiteY91" fmla="*/ 4375274 h 5316568"/>
                  <a:gd name="connsiteX92" fmla="*/ 4313692 w 8126844"/>
                  <a:gd name="connsiteY92" fmla="*/ 4442509 h 5316568"/>
                  <a:gd name="connsiteX93" fmla="*/ 4004410 w 8126844"/>
                  <a:gd name="connsiteY93" fmla="*/ 4482850 h 5316568"/>
                  <a:gd name="connsiteX94" fmla="*/ 3869939 w 8126844"/>
                  <a:gd name="connsiteY94" fmla="*/ 4361827 h 5316568"/>
                  <a:gd name="connsiteX95" fmla="*/ 3950621 w 8126844"/>
                  <a:gd name="connsiteY95" fmla="*/ 4254250 h 5316568"/>
                  <a:gd name="connsiteX96" fmla="*/ 4367480 w 8126844"/>
                  <a:gd name="connsiteY96" fmla="*/ 4173568 h 5316568"/>
                  <a:gd name="connsiteX97" fmla="*/ 4542292 w 8126844"/>
                  <a:gd name="connsiteY97" fmla="*/ 4106332 h 5316568"/>
                  <a:gd name="connsiteX98" fmla="*/ 4542292 w 8126844"/>
                  <a:gd name="connsiteY98" fmla="*/ 3971862 h 5316568"/>
                  <a:gd name="connsiteX99" fmla="*/ 4206116 w 8126844"/>
                  <a:gd name="connsiteY99" fmla="*/ 3971862 h 5316568"/>
                  <a:gd name="connsiteX100" fmla="*/ 3520316 w 8126844"/>
                  <a:gd name="connsiteY100" fmla="*/ 4052544 h 5316568"/>
                  <a:gd name="connsiteX101" fmla="*/ 3157245 w 8126844"/>
                  <a:gd name="connsiteY101" fmla="*/ 4079438 h 5316568"/>
                  <a:gd name="connsiteX102" fmla="*/ 3076563 w 8126844"/>
                  <a:gd name="connsiteY102" fmla="*/ 4200462 h 5316568"/>
                  <a:gd name="connsiteX103" fmla="*/ 3224480 w 8126844"/>
                  <a:gd name="connsiteY103" fmla="*/ 4267697 h 5316568"/>
                  <a:gd name="connsiteX104" fmla="*/ 3453080 w 8126844"/>
                  <a:gd name="connsiteY104" fmla="*/ 4294591 h 5316568"/>
                  <a:gd name="connsiteX105" fmla="*/ 3412739 w 8126844"/>
                  <a:gd name="connsiteY105" fmla="*/ 4402168 h 5316568"/>
                  <a:gd name="connsiteX106" fmla="*/ 2968986 w 8126844"/>
                  <a:gd name="connsiteY106" fmla="*/ 4455956 h 5316568"/>
                  <a:gd name="connsiteX107" fmla="*/ 2767280 w 8126844"/>
                  <a:gd name="connsiteY107" fmla="*/ 4469403 h 5316568"/>
                  <a:gd name="connsiteX108" fmla="*/ 2673151 w 8126844"/>
                  <a:gd name="connsiteY108" fmla="*/ 4671109 h 5316568"/>
                  <a:gd name="connsiteX109" fmla="*/ 2767280 w 8126844"/>
                  <a:gd name="connsiteY109" fmla="*/ 5034180 h 5316568"/>
                  <a:gd name="connsiteX110" fmla="*/ 2700045 w 8126844"/>
                  <a:gd name="connsiteY110" fmla="*/ 5235885 h 5316568"/>
                  <a:gd name="connsiteX111" fmla="*/ 2498339 w 8126844"/>
                  <a:gd name="connsiteY111" fmla="*/ 5316568 h 5316568"/>
                  <a:gd name="connsiteX112" fmla="*/ 2256292 w 8126844"/>
                  <a:gd name="connsiteY112" fmla="*/ 5235885 h 5316568"/>
                  <a:gd name="connsiteX113" fmla="*/ 2175610 w 8126844"/>
                  <a:gd name="connsiteY113" fmla="*/ 4980391 h 5316568"/>
                  <a:gd name="connsiteX114" fmla="*/ 2269739 w 8126844"/>
                  <a:gd name="connsiteY114" fmla="*/ 4751791 h 5316568"/>
                  <a:gd name="connsiteX115" fmla="*/ 2404210 w 8126844"/>
                  <a:gd name="connsiteY115" fmla="*/ 4590427 h 5316568"/>
                  <a:gd name="connsiteX116" fmla="*/ 2390763 w 8126844"/>
                  <a:gd name="connsiteY116" fmla="*/ 4442509 h 5316568"/>
                  <a:gd name="connsiteX117" fmla="*/ 2014245 w 8126844"/>
                  <a:gd name="connsiteY117" fmla="*/ 4308038 h 5316568"/>
                  <a:gd name="connsiteX118" fmla="*/ 2068033 w 8126844"/>
                  <a:gd name="connsiteY118" fmla="*/ 4200462 h 5316568"/>
                  <a:gd name="connsiteX119" fmla="*/ 2390763 w 8126844"/>
                  <a:gd name="connsiteY119" fmla="*/ 4200462 h 5316568"/>
                  <a:gd name="connsiteX120" fmla="*/ 2807621 w 8126844"/>
                  <a:gd name="connsiteY120" fmla="*/ 4200462 h 5316568"/>
                  <a:gd name="connsiteX121" fmla="*/ 2834516 w 8126844"/>
                  <a:gd name="connsiteY121" fmla="*/ 4065991 h 5316568"/>
                  <a:gd name="connsiteX122" fmla="*/ 2686598 w 8126844"/>
                  <a:gd name="connsiteY122" fmla="*/ 4012203 h 5316568"/>
                  <a:gd name="connsiteX123" fmla="*/ 2780727 w 8126844"/>
                  <a:gd name="connsiteY123" fmla="*/ 3864285 h 5316568"/>
                  <a:gd name="connsiteX124" fmla="*/ 3211033 w 8126844"/>
                  <a:gd name="connsiteY124" fmla="*/ 3904627 h 5316568"/>
                  <a:gd name="connsiteX125" fmla="*/ 3775810 w 8126844"/>
                  <a:gd name="connsiteY125" fmla="*/ 3877732 h 5316568"/>
                  <a:gd name="connsiteX126" fmla="*/ 4380927 w 8126844"/>
                  <a:gd name="connsiteY126" fmla="*/ 3783603 h 5316568"/>
                  <a:gd name="connsiteX127" fmla="*/ 4622974 w 8126844"/>
                  <a:gd name="connsiteY127" fmla="*/ 3729815 h 5316568"/>
                  <a:gd name="connsiteX128" fmla="*/ 4555739 w 8126844"/>
                  <a:gd name="connsiteY128" fmla="*/ 3635685 h 5316568"/>
                  <a:gd name="connsiteX129" fmla="*/ 4031304 w 8126844"/>
                  <a:gd name="connsiteY129" fmla="*/ 3676027 h 5316568"/>
                  <a:gd name="connsiteX130" fmla="*/ 3600998 w 8126844"/>
                  <a:gd name="connsiteY130" fmla="*/ 3689474 h 5316568"/>
                  <a:gd name="connsiteX131" fmla="*/ 3278268 w 8126844"/>
                  <a:gd name="connsiteY131" fmla="*/ 3649132 h 5316568"/>
                  <a:gd name="connsiteX132" fmla="*/ 3237927 w 8126844"/>
                  <a:gd name="connsiteY132" fmla="*/ 3581897 h 5316568"/>
                  <a:gd name="connsiteX133" fmla="*/ 3291716 w 8126844"/>
                  <a:gd name="connsiteY133" fmla="*/ 3447427 h 5316568"/>
                  <a:gd name="connsiteX134" fmla="*/ 3587551 w 8126844"/>
                  <a:gd name="connsiteY134" fmla="*/ 3474321 h 5316568"/>
                  <a:gd name="connsiteX135" fmla="*/ 3883386 w 8126844"/>
                  <a:gd name="connsiteY135" fmla="*/ 3474321 h 5316568"/>
                  <a:gd name="connsiteX136" fmla="*/ 3964068 w 8126844"/>
                  <a:gd name="connsiteY136" fmla="*/ 3407085 h 5316568"/>
                  <a:gd name="connsiteX137" fmla="*/ 3883386 w 8126844"/>
                  <a:gd name="connsiteY137" fmla="*/ 3286062 h 5316568"/>
                  <a:gd name="connsiteX138" fmla="*/ 3412739 w 8126844"/>
                  <a:gd name="connsiteY138" fmla="*/ 3259168 h 5316568"/>
                  <a:gd name="connsiteX139" fmla="*/ 3049668 w 8126844"/>
                  <a:gd name="connsiteY139" fmla="*/ 3205380 h 5316568"/>
                  <a:gd name="connsiteX140" fmla="*/ 2740386 w 8126844"/>
                  <a:gd name="connsiteY140" fmla="*/ 3138144 h 5316568"/>
                  <a:gd name="connsiteX141" fmla="*/ 2457998 w 8126844"/>
                  <a:gd name="connsiteY141" fmla="*/ 3057462 h 5316568"/>
                  <a:gd name="connsiteX142" fmla="*/ 2242845 w 8126844"/>
                  <a:gd name="connsiteY142" fmla="*/ 3003674 h 5316568"/>
                  <a:gd name="connsiteX143" fmla="*/ 2162163 w 8126844"/>
                  <a:gd name="connsiteY143" fmla="*/ 3165038 h 5316568"/>
                  <a:gd name="connsiteX144" fmla="*/ 2336974 w 8126844"/>
                  <a:gd name="connsiteY144" fmla="*/ 3339850 h 5316568"/>
                  <a:gd name="connsiteX145" fmla="*/ 2713492 w 8126844"/>
                  <a:gd name="connsiteY145" fmla="*/ 3393638 h 5316568"/>
                  <a:gd name="connsiteX146" fmla="*/ 2874857 w 8126844"/>
                  <a:gd name="connsiteY146" fmla="*/ 3447427 h 5316568"/>
                  <a:gd name="connsiteX147" fmla="*/ 2874857 w 8126844"/>
                  <a:gd name="connsiteY147" fmla="*/ 3595344 h 5316568"/>
                  <a:gd name="connsiteX148" fmla="*/ 2605916 w 8126844"/>
                  <a:gd name="connsiteY148" fmla="*/ 3568450 h 5316568"/>
                  <a:gd name="connsiteX149" fmla="*/ 2000798 w 8126844"/>
                  <a:gd name="connsiteY149" fmla="*/ 3447427 h 5316568"/>
                  <a:gd name="connsiteX150" fmla="*/ 1583939 w 8126844"/>
                  <a:gd name="connsiteY150" fmla="*/ 3299509 h 5316568"/>
                  <a:gd name="connsiteX151" fmla="*/ 1409127 w 8126844"/>
                  <a:gd name="connsiteY151" fmla="*/ 3312956 h 5316568"/>
                  <a:gd name="connsiteX152" fmla="*/ 1368786 w 8126844"/>
                  <a:gd name="connsiteY152" fmla="*/ 3487768 h 5316568"/>
                  <a:gd name="connsiteX153" fmla="*/ 1799092 w 8126844"/>
                  <a:gd name="connsiteY153" fmla="*/ 3622238 h 5316568"/>
                  <a:gd name="connsiteX154" fmla="*/ 2256292 w 8126844"/>
                  <a:gd name="connsiteY154" fmla="*/ 3783603 h 5316568"/>
                  <a:gd name="connsiteX155" fmla="*/ 2390763 w 8126844"/>
                  <a:gd name="connsiteY155" fmla="*/ 3891180 h 5316568"/>
                  <a:gd name="connsiteX156" fmla="*/ 2094927 w 8126844"/>
                  <a:gd name="connsiteY156" fmla="*/ 3958415 h 5316568"/>
                  <a:gd name="connsiteX157" fmla="*/ 1557045 w 8126844"/>
                  <a:gd name="connsiteY157" fmla="*/ 3783603 h 5316568"/>
                  <a:gd name="connsiteX158" fmla="*/ 965374 w 8126844"/>
                  <a:gd name="connsiteY158" fmla="*/ 3555003 h 5316568"/>
                  <a:gd name="connsiteX159" fmla="*/ 481280 w 8126844"/>
                  <a:gd name="connsiteY159" fmla="*/ 3339850 h 5316568"/>
                  <a:gd name="connsiteX160" fmla="*/ 198892 w 8126844"/>
                  <a:gd name="connsiteY160" fmla="*/ 3232274 h 5316568"/>
                  <a:gd name="connsiteX161" fmla="*/ 131657 w 8126844"/>
                  <a:gd name="connsiteY161" fmla="*/ 3138144 h 5316568"/>
                  <a:gd name="connsiteX162" fmla="*/ 279574 w 8126844"/>
                  <a:gd name="connsiteY162" fmla="*/ 3044015 h 5316568"/>
                  <a:gd name="connsiteX163" fmla="*/ 642645 w 8126844"/>
                  <a:gd name="connsiteY163" fmla="*/ 3218827 h 5316568"/>
                  <a:gd name="connsiteX164" fmla="*/ 1113292 w 8126844"/>
                  <a:gd name="connsiteY164" fmla="*/ 3366744 h 5316568"/>
                  <a:gd name="connsiteX165" fmla="*/ 1153633 w 8126844"/>
                  <a:gd name="connsiteY165" fmla="*/ 3191932 h 5316568"/>
                  <a:gd name="connsiteX166" fmla="*/ 1032610 w 8126844"/>
                  <a:gd name="connsiteY166" fmla="*/ 3030568 h 5316568"/>
                  <a:gd name="connsiteX167" fmla="*/ 535068 w 8126844"/>
                  <a:gd name="connsiteY167" fmla="*/ 2882650 h 5316568"/>
                  <a:gd name="connsiteX168" fmla="*/ 198892 w 8126844"/>
                  <a:gd name="connsiteY168" fmla="*/ 2640603 h 5316568"/>
                  <a:gd name="connsiteX169" fmla="*/ 10633 w 8126844"/>
                  <a:gd name="connsiteY169" fmla="*/ 2479238 h 5316568"/>
                  <a:gd name="connsiteX170" fmla="*/ 50974 w 8126844"/>
                  <a:gd name="connsiteY170" fmla="*/ 2344768 h 5316568"/>
                  <a:gd name="connsiteX171" fmla="*/ 279574 w 8126844"/>
                  <a:gd name="connsiteY171" fmla="*/ 2425450 h 5316568"/>
                  <a:gd name="connsiteX172" fmla="*/ 1019163 w 8126844"/>
                  <a:gd name="connsiteY172" fmla="*/ 2828862 h 5316568"/>
                  <a:gd name="connsiteX173" fmla="*/ 1462916 w 8126844"/>
                  <a:gd name="connsiteY173" fmla="*/ 3070909 h 5316568"/>
                  <a:gd name="connsiteX174" fmla="*/ 1799092 w 8126844"/>
                  <a:gd name="connsiteY174" fmla="*/ 3165038 h 5316568"/>
                  <a:gd name="connsiteX175" fmla="*/ 1973904 w 8126844"/>
                  <a:gd name="connsiteY175" fmla="*/ 3097803 h 5316568"/>
                  <a:gd name="connsiteX176" fmla="*/ 1960457 w 8126844"/>
                  <a:gd name="connsiteY176" fmla="*/ 2855756 h 5316568"/>
                  <a:gd name="connsiteX177" fmla="*/ 1624280 w 8126844"/>
                  <a:gd name="connsiteY177" fmla="*/ 2748180 h 5316568"/>
                  <a:gd name="connsiteX178" fmla="*/ 1288104 w 8126844"/>
                  <a:gd name="connsiteY178" fmla="*/ 2600262 h 5316568"/>
                  <a:gd name="connsiteX179" fmla="*/ 1261210 w 8126844"/>
                  <a:gd name="connsiteY179" fmla="*/ 2465791 h 5316568"/>
                  <a:gd name="connsiteX180" fmla="*/ 1462916 w 8126844"/>
                  <a:gd name="connsiteY180" fmla="*/ 2465791 h 5316568"/>
                  <a:gd name="connsiteX181" fmla="*/ 1691516 w 8126844"/>
                  <a:gd name="connsiteY181" fmla="*/ 2546474 h 5316568"/>
                  <a:gd name="connsiteX182" fmla="*/ 1758751 w 8126844"/>
                  <a:gd name="connsiteY182" fmla="*/ 2331321 h 5316568"/>
                  <a:gd name="connsiteX183" fmla="*/ 1597386 w 8126844"/>
                  <a:gd name="connsiteY183" fmla="*/ 2156509 h 5316568"/>
                  <a:gd name="connsiteX184" fmla="*/ 1153633 w 8126844"/>
                  <a:gd name="connsiteY184" fmla="*/ 1968250 h 5316568"/>
                  <a:gd name="connsiteX185" fmla="*/ 871245 w 8126844"/>
                  <a:gd name="connsiteY185" fmla="*/ 1779991 h 5316568"/>
                  <a:gd name="connsiteX186" fmla="*/ 750221 w 8126844"/>
                  <a:gd name="connsiteY186" fmla="*/ 1645521 h 5316568"/>
                  <a:gd name="connsiteX187" fmla="*/ 844351 w 8126844"/>
                  <a:gd name="connsiteY187" fmla="*/ 1524497 h 5316568"/>
                  <a:gd name="connsiteX188" fmla="*/ 1328445 w 8126844"/>
                  <a:gd name="connsiteY188" fmla="*/ 1739650 h 5316568"/>
                  <a:gd name="connsiteX189" fmla="*/ 1606671 w 8126844"/>
                  <a:gd name="connsiteY189" fmla="*/ 1886069 h 5316568"/>
                  <a:gd name="connsiteX190" fmla="*/ 1595914 w 8126844"/>
                  <a:gd name="connsiteY190" fmla="*/ 1511485 h 5316568"/>
                  <a:gd name="connsiteX191" fmla="*/ 1905860 w 8126844"/>
                  <a:gd name="connsiteY191" fmla="*/ 1628679 h 5316568"/>
                  <a:gd name="connsiteX192" fmla="*/ 1900365 w 8126844"/>
                  <a:gd name="connsiteY192" fmla="*/ 1694764 h 5316568"/>
                  <a:gd name="connsiteX193" fmla="*/ 1879774 w 8126844"/>
                  <a:gd name="connsiteY193" fmla="*/ 2022038 h 5316568"/>
                  <a:gd name="connsiteX194" fmla="*/ 2390763 w 8126844"/>
                  <a:gd name="connsiteY194" fmla="*/ 2250638 h 5316568"/>
                  <a:gd name="connsiteX195" fmla="*/ 3157245 w 8126844"/>
                  <a:gd name="connsiteY195" fmla="*/ 2465791 h 5316568"/>
                  <a:gd name="connsiteX196" fmla="*/ 3708574 w 8126844"/>
                  <a:gd name="connsiteY196" fmla="*/ 2600262 h 5316568"/>
                  <a:gd name="connsiteX197" fmla="*/ 4165774 w 8126844"/>
                  <a:gd name="connsiteY197" fmla="*/ 2573368 h 5316568"/>
                  <a:gd name="connsiteX198" fmla="*/ 4394374 w 8126844"/>
                  <a:gd name="connsiteY198" fmla="*/ 2546474 h 5316568"/>
                  <a:gd name="connsiteX199" fmla="*/ 4407821 w 8126844"/>
                  <a:gd name="connsiteY199" fmla="*/ 2358215 h 5316568"/>
                  <a:gd name="connsiteX200" fmla="*/ 4192668 w 8126844"/>
                  <a:gd name="connsiteY200" fmla="*/ 2317874 h 5316568"/>
                  <a:gd name="connsiteX201" fmla="*/ 4031304 w 8126844"/>
                  <a:gd name="connsiteY201" fmla="*/ 2358215 h 5316568"/>
                  <a:gd name="connsiteX202" fmla="*/ 4031304 w 8126844"/>
                  <a:gd name="connsiteY202" fmla="*/ 2183403 h 5316568"/>
                  <a:gd name="connsiteX203" fmla="*/ 4448163 w 8126844"/>
                  <a:gd name="connsiteY203" fmla="*/ 2062380 h 5316568"/>
                  <a:gd name="connsiteX204" fmla="*/ 4703657 w 8126844"/>
                  <a:gd name="connsiteY204" fmla="*/ 1954803 h 5316568"/>
                  <a:gd name="connsiteX205" fmla="*/ 4663316 w 8126844"/>
                  <a:gd name="connsiteY205" fmla="*/ 1699309 h 5316568"/>
                  <a:gd name="connsiteX0" fmla="*/ 5876971 w 8126844"/>
                  <a:gd name="connsiteY0" fmla="*/ 944929 h 5316568"/>
                  <a:gd name="connsiteX1" fmla="*/ 4866197 w 8126844"/>
                  <a:gd name="connsiteY1" fmla="*/ 1652075 h 5316568"/>
                  <a:gd name="connsiteX2" fmla="*/ 4959151 w 8126844"/>
                  <a:gd name="connsiteY2" fmla="*/ 1860674 h 5316568"/>
                  <a:gd name="connsiteX3" fmla="*/ 5402904 w 8126844"/>
                  <a:gd name="connsiteY3" fmla="*/ 1699309 h 5316568"/>
                  <a:gd name="connsiteX4" fmla="*/ 6478668 w 8126844"/>
                  <a:gd name="connsiteY4" fmla="*/ 986615 h 5316568"/>
                  <a:gd name="connsiteX5" fmla="*/ 7177916 w 8126844"/>
                  <a:gd name="connsiteY5" fmla="*/ 139450 h 5316568"/>
                  <a:gd name="connsiteX6" fmla="*/ 7352727 w 8126844"/>
                  <a:gd name="connsiteY6" fmla="*/ 18427 h 5316568"/>
                  <a:gd name="connsiteX7" fmla="*/ 7460304 w 8126844"/>
                  <a:gd name="connsiteY7" fmla="*/ 327709 h 5316568"/>
                  <a:gd name="connsiteX8" fmla="*/ 7137574 w 8126844"/>
                  <a:gd name="connsiteY8" fmla="*/ 758015 h 5316568"/>
                  <a:gd name="connsiteX9" fmla="*/ 7056892 w 8126844"/>
                  <a:gd name="connsiteY9" fmla="*/ 932827 h 5316568"/>
                  <a:gd name="connsiteX10" fmla="*/ 7177916 w 8126844"/>
                  <a:gd name="connsiteY10" fmla="*/ 1040403 h 5316568"/>
                  <a:gd name="connsiteX11" fmla="*/ 7406516 w 8126844"/>
                  <a:gd name="connsiteY11" fmla="*/ 811803 h 5316568"/>
                  <a:gd name="connsiteX12" fmla="*/ 7540986 w 8126844"/>
                  <a:gd name="connsiteY12" fmla="*/ 811803 h 5316568"/>
                  <a:gd name="connsiteX13" fmla="*/ 7554433 w 8126844"/>
                  <a:gd name="connsiteY13" fmla="*/ 1040403 h 5316568"/>
                  <a:gd name="connsiteX14" fmla="*/ 6976210 w 8126844"/>
                  <a:gd name="connsiteY14" fmla="*/ 1632074 h 5316568"/>
                  <a:gd name="connsiteX15" fmla="*/ 6276963 w 8126844"/>
                  <a:gd name="connsiteY15" fmla="*/ 2183403 h 5316568"/>
                  <a:gd name="connsiteX16" fmla="*/ 5860104 w 8126844"/>
                  <a:gd name="connsiteY16" fmla="*/ 2385109 h 5316568"/>
                  <a:gd name="connsiteX17" fmla="*/ 5658398 w 8126844"/>
                  <a:gd name="connsiteY17" fmla="*/ 2452344 h 5316568"/>
                  <a:gd name="connsiteX18" fmla="*/ 5550821 w 8126844"/>
                  <a:gd name="connsiteY18" fmla="*/ 2371662 h 5316568"/>
                  <a:gd name="connsiteX19" fmla="*/ 5644951 w 8126844"/>
                  <a:gd name="connsiteY19" fmla="*/ 2169956 h 5316568"/>
                  <a:gd name="connsiteX20" fmla="*/ 5913892 w 8126844"/>
                  <a:gd name="connsiteY20" fmla="*/ 2116168 h 5316568"/>
                  <a:gd name="connsiteX21" fmla="*/ 5752527 w 8126844"/>
                  <a:gd name="connsiteY21" fmla="*/ 1806885 h 5316568"/>
                  <a:gd name="connsiteX22" fmla="*/ 5362563 w 8126844"/>
                  <a:gd name="connsiteY22" fmla="*/ 1954803 h 5316568"/>
                  <a:gd name="connsiteX23" fmla="*/ 4663316 w 8126844"/>
                  <a:gd name="connsiteY23" fmla="*/ 2237191 h 5316568"/>
                  <a:gd name="connsiteX24" fmla="*/ 4649868 w 8126844"/>
                  <a:gd name="connsiteY24" fmla="*/ 2412003 h 5316568"/>
                  <a:gd name="connsiteX25" fmla="*/ 4703657 w 8126844"/>
                  <a:gd name="connsiteY25" fmla="*/ 2519580 h 5316568"/>
                  <a:gd name="connsiteX26" fmla="*/ 5066727 w 8126844"/>
                  <a:gd name="connsiteY26" fmla="*/ 2385109 h 5316568"/>
                  <a:gd name="connsiteX27" fmla="*/ 5322221 w 8126844"/>
                  <a:gd name="connsiteY27" fmla="*/ 2331321 h 5316568"/>
                  <a:gd name="connsiteX28" fmla="*/ 5349116 w 8126844"/>
                  <a:gd name="connsiteY28" fmla="*/ 2465791 h 5316568"/>
                  <a:gd name="connsiteX29" fmla="*/ 4784339 w 8126844"/>
                  <a:gd name="connsiteY29" fmla="*/ 2680944 h 5316568"/>
                  <a:gd name="connsiteX30" fmla="*/ 4098539 w 8126844"/>
                  <a:gd name="connsiteY30" fmla="*/ 2815415 h 5316568"/>
                  <a:gd name="connsiteX31" fmla="*/ 2740386 w 8126844"/>
                  <a:gd name="connsiteY31" fmla="*/ 2680944 h 5316568"/>
                  <a:gd name="connsiteX32" fmla="*/ 2202504 w 8126844"/>
                  <a:gd name="connsiteY32" fmla="*/ 2479238 h 5316568"/>
                  <a:gd name="connsiteX33" fmla="*/ 2027692 w 8126844"/>
                  <a:gd name="connsiteY33" fmla="*/ 2425450 h 5316568"/>
                  <a:gd name="connsiteX34" fmla="*/ 1960457 w 8126844"/>
                  <a:gd name="connsiteY34" fmla="*/ 2573368 h 5316568"/>
                  <a:gd name="connsiteX35" fmla="*/ 2390763 w 8126844"/>
                  <a:gd name="connsiteY35" fmla="*/ 2801968 h 5316568"/>
                  <a:gd name="connsiteX36" fmla="*/ 3372398 w 8126844"/>
                  <a:gd name="connsiteY36" fmla="*/ 3044015 h 5316568"/>
                  <a:gd name="connsiteX37" fmla="*/ 4125433 w 8126844"/>
                  <a:gd name="connsiteY37" fmla="*/ 3044015 h 5316568"/>
                  <a:gd name="connsiteX38" fmla="*/ 4757445 w 8126844"/>
                  <a:gd name="connsiteY38" fmla="*/ 3017121 h 5316568"/>
                  <a:gd name="connsiteX39" fmla="*/ 4918810 w 8126844"/>
                  <a:gd name="connsiteY39" fmla="*/ 3057462 h 5316568"/>
                  <a:gd name="connsiteX40" fmla="*/ 4811233 w 8126844"/>
                  <a:gd name="connsiteY40" fmla="*/ 3218827 h 5316568"/>
                  <a:gd name="connsiteX41" fmla="*/ 4286798 w 8126844"/>
                  <a:gd name="connsiteY41" fmla="*/ 3286062 h 5316568"/>
                  <a:gd name="connsiteX42" fmla="*/ 4219563 w 8126844"/>
                  <a:gd name="connsiteY42" fmla="*/ 3420532 h 5316568"/>
                  <a:gd name="connsiteX43" fmla="*/ 4555739 w 8126844"/>
                  <a:gd name="connsiteY43" fmla="*/ 3474321 h 5316568"/>
                  <a:gd name="connsiteX44" fmla="*/ 5241539 w 8126844"/>
                  <a:gd name="connsiteY44" fmla="*/ 3286062 h 5316568"/>
                  <a:gd name="connsiteX45" fmla="*/ 5523927 w 8126844"/>
                  <a:gd name="connsiteY45" fmla="*/ 3151591 h 5316568"/>
                  <a:gd name="connsiteX46" fmla="*/ 5618057 w 8126844"/>
                  <a:gd name="connsiteY46" fmla="*/ 3044015 h 5316568"/>
                  <a:gd name="connsiteX47" fmla="*/ 5402904 w 8126844"/>
                  <a:gd name="connsiteY47" fmla="*/ 3030568 h 5316568"/>
                  <a:gd name="connsiteX48" fmla="*/ 5214645 w 8126844"/>
                  <a:gd name="connsiteY48" fmla="*/ 2922991 h 5316568"/>
                  <a:gd name="connsiteX49" fmla="*/ 5241539 w 8126844"/>
                  <a:gd name="connsiteY49" fmla="*/ 2801968 h 5316568"/>
                  <a:gd name="connsiteX50" fmla="*/ 5537374 w 8126844"/>
                  <a:gd name="connsiteY50" fmla="*/ 2761627 h 5316568"/>
                  <a:gd name="connsiteX51" fmla="*/ 6196280 w 8126844"/>
                  <a:gd name="connsiteY51" fmla="*/ 2506132 h 5316568"/>
                  <a:gd name="connsiteX52" fmla="*/ 6747610 w 8126844"/>
                  <a:gd name="connsiteY52" fmla="*/ 2169956 h 5316568"/>
                  <a:gd name="connsiteX53" fmla="*/ 7218257 w 8126844"/>
                  <a:gd name="connsiteY53" fmla="*/ 1726203 h 5316568"/>
                  <a:gd name="connsiteX54" fmla="*/ 7433410 w 8126844"/>
                  <a:gd name="connsiteY54" fmla="*/ 1551391 h 5316568"/>
                  <a:gd name="connsiteX55" fmla="*/ 7567880 w 8126844"/>
                  <a:gd name="connsiteY55" fmla="*/ 1578285 h 5316568"/>
                  <a:gd name="connsiteX56" fmla="*/ 7514092 w 8126844"/>
                  <a:gd name="connsiteY56" fmla="*/ 1779991 h 5316568"/>
                  <a:gd name="connsiteX57" fmla="*/ 7097233 w 8126844"/>
                  <a:gd name="connsiteY57" fmla="*/ 2210297 h 5316568"/>
                  <a:gd name="connsiteX58" fmla="*/ 6451774 w 8126844"/>
                  <a:gd name="connsiteY58" fmla="*/ 2627156 h 5316568"/>
                  <a:gd name="connsiteX59" fmla="*/ 6088704 w 8126844"/>
                  <a:gd name="connsiteY59" fmla="*/ 2815415 h 5316568"/>
                  <a:gd name="connsiteX60" fmla="*/ 5981127 w 8126844"/>
                  <a:gd name="connsiteY60" fmla="*/ 2949885 h 5316568"/>
                  <a:gd name="connsiteX61" fmla="*/ 6021468 w 8126844"/>
                  <a:gd name="connsiteY61" fmla="*/ 3151591 h 5316568"/>
                  <a:gd name="connsiteX62" fmla="*/ 6115598 w 8126844"/>
                  <a:gd name="connsiteY62" fmla="*/ 3299509 h 5316568"/>
                  <a:gd name="connsiteX63" fmla="*/ 6734163 w 8126844"/>
                  <a:gd name="connsiteY63" fmla="*/ 3124697 h 5316568"/>
                  <a:gd name="connsiteX64" fmla="*/ 7419963 w 8126844"/>
                  <a:gd name="connsiteY64" fmla="*/ 2694391 h 5316568"/>
                  <a:gd name="connsiteX65" fmla="*/ 7850268 w 8126844"/>
                  <a:gd name="connsiteY65" fmla="*/ 2371662 h 5316568"/>
                  <a:gd name="connsiteX66" fmla="*/ 8065421 w 8126844"/>
                  <a:gd name="connsiteY66" fmla="*/ 2264085 h 5316568"/>
                  <a:gd name="connsiteX67" fmla="*/ 8105763 w 8126844"/>
                  <a:gd name="connsiteY67" fmla="*/ 2425450 h 5316568"/>
                  <a:gd name="connsiteX68" fmla="*/ 7769586 w 8126844"/>
                  <a:gd name="connsiteY68" fmla="*/ 2761627 h 5316568"/>
                  <a:gd name="connsiteX69" fmla="*/ 6707268 w 8126844"/>
                  <a:gd name="connsiteY69" fmla="*/ 3339850 h 5316568"/>
                  <a:gd name="connsiteX70" fmla="*/ 6129045 w 8126844"/>
                  <a:gd name="connsiteY70" fmla="*/ 3608791 h 5316568"/>
                  <a:gd name="connsiteX71" fmla="*/ 5833210 w 8126844"/>
                  <a:gd name="connsiteY71" fmla="*/ 3649132 h 5316568"/>
                  <a:gd name="connsiteX72" fmla="*/ 5712186 w 8126844"/>
                  <a:gd name="connsiteY72" fmla="*/ 3689474 h 5316568"/>
                  <a:gd name="connsiteX73" fmla="*/ 5658398 w 8126844"/>
                  <a:gd name="connsiteY73" fmla="*/ 3541556 h 5316568"/>
                  <a:gd name="connsiteX74" fmla="*/ 5779421 w 8126844"/>
                  <a:gd name="connsiteY74" fmla="*/ 3433980 h 5316568"/>
                  <a:gd name="connsiteX75" fmla="*/ 5779421 w 8126844"/>
                  <a:gd name="connsiteY75" fmla="*/ 3339850 h 5316568"/>
                  <a:gd name="connsiteX76" fmla="*/ 5497033 w 8126844"/>
                  <a:gd name="connsiteY76" fmla="*/ 3460874 h 5316568"/>
                  <a:gd name="connsiteX77" fmla="*/ 5039833 w 8126844"/>
                  <a:gd name="connsiteY77" fmla="*/ 3595344 h 5316568"/>
                  <a:gd name="connsiteX78" fmla="*/ 4865021 w 8126844"/>
                  <a:gd name="connsiteY78" fmla="*/ 3676027 h 5316568"/>
                  <a:gd name="connsiteX79" fmla="*/ 4905363 w 8126844"/>
                  <a:gd name="connsiteY79" fmla="*/ 3770156 h 5316568"/>
                  <a:gd name="connsiteX80" fmla="*/ 5160857 w 8126844"/>
                  <a:gd name="connsiteY80" fmla="*/ 3743262 h 5316568"/>
                  <a:gd name="connsiteX81" fmla="*/ 5187751 w 8126844"/>
                  <a:gd name="connsiteY81" fmla="*/ 3877732 h 5316568"/>
                  <a:gd name="connsiteX82" fmla="*/ 4878468 w 8126844"/>
                  <a:gd name="connsiteY82" fmla="*/ 3971862 h 5316568"/>
                  <a:gd name="connsiteX83" fmla="*/ 4891916 w 8126844"/>
                  <a:gd name="connsiteY83" fmla="*/ 4119780 h 5316568"/>
                  <a:gd name="connsiteX84" fmla="*/ 5376010 w 8126844"/>
                  <a:gd name="connsiteY84" fmla="*/ 4012203 h 5316568"/>
                  <a:gd name="connsiteX85" fmla="*/ 5967680 w 8126844"/>
                  <a:gd name="connsiteY85" fmla="*/ 3864285 h 5316568"/>
                  <a:gd name="connsiteX86" fmla="*/ 6344198 w 8126844"/>
                  <a:gd name="connsiteY86" fmla="*/ 3662580 h 5316568"/>
                  <a:gd name="connsiteX87" fmla="*/ 6478668 w 8126844"/>
                  <a:gd name="connsiteY87" fmla="*/ 3662580 h 5316568"/>
                  <a:gd name="connsiteX88" fmla="*/ 6478668 w 8126844"/>
                  <a:gd name="connsiteY88" fmla="*/ 3850838 h 5316568"/>
                  <a:gd name="connsiteX89" fmla="*/ 5900445 w 8126844"/>
                  <a:gd name="connsiteY89" fmla="*/ 4039097 h 5316568"/>
                  <a:gd name="connsiteX90" fmla="*/ 5053280 w 8126844"/>
                  <a:gd name="connsiteY90" fmla="*/ 4281144 h 5316568"/>
                  <a:gd name="connsiteX91" fmla="*/ 4703657 w 8126844"/>
                  <a:gd name="connsiteY91" fmla="*/ 4375274 h 5316568"/>
                  <a:gd name="connsiteX92" fmla="*/ 4313692 w 8126844"/>
                  <a:gd name="connsiteY92" fmla="*/ 4442509 h 5316568"/>
                  <a:gd name="connsiteX93" fmla="*/ 4004410 w 8126844"/>
                  <a:gd name="connsiteY93" fmla="*/ 4482850 h 5316568"/>
                  <a:gd name="connsiteX94" fmla="*/ 3869939 w 8126844"/>
                  <a:gd name="connsiteY94" fmla="*/ 4361827 h 5316568"/>
                  <a:gd name="connsiteX95" fmla="*/ 3950621 w 8126844"/>
                  <a:gd name="connsiteY95" fmla="*/ 4254250 h 5316568"/>
                  <a:gd name="connsiteX96" fmla="*/ 4367480 w 8126844"/>
                  <a:gd name="connsiteY96" fmla="*/ 4173568 h 5316568"/>
                  <a:gd name="connsiteX97" fmla="*/ 4542292 w 8126844"/>
                  <a:gd name="connsiteY97" fmla="*/ 4106332 h 5316568"/>
                  <a:gd name="connsiteX98" fmla="*/ 4542292 w 8126844"/>
                  <a:gd name="connsiteY98" fmla="*/ 3971862 h 5316568"/>
                  <a:gd name="connsiteX99" fmla="*/ 4206116 w 8126844"/>
                  <a:gd name="connsiteY99" fmla="*/ 3971862 h 5316568"/>
                  <a:gd name="connsiteX100" fmla="*/ 3520316 w 8126844"/>
                  <a:gd name="connsiteY100" fmla="*/ 4052544 h 5316568"/>
                  <a:gd name="connsiteX101" fmla="*/ 3157245 w 8126844"/>
                  <a:gd name="connsiteY101" fmla="*/ 4079438 h 5316568"/>
                  <a:gd name="connsiteX102" fmla="*/ 3076563 w 8126844"/>
                  <a:gd name="connsiteY102" fmla="*/ 4200462 h 5316568"/>
                  <a:gd name="connsiteX103" fmla="*/ 3224480 w 8126844"/>
                  <a:gd name="connsiteY103" fmla="*/ 4267697 h 5316568"/>
                  <a:gd name="connsiteX104" fmla="*/ 3453080 w 8126844"/>
                  <a:gd name="connsiteY104" fmla="*/ 4294591 h 5316568"/>
                  <a:gd name="connsiteX105" fmla="*/ 3412739 w 8126844"/>
                  <a:gd name="connsiteY105" fmla="*/ 4402168 h 5316568"/>
                  <a:gd name="connsiteX106" fmla="*/ 2968986 w 8126844"/>
                  <a:gd name="connsiteY106" fmla="*/ 4455956 h 5316568"/>
                  <a:gd name="connsiteX107" fmla="*/ 2767280 w 8126844"/>
                  <a:gd name="connsiteY107" fmla="*/ 4469403 h 5316568"/>
                  <a:gd name="connsiteX108" fmla="*/ 2673151 w 8126844"/>
                  <a:gd name="connsiteY108" fmla="*/ 4671109 h 5316568"/>
                  <a:gd name="connsiteX109" fmla="*/ 2767280 w 8126844"/>
                  <a:gd name="connsiteY109" fmla="*/ 5034180 h 5316568"/>
                  <a:gd name="connsiteX110" fmla="*/ 2700045 w 8126844"/>
                  <a:gd name="connsiteY110" fmla="*/ 5235885 h 5316568"/>
                  <a:gd name="connsiteX111" fmla="*/ 2498339 w 8126844"/>
                  <a:gd name="connsiteY111" fmla="*/ 5316568 h 5316568"/>
                  <a:gd name="connsiteX112" fmla="*/ 2256292 w 8126844"/>
                  <a:gd name="connsiteY112" fmla="*/ 5235885 h 5316568"/>
                  <a:gd name="connsiteX113" fmla="*/ 2175610 w 8126844"/>
                  <a:gd name="connsiteY113" fmla="*/ 4980391 h 5316568"/>
                  <a:gd name="connsiteX114" fmla="*/ 2269739 w 8126844"/>
                  <a:gd name="connsiteY114" fmla="*/ 4751791 h 5316568"/>
                  <a:gd name="connsiteX115" fmla="*/ 2404210 w 8126844"/>
                  <a:gd name="connsiteY115" fmla="*/ 4590427 h 5316568"/>
                  <a:gd name="connsiteX116" fmla="*/ 2390763 w 8126844"/>
                  <a:gd name="connsiteY116" fmla="*/ 4442509 h 5316568"/>
                  <a:gd name="connsiteX117" fmla="*/ 2014245 w 8126844"/>
                  <a:gd name="connsiteY117" fmla="*/ 4308038 h 5316568"/>
                  <a:gd name="connsiteX118" fmla="*/ 2068033 w 8126844"/>
                  <a:gd name="connsiteY118" fmla="*/ 4200462 h 5316568"/>
                  <a:gd name="connsiteX119" fmla="*/ 2390763 w 8126844"/>
                  <a:gd name="connsiteY119" fmla="*/ 4200462 h 5316568"/>
                  <a:gd name="connsiteX120" fmla="*/ 2807621 w 8126844"/>
                  <a:gd name="connsiteY120" fmla="*/ 4200462 h 5316568"/>
                  <a:gd name="connsiteX121" fmla="*/ 2834516 w 8126844"/>
                  <a:gd name="connsiteY121" fmla="*/ 4065991 h 5316568"/>
                  <a:gd name="connsiteX122" fmla="*/ 2686598 w 8126844"/>
                  <a:gd name="connsiteY122" fmla="*/ 4012203 h 5316568"/>
                  <a:gd name="connsiteX123" fmla="*/ 2780727 w 8126844"/>
                  <a:gd name="connsiteY123" fmla="*/ 3864285 h 5316568"/>
                  <a:gd name="connsiteX124" fmla="*/ 3211033 w 8126844"/>
                  <a:gd name="connsiteY124" fmla="*/ 3904627 h 5316568"/>
                  <a:gd name="connsiteX125" fmla="*/ 3775810 w 8126844"/>
                  <a:gd name="connsiteY125" fmla="*/ 3877732 h 5316568"/>
                  <a:gd name="connsiteX126" fmla="*/ 4380927 w 8126844"/>
                  <a:gd name="connsiteY126" fmla="*/ 3783603 h 5316568"/>
                  <a:gd name="connsiteX127" fmla="*/ 4622974 w 8126844"/>
                  <a:gd name="connsiteY127" fmla="*/ 3729815 h 5316568"/>
                  <a:gd name="connsiteX128" fmla="*/ 4555739 w 8126844"/>
                  <a:gd name="connsiteY128" fmla="*/ 3635685 h 5316568"/>
                  <a:gd name="connsiteX129" fmla="*/ 4031304 w 8126844"/>
                  <a:gd name="connsiteY129" fmla="*/ 3676027 h 5316568"/>
                  <a:gd name="connsiteX130" fmla="*/ 3600998 w 8126844"/>
                  <a:gd name="connsiteY130" fmla="*/ 3689474 h 5316568"/>
                  <a:gd name="connsiteX131" fmla="*/ 3278268 w 8126844"/>
                  <a:gd name="connsiteY131" fmla="*/ 3649132 h 5316568"/>
                  <a:gd name="connsiteX132" fmla="*/ 3237927 w 8126844"/>
                  <a:gd name="connsiteY132" fmla="*/ 3581897 h 5316568"/>
                  <a:gd name="connsiteX133" fmla="*/ 3291716 w 8126844"/>
                  <a:gd name="connsiteY133" fmla="*/ 3447427 h 5316568"/>
                  <a:gd name="connsiteX134" fmla="*/ 3587551 w 8126844"/>
                  <a:gd name="connsiteY134" fmla="*/ 3474321 h 5316568"/>
                  <a:gd name="connsiteX135" fmla="*/ 3883386 w 8126844"/>
                  <a:gd name="connsiteY135" fmla="*/ 3474321 h 5316568"/>
                  <a:gd name="connsiteX136" fmla="*/ 3964068 w 8126844"/>
                  <a:gd name="connsiteY136" fmla="*/ 3407085 h 5316568"/>
                  <a:gd name="connsiteX137" fmla="*/ 3883386 w 8126844"/>
                  <a:gd name="connsiteY137" fmla="*/ 3286062 h 5316568"/>
                  <a:gd name="connsiteX138" fmla="*/ 3412739 w 8126844"/>
                  <a:gd name="connsiteY138" fmla="*/ 3259168 h 5316568"/>
                  <a:gd name="connsiteX139" fmla="*/ 3049668 w 8126844"/>
                  <a:gd name="connsiteY139" fmla="*/ 3205380 h 5316568"/>
                  <a:gd name="connsiteX140" fmla="*/ 2740386 w 8126844"/>
                  <a:gd name="connsiteY140" fmla="*/ 3138144 h 5316568"/>
                  <a:gd name="connsiteX141" fmla="*/ 2457998 w 8126844"/>
                  <a:gd name="connsiteY141" fmla="*/ 3057462 h 5316568"/>
                  <a:gd name="connsiteX142" fmla="*/ 2242845 w 8126844"/>
                  <a:gd name="connsiteY142" fmla="*/ 3003674 h 5316568"/>
                  <a:gd name="connsiteX143" fmla="*/ 2162163 w 8126844"/>
                  <a:gd name="connsiteY143" fmla="*/ 3165038 h 5316568"/>
                  <a:gd name="connsiteX144" fmla="*/ 2336974 w 8126844"/>
                  <a:gd name="connsiteY144" fmla="*/ 3339850 h 5316568"/>
                  <a:gd name="connsiteX145" fmla="*/ 2713492 w 8126844"/>
                  <a:gd name="connsiteY145" fmla="*/ 3393638 h 5316568"/>
                  <a:gd name="connsiteX146" fmla="*/ 2874857 w 8126844"/>
                  <a:gd name="connsiteY146" fmla="*/ 3447427 h 5316568"/>
                  <a:gd name="connsiteX147" fmla="*/ 2874857 w 8126844"/>
                  <a:gd name="connsiteY147" fmla="*/ 3595344 h 5316568"/>
                  <a:gd name="connsiteX148" fmla="*/ 2605916 w 8126844"/>
                  <a:gd name="connsiteY148" fmla="*/ 3568450 h 5316568"/>
                  <a:gd name="connsiteX149" fmla="*/ 2000798 w 8126844"/>
                  <a:gd name="connsiteY149" fmla="*/ 3447427 h 5316568"/>
                  <a:gd name="connsiteX150" fmla="*/ 1583939 w 8126844"/>
                  <a:gd name="connsiteY150" fmla="*/ 3299509 h 5316568"/>
                  <a:gd name="connsiteX151" fmla="*/ 1409127 w 8126844"/>
                  <a:gd name="connsiteY151" fmla="*/ 3312956 h 5316568"/>
                  <a:gd name="connsiteX152" fmla="*/ 1368786 w 8126844"/>
                  <a:gd name="connsiteY152" fmla="*/ 3487768 h 5316568"/>
                  <a:gd name="connsiteX153" fmla="*/ 1799092 w 8126844"/>
                  <a:gd name="connsiteY153" fmla="*/ 3622238 h 5316568"/>
                  <a:gd name="connsiteX154" fmla="*/ 2256292 w 8126844"/>
                  <a:gd name="connsiteY154" fmla="*/ 3783603 h 5316568"/>
                  <a:gd name="connsiteX155" fmla="*/ 2390763 w 8126844"/>
                  <a:gd name="connsiteY155" fmla="*/ 3891180 h 5316568"/>
                  <a:gd name="connsiteX156" fmla="*/ 2094927 w 8126844"/>
                  <a:gd name="connsiteY156" fmla="*/ 3958415 h 5316568"/>
                  <a:gd name="connsiteX157" fmla="*/ 1557045 w 8126844"/>
                  <a:gd name="connsiteY157" fmla="*/ 3783603 h 5316568"/>
                  <a:gd name="connsiteX158" fmla="*/ 965374 w 8126844"/>
                  <a:gd name="connsiteY158" fmla="*/ 3555003 h 5316568"/>
                  <a:gd name="connsiteX159" fmla="*/ 481280 w 8126844"/>
                  <a:gd name="connsiteY159" fmla="*/ 3339850 h 5316568"/>
                  <a:gd name="connsiteX160" fmla="*/ 198892 w 8126844"/>
                  <a:gd name="connsiteY160" fmla="*/ 3232274 h 5316568"/>
                  <a:gd name="connsiteX161" fmla="*/ 131657 w 8126844"/>
                  <a:gd name="connsiteY161" fmla="*/ 3138144 h 5316568"/>
                  <a:gd name="connsiteX162" fmla="*/ 279574 w 8126844"/>
                  <a:gd name="connsiteY162" fmla="*/ 3044015 h 5316568"/>
                  <a:gd name="connsiteX163" fmla="*/ 642645 w 8126844"/>
                  <a:gd name="connsiteY163" fmla="*/ 3218827 h 5316568"/>
                  <a:gd name="connsiteX164" fmla="*/ 1113292 w 8126844"/>
                  <a:gd name="connsiteY164" fmla="*/ 3366744 h 5316568"/>
                  <a:gd name="connsiteX165" fmla="*/ 1153633 w 8126844"/>
                  <a:gd name="connsiteY165" fmla="*/ 3191932 h 5316568"/>
                  <a:gd name="connsiteX166" fmla="*/ 1032610 w 8126844"/>
                  <a:gd name="connsiteY166" fmla="*/ 3030568 h 5316568"/>
                  <a:gd name="connsiteX167" fmla="*/ 535068 w 8126844"/>
                  <a:gd name="connsiteY167" fmla="*/ 2882650 h 5316568"/>
                  <a:gd name="connsiteX168" fmla="*/ 198892 w 8126844"/>
                  <a:gd name="connsiteY168" fmla="*/ 2640603 h 5316568"/>
                  <a:gd name="connsiteX169" fmla="*/ 10633 w 8126844"/>
                  <a:gd name="connsiteY169" fmla="*/ 2479238 h 5316568"/>
                  <a:gd name="connsiteX170" fmla="*/ 50974 w 8126844"/>
                  <a:gd name="connsiteY170" fmla="*/ 2344768 h 5316568"/>
                  <a:gd name="connsiteX171" fmla="*/ 279574 w 8126844"/>
                  <a:gd name="connsiteY171" fmla="*/ 2425450 h 5316568"/>
                  <a:gd name="connsiteX172" fmla="*/ 1019163 w 8126844"/>
                  <a:gd name="connsiteY172" fmla="*/ 2828862 h 5316568"/>
                  <a:gd name="connsiteX173" fmla="*/ 1462916 w 8126844"/>
                  <a:gd name="connsiteY173" fmla="*/ 3070909 h 5316568"/>
                  <a:gd name="connsiteX174" fmla="*/ 1799092 w 8126844"/>
                  <a:gd name="connsiteY174" fmla="*/ 3165038 h 5316568"/>
                  <a:gd name="connsiteX175" fmla="*/ 1973904 w 8126844"/>
                  <a:gd name="connsiteY175" fmla="*/ 3097803 h 5316568"/>
                  <a:gd name="connsiteX176" fmla="*/ 1960457 w 8126844"/>
                  <a:gd name="connsiteY176" fmla="*/ 2855756 h 5316568"/>
                  <a:gd name="connsiteX177" fmla="*/ 1624280 w 8126844"/>
                  <a:gd name="connsiteY177" fmla="*/ 2748180 h 5316568"/>
                  <a:gd name="connsiteX178" fmla="*/ 1288104 w 8126844"/>
                  <a:gd name="connsiteY178" fmla="*/ 2600262 h 5316568"/>
                  <a:gd name="connsiteX179" fmla="*/ 1261210 w 8126844"/>
                  <a:gd name="connsiteY179" fmla="*/ 2465791 h 5316568"/>
                  <a:gd name="connsiteX180" fmla="*/ 1462916 w 8126844"/>
                  <a:gd name="connsiteY180" fmla="*/ 2465791 h 5316568"/>
                  <a:gd name="connsiteX181" fmla="*/ 1691516 w 8126844"/>
                  <a:gd name="connsiteY181" fmla="*/ 2546474 h 5316568"/>
                  <a:gd name="connsiteX182" fmla="*/ 1758751 w 8126844"/>
                  <a:gd name="connsiteY182" fmla="*/ 2331321 h 5316568"/>
                  <a:gd name="connsiteX183" fmla="*/ 1597386 w 8126844"/>
                  <a:gd name="connsiteY183" fmla="*/ 2156509 h 5316568"/>
                  <a:gd name="connsiteX184" fmla="*/ 1153633 w 8126844"/>
                  <a:gd name="connsiteY184" fmla="*/ 1968250 h 5316568"/>
                  <a:gd name="connsiteX185" fmla="*/ 871245 w 8126844"/>
                  <a:gd name="connsiteY185" fmla="*/ 1779991 h 5316568"/>
                  <a:gd name="connsiteX186" fmla="*/ 750221 w 8126844"/>
                  <a:gd name="connsiteY186" fmla="*/ 1645521 h 5316568"/>
                  <a:gd name="connsiteX187" fmla="*/ 844351 w 8126844"/>
                  <a:gd name="connsiteY187" fmla="*/ 1524497 h 5316568"/>
                  <a:gd name="connsiteX188" fmla="*/ 1328445 w 8126844"/>
                  <a:gd name="connsiteY188" fmla="*/ 1739650 h 5316568"/>
                  <a:gd name="connsiteX189" fmla="*/ 1606671 w 8126844"/>
                  <a:gd name="connsiteY189" fmla="*/ 1886069 h 5316568"/>
                  <a:gd name="connsiteX190" fmla="*/ 1595914 w 8126844"/>
                  <a:gd name="connsiteY190" fmla="*/ 1511485 h 5316568"/>
                  <a:gd name="connsiteX191" fmla="*/ 1905860 w 8126844"/>
                  <a:gd name="connsiteY191" fmla="*/ 1628679 h 5316568"/>
                  <a:gd name="connsiteX192" fmla="*/ 1900365 w 8126844"/>
                  <a:gd name="connsiteY192" fmla="*/ 1694764 h 5316568"/>
                  <a:gd name="connsiteX193" fmla="*/ 1879774 w 8126844"/>
                  <a:gd name="connsiteY193" fmla="*/ 2022038 h 5316568"/>
                  <a:gd name="connsiteX194" fmla="*/ 2390763 w 8126844"/>
                  <a:gd name="connsiteY194" fmla="*/ 2250638 h 5316568"/>
                  <a:gd name="connsiteX195" fmla="*/ 3157245 w 8126844"/>
                  <a:gd name="connsiteY195" fmla="*/ 2465791 h 5316568"/>
                  <a:gd name="connsiteX196" fmla="*/ 3708574 w 8126844"/>
                  <a:gd name="connsiteY196" fmla="*/ 2600262 h 5316568"/>
                  <a:gd name="connsiteX197" fmla="*/ 4165774 w 8126844"/>
                  <a:gd name="connsiteY197" fmla="*/ 2573368 h 5316568"/>
                  <a:gd name="connsiteX198" fmla="*/ 4394374 w 8126844"/>
                  <a:gd name="connsiteY198" fmla="*/ 2546474 h 5316568"/>
                  <a:gd name="connsiteX199" fmla="*/ 4407821 w 8126844"/>
                  <a:gd name="connsiteY199" fmla="*/ 2358215 h 5316568"/>
                  <a:gd name="connsiteX200" fmla="*/ 4192668 w 8126844"/>
                  <a:gd name="connsiteY200" fmla="*/ 2317874 h 5316568"/>
                  <a:gd name="connsiteX201" fmla="*/ 4031304 w 8126844"/>
                  <a:gd name="connsiteY201" fmla="*/ 2358215 h 5316568"/>
                  <a:gd name="connsiteX202" fmla="*/ 4031304 w 8126844"/>
                  <a:gd name="connsiteY202" fmla="*/ 2183403 h 5316568"/>
                  <a:gd name="connsiteX203" fmla="*/ 4448163 w 8126844"/>
                  <a:gd name="connsiteY203" fmla="*/ 2062380 h 5316568"/>
                  <a:gd name="connsiteX204" fmla="*/ 4703657 w 8126844"/>
                  <a:gd name="connsiteY204" fmla="*/ 1954803 h 5316568"/>
                  <a:gd name="connsiteX205" fmla="*/ 4663316 w 8126844"/>
                  <a:gd name="connsiteY205" fmla="*/ 1699309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4866197 w 8126844"/>
                  <a:gd name="connsiteY2" fmla="*/ 1652075 h 5316568"/>
                  <a:gd name="connsiteX3" fmla="*/ 4959151 w 8126844"/>
                  <a:gd name="connsiteY3" fmla="*/ 1860674 h 5316568"/>
                  <a:gd name="connsiteX4" fmla="*/ 5402904 w 8126844"/>
                  <a:gd name="connsiteY4" fmla="*/ 1699309 h 5316568"/>
                  <a:gd name="connsiteX5" fmla="*/ 6478668 w 8126844"/>
                  <a:gd name="connsiteY5" fmla="*/ 986615 h 5316568"/>
                  <a:gd name="connsiteX6" fmla="*/ 7177916 w 8126844"/>
                  <a:gd name="connsiteY6" fmla="*/ 139450 h 5316568"/>
                  <a:gd name="connsiteX7" fmla="*/ 7352727 w 8126844"/>
                  <a:gd name="connsiteY7" fmla="*/ 18427 h 5316568"/>
                  <a:gd name="connsiteX8" fmla="*/ 7460304 w 8126844"/>
                  <a:gd name="connsiteY8" fmla="*/ 327709 h 5316568"/>
                  <a:gd name="connsiteX9" fmla="*/ 7137574 w 8126844"/>
                  <a:gd name="connsiteY9" fmla="*/ 758015 h 5316568"/>
                  <a:gd name="connsiteX10" fmla="*/ 7056892 w 8126844"/>
                  <a:gd name="connsiteY10" fmla="*/ 932827 h 5316568"/>
                  <a:gd name="connsiteX11" fmla="*/ 7177916 w 8126844"/>
                  <a:gd name="connsiteY11" fmla="*/ 1040403 h 5316568"/>
                  <a:gd name="connsiteX12" fmla="*/ 7406516 w 8126844"/>
                  <a:gd name="connsiteY12" fmla="*/ 811803 h 5316568"/>
                  <a:gd name="connsiteX13" fmla="*/ 7540986 w 8126844"/>
                  <a:gd name="connsiteY13" fmla="*/ 811803 h 5316568"/>
                  <a:gd name="connsiteX14" fmla="*/ 7554433 w 8126844"/>
                  <a:gd name="connsiteY14" fmla="*/ 1040403 h 5316568"/>
                  <a:gd name="connsiteX15" fmla="*/ 6976210 w 8126844"/>
                  <a:gd name="connsiteY15" fmla="*/ 1632074 h 5316568"/>
                  <a:gd name="connsiteX16" fmla="*/ 6276963 w 8126844"/>
                  <a:gd name="connsiteY16" fmla="*/ 2183403 h 5316568"/>
                  <a:gd name="connsiteX17" fmla="*/ 5860104 w 8126844"/>
                  <a:gd name="connsiteY17" fmla="*/ 2385109 h 5316568"/>
                  <a:gd name="connsiteX18" fmla="*/ 5658398 w 8126844"/>
                  <a:gd name="connsiteY18" fmla="*/ 2452344 h 5316568"/>
                  <a:gd name="connsiteX19" fmla="*/ 5550821 w 8126844"/>
                  <a:gd name="connsiteY19" fmla="*/ 2371662 h 5316568"/>
                  <a:gd name="connsiteX20" fmla="*/ 5644951 w 8126844"/>
                  <a:gd name="connsiteY20" fmla="*/ 2169956 h 5316568"/>
                  <a:gd name="connsiteX21" fmla="*/ 5913892 w 8126844"/>
                  <a:gd name="connsiteY21" fmla="*/ 2116168 h 5316568"/>
                  <a:gd name="connsiteX22" fmla="*/ 5752527 w 8126844"/>
                  <a:gd name="connsiteY22" fmla="*/ 1806885 h 5316568"/>
                  <a:gd name="connsiteX23" fmla="*/ 5362563 w 8126844"/>
                  <a:gd name="connsiteY23" fmla="*/ 1954803 h 5316568"/>
                  <a:gd name="connsiteX24" fmla="*/ 4663316 w 8126844"/>
                  <a:gd name="connsiteY24" fmla="*/ 2237191 h 5316568"/>
                  <a:gd name="connsiteX25" fmla="*/ 4649868 w 8126844"/>
                  <a:gd name="connsiteY25" fmla="*/ 2412003 h 5316568"/>
                  <a:gd name="connsiteX26" fmla="*/ 4703657 w 8126844"/>
                  <a:gd name="connsiteY26" fmla="*/ 2519580 h 5316568"/>
                  <a:gd name="connsiteX27" fmla="*/ 5066727 w 8126844"/>
                  <a:gd name="connsiteY27" fmla="*/ 2385109 h 5316568"/>
                  <a:gd name="connsiteX28" fmla="*/ 5322221 w 8126844"/>
                  <a:gd name="connsiteY28" fmla="*/ 2331321 h 5316568"/>
                  <a:gd name="connsiteX29" fmla="*/ 5349116 w 8126844"/>
                  <a:gd name="connsiteY29" fmla="*/ 2465791 h 5316568"/>
                  <a:gd name="connsiteX30" fmla="*/ 4784339 w 8126844"/>
                  <a:gd name="connsiteY30" fmla="*/ 2680944 h 5316568"/>
                  <a:gd name="connsiteX31" fmla="*/ 4098539 w 8126844"/>
                  <a:gd name="connsiteY31" fmla="*/ 2815415 h 5316568"/>
                  <a:gd name="connsiteX32" fmla="*/ 2740386 w 8126844"/>
                  <a:gd name="connsiteY32" fmla="*/ 2680944 h 5316568"/>
                  <a:gd name="connsiteX33" fmla="*/ 2202504 w 8126844"/>
                  <a:gd name="connsiteY33" fmla="*/ 2479238 h 5316568"/>
                  <a:gd name="connsiteX34" fmla="*/ 2027692 w 8126844"/>
                  <a:gd name="connsiteY34" fmla="*/ 2425450 h 5316568"/>
                  <a:gd name="connsiteX35" fmla="*/ 1960457 w 8126844"/>
                  <a:gd name="connsiteY35" fmla="*/ 2573368 h 5316568"/>
                  <a:gd name="connsiteX36" fmla="*/ 2390763 w 8126844"/>
                  <a:gd name="connsiteY36" fmla="*/ 2801968 h 5316568"/>
                  <a:gd name="connsiteX37" fmla="*/ 3372398 w 8126844"/>
                  <a:gd name="connsiteY37" fmla="*/ 3044015 h 5316568"/>
                  <a:gd name="connsiteX38" fmla="*/ 4125433 w 8126844"/>
                  <a:gd name="connsiteY38" fmla="*/ 3044015 h 5316568"/>
                  <a:gd name="connsiteX39" fmla="*/ 4757445 w 8126844"/>
                  <a:gd name="connsiteY39" fmla="*/ 3017121 h 5316568"/>
                  <a:gd name="connsiteX40" fmla="*/ 4918810 w 8126844"/>
                  <a:gd name="connsiteY40" fmla="*/ 3057462 h 5316568"/>
                  <a:gd name="connsiteX41" fmla="*/ 4811233 w 8126844"/>
                  <a:gd name="connsiteY41" fmla="*/ 3218827 h 5316568"/>
                  <a:gd name="connsiteX42" fmla="*/ 4286798 w 8126844"/>
                  <a:gd name="connsiteY42" fmla="*/ 3286062 h 5316568"/>
                  <a:gd name="connsiteX43" fmla="*/ 4219563 w 8126844"/>
                  <a:gd name="connsiteY43" fmla="*/ 3420532 h 5316568"/>
                  <a:gd name="connsiteX44" fmla="*/ 4555739 w 8126844"/>
                  <a:gd name="connsiteY44" fmla="*/ 3474321 h 5316568"/>
                  <a:gd name="connsiteX45" fmla="*/ 5241539 w 8126844"/>
                  <a:gd name="connsiteY45" fmla="*/ 3286062 h 5316568"/>
                  <a:gd name="connsiteX46" fmla="*/ 5523927 w 8126844"/>
                  <a:gd name="connsiteY46" fmla="*/ 3151591 h 5316568"/>
                  <a:gd name="connsiteX47" fmla="*/ 5618057 w 8126844"/>
                  <a:gd name="connsiteY47" fmla="*/ 3044015 h 5316568"/>
                  <a:gd name="connsiteX48" fmla="*/ 5402904 w 8126844"/>
                  <a:gd name="connsiteY48" fmla="*/ 3030568 h 5316568"/>
                  <a:gd name="connsiteX49" fmla="*/ 5214645 w 8126844"/>
                  <a:gd name="connsiteY49" fmla="*/ 2922991 h 5316568"/>
                  <a:gd name="connsiteX50" fmla="*/ 5241539 w 8126844"/>
                  <a:gd name="connsiteY50" fmla="*/ 2801968 h 5316568"/>
                  <a:gd name="connsiteX51" fmla="*/ 5537374 w 8126844"/>
                  <a:gd name="connsiteY51" fmla="*/ 2761627 h 5316568"/>
                  <a:gd name="connsiteX52" fmla="*/ 6196280 w 8126844"/>
                  <a:gd name="connsiteY52" fmla="*/ 2506132 h 5316568"/>
                  <a:gd name="connsiteX53" fmla="*/ 6747610 w 8126844"/>
                  <a:gd name="connsiteY53" fmla="*/ 2169956 h 5316568"/>
                  <a:gd name="connsiteX54" fmla="*/ 7218257 w 8126844"/>
                  <a:gd name="connsiteY54" fmla="*/ 1726203 h 5316568"/>
                  <a:gd name="connsiteX55" fmla="*/ 7433410 w 8126844"/>
                  <a:gd name="connsiteY55" fmla="*/ 1551391 h 5316568"/>
                  <a:gd name="connsiteX56" fmla="*/ 7567880 w 8126844"/>
                  <a:gd name="connsiteY56" fmla="*/ 1578285 h 5316568"/>
                  <a:gd name="connsiteX57" fmla="*/ 7514092 w 8126844"/>
                  <a:gd name="connsiteY57" fmla="*/ 1779991 h 5316568"/>
                  <a:gd name="connsiteX58" fmla="*/ 7097233 w 8126844"/>
                  <a:gd name="connsiteY58" fmla="*/ 2210297 h 5316568"/>
                  <a:gd name="connsiteX59" fmla="*/ 6451774 w 8126844"/>
                  <a:gd name="connsiteY59" fmla="*/ 2627156 h 5316568"/>
                  <a:gd name="connsiteX60" fmla="*/ 6088704 w 8126844"/>
                  <a:gd name="connsiteY60" fmla="*/ 2815415 h 5316568"/>
                  <a:gd name="connsiteX61" fmla="*/ 5981127 w 8126844"/>
                  <a:gd name="connsiteY61" fmla="*/ 2949885 h 5316568"/>
                  <a:gd name="connsiteX62" fmla="*/ 6021468 w 8126844"/>
                  <a:gd name="connsiteY62" fmla="*/ 3151591 h 5316568"/>
                  <a:gd name="connsiteX63" fmla="*/ 6115598 w 8126844"/>
                  <a:gd name="connsiteY63" fmla="*/ 3299509 h 5316568"/>
                  <a:gd name="connsiteX64" fmla="*/ 6734163 w 8126844"/>
                  <a:gd name="connsiteY64" fmla="*/ 3124697 h 5316568"/>
                  <a:gd name="connsiteX65" fmla="*/ 7419963 w 8126844"/>
                  <a:gd name="connsiteY65" fmla="*/ 2694391 h 5316568"/>
                  <a:gd name="connsiteX66" fmla="*/ 7850268 w 8126844"/>
                  <a:gd name="connsiteY66" fmla="*/ 2371662 h 5316568"/>
                  <a:gd name="connsiteX67" fmla="*/ 8065421 w 8126844"/>
                  <a:gd name="connsiteY67" fmla="*/ 2264085 h 5316568"/>
                  <a:gd name="connsiteX68" fmla="*/ 8105763 w 8126844"/>
                  <a:gd name="connsiteY68" fmla="*/ 2425450 h 5316568"/>
                  <a:gd name="connsiteX69" fmla="*/ 7769586 w 8126844"/>
                  <a:gd name="connsiteY69" fmla="*/ 2761627 h 5316568"/>
                  <a:gd name="connsiteX70" fmla="*/ 6707268 w 8126844"/>
                  <a:gd name="connsiteY70" fmla="*/ 3339850 h 5316568"/>
                  <a:gd name="connsiteX71" fmla="*/ 6129045 w 8126844"/>
                  <a:gd name="connsiteY71" fmla="*/ 3608791 h 5316568"/>
                  <a:gd name="connsiteX72" fmla="*/ 5833210 w 8126844"/>
                  <a:gd name="connsiteY72" fmla="*/ 3649132 h 5316568"/>
                  <a:gd name="connsiteX73" fmla="*/ 5712186 w 8126844"/>
                  <a:gd name="connsiteY73" fmla="*/ 3689474 h 5316568"/>
                  <a:gd name="connsiteX74" fmla="*/ 5658398 w 8126844"/>
                  <a:gd name="connsiteY74" fmla="*/ 3541556 h 5316568"/>
                  <a:gd name="connsiteX75" fmla="*/ 5779421 w 8126844"/>
                  <a:gd name="connsiteY75" fmla="*/ 3433980 h 5316568"/>
                  <a:gd name="connsiteX76" fmla="*/ 5779421 w 8126844"/>
                  <a:gd name="connsiteY76" fmla="*/ 3339850 h 5316568"/>
                  <a:gd name="connsiteX77" fmla="*/ 5497033 w 8126844"/>
                  <a:gd name="connsiteY77" fmla="*/ 3460874 h 5316568"/>
                  <a:gd name="connsiteX78" fmla="*/ 5039833 w 8126844"/>
                  <a:gd name="connsiteY78" fmla="*/ 3595344 h 5316568"/>
                  <a:gd name="connsiteX79" fmla="*/ 4865021 w 8126844"/>
                  <a:gd name="connsiteY79" fmla="*/ 3676027 h 5316568"/>
                  <a:gd name="connsiteX80" fmla="*/ 4905363 w 8126844"/>
                  <a:gd name="connsiteY80" fmla="*/ 3770156 h 5316568"/>
                  <a:gd name="connsiteX81" fmla="*/ 5160857 w 8126844"/>
                  <a:gd name="connsiteY81" fmla="*/ 3743262 h 5316568"/>
                  <a:gd name="connsiteX82" fmla="*/ 5187751 w 8126844"/>
                  <a:gd name="connsiteY82" fmla="*/ 3877732 h 5316568"/>
                  <a:gd name="connsiteX83" fmla="*/ 4878468 w 8126844"/>
                  <a:gd name="connsiteY83" fmla="*/ 3971862 h 5316568"/>
                  <a:gd name="connsiteX84" fmla="*/ 4891916 w 8126844"/>
                  <a:gd name="connsiteY84" fmla="*/ 4119780 h 5316568"/>
                  <a:gd name="connsiteX85" fmla="*/ 5376010 w 8126844"/>
                  <a:gd name="connsiteY85" fmla="*/ 4012203 h 5316568"/>
                  <a:gd name="connsiteX86" fmla="*/ 5967680 w 8126844"/>
                  <a:gd name="connsiteY86" fmla="*/ 3864285 h 5316568"/>
                  <a:gd name="connsiteX87" fmla="*/ 6344198 w 8126844"/>
                  <a:gd name="connsiteY87" fmla="*/ 3662580 h 5316568"/>
                  <a:gd name="connsiteX88" fmla="*/ 6478668 w 8126844"/>
                  <a:gd name="connsiteY88" fmla="*/ 3662580 h 5316568"/>
                  <a:gd name="connsiteX89" fmla="*/ 6478668 w 8126844"/>
                  <a:gd name="connsiteY89" fmla="*/ 3850838 h 5316568"/>
                  <a:gd name="connsiteX90" fmla="*/ 5900445 w 8126844"/>
                  <a:gd name="connsiteY90" fmla="*/ 4039097 h 5316568"/>
                  <a:gd name="connsiteX91" fmla="*/ 5053280 w 8126844"/>
                  <a:gd name="connsiteY91" fmla="*/ 4281144 h 5316568"/>
                  <a:gd name="connsiteX92" fmla="*/ 4703657 w 8126844"/>
                  <a:gd name="connsiteY92" fmla="*/ 4375274 h 5316568"/>
                  <a:gd name="connsiteX93" fmla="*/ 4313692 w 8126844"/>
                  <a:gd name="connsiteY93" fmla="*/ 4442509 h 5316568"/>
                  <a:gd name="connsiteX94" fmla="*/ 4004410 w 8126844"/>
                  <a:gd name="connsiteY94" fmla="*/ 4482850 h 5316568"/>
                  <a:gd name="connsiteX95" fmla="*/ 3869939 w 8126844"/>
                  <a:gd name="connsiteY95" fmla="*/ 4361827 h 5316568"/>
                  <a:gd name="connsiteX96" fmla="*/ 3950621 w 8126844"/>
                  <a:gd name="connsiteY96" fmla="*/ 4254250 h 5316568"/>
                  <a:gd name="connsiteX97" fmla="*/ 4367480 w 8126844"/>
                  <a:gd name="connsiteY97" fmla="*/ 4173568 h 5316568"/>
                  <a:gd name="connsiteX98" fmla="*/ 4542292 w 8126844"/>
                  <a:gd name="connsiteY98" fmla="*/ 4106332 h 5316568"/>
                  <a:gd name="connsiteX99" fmla="*/ 4542292 w 8126844"/>
                  <a:gd name="connsiteY99" fmla="*/ 3971862 h 5316568"/>
                  <a:gd name="connsiteX100" fmla="*/ 4206116 w 8126844"/>
                  <a:gd name="connsiteY100" fmla="*/ 3971862 h 5316568"/>
                  <a:gd name="connsiteX101" fmla="*/ 3520316 w 8126844"/>
                  <a:gd name="connsiteY101" fmla="*/ 4052544 h 5316568"/>
                  <a:gd name="connsiteX102" fmla="*/ 3157245 w 8126844"/>
                  <a:gd name="connsiteY102" fmla="*/ 4079438 h 5316568"/>
                  <a:gd name="connsiteX103" fmla="*/ 3076563 w 8126844"/>
                  <a:gd name="connsiteY103" fmla="*/ 4200462 h 5316568"/>
                  <a:gd name="connsiteX104" fmla="*/ 3224480 w 8126844"/>
                  <a:gd name="connsiteY104" fmla="*/ 4267697 h 5316568"/>
                  <a:gd name="connsiteX105" fmla="*/ 3453080 w 8126844"/>
                  <a:gd name="connsiteY105" fmla="*/ 4294591 h 5316568"/>
                  <a:gd name="connsiteX106" fmla="*/ 3412739 w 8126844"/>
                  <a:gd name="connsiteY106" fmla="*/ 4402168 h 5316568"/>
                  <a:gd name="connsiteX107" fmla="*/ 2968986 w 8126844"/>
                  <a:gd name="connsiteY107" fmla="*/ 4455956 h 5316568"/>
                  <a:gd name="connsiteX108" fmla="*/ 2767280 w 8126844"/>
                  <a:gd name="connsiteY108" fmla="*/ 4469403 h 5316568"/>
                  <a:gd name="connsiteX109" fmla="*/ 2673151 w 8126844"/>
                  <a:gd name="connsiteY109" fmla="*/ 4671109 h 5316568"/>
                  <a:gd name="connsiteX110" fmla="*/ 2767280 w 8126844"/>
                  <a:gd name="connsiteY110" fmla="*/ 5034180 h 5316568"/>
                  <a:gd name="connsiteX111" fmla="*/ 2700045 w 8126844"/>
                  <a:gd name="connsiteY111" fmla="*/ 5235885 h 5316568"/>
                  <a:gd name="connsiteX112" fmla="*/ 2498339 w 8126844"/>
                  <a:gd name="connsiteY112" fmla="*/ 5316568 h 5316568"/>
                  <a:gd name="connsiteX113" fmla="*/ 2256292 w 8126844"/>
                  <a:gd name="connsiteY113" fmla="*/ 5235885 h 5316568"/>
                  <a:gd name="connsiteX114" fmla="*/ 2175610 w 8126844"/>
                  <a:gd name="connsiteY114" fmla="*/ 4980391 h 5316568"/>
                  <a:gd name="connsiteX115" fmla="*/ 2269739 w 8126844"/>
                  <a:gd name="connsiteY115" fmla="*/ 4751791 h 5316568"/>
                  <a:gd name="connsiteX116" fmla="*/ 2404210 w 8126844"/>
                  <a:gd name="connsiteY116" fmla="*/ 4590427 h 5316568"/>
                  <a:gd name="connsiteX117" fmla="*/ 2390763 w 8126844"/>
                  <a:gd name="connsiteY117" fmla="*/ 4442509 h 5316568"/>
                  <a:gd name="connsiteX118" fmla="*/ 2014245 w 8126844"/>
                  <a:gd name="connsiteY118" fmla="*/ 4308038 h 5316568"/>
                  <a:gd name="connsiteX119" fmla="*/ 2068033 w 8126844"/>
                  <a:gd name="connsiteY119" fmla="*/ 4200462 h 5316568"/>
                  <a:gd name="connsiteX120" fmla="*/ 2390763 w 8126844"/>
                  <a:gd name="connsiteY120" fmla="*/ 4200462 h 5316568"/>
                  <a:gd name="connsiteX121" fmla="*/ 2807621 w 8126844"/>
                  <a:gd name="connsiteY121" fmla="*/ 4200462 h 5316568"/>
                  <a:gd name="connsiteX122" fmla="*/ 2834516 w 8126844"/>
                  <a:gd name="connsiteY122" fmla="*/ 4065991 h 5316568"/>
                  <a:gd name="connsiteX123" fmla="*/ 2686598 w 8126844"/>
                  <a:gd name="connsiteY123" fmla="*/ 4012203 h 5316568"/>
                  <a:gd name="connsiteX124" fmla="*/ 2780727 w 8126844"/>
                  <a:gd name="connsiteY124" fmla="*/ 3864285 h 5316568"/>
                  <a:gd name="connsiteX125" fmla="*/ 3211033 w 8126844"/>
                  <a:gd name="connsiteY125" fmla="*/ 3904627 h 5316568"/>
                  <a:gd name="connsiteX126" fmla="*/ 3775810 w 8126844"/>
                  <a:gd name="connsiteY126" fmla="*/ 3877732 h 5316568"/>
                  <a:gd name="connsiteX127" fmla="*/ 4380927 w 8126844"/>
                  <a:gd name="connsiteY127" fmla="*/ 3783603 h 5316568"/>
                  <a:gd name="connsiteX128" fmla="*/ 4622974 w 8126844"/>
                  <a:gd name="connsiteY128" fmla="*/ 3729815 h 5316568"/>
                  <a:gd name="connsiteX129" fmla="*/ 4555739 w 8126844"/>
                  <a:gd name="connsiteY129" fmla="*/ 3635685 h 5316568"/>
                  <a:gd name="connsiteX130" fmla="*/ 4031304 w 8126844"/>
                  <a:gd name="connsiteY130" fmla="*/ 3676027 h 5316568"/>
                  <a:gd name="connsiteX131" fmla="*/ 3600998 w 8126844"/>
                  <a:gd name="connsiteY131" fmla="*/ 3689474 h 5316568"/>
                  <a:gd name="connsiteX132" fmla="*/ 3278268 w 8126844"/>
                  <a:gd name="connsiteY132" fmla="*/ 3649132 h 5316568"/>
                  <a:gd name="connsiteX133" fmla="*/ 3237927 w 8126844"/>
                  <a:gd name="connsiteY133" fmla="*/ 3581897 h 5316568"/>
                  <a:gd name="connsiteX134" fmla="*/ 3291716 w 8126844"/>
                  <a:gd name="connsiteY134" fmla="*/ 3447427 h 5316568"/>
                  <a:gd name="connsiteX135" fmla="*/ 3587551 w 8126844"/>
                  <a:gd name="connsiteY135" fmla="*/ 3474321 h 5316568"/>
                  <a:gd name="connsiteX136" fmla="*/ 3883386 w 8126844"/>
                  <a:gd name="connsiteY136" fmla="*/ 3474321 h 5316568"/>
                  <a:gd name="connsiteX137" fmla="*/ 3964068 w 8126844"/>
                  <a:gd name="connsiteY137" fmla="*/ 3407085 h 5316568"/>
                  <a:gd name="connsiteX138" fmla="*/ 3883386 w 8126844"/>
                  <a:gd name="connsiteY138" fmla="*/ 3286062 h 5316568"/>
                  <a:gd name="connsiteX139" fmla="*/ 3412739 w 8126844"/>
                  <a:gd name="connsiteY139" fmla="*/ 3259168 h 5316568"/>
                  <a:gd name="connsiteX140" fmla="*/ 3049668 w 8126844"/>
                  <a:gd name="connsiteY140" fmla="*/ 3205380 h 5316568"/>
                  <a:gd name="connsiteX141" fmla="*/ 2740386 w 8126844"/>
                  <a:gd name="connsiteY141" fmla="*/ 3138144 h 5316568"/>
                  <a:gd name="connsiteX142" fmla="*/ 2457998 w 8126844"/>
                  <a:gd name="connsiteY142" fmla="*/ 3057462 h 5316568"/>
                  <a:gd name="connsiteX143" fmla="*/ 2242845 w 8126844"/>
                  <a:gd name="connsiteY143" fmla="*/ 3003674 h 5316568"/>
                  <a:gd name="connsiteX144" fmla="*/ 2162163 w 8126844"/>
                  <a:gd name="connsiteY144" fmla="*/ 3165038 h 5316568"/>
                  <a:gd name="connsiteX145" fmla="*/ 2336974 w 8126844"/>
                  <a:gd name="connsiteY145" fmla="*/ 3339850 h 5316568"/>
                  <a:gd name="connsiteX146" fmla="*/ 2713492 w 8126844"/>
                  <a:gd name="connsiteY146" fmla="*/ 3393638 h 5316568"/>
                  <a:gd name="connsiteX147" fmla="*/ 2874857 w 8126844"/>
                  <a:gd name="connsiteY147" fmla="*/ 3447427 h 5316568"/>
                  <a:gd name="connsiteX148" fmla="*/ 2874857 w 8126844"/>
                  <a:gd name="connsiteY148" fmla="*/ 3595344 h 5316568"/>
                  <a:gd name="connsiteX149" fmla="*/ 2605916 w 8126844"/>
                  <a:gd name="connsiteY149" fmla="*/ 3568450 h 5316568"/>
                  <a:gd name="connsiteX150" fmla="*/ 2000798 w 8126844"/>
                  <a:gd name="connsiteY150" fmla="*/ 3447427 h 5316568"/>
                  <a:gd name="connsiteX151" fmla="*/ 1583939 w 8126844"/>
                  <a:gd name="connsiteY151" fmla="*/ 3299509 h 5316568"/>
                  <a:gd name="connsiteX152" fmla="*/ 1409127 w 8126844"/>
                  <a:gd name="connsiteY152" fmla="*/ 3312956 h 5316568"/>
                  <a:gd name="connsiteX153" fmla="*/ 1368786 w 8126844"/>
                  <a:gd name="connsiteY153" fmla="*/ 3487768 h 5316568"/>
                  <a:gd name="connsiteX154" fmla="*/ 1799092 w 8126844"/>
                  <a:gd name="connsiteY154" fmla="*/ 3622238 h 5316568"/>
                  <a:gd name="connsiteX155" fmla="*/ 2256292 w 8126844"/>
                  <a:gd name="connsiteY155" fmla="*/ 3783603 h 5316568"/>
                  <a:gd name="connsiteX156" fmla="*/ 2390763 w 8126844"/>
                  <a:gd name="connsiteY156" fmla="*/ 3891180 h 5316568"/>
                  <a:gd name="connsiteX157" fmla="*/ 2094927 w 8126844"/>
                  <a:gd name="connsiteY157" fmla="*/ 3958415 h 5316568"/>
                  <a:gd name="connsiteX158" fmla="*/ 1557045 w 8126844"/>
                  <a:gd name="connsiteY158" fmla="*/ 3783603 h 5316568"/>
                  <a:gd name="connsiteX159" fmla="*/ 965374 w 8126844"/>
                  <a:gd name="connsiteY159" fmla="*/ 3555003 h 5316568"/>
                  <a:gd name="connsiteX160" fmla="*/ 481280 w 8126844"/>
                  <a:gd name="connsiteY160" fmla="*/ 3339850 h 5316568"/>
                  <a:gd name="connsiteX161" fmla="*/ 198892 w 8126844"/>
                  <a:gd name="connsiteY161" fmla="*/ 3232274 h 5316568"/>
                  <a:gd name="connsiteX162" fmla="*/ 131657 w 8126844"/>
                  <a:gd name="connsiteY162" fmla="*/ 3138144 h 5316568"/>
                  <a:gd name="connsiteX163" fmla="*/ 279574 w 8126844"/>
                  <a:gd name="connsiteY163" fmla="*/ 3044015 h 5316568"/>
                  <a:gd name="connsiteX164" fmla="*/ 642645 w 8126844"/>
                  <a:gd name="connsiteY164" fmla="*/ 3218827 h 5316568"/>
                  <a:gd name="connsiteX165" fmla="*/ 1113292 w 8126844"/>
                  <a:gd name="connsiteY165" fmla="*/ 3366744 h 5316568"/>
                  <a:gd name="connsiteX166" fmla="*/ 1153633 w 8126844"/>
                  <a:gd name="connsiteY166" fmla="*/ 3191932 h 5316568"/>
                  <a:gd name="connsiteX167" fmla="*/ 1032610 w 8126844"/>
                  <a:gd name="connsiteY167" fmla="*/ 3030568 h 5316568"/>
                  <a:gd name="connsiteX168" fmla="*/ 535068 w 8126844"/>
                  <a:gd name="connsiteY168" fmla="*/ 2882650 h 5316568"/>
                  <a:gd name="connsiteX169" fmla="*/ 198892 w 8126844"/>
                  <a:gd name="connsiteY169" fmla="*/ 2640603 h 5316568"/>
                  <a:gd name="connsiteX170" fmla="*/ 10633 w 8126844"/>
                  <a:gd name="connsiteY170" fmla="*/ 2479238 h 5316568"/>
                  <a:gd name="connsiteX171" fmla="*/ 50974 w 8126844"/>
                  <a:gd name="connsiteY171" fmla="*/ 2344768 h 5316568"/>
                  <a:gd name="connsiteX172" fmla="*/ 279574 w 8126844"/>
                  <a:gd name="connsiteY172" fmla="*/ 2425450 h 5316568"/>
                  <a:gd name="connsiteX173" fmla="*/ 1019163 w 8126844"/>
                  <a:gd name="connsiteY173" fmla="*/ 2828862 h 5316568"/>
                  <a:gd name="connsiteX174" fmla="*/ 1462916 w 8126844"/>
                  <a:gd name="connsiteY174" fmla="*/ 3070909 h 5316568"/>
                  <a:gd name="connsiteX175" fmla="*/ 1799092 w 8126844"/>
                  <a:gd name="connsiteY175" fmla="*/ 3165038 h 5316568"/>
                  <a:gd name="connsiteX176" fmla="*/ 1973904 w 8126844"/>
                  <a:gd name="connsiteY176" fmla="*/ 3097803 h 5316568"/>
                  <a:gd name="connsiteX177" fmla="*/ 1960457 w 8126844"/>
                  <a:gd name="connsiteY177" fmla="*/ 2855756 h 5316568"/>
                  <a:gd name="connsiteX178" fmla="*/ 1624280 w 8126844"/>
                  <a:gd name="connsiteY178" fmla="*/ 2748180 h 5316568"/>
                  <a:gd name="connsiteX179" fmla="*/ 1288104 w 8126844"/>
                  <a:gd name="connsiteY179" fmla="*/ 2600262 h 5316568"/>
                  <a:gd name="connsiteX180" fmla="*/ 1261210 w 8126844"/>
                  <a:gd name="connsiteY180" fmla="*/ 2465791 h 5316568"/>
                  <a:gd name="connsiteX181" fmla="*/ 1462916 w 8126844"/>
                  <a:gd name="connsiteY181" fmla="*/ 2465791 h 5316568"/>
                  <a:gd name="connsiteX182" fmla="*/ 1691516 w 8126844"/>
                  <a:gd name="connsiteY182" fmla="*/ 2546474 h 5316568"/>
                  <a:gd name="connsiteX183" fmla="*/ 1758751 w 8126844"/>
                  <a:gd name="connsiteY183" fmla="*/ 2331321 h 5316568"/>
                  <a:gd name="connsiteX184" fmla="*/ 1597386 w 8126844"/>
                  <a:gd name="connsiteY184" fmla="*/ 2156509 h 5316568"/>
                  <a:gd name="connsiteX185" fmla="*/ 1153633 w 8126844"/>
                  <a:gd name="connsiteY185" fmla="*/ 1968250 h 5316568"/>
                  <a:gd name="connsiteX186" fmla="*/ 871245 w 8126844"/>
                  <a:gd name="connsiteY186" fmla="*/ 1779991 h 5316568"/>
                  <a:gd name="connsiteX187" fmla="*/ 750221 w 8126844"/>
                  <a:gd name="connsiteY187" fmla="*/ 1645521 h 5316568"/>
                  <a:gd name="connsiteX188" fmla="*/ 844351 w 8126844"/>
                  <a:gd name="connsiteY188" fmla="*/ 1524497 h 5316568"/>
                  <a:gd name="connsiteX189" fmla="*/ 1328445 w 8126844"/>
                  <a:gd name="connsiteY189" fmla="*/ 1739650 h 5316568"/>
                  <a:gd name="connsiteX190" fmla="*/ 1606671 w 8126844"/>
                  <a:gd name="connsiteY190" fmla="*/ 1886069 h 5316568"/>
                  <a:gd name="connsiteX191" fmla="*/ 1595914 w 8126844"/>
                  <a:gd name="connsiteY191" fmla="*/ 1511485 h 5316568"/>
                  <a:gd name="connsiteX192" fmla="*/ 1905860 w 8126844"/>
                  <a:gd name="connsiteY192" fmla="*/ 1628679 h 5316568"/>
                  <a:gd name="connsiteX193" fmla="*/ 1900365 w 8126844"/>
                  <a:gd name="connsiteY193" fmla="*/ 1694764 h 5316568"/>
                  <a:gd name="connsiteX194" fmla="*/ 1879774 w 8126844"/>
                  <a:gd name="connsiteY194" fmla="*/ 2022038 h 5316568"/>
                  <a:gd name="connsiteX195" fmla="*/ 2390763 w 8126844"/>
                  <a:gd name="connsiteY195" fmla="*/ 2250638 h 5316568"/>
                  <a:gd name="connsiteX196" fmla="*/ 3157245 w 8126844"/>
                  <a:gd name="connsiteY196" fmla="*/ 2465791 h 5316568"/>
                  <a:gd name="connsiteX197" fmla="*/ 3708574 w 8126844"/>
                  <a:gd name="connsiteY197" fmla="*/ 2600262 h 5316568"/>
                  <a:gd name="connsiteX198" fmla="*/ 4165774 w 8126844"/>
                  <a:gd name="connsiteY198" fmla="*/ 2573368 h 5316568"/>
                  <a:gd name="connsiteX199" fmla="*/ 4394374 w 8126844"/>
                  <a:gd name="connsiteY199" fmla="*/ 2546474 h 5316568"/>
                  <a:gd name="connsiteX200" fmla="*/ 4407821 w 8126844"/>
                  <a:gd name="connsiteY200" fmla="*/ 2358215 h 5316568"/>
                  <a:gd name="connsiteX201" fmla="*/ 4192668 w 8126844"/>
                  <a:gd name="connsiteY201" fmla="*/ 2317874 h 5316568"/>
                  <a:gd name="connsiteX202" fmla="*/ 4031304 w 8126844"/>
                  <a:gd name="connsiteY202" fmla="*/ 2358215 h 5316568"/>
                  <a:gd name="connsiteX203" fmla="*/ 4031304 w 8126844"/>
                  <a:gd name="connsiteY203" fmla="*/ 2183403 h 5316568"/>
                  <a:gd name="connsiteX204" fmla="*/ 4448163 w 8126844"/>
                  <a:gd name="connsiteY204" fmla="*/ 2062380 h 5316568"/>
                  <a:gd name="connsiteX205" fmla="*/ 4703657 w 8126844"/>
                  <a:gd name="connsiteY205" fmla="*/ 1954803 h 5316568"/>
                  <a:gd name="connsiteX206" fmla="*/ 4663316 w 8126844"/>
                  <a:gd name="connsiteY206" fmla="*/ 1699309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63316 w 8126844"/>
                  <a:gd name="connsiteY207" fmla="*/ 1699309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3506224 w 8126844"/>
                  <a:gd name="connsiteY207" fmla="*/ 1836324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3506224 w 8126844"/>
                  <a:gd name="connsiteY208" fmla="*/ 1836324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3506224 w 8126844"/>
                  <a:gd name="connsiteY208" fmla="*/ 1836324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3506224 w 8126844"/>
                  <a:gd name="connsiteY208" fmla="*/ 1836324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3946516 w 8126844"/>
                  <a:gd name="connsiteY208" fmla="*/ 1890062 h 5316568"/>
                  <a:gd name="connsiteX209" fmla="*/ 3506224 w 8126844"/>
                  <a:gd name="connsiteY209" fmla="*/ 1836324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3946516 w 8126844"/>
                  <a:gd name="connsiteY208" fmla="*/ 1890062 h 5316568"/>
                  <a:gd name="connsiteX209" fmla="*/ 3506224 w 8126844"/>
                  <a:gd name="connsiteY209" fmla="*/ 1836324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3946516 w 8126844"/>
                  <a:gd name="connsiteY208" fmla="*/ 1890062 h 5316568"/>
                  <a:gd name="connsiteX209" fmla="*/ 3587828 w 8126844"/>
                  <a:gd name="connsiteY209" fmla="*/ 1917536 h 5316568"/>
                  <a:gd name="connsiteX210" fmla="*/ 3506224 w 8126844"/>
                  <a:gd name="connsiteY210" fmla="*/ 1836324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4404220 w 8126844"/>
                  <a:gd name="connsiteY208" fmla="*/ 1779653 h 5316568"/>
                  <a:gd name="connsiteX209" fmla="*/ 3946516 w 8126844"/>
                  <a:gd name="connsiteY209" fmla="*/ 1890062 h 5316568"/>
                  <a:gd name="connsiteX210" fmla="*/ 3587828 w 8126844"/>
                  <a:gd name="connsiteY210" fmla="*/ 1917536 h 5316568"/>
                  <a:gd name="connsiteX211" fmla="*/ 3506224 w 8126844"/>
                  <a:gd name="connsiteY211" fmla="*/ 1836324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4404220 w 8126844"/>
                  <a:gd name="connsiteY208" fmla="*/ 1779653 h 5316568"/>
                  <a:gd name="connsiteX209" fmla="*/ 3946516 w 8126844"/>
                  <a:gd name="connsiteY209" fmla="*/ 1890062 h 5316568"/>
                  <a:gd name="connsiteX210" fmla="*/ 3587828 w 8126844"/>
                  <a:gd name="connsiteY210" fmla="*/ 1917536 h 5316568"/>
                  <a:gd name="connsiteX211" fmla="*/ 3507117 w 8126844"/>
                  <a:gd name="connsiteY211" fmla="*/ 1882877 h 5316568"/>
                  <a:gd name="connsiteX212" fmla="*/ 3506224 w 8126844"/>
                  <a:gd name="connsiteY212" fmla="*/ 1836324 h 5316568"/>
                  <a:gd name="connsiteX0" fmla="*/ 5876971 w 8126844"/>
                  <a:gd name="connsiteY0" fmla="*/ 944929 h 5316568"/>
                  <a:gd name="connsiteX1" fmla="*/ 5913699 w 8126844"/>
                  <a:gd name="connsiteY1" fmla="*/ 1024745 h 5316568"/>
                  <a:gd name="connsiteX2" fmla="*/ 5847702 w 8126844"/>
                  <a:gd name="connsiteY2" fmla="*/ 1092193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1900365 w 8126844"/>
                  <a:gd name="connsiteY195" fmla="*/ 169476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95003 w 8126844"/>
                  <a:gd name="connsiteY0" fmla="*/ 953062 h 5316568"/>
                  <a:gd name="connsiteX1" fmla="*/ 5913699 w 8126844"/>
                  <a:gd name="connsiteY1" fmla="*/ 1024745 h 5316568"/>
                  <a:gd name="connsiteX2" fmla="*/ 5847702 w 8126844"/>
                  <a:gd name="connsiteY2" fmla="*/ 1092193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1900365 w 8126844"/>
                  <a:gd name="connsiteY195" fmla="*/ 169476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73973 w 8126844"/>
                  <a:gd name="connsiteY0" fmla="*/ 949654 h 5316568"/>
                  <a:gd name="connsiteX1" fmla="*/ 5913699 w 8126844"/>
                  <a:gd name="connsiteY1" fmla="*/ 1024745 h 5316568"/>
                  <a:gd name="connsiteX2" fmla="*/ 5847702 w 8126844"/>
                  <a:gd name="connsiteY2" fmla="*/ 1092193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1900365 w 8126844"/>
                  <a:gd name="connsiteY195" fmla="*/ 169476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73973 w 8126844"/>
                  <a:gd name="connsiteY0" fmla="*/ 949654 h 5316568"/>
                  <a:gd name="connsiteX1" fmla="*/ 5913699 w 8126844"/>
                  <a:gd name="connsiteY1" fmla="*/ 102474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1900365 w 8126844"/>
                  <a:gd name="connsiteY195" fmla="*/ 169476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1900365 w 8126844"/>
                  <a:gd name="connsiteY195" fmla="*/ 169476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1900365 w 8126844"/>
                  <a:gd name="connsiteY195" fmla="*/ 169476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1900365 w 8126844"/>
                  <a:gd name="connsiteY195" fmla="*/ 1694764 h 5316568"/>
                  <a:gd name="connsiteX196" fmla="*/ 1841545 w 8126844"/>
                  <a:gd name="connsiteY196" fmla="*/ 1667372 h 5316568"/>
                  <a:gd name="connsiteX197" fmla="*/ 1879774 w 8126844"/>
                  <a:gd name="connsiteY197" fmla="*/ 2022038 h 5316568"/>
                  <a:gd name="connsiteX198" fmla="*/ 2390763 w 8126844"/>
                  <a:gd name="connsiteY198" fmla="*/ 2250638 h 5316568"/>
                  <a:gd name="connsiteX199" fmla="*/ 3157245 w 8126844"/>
                  <a:gd name="connsiteY199" fmla="*/ 2465791 h 5316568"/>
                  <a:gd name="connsiteX200" fmla="*/ 3708574 w 8126844"/>
                  <a:gd name="connsiteY200" fmla="*/ 2600262 h 5316568"/>
                  <a:gd name="connsiteX201" fmla="*/ 4165774 w 8126844"/>
                  <a:gd name="connsiteY201" fmla="*/ 2573368 h 5316568"/>
                  <a:gd name="connsiteX202" fmla="*/ 4394374 w 8126844"/>
                  <a:gd name="connsiteY202" fmla="*/ 2546474 h 5316568"/>
                  <a:gd name="connsiteX203" fmla="*/ 4407821 w 8126844"/>
                  <a:gd name="connsiteY203" fmla="*/ 2358215 h 5316568"/>
                  <a:gd name="connsiteX204" fmla="*/ 4192668 w 8126844"/>
                  <a:gd name="connsiteY204" fmla="*/ 2317874 h 5316568"/>
                  <a:gd name="connsiteX205" fmla="*/ 4031304 w 8126844"/>
                  <a:gd name="connsiteY205" fmla="*/ 2358215 h 5316568"/>
                  <a:gd name="connsiteX206" fmla="*/ 4031304 w 8126844"/>
                  <a:gd name="connsiteY206" fmla="*/ 2183403 h 5316568"/>
                  <a:gd name="connsiteX207" fmla="*/ 4448163 w 8126844"/>
                  <a:gd name="connsiteY207" fmla="*/ 2062380 h 5316568"/>
                  <a:gd name="connsiteX208" fmla="*/ 4703657 w 8126844"/>
                  <a:gd name="connsiteY208" fmla="*/ 1954803 h 5316568"/>
                  <a:gd name="connsiteX209" fmla="*/ 4689464 w 8126844"/>
                  <a:gd name="connsiteY209" fmla="*/ 1695630 h 5316568"/>
                  <a:gd name="connsiteX210" fmla="*/ 4404220 w 8126844"/>
                  <a:gd name="connsiteY210" fmla="*/ 1779653 h 5316568"/>
                  <a:gd name="connsiteX211" fmla="*/ 3946516 w 8126844"/>
                  <a:gd name="connsiteY211" fmla="*/ 1890062 h 5316568"/>
                  <a:gd name="connsiteX212" fmla="*/ 3587828 w 8126844"/>
                  <a:gd name="connsiteY212" fmla="*/ 1917536 h 5316568"/>
                  <a:gd name="connsiteX213" fmla="*/ 3507117 w 8126844"/>
                  <a:gd name="connsiteY213" fmla="*/ 1882877 h 5316568"/>
                  <a:gd name="connsiteX214" fmla="*/ 3506224 w 8126844"/>
                  <a:gd name="connsiteY21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3332020 w 8126844"/>
                  <a:gd name="connsiteY195" fmla="*/ 1861211 h 5316568"/>
                  <a:gd name="connsiteX196" fmla="*/ 1841545 w 8126844"/>
                  <a:gd name="connsiteY196" fmla="*/ 1667372 h 5316568"/>
                  <a:gd name="connsiteX197" fmla="*/ 1879774 w 8126844"/>
                  <a:gd name="connsiteY197" fmla="*/ 2022038 h 5316568"/>
                  <a:gd name="connsiteX198" fmla="*/ 2390763 w 8126844"/>
                  <a:gd name="connsiteY198" fmla="*/ 2250638 h 5316568"/>
                  <a:gd name="connsiteX199" fmla="*/ 3157245 w 8126844"/>
                  <a:gd name="connsiteY199" fmla="*/ 2465791 h 5316568"/>
                  <a:gd name="connsiteX200" fmla="*/ 3708574 w 8126844"/>
                  <a:gd name="connsiteY200" fmla="*/ 2600262 h 5316568"/>
                  <a:gd name="connsiteX201" fmla="*/ 4165774 w 8126844"/>
                  <a:gd name="connsiteY201" fmla="*/ 2573368 h 5316568"/>
                  <a:gd name="connsiteX202" fmla="*/ 4394374 w 8126844"/>
                  <a:gd name="connsiteY202" fmla="*/ 2546474 h 5316568"/>
                  <a:gd name="connsiteX203" fmla="*/ 4407821 w 8126844"/>
                  <a:gd name="connsiteY203" fmla="*/ 2358215 h 5316568"/>
                  <a:gd name="connsiteX204" fmla="*/ 4192668 w 8126844"/>
                  <a:gd name="connsiteY204" fmla="*/ 2317874 h 5316568"/>
                  <a:gd name="connsiteX205" fmla="*/ 4031304 w 8126844"/>
                  <a:gd name="connsiteY205" fmla="*/ 2358215 h 5316568"/>
                  <a:gd name="connsiteX206" fmla="*/ 4031304 w 8126844"/>
                  <a:gd name="connsiteY206" fmla="*/ 2183403 h 5316568"/>
                  <a:gd name="connsiteX207" fmla="*/ 4448163 w 8126844"/>
                  <a:gd name="connsiteY207" fmla="*/ 2062380 h 5316568"/>
                  <a:gd name="connsiteX208" fmla="*/ 4703657 w 8126844"/>
                  <a:gd name="connsiteY208" fmla="*/ 1954803 h 5316568"/>
                  <a:gd name="connsiteX209" fmla="*/ 4689464 w 8126844"/>
                  <a:gd name="connsiteY209" fmla="*/ 1695630 h 5316568"/>
                  <a:gd name="connsiteX210" fmla="*/ 4404220 w 8126844"/>
                  <a:gd name="connsiteY210" fmla="*/ 1779653 h 5316568"/>
                  <a:gd name="connsiteX211" fmla="*/ 3946516 w 8126844"/>
                  <a:gd name="connsiteY211" fmla="*/ 1890062 h 5316568"/>
                  <a:gd name="connsiteX212" fmla="*/ 3587828 w 8126844"/>
                  <a:gd name="connsiteY212" fmla="*/ 1917536 h 5316568"/>
                  <a:gd name="connsiteX213" fmla="*/ 3507117 w 8126844"/>
                  <a:gd name="connsiteY213" fmla="*/ 1882877 h 5316568"/>
                  <a:gd name="connsiteX214" fmla="*/ 3506224 w 8126844"/>
                  <a:gd name="connsiteY21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3332020 w 8126844"/>
                  <a:gd name="connsiteY195" fmla="*/ 1861211 h 5316568"/>
                  <a:gd name="connsiteX196" fmla="*/ 2813315 w 8126844"/>
                  <a:gd name="connsiteY196" fmla="*/ 1916341 h 5316568"/>
                  <a:gd name="connsiteX197" fmla="*/ 1841545 w 8126844"/>
                  <a:gd name="connsiteY197" fmla="*/ 1667372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689464 w 8126844"/>
                  <a:gd name="connsiteY210" fmla="*/ 1695630 h 5316568"/>
                  <a:gd name="connsiteX211" fmla="*/ 4404220 w 8126844"/>
                  <a:gd name="connsiteY211" fmla="*/ 1779653 h 5316568"/>
                  <a:gd name="connsiteX212" fmla="*/ 3946516 w 8126844"/>
                  <a:gd name="connsiteY212" fmla="*/ 1890062 h 5316568"/>
                  <a:gd name="connsiteX213" fmla="*/ 3587828 w 8126844"/>
                  <a:gd name="connsiteY213" fmla="*/ 1917536 h 5316568"/>
                  <a:gd name="connsiteX214" fmla="*/ 3507117 w 8126844"/>
                  <a:gd name="connsiteY214" fmla="*/ 1882877 h 5316568"/>
                  <a:gd name="connsiteX215" fmla="*/ 3506224 w 8126844"/>
                  <a:gd name="connsiteY21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3332020 w 8126844"/>
                  <a:gd name="connsiteY195" fmla="*/ 1861211 h 5316568"/>
                  <a:gd name="connsiteX196" fmla="*/ 3018026 w 8126844"/>
                  <a:gd name="connsiteY196" fmla="*/ 1943550 h 5316568"/>
                  <a:gd name="connsiteX197" fmla="*/ 2813315 w 8126844"/>
                  <a:gd name="connsiteY197" fmla="*/ 1916341 h 5316568"/>
                  <a:gd name="connsiteX198" fmla="*/ 1841545 w 8126844"/>
                  <a:gd name="connsiteY198" fmla="*/ 1667372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214" fmla="*/ 3587828 w 8126844"/>
                  <a:gd name="connsiteY214" fmla="*/ 1917536 h 5316568"/>
                  <a:gd name="connsiteX215" fmla="*/ 3507117 w 8126844"/>
                  <a:gd name="connsiteY215" fmla="*/ 1882877 h 5316568"/>
                  <a:gd name="connsiteX216" fmla="*/ 3506224 w 8126844"/>
                  <a:gd name="connsiteY21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3332020 w 8126844"/>
                  <a:gd name="connsiteY195" fmla="*/ 1861211 h 5316568"/>
                  <a:gd name="connsiteX196" fmla="*/ 3018026 w 8126844"/>
                  <a:gd name="connsiteY196" fmla="*/ 1943550 h 5316568"/>
                  <a:gd name="connsiteX197" fmla="*/ 2813315 w 8126844"/>
                  <a:gd name="connsiteY197" fmla="*/ 1916341 h 5316568"/>
                  <a:gd name="connsiteX198" fmla="*/ 2245469 w 8126844"/>
                  <a:gd name="connsiteY198" fmla="*/ 1787880 h 5316568"/>
                  <a:gd name="connsiteX199" fmla="*/ 1841545 w 8126844"/>
                  <a:gd name="connsiteY199" fmla="*/ 1667372 h 5316568"/>
                  <a:gd name="connsiteX200" fmla="*/ 1879774 w 8126844"/>
                  <a:gd name="connsiteY200" fmla="*/ 2022038 h 5316568"/>
                  <a:gd name="connsiteX201" fmla="*/ 2390763 w 8126844"/>
                  <a:gd name="connsiteY201" fmla="*/ 2250638 h 5316568"/>
                  <a:gd name="connsiteX202" fmla="*/ 3157245 w 8126844"/>
                  <a:gd name="connsiteY202" fmla="*/ 2465791 h 5316568"/>
                  <a:gd name="connsiteX203" fmla="*/ 3708574 w 8126844"/>
                  <a:gd name="connsiteY203" fmla="*/ 2600262 h 5316568"/>
                  <a:gd name="connsiteX204" fmla="*/ 4165774 w 8126844"/>
                  <a:gd name="connsiteY204" fmla="*/ 2573368 h 5316568"/>
                  <a:gd name="connsiteX205" fmla="*/ 4394374 w 8126844"/>
                  <a:gd name="connsiteY205" fmla="*/ 2546474 h 5316568"/>
                  <a:gd name="connsiteX206" fmla="*/ 4407821 w 8126844"/>
                  <a:gd name="connsiteY206" fmla="*/ 2358215 h 5316568"/>
                  <a:gd name="connsiteX207" fmla="*/ 4192668 w 8126844"/>
                  <a:gd name="connsiteY207" fmla="*/ 2317874 h 5316568"/>
                  <a:gd name="connsiteX208" fmla="*/ 4031304 w 8126844"/>
                  <a:gd name="connsiteY208" fmla="*/ 2358215 h 5316568"/>
                  <a:gd name="connsiteX209" fmla="*/ 4031304 w 8126844"/>
                  <a:gd name="connsiteY209" fmla="*/ 2183403 h 5316568"/>
                  <a:gd name="connsiteX210" fmla="*/ 4448163 w 8126844"/>
                  <a:gd name="connsiteY210" fmla="*/ 2062380 h 5316568"/>
                  <a:gd name="connsiteX211" fmla="*/ 4703657 w 8126844"/>
                  <a:gd name="connsiteY211" fmla="*/ 1954803 h 5316568"/>
                  <a:gd name="connsiteX212" fmla="*/ 4689464 w 8126844"/>
                  <a:gd name="connsiteY212" fmla="*/ 1695630 h 5316568"/>
                  <a:gd name="connsiteX213" fmla="*/ 4404220 w 8126844"/>
                  <a:gd name="connsiteY213" fmla="*/ 1779653 h 5316568"/>
                  <a:gd name="connsiteX214" fmla="*/ 3946516 w 8126844"/>
                  <a:gd name="connsiteY214" fmla="*/ 1890062 h 5316568"/>
                  <a:gd name="connsiteX215" fmla="*/ 3587828 w 8126844"/>
                  <a:gd name="connsiteY215" fmla="*/ 1917536 h 5316568"/>
                  <a:gd name="connsiteX216" fmla="*/ 3507117 w 8126844"/>
                  <a:gd name="connsiteY216" fmla="*/ 1882877 h 5316568"/>
                  <a:gd name="connsiteX217" fmla="*/ 3506224 w 8126844"/>
                  <a:gd name="connsiteY217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3225918 w 8126844"/>
                  <a:gd name="connsiteY195" fmla="*/ 1767371 h 5316568"/>
                  <a:gd name="connsiteX196" fmla="*/ 3018026 w 8126844"/>
                  <a:gd name="connsiteY196" fmla="*/ 1943550 h 5316568"/>
                  <a:gd name="connsiteX197" fmla="*/ 2813315 w 8126844"/>
                  <a:gd name="connsiteY197" fmla="*/ 1916341 h 5316568"/>
                  <a:gd name="connsiteX198" fmla="*/ 2245469 w 8126844"/>
                  <a:gd name="connsiteY198" fmla="*/ 1787880 h 5316568"/>
                  <a:gd name="connsiteX199" fmla="*/ 1841545 w 8126844"/>
                  <a:gd name="connsiteY199" fmla="*/ 1667372 h 5316568"/>
                  <a:gd name="connsiteX200" fmla="*/ 1879774 w 8126844"/>
                  <a:gd name="connsiteY200" fmla="*/ 2022038 h 5316568"/>
                  <a:gd name="connsiteX201" fmla="*/ 2390763 w 8126844"/>
                  <a:gd name="connsiteY201" fmla="*/ 2250638 h 5316568"/>
                  <a:gd name="connsiteX202" fmla="*/ 3157245 w 8126844"/>
                  <a:gd name="connsiteY202" fmla="*/ 2465791 h 5316568"/>
                  <a:gd name="connsiteX203" fmla="*/ 3708574 w 8126844"/>
                  <a:gd name="connsiteY203" fmla="*/ 2600262 h 5316568"/>
                  <a:gd name="connsiteX204" fmla="*/ 4165774 w 8126844"/>
                  <a:gd name="connsiteY204" fmla="*/ 2573368 h 5316568"/>
                  <a:gd name="connsiteX205" fmla="*/ 4394374 w 8126844"/>
                  <a:gd name="connsiteY205" fmla="*/ 2546474 h 5316568"/>
                  <a:gd name="connsiteX206" fmla="*/ 4407821 w 8126844"/>
                  <a:gd name="connsiteY206" fmla="*/ 2358215 h 5316568"/>
                  <a:gd name="connsiteX207" fmla="*/ 4192668 w 8126844"/>
                  <a:gd name="connsiteY207" fmla="*/ 2317874 h 5316568"/>
                  <a:gd name="connsiteX208" fmla="*/ 4031304 w 8126844"/>
                  <a:gd name="connsiteY208" fmla="*/ 2358215 h 5316568"/>
                  <a:gd name="connsiteX209" fmla="*/ 4031304 w 8126844"/>
                  <a:gd name="connsiteY209" fmla="*/ 2183403 h 5316568"/>
                  <a:gd name="connsiteX210" fmla="*/ 4448163 w 8126844"/>
                  <a:gd name="connsiteY210" fmla="*/ 2062380 h 5316568"/>
                  <a:gd name="connsiteX211" fmla="*/ 4703657 w 8126844"/>
                  <a:gd name="connsiteY211" fmla="*/ 1954803 h 5316568"/>
                  <a:gd name="connsiteX212" fmla="*/ 4689464 w 8126844"/>
                  <a:gd name="connsiteY212" fmla="*/ 1695630 h 5316568"/>
                  <a:gd name="connsiteX213" fmla="*/ 4404220 w 8126844"/>
                  <a:gd name="connsiteY213" fmla="*/ 1779653 h 5316568"/>
                  <a:gd name="connsiteX214" fmla="*/ 3946516 w 8126844"/>
                  <a:gd name="connsiteY214" fmla="*/ 1890062 h 5316568"/>
                  <a:gd name="connsiteX215" fmla="*/ 3587828 w 8126844"/>
                  <a:gd name="connsiteY215" fmla="*/ 1917536 h 5316568"/>
                  <a:gd name="connsiteX216" fmla="*/ 3507117 w 8126844"/>
                  <a:gd name="connsiteY216" fmla="*/ 1882877 h 5316568"/>
                  <a:gd name="connsiteX217" fmla="*/ 3506224 w 8126844"/>
                  <a:gd name="connsiteY217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3225918 w 8126844"/>
                  <a:gd name="connsiteY195" fmla="*/ 1767371 h 5316568"/>
                  <a:gd name="connsiteX196" fmla="*/ 3317485 w 8126844"/>
                  <a:gd name="connsiteY196" fmla="*/ 1904994 h 5316568"/>
                  <a:gd name="connsiteX197" fmla="*/ 3018026 w 8126844"/>
                  <a:gd name="connsiteY197" fmla="*/ 1943550 h 5316568"/>
                  <a:gd name="connsiteX198" fmla="*/ 2813315 w 8126844"/>
                  <a:gd name="connsiteY198" fmla="*/ 1916341 h 5316568"/>
                  <a:gd name="connsiteX199" fmla="*/ 2245469 w 8126844"/>
                  <a:gd name="connsiteY199" fmla="*/ 1787880 h 5316568"/>
                  <a:gd name="connsiteX200" fmla="*/ 1841545 w 8126844"/>
                  <a:gd name="connsiteY200" fmla="*/ 1667372 h 5316568"/>
                  <a:gd name="connsiteX201" fmla="*/ 1879774 w 8126844"/>
                  <a:gd name="connsiteY201" fmla="*/ 2022038 h 5316568"/>
                  <a:gd name="connsiteX202" fmla="*/ 2390763 w 8126844"/>
                  <a:gd name="connsiteY202" fmla="*/ 2250638 h 5316568"/>
                  <a:gd name="connsiteX203" fmla="*/ 3157245 w 8126844"/>
                  <a:gd name="connsiteY203" fmla="*/ 2465791 h 5316568"/>
                  <a:gd name="connsiteX204" fmla="*/ 3708574 w 8126844"/>
                  <a:gd name="connsiteY204" fmla="*/ 2600262 h 5316568"/>
                  <a:gd name="connsiteX205" fmla="*/ 4165774 w 8126844"/>
                  <a:gd name="connsiteY205" fmla="*/ 2573368 h 5316568"/>
                  <a:gd name="connsiteX206" fmla="*/ 4394374 w 8126844"/>
                  <a:gd name="connsiteY206" fmla="*/ 2546474 h 5316568"/>
                  <a:gd name="connsiteX207" fmla="*/ 4407821 w 8126844"/>
                  <a:gd name="connsiteY207" fmla="*/ 2358215 h 5316568"/>
                  <a:gd name="connsiteX208" fmla="*/ 4192668 w 8126844"/>
                  <a:gd name="connsiteY208" fmla="*/ 2317874 h 5316568"/>
                  <a:gd name="connsiteX209" fmla="*/ 4031304 w 8126844"/>
                  <a:gd name="connsiteY209" fmla="*/ 2358215 h 5316568"/>
                  <a:gd name="connsiteX210" fmla="*/ 4031304 w 8126844"/>
                  <a:gd name="connsiteY210" fmla="*/ 2183403 h 5316568"/>
                  <a:gd name="connsiteX211" fmla="*/ 4448163 w 8126844"/>
                  <a:gd name="connsiteY211" fmla="*/ 2062380 h 5316568"/>
                  <a:gd name="connsiteX212" fmla="*/ 4703657 w 8126844"/>
                  <a:gd name="connsiteY212" fmla="*/ 1954803 h 5316568"/>
                  <a:gd name="connsiteX213" fmla="*/ 4689464 w 8126844"/>
                  <a:gd name="connsiteY213" fmla="*/ 1695630 h 5316568"/>
                  <a:gd name="connsiteX214" fmla="*/ 4404220 w 8126844"/>
                  <a:gd name="connsiteY214" fmla="*/ 1779653 h 5316568"/>
                  <a:gd name="connsiteX215" fmla="*/ 3946516 w 8126844"/>
                  <a:gd name="connsiteY215" fmla="*/ 1890062 h 5316568"/>
                  <a:gd name="connsiteX216" fmla="*/ 3587828 w 8126844"/>
                  <a:gd name="connsiteY216" fmla="*/ 1917536 h 5316568"/>
                  <a:gd name="connsiteX217" fmla="*/ 3507117 w 8126844"/>
                  <a:gd name="connsiteY217" fmla="*/ 1882877 h 5316568"/>
                  <a:gd name="connsiteX218" fmla="*/ 3506224 w 8126844"/>
                  <a:gd name="connsiteY218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3151244 w 8126844"/>
                  <a:gd name="connsiteY195" fmla="*/ 1759739 h 5316568"/>
                  <a:gd name="connsiteX196" fmla="*/ 3317485 w 8126844"/>
                  <a:gd name="connsiteY196" fmla="*/ 1904994 h 5316568"/>
                  <a:gd name="connsiteX197" fmla="*/ 3018026 w 8126844"/>
                  <a:gd name="connsiteY197" fmla="*/ 1943550 h 5316568"/>
                  <a:gd name="connsiteX198" fmla="*/ 2813315 w 8126844"/>
                  <a:gd name="connsiteY198" fmla="*/ 1916341 h 5316568"/>
                  <a:gd name="connsiteX199" fmla="*/ 2245469 w 8126844"/>
                  <a:gd name="connsiteY199" fmla="*/ 1787880 h 5316568"/>
                  <a:gd name="connsiteX200" fmla="*/ 1841545 w 8126844"/>
                  <a:gd name="connsiteY200" fmla="*/ 1667372 h 5316568"/>
                  <a:gd name="connsiteX201" fmla="*/ 1879774 w 8126844"/>
                  <a:gd name="connsiteY201" fmla="*/ 2022038 h 5316568"/>
                  <a:gd name="connsiteX202" fmla="*/ 2390763 w 8126844"/>
                  <a:gd name="connsiteY202" fmla="*/ 2250638 h 5316568"/>
                  <a:gd name="connsiteX203" fmla="*/ 3157245 w 8126844"/>
                  <a:gd name="connsiteY203" fmla="*/ 2465791 h 5316568"/>
                  <a:gd name="connsiteX204" fmla="*/ 3708574 w 8126844"/>
                  <a:gd name="connsiteY204" fmla="*/ 2600262 h 5316568"/>
                  <a:gd name="connsiteX205" fmla="*/ 4165774 w 8126844"/>
                  <a:gd name="connsiteY205" fmla="*/ 2573368 h 5316568"/>
                  <a:gd name="connsiteX206" fmla="*/ 4394374 w 8126844"/>
                  <a:gd name="connsiteY206" fmla="*/ 2546474 h 5316568"/>
                  <a:gd name="connsiteX207" fmla="*/ 4407821 w 8126844"/>
                  <a:gd name="connsiteY207" fmla="*/ 2358215 h 5316568"/>
                  <a:gd name="connsiteX208" fmla="*/ 4192668 w 8126844"/>
                  <a:gd name="connsiteY208" fmla="*/ 2317874 h 5316568"/>
                  <a:gd name="connsiteX209" fmla="*/ 4031304 w 8126844"/>
                  <a:gd name="connsiteY209" fmla="*/ 2358215 h 5316568"/>
                  <a:gd name="connsiteX210" fmla="*/ 4031304 w 8126844"/>
                  <a:gd name="connsiteY210" fmla="*/ 2183403 h 5316568"/>
                  <a:gd name="connsiteX211" fmla="*/ 4448163 w 8126844"/>
                  <a:gd name="connsiteY211" fmla="*/ 2062380 h 5316568"/>
                  <a:gd name="connsiteX212" fmla="*/ 4703657 w 8126844"/>
                  <a:gd name="connsiteY212" fmla="*/ 1954803 h 5316568"/>
                  <a:gd name="connsiteX213" fmla="*/ 4689464 w 8126844"/>
                  <a:gd name="connsiteY213" fmla="*/ 1695630 h 5316568"/>
                  <a:gd name="connsiteX214" fmla="*/ 4404220 w 8126844"/>
                  <a:gd name="connsiteY214" fmla="*/ 1779653 h 5316568"/>
                  <a:gd name="connsiteX215" fmla="*/ 3946516 w 8126844"/>
                  <a:gd name="connsiteY215" fmla="*/ 1890062 h 5316568"/>
                  <a:gd name="connsiteX216" fmla="*/ 3587828 w 8126844"/>
                  <a:gd name="connsiteY216" fmla="*/ 1917536 h 5316568"/>
                  <a:gd name="connsiteX217" fmla="*/ 3507117 w 8126844"/>
                  <a:gd name="connsiteY217" fmla="*/ 1882877 h 5316568"/>
                  <a:gd name="connsiteX218" fmla="*/ 3506224 w 8126844"/>
                  <a:gd name="connsiteY218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20463 w 8126844"/>
                  <a:gd name="connsiteY194" fmla="*/ 798917 h 5316568"/>
                  <a:gd name="connsiteX195" fmla="*/ 1905860 w 8126844"/>
                  <a:gd name="connsiteY195" fmla="*/ 1628679 h 5316568"/>
                  <a:gd name="connsiteX196" fmla="*/ 3151244 w 8126844"/>
                  <a:gd name="connsiteY196" fmla="*/ 1759739 h 5316568"/>
                  <a:gd name="connsiteX197" fmla="*/ 3317485 w 8126844"/>
                  <a:gd name="connsiteY197" fmla="*/ 1904994 h 5316568"/>
                  <a:gd name="connsiteX198" fmla="*/ 3018026 w 8126844"/>
                  <a:gd name="connsiteY198" fmla="*/ 1943550 h 5316568"/>
                  <a:gd name="connsiteX199" fmla="*/ 2813315 w 8126844"/>
                  <a:gd name="connsiteY199" fmla="*/ 1916341 h 5316568"/>
                  <a:gd name="connsiteX200" fmla="*/ 2245469 w 8126844"/>
                  <a:gd name="connsiteY200" fmla="*/ 1787880 h 5316568"/>
                  <a:gd name="connsiteX201" fmla="*/ 1841545 w 8126844"/>
                  <a:gd name="connsiteY201" fmla="*/ 1667372 h 5316568"/>
                  <a:gd name="connsiteX202" fmla="*/ 1879774 w 8126844"/>
                  <a:gd name="connsiteY202" fmla="*/ 2022038 h 5316568"/>
                  <a:gd name="connsiteX203" fmla="*/ 2390763 w 8126844"/>
                  <a:gd name="connsiteY203" fmla="*/ 2250638 h 5316568"/>
                  <a:gd name="connsiteX204" fmla="*/ 3157245 w 8126844"/>
                  <a:gd name="connsiteY204" fmla="*/ 2465791 h 5316568"/>
                  <a:gd name="connsiteX205" fmla="*/ 3708574 w 8126844"/>
                  <a:gd name="connsiteY205" fmla="*/ 2600262 h 5316568"/>
                  <a:gd name="connsiteX206" fmla="*/ 4165774 w 8126844"/>
                  <a:gd name="connsiteY206" fmla="*/ 2573368 h 5316568"/>
                  <a:gd name="connsiteX207" fmla="*/ 4394374 w 8126844"/>
                  <a:gd name="connsiteY207" fmla="*/ 2546474 h 5316568"/>
                  <a:gd name="connsiteX208" fmla="*/ 4407821 w 8126844"/>
                  <a:gd name="connsiteY208" fmla="*/ 2358215 h 5316568"/>
                  <a:gd name="connsiteX209" fmla="*/ 4192668 w 8126844"/>
                  <a:gd name="connsiteY209" fmla="*/ 2317874 h 5316568"/>
                  <a:gd name="connsiteX210" fmla="*/ 4031304 w 8126844"/>
                  <a:gd name="connsiteY210" fmla="*/ 2358215 h 5316568"/>
                  <a:gd name="connsiteX211" fmla="*/ 4031304 w 8126844"/>
                  <a:gd name="connsiteY211" fmla="*/ 2183403 h 5316568"/>
                  <a:gd name="connsiteX212" fmla="*/ 4448163 w 8126844"/>
                  <a:gd name="connsiteY212" fmla="*/ 2062380 h 5316568"/>
                  <a:gd name="connsiteX213" fmla="*/ 4703657 w 8126844"/>
                  <a:gd name="connsiteY213" fmla="*/ 1954803 h 5316568"/>
                  <a:gd name="connsiteX214" fmla="*/ 4689464 w 8126844"/>
                  <a:gd name="connsiteY214" fmla="*/ 1695630 h 5316568"/>
                  <a:gd name="connsiteX215" fmla="*/ 4404220 w 8126844"/>
                  <a:gd name="connsiteY215" fmla="*/ 1779653 h 5316568"/>
                  <a:gd name="connsiteX216" fmla="*/ 3946516 w 8126844"/>
                  <a:gd name="connsiteY216" fmla="*/ 1890062 h 5316568"/>
                  <a:gd name="connsiteX217" fmla="*/ 3587828 w 8126844"/>
                  <a:gd name="connsiteY217" fmla="*/ 1917536 h 5316568"/>
                  <a:gd name="connsiteX218" fmla="*/ 3507117 w 8126844"/>
                  <a:gd name="connsiteY218" fmla="*/ 1882877 h 5316568"/>
                  <a:gd name="connsiteX219" fmla="*/ 3506224 w 8126844"/>
                  <a:gd name="connsiteY219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20463 w 8126844"/>
                  <a:gd name="connsiteY194" fmla="*/ 798917 h 5316568"/>
                  <a:gd name="connsiteX195" fmla="*/ 1913812 w 8126844"/>
                  <a:gd name="connsiteY195" fmla="*/ 1464756 h 5316568"/>
                  <a:gd name="connsiteX196" fmla="*/ 3151244 w 8126844"/>
                  <a:gd name="connsiteY196" fmla="*/ 1759739 h 5316568"/>
                  <a:gd name="connsiteX197" fmla="*/ 3317485 w 8126844"/>
                  <a:gd name="connsiteY197" fmla="*/ 1904994 h 5316568"/>
                  <a:gd name="connsiteX198" fmla="*/ 3018026 w 8126844"/>
                  <a:gd name="connsiteY198" fmla="*/ 1943550 h 5316568"/>
                  <a:gd name="connsiteX199" fmla="*/ 2813315 w 8126844"/>
                  <a:gd name="connsiteY199" fmla="*/ 1916341 h 5316568"/>
                  <a:gd name="connsiteX200" fmla="*/ 2245469 w 8126844"/>
                  <a:gd name="connsiteY200" fmla="*/ 1787880 h 5316568"/>
                  <a:gd name="connsiteX201" fmla="*/ 1841545 w 8126844"/>
                  <a:gd name="connsiteY201" fmla="*/ 1667372 h 5316568"/>
                  <a:gd name="connsiteX202" fmla="*/ 1879774 w 8126844"/>
                  <a:gd name="connsiteY202" fmla="*/ 2022038 h 5316568"/>
                  <a:gd name="connsiteX203" fmla="*/ 2390763 w 8126844"/>
                  <a:gd name="connsiteY203" fmla="*/ 2250638 h 5316568"/>
                  <a:gd name="connsiteX204" fmla="*/ 3157245 w 8126844"/>
                  <a:gd name="connsiteY204" fmla="*/ 2465791 h 5316568"/>
                  <a:gd name="connsiteX205" fmla="*/ 3708574 w 8126844"/>
                  <a:gd name="connsiteY205" fmla="*/ 2600262 h 5316568"/>
                  <a:gd name="connsiteX206" fmla="*/ 4165774 w 8126844"/>
                  <a:gd name="connsiteY206" fmla="*/ 2573368 h 5316568"/>
                  <a:gd name="connsiteX207" fmla="*/ 4394374 w 8126844"/>
                  <a:gd name="connsiteY207" fmla="*/ 2546474 h 5316568"/>
                  <a:gd name="connsiteX208" fmla="*/ 4407821 w 8126844"/>
                  <a:gd name="connsiteY208" fmla="*/ 2358215 h 5316568"/>
                  <a:gd name="connsiteX209" fmla="*/ 4192668 w 8126844"/>
                  <a:gd name="connsiteY209" fmla="*/ 2317874 h 5316568"/>
                  <a:gd name="connsiteX210" fmla="*/ 4031304 w 8126844"/>
                  <a:gd name="connsiteY210" fmla="*/ 2358215 h 5316568"/>
                  <a:gd name="connsiteX211" fmla="*/ 4031304 w 8126844"/>
                  <a:gd name="connsiteY211" fmla="*/ 2183403 h 5316568"/>
                  <a:gd name="connsiteX212" fmla="*/ 4448163 w 8126844"/>
                  <a:gd name="connsiteY212" fmla="*/ 2062380 h 5316568"/>
                  <a:gd name="connsiteX213" fmla="*/ 4703657 w 8126844"/>
                  <a:gd name="connsiteY213" fmla="*/ 1954803 h 5316568"/>
                  <a:gd name="connsiteX214" fmla="*/ 4689464 w 8126844"/>
                  <a:gd name="connsiteY214" fmla="*/ 1695630 h 5316568"/>
                  <a:gd name="connsiteX215" fmla="*/ 4404220 w 8126844"/>
                  <a:gd name="connsiteY215" fmla="*/ 1779653 h 5316568"/>
                  <a:gd name="connsiteX216" fmla="*/ 3946516 w 8126844"/>
                  <a:gd name="connsiteY216" fmla="*/ 1890062 h 5316568"/>
                  <a:gd name="connsiteX217" fmla="*/ 3587828 w 8126844"/>
                  <a:gd name="connsiteY217" fmla="*/ 1917536 h 5316568"/>
                  <a:gd name="connsiteX218" fmla="*/ 3507117 w 8126844"/>
                  <a:gd name="connsiteY218" fmla="*/ 1882877 h 5316568"/>
                  <a:gd name="connsiteX219" fmla="*/ 3506224 w 8126844"/>
                  <a:gd name="connsiteY219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20463 w 8126844"/>
                  <a:gd name="connsiteY194" fmla="*/ 798917 h 5316568"/>
                  <a:gd name="connsiteX195" fmla="*/ 1913812 w 8126844"/>
                  <a:gd name="connsiteY195" fmla="*/ 1464756 h 5316568"/>
                  <a:gd name="connsiteX196" fmla="*/ 2507094 w 8126844"/>
                  <a:gd name="connsiteY196" fmla="*/ 1688869 h 5316568"/>
                  <a:gd name="connsiteX197" fmla="*/ 3151244 w 8126844"/>
                  <a:gd name="connsiteY197" fmla="*/ 1759739 h 5316568"/>
                  <a:gd name="connsiteX198" fmla="*/ 3317485 w 8126844"/>
                  <a:gd name="connsiteY198" fmla="*/ 1904994 h 5316568"/>
                  <a:gd name="connsiteX199" fmla="*/ 3018026 w 8126844"/>
                  <a:gd name="connsiteY199" fmla="*/ 1943550 h 5316568"/>
                  <a:gd name="connsiteX200" fmla="*/ 2813315 w 8126844"/>
                  <a:gd name="connsiteY200" fmla="*/ 1916341 h 5316568"/>
                  <a:gd name="connsiteX201" fmla="*/ 2245469 w 8126844"/>
                  <a:gd name="connsiteY201" fmla="*/ 1787880 h 5316568"/>
                  <a:gd name="connsiteX202" fmla="*/ 1841545 w 8126844"/>
                  <a:gd name="connsiteY202" fmla="*/ 1667372 h 5316568"/>
                  <a:gd name="connsiteX203" fmla="*/ 1879774 w 8126844"/>
                  <a:gd name="connsiteY203" fmla="*/ 2022038 h 5316568"/>
                  <a:gd name="connsiteX204" fmla="*/ 2390763 w 8126844"/>
                  <a:gd name="connsiteY204" fmla="*/ 2250638 h 5316568"/>
                  <a:gd name="connsiteX205" fmla="*/ 3157245 w 8126844"/>
                  <a:gd name="connsiteY205" fmla="*/ 2465791 h 5316568"/>
                  <a:gd name="connsiteX206" fmla="*/ 3708574 w 8126844"/>
                  <a:gd name="connsiteY206" fmla="*/ 2600262 h 5316568"/>
                  <a:gd name="connsiteX207" fmla="*/ 4165774 w 8126844"/>
                  <a:gd name="connsiteY207" fmla="*/ 2573368 h 5316568"/>
                  <a:gd name="connsiteX208" fmla="*/ 4394374 w 8126844"/>
                  <a:gd name="connsiteY208" fmla="*/ 2546474 h 5316568"/>
                  <a:gd name="connsiteX209" fmla="*/ 4407821 w 8126844"/>
                  <a:gd name="connsiteY209" fmla="*/ 2358215 h 5316568"/>
                  <a:gd name="connsiteX210" fmla="*/ 4192668 w 8126844"/>
                  <a:gd name="connsiteY210" fmla="*/ 2317874 h 5316568"/>
                  <a:gd name="connsiteX211" fmla="*/ 4031304 w 8126844"/>
                  <a:gd name="connsiteY211" fmla="*/ 2358215 h 5316568"/>
                  <a:gd name="connsiteX212" fmla="*/ 4031304 w 8126844"/>
                  <a:gd name="connsiteY212" fmla="*/ 2183403 h 5316568"/>
                  <a:gd name="connsiteX213" fmla="*/ 4448163 w 8126844"/>
                  <a:gd name="connsiteY213" fmla="*/ 2062380 h 5316568"/>
                  <a:gd name="connsiteX214" fmla="*/ 4703657 w 8126844"/>
                  <a:gd name="connsiteY214" fmla="*/ 1954803 h 5316568"/>
                  <a:gd name="connsiteX215" fmla="*/ 4689464 w 8126844"/>
                  <a:gd name="connsiteY215" fmla="*/ 1695630 h 5316568"/>
                  <a:gd name="connsiteX216" fmla="*/ 4404220 w 8126844"/>
                  <a:gd name="connsiteY216" fmla="*/ 1779653 h 5316568"/>
                  <a:gd name="connsiteX217" fmla="*/ 3946516 w 8126844"/>
                  <a:gd name="connsiteY217" fmla="*/ 1890062 h 5316568"/>
                  <a:gd name="connsiteX218" fmla="*/ 3587828 w 8126844"/>
                  <a:gd name="connsiteY218" fmla="*/ 1917536 h 5316568"/>
                  <a:gd name="connsiteX219" fmla="*/ 3507117 w 8126844"/>
                  <a:gd name="connsiteY219" fmla="*/ 1882877 h 5316568"/>
                  <a:gd name="connsiteX220" fmla="*/ 3506224 w 8126844"/>
                  <a:gd name="connsiteY220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120463 w 8126844"/>
                  <a:gd name="connsiteY195" fmla="*/ 798917 h 5316568"/>
                  <a:gd name="connsiteX196" fmla="*/ 1913812 w 8126844"/>
                  <a:gd name="connsiteY196" fmla="*/ 1464756 h 5316568"/>
                  <a:gd name="connsiteX197" fmla="*/ 2507094 w 8126844"/>
                  <a:gd name="connsiteY197" fmla="*/ 1688869 h 5316568"/>
                  <a:gd name="connsiteX198" fmla="*/ 3151244 w 8126844"/>
                  <a:gd name="connsiteY198" fmla="*/ 1759739 h 5316568"/>
                  <a:gd name="connsiteX199" fmla="*/ 3317485 w 8126844"/>
                  <a:gd name="connsiteY199" fmla="*/ 1904994 h 5316568"/>
                  <a:gd name="connsiteX200" fmla="*/ 3018026 w 8126844"/>
                  <a:gd name="connsiteY200" fmla="*/ 1943550 h 5316568"/>
                  <a:gd name="connsiteX201" fmla="*/ 2813315 w 8126844"/>
                  <a:gd name="connsiteY201" fmla="*/ 1916341 h 5316568"/>
                  <a:gd name="connsiteX202" fmla="*/ 2245469 w 8126844"/>
                  <a:gd name="connsiteY202" fmla="*/ 1787880 h 5316568"/>
                  <a:gd name="connsiteX203" fmla="*/ 1841545 w 8126844"/>
                  <a:gd name="connsiteY203" fmla="*/ 1667372 h 5316568"/>
                  <a:gd name="connsiteX204" fmla="*/ 1879774 w 8126844"/>
                  <a:gd name="connsiteY204" fmla="*/ 2022038 h 5316568"/>
                  <a:gd name="connsiteX205" fmla="*/ 2390763 w 8126844"/>
                  <a:gd name="connsiteY205" fmla="*/ 2250638 h 5316568"/>
                  <a:gd name="connsiteX206" fmla="*/ 3157245 w 8126844"/>
                  <a:gd name="connsiteY206" fmla="*/ 2465791 h 5316568"/>
                  <a:gd name="connsiteX207" fmla="*/ 3708574 w 8126844"/>
                  <a:gd name="connsiteY207" fmla="*/ 2600262 h 5316568"/>
                  <a:gd name="connsiteX208" fmla="*/ 4165774 w 8126844"/>
                  <a:gd name="connsiteY208" fmla="*/ 2573368 h 5316568"/>
                  <a:gd name="connsiteX209" fmla="*/ 4394374 w 8126844"/>
                  <a:gd name="connsiteY209" fmla="*/ 2546474 h 5316568"/>
                  <a:gd name="connsiteX210" fmla="*/ 4407821 w 8126844"/>
                  <a:gd name="connsiteY210" fmla="*/ 2358215 h 5316568"/>
                  <a:gd name="connsiteX211" fmla="*/ 4192668 w 8126844"/>
                  <a:gd name="connsiteY211" fmla="*/ 2317874 h 5316568"/>
                  <a:gd name="connsiteX212" fmla="*/ 4031304 w 8126844"/>
                  <a:gd name="connsiteY212" fmla="*/ 2358215 h 5316568"/>
                  <a:gd name="connsiteX213" fmla="*/ 4031304 w 8126844"/>
                  <a:gd name="connsiteY213" fmla="*/ 2183403 h 5316568"/>
                  <a:gd name="connsiteX214" fmla="*/ 4448163 w 8126844"/>
                  <a:gd name="connsiteY214" fmla="*/ 2062380 h 5316568"/>
                  <a:gd name="connsiteX215" fmla="*/ 4703657 w 8126844"/>
                  <a:gd name="connsiteY215" fmla="*/ 1954803 h 5316568"/>
                  <a:gd name="connsiteX216" fmla="*/ 4689464 w 8126844"/>
                  <a:gd name="connsiteY216" fmla="*/ 1695630 h 5316568"/>
                  <a:gd name="connsiteX217" fmla="*/ 4404220 w 8126844"/>
                  <a:gd name="connsiteY217" fmla="*/ 1779653 h 5316568"/>
                  <a:gd name="connsiteX218" fmla="*/ 3946516 w 8126844"/>
                  <a:gd name="connsiteY218" fmla="*/ 1890062 h 5316568"/>
                  <a:gd name="connsiteX219" fmla="*/ 3587828 w 8126844"/>
                  <a:gd name="connsiteY219" fmla="*/ 1917536 h 5316568"/>
                  <a:gd name="connsiteX220" fmla="*/ 3507117 w 8126844"/>
                  <a:gd name="connsiteY220" fmla="*/ 1882877 h 5316568"/>
                  <a:gd name="connsiteX221" fmla="*/ 3506224 w 8126844"/>
                  <a:gd name="connsiteY221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184823 w 8126844"/>
                  <a:gd name="connsiteY195" fmla="*/ 796691 h 5316568"/>
                  <a:gd name="connsiteX196" fmla="*/ 1913812 w 8126844"/>
                  <a:gd name="connsiteY196" fmla="*/ 1464756 h 5316568"/>
                  <a:gd name="connsiteX197" fmla="*/ 2507094 w 8126844"/>
                  <a:gd name="connsiteY197" fmla="*/ 1688869 h 5316568"/>
                  <a:gd name="connsiteX198" fmla="*/ 3151244 w 8126844"/>
                  <a:gd name="connsiteY198" fmla="*/ 1759739 h 5316568"/>
                  <a:gd name="connsiteX199" fmla="*/ 3317485 w 8126844"/>
                  <a:gd name="connsiteY199" fmla="*/ 1904994 h 5316568"/>
                  <a:gd name="connsiteX200" fmla="*/ 3018026 w 8126844"/>
                  <a:gd name="connsiteY200" fmla="*/ 1943550 h 5316568"/>
                  <a:gd name="connsiteX201" fmla="*/ 2813315 w 8126844"/>
                  <a:gd name="connsiteY201" fmla="*/ 1916341 h 5316568"/>
                  <a:gd name="connsiteX202" fmla="*/ 2245469 w 8126844"/>
                  <a:gd name="connsiteY202" fmla="*/ 1787880 h 5316568"/>
                  <a:gd name="connsiteX203" fmla="*/ 1841545 w 8126844"/>
                  <a:gd name="connsiteY203" fmla="*/ 1667372 h 5316568"/>
                  <a:gd name="connsiteX204" fmla="*/ 1879774 w 8126844"/>
                  <a:gd name="connsiteY204" fmla="*/ 2022038 h 5316568"/>
                  <a:gd name="connsiteX205" fmla="*/ 2390763 w 8126844"/>
                  <a:gd name="connsiteY205" fmla="*/ 2250638 h 5316568"/>
                  <a:gd name="connsiteX206" fmla="*/ 3157245 w 8126844"/>
                  <a:gd name="connsiteY206" fmla="*/ 2465791 h 5316568"/>
                  <a:gd name="connsiteX207" fmla="*/ 3708574 w 8126844"/>
                  <a:gd name="connsiteY207" fmla="*/ 2600262 h 5316568"/>
                  <a:gd name="connsiteX208" fmla="*/ 4165774 w 8126844"/>
                  <a:gd name="connsiteY208" fmla="*/ 2573368 h 5316568"/>
                  <a:gd name="connsiteX209" fmla="*/ 4394374 w 8126844"/>
                  <a:gd name="connsiteY209" fmla="*/ 2546474 h 5316568"/>
                  <a:gd name="connsiteX210" fmla="*/ 4407821 w 8126844"/>
                  <a:gd name="connsiteY210" fmla="*/ 2358215 h 5316568"/>
                  <a:gd name="connsiteX211" fmla="*/ 4192668 w 8126844"/>
                  <a:gd name="connsiteY211" fmla="*/ 2317874 h 5316568"/>
                  <a:gd name="connsiteX212" fmla="*/ 4031304 w 8126844"/>
                  <a:gd name="connsiteY212" fmla="*/ 2358215 h 5316568"/>
                  <a:gd name="connsiteX213" fmla="*/ 4031304 w 8126844"/>
                  <a:gd name="connsiteY213" fmla="*/ 2183403 h 5316568"/>
                  <a:gd name="connsiteX214" fmla="*/ 4448163 w 8126844"/>
                  <a:gd name="connsiteY214" fmla="*/ 2062380 h 5316568"/>
                  <a:gd name="connsiteX215" fmla="*/ 4703657 w 8126844"/>
                  <a:gd name="connsiteY215" fmla="*/ 1954803 h 5316568"/>
                  <a:gd name="connsiteX216" fmla="*/ 4689464 w 8126844"/>
                  <a:gd name="connsiteY216" fmla="*/ 1695630 h 5316568"/>
                  <a:gd name="connsiteX217" fmla="*/ 4404220 w 8126844"/>
                  <a:gd name="connsiteY217" fmla="*/ 1779653 h 5316568"/>
                  <a:gd name="connsiteX218" fmla="*/ 3946516 w 8126844"/>
                  <a:gd name="connsiteY218" fmla="*/ 1890062 h 5316568"/>
                  <a:gd name="connsiteX219" fmla="*/ 3587828 w 8126844"/>
                  <a:gd name="connsiteY219" fmla="*/ 1917536 h 5316568"/>
                  <a:gd name="connsiteX220" fmla="*/ 3507117 w 8126844"/>
                  <a:gd name="connsiteY220" fmla="*/ 1882877 h 5316568"/>
                  <a:gd name="connsiteX221" fmla="*/ 3506224 w 8126844"/>
                  <a:gd name="connsiteY221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119645 w 8126844"/>
                  <a:gd name="connsiteY195" fmla="*/ 831529 h 5316568"/>
                  <a:gd name="connsiteX196" fmla="*/ 1913812 w 8126844"/>
                  <a:gd name="connsiteY196" fmla="*/ 1464756 h 5316568"/>
                  <a:gd name="connsiteX197" fmla="*/ 2507094 w 8126844"/>
                  <a:gd name="connsiteY197" fmla="*/ 1688869 h 5316568"/>
                  <a:gd name="connsiteX198" fmla="*/ 3151244 w 8126844"/>
                  <a:gd name="connsiteY198" fmla="*/ 1759739 h 5316568"/>
                  <a:gd name="connsiteX199" fmla="*/ 3317485 w 8126844"/>
                  <a:gd name="connsiteY199" fmla="*/ 1904994 h 5316568"/>
                  <a:gd name="connsiteX200" fmla="*/ 3018026 w 8126844"/>
                  <a:gd name="connsiteY200" fmla="*/ 1943550 h 5316568"/>
                  <a:gd name="connsiteX201" fmla="*/ 2813315 w 8126844"/>
                  <a:gd name="connsiteY201" fmla="*/ 1916341 h 5316568"/>
                  <a:gd name="connsiteX202" fmla="*/ 2245469 w 8126844"/>
                  <a:gd name="connsiteY202" fmla="*/ 1787880 h 5316568"/>
                  <a:gd name="connsiteX203" fmla="*/ 1841545 w 8126844"/>
                  <a:gd name="connsiteY203" fmla="*/ 1667372 h 5316568"/>
                  <a:gd name="connsiteX204" fmla="*/ 1879774 w 8126844"/>
                  <a:gd name="connsiteY204" fmla="*/ 2022038 h 5316568"/>
                  <a:gd name="connsiteX205" fmla="*/ 2390763 w 8126844"/>
                  <a:gd name="connsiteY205" fmla="*/ 2250638 h 5316568"/>
                  <a:gd name="connsiteX206" fmla="*/ 3157245 w 8126844"/>
                  <a:gd name="connsiteY206" fmla="*/ 2465791 h 5316568"/>
                  <a:gd name="connsiteX207" fmla="*/ 3708574 w 8126844"/>
                  <a:gd name="connsiteY207" fmla="*/ 2600262 h 5316568"/>
                  <a:gd name="connsiteX208" fmla="*/ 4165774 w 8126844"/>
                  <a:gd name="connsiteY208" fmla="*/ 2573368 h 5316568"/>
                  <a:gd name="connsiteX209" fmla="*/ 4394374 w 8126844"/>
                  <a:gd name="connsiteY209" fmla="*/ 2546474 h 5316568"/>
                  <a:gd name="connsiteX210" fmla="*/ 4407821 w 8126844"/>
                  <a:gd name="connsiteY210" fmla="*/ 2358215 h 5316568"/>
                  <a:gd name="connsiteX211" fmla="*/ 4192668 w 8126844"/>
                  <a:gd name="connsiteY211" fmla="*/ 2317874 h 5316568"/>
                  <a:gd name="connsiteX212" fmla="*/ 4031304 w 8126844"/>
                  <a:gd name="connsiteY212" fmla="*/ 2358215 h 5316568"/>
                  <a:gd name="connsiteX213" fmla="*/ 4031304 w 8126844"/>
                  <a:gd name="connsiteY213" fmla="*/ 2183403 h 5316568"/>
                  <a:gd name="connsiteX214" fmla="*/ 4448163 w 8126844"/>
                  <a:gd name="connsiteY214" fmla="*/ 2062380 h 5316568"/>
                  <a:gd name="connsiteX215" fmla="*/ 4703657 w 8126844"/>
                  <a:gd name="connsiteY215" fmla="*/ 1954803 h 5316568"/>
                  <a:gd name="connsiteX216" fmla="*/ 4689464 w 8126844"/>
                  <a:gd name="connsiteY216" fmla="*/ 1695630 h 5316568"/>
                  <a:gd name="connsiteX217" fmla="*/ 4404220 w 8126844"/>
                  <a:gd name="connsiteY217" fmla="*/ 1779653 h 5316568"/>
                  <a:gd name="connsiteX218" fmla="*/ 3946516 w 8126844"/>
                  <a:gd name="connsiteY218" fmla="*/ 1890062 h 5316568"/>
                  <a:gd name="connsiteX219" fmla="*/ 3587828 w 8126844"/>
                  <a:gd name="connsiteY219" fmla="*/ 1917536 h 5316568"/>
                  <a:gd name="connsiteX220" fmla="*/ 3507117 w 8126844"/>
                  <a:gd name="connsiteY220" fmla="*/ 1882877 h 5316568"/>
                  <a:gd name="connsiteX221" fmla="*/ 3506224 w 8126844"/>
                  <a:gd name="connsiteY221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119645 w 8126844"/>
                  <a:gd name="connsiteY195" fmla="*/ 831529 h 5316568"/>
                  <a:gd name="connsiteX196" fmla="*/ 1251819 w 8126844"/>
                  <a:gd name="connsiteY196" fmla="*/ 842522 h 5316568"/>
                  <a:gd name="connsiteX197" fmla="*/ 1913812 w 8126844"/>
                  <a:gd name="connsiteY197" fmla="*/ 1464756 h 5316568"/>
                  <a:gd name="connsiteX198" fmla="*/ 2507094 w 8126844"/>
                  <a:gd name="connsiteY198" fmla="*/ 1688869 h 5316568"/>
                  <a:gd name="connsiteX199" fmla="*/ 3151244 w 8126844"/>
                  <a:gd name="connsiteY199" fmla="*/ 1759739 h 5316568"/>
                  <a:gd name="connsiteX200" fmla="*/ 3317485 w 8126844"/>
                  <a:gd name="connsiteY200" fmla="*/ 1904994 h 5316568"/>
                  <a:gd name="connsiteX201" fmla="*/ 3018026 w 8126844"/>
                  <a:gd name="connsiteY201" fmla="*/ 1943550 h 5316568"/>
                  <a:gd name="connsiteX202" fmla="*/ 2813315 w 8126844"/>
                  <a:gd name="connsiteY202" fmla="*/ 1916341 h 5316568"/>
                  <a:gd name="connsiteX203" fmla="*/ 2245469 w 8126844"/>
                  <a:gd name="connsiteY203" fmla="*/ 1787880 h 5316568"/>
                  <a:gd name="connsiteX204" fmla="*/ 1841545 w 8126844"/>
                  <a:gd name="connsiteY204" fmla="*/ 1667372 h 5316568"/>
                  <a:gd name="connsiteX205" fmla="*/ 1879774 w 8126844"/>
                  <a:gd name="connsiteY205" fmla="*/ 2022038 h 5316568"/>
                  <a:gd name="connsiteX206" fmla="*/ 2390763 w 8126844"/>
                  <a:gd name="connsiteY206" fmla="*/ 2250638 h 5316568"/>
                  <a:gd name="connsiteX207" fmla="*/ 3157245 w 8126844"/>
                  <a:gd name="connsiteY207" fmla="*/ 2465791 h 5316568"/>
                  <a:gd name="connsiteX208" fmla="*/ 3708574 w 8126844"/>
                  <a:gd name="connsiteY208" fmla="*/ 2600262 h 5316568"/>
                  <a:gd name="connsiteX209" fmla="*/ 4165774 w 8126844"/>
                  <a:gd name="connsiteY209" fmla="*/ 2573368 h 5316568"/>
                  <a:gd name="connsiteX210" fmla="*/ 4394374 w 8126844"/>
                  <a:gd name="connsiteY210" fmla="*/ 2546474 h 5316568"/>
                  <a:gd name="connsiteX211" fmla="*/ 4407821 w 8126844"/>
                  <a:gd name="connsiteY211" fmla="*/ 2358215 h 5316568"/>
                  <a:gd name="connsiteX212" fmla="*/ 4192668 w 8126844"/>
                  <a:gd name="connsiteY212" fmla="*/ 2317874 h 5316568"/>
                  <a:gd name="connsiteX213" fmla="*/ 4031304 w 8126844"/>
                  <a:gd name="connsiteY213" fmla="*/ 2358215 h 5316568"/>
                  <a:gd name="connsiteX214" fmla="*/ 4031304 w 8126844"/>
                  <a:gd name="connsiteY214" fmla="*/ 2183403 h 5316568"/>
                  <a:gd name="connsiteX215" fmla="*/ 4448163 w 8126844"/>
                  <a:gd name="connsiteY215" fmla="*/ 2062380 h 5316568"/>
                  <a:gd name="connsiteX216" fmla="*/ 4703657 w 8126844"/>
                  <a:gd name="connsiteY216" fmla="*/ 1954803 h 5316568"/>
                  <a:gd name="connsiteX217" fmla="*/ 4689464 w 8126844"/>
                  <a:gd name="connsiteY217" fmla="*/ 1695630 h 5316568"/>
                  <a:gd name="connsiteX218" fmla="*/ 4404220 w 8126844"/>
                  <a:gd name="connsiteY218" fmla="*/ 1779653 h 5316568"/>
                  <a:gd name="connsiteX219" fmla="*/ 3946516 w 8126844"/>
                  <a:gd name="connsiteY219" fmla="*/ 1890062 h 5316568"/>
                  <a:gd name="connsiteX220" fmla="*/ 3587828 w 8126844"/>
                  <a:gd name="connsiteY220" fmla="*/ 1917536 h 5316568"/>
                  <a:gd name="connsiteX221" fmla="*/ 3507117 w 8126844"/>
                  <a:gd name="connsiteY221" fmla="*/ 1882877 h 5316568"/>
                  <a:gd name="connsiteX222" fmla="*/ 3506224 w 8126844"/>
                  <a:gd name="connsiteY222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119645 w 8126844"/>
                  <a:gd name="connsiteY195" fmla="*/ 831529 h 5316568"/>
                  <a:gd name="connsiteX196" fmla="*/ 1251819 w 8126844"/>
                  <a:gd name="connsiteY196" fmla="*/ 842522 h 5316568"/>
                  <a:gd name="connsiteX197" fmla="*/ 1499400 w 8126844"/>
                  <a:gd name="connsiteY197" fmla="*/ 1188496 h 5316568"/>
                  <a:gd name="connsiteX198" fmla="*/ 1913812 w 8126844"/>
                  <a:gd name="connsiteY198" fmla="*/ 1464756 h 5316568"/>
                  <a:gd name="connsiteX199" fmla="*/ 2507094 w 8126844"/>
                  <a:gd name="connsiteY199" fmla="*/ 1688869 h 5316568"/>
                  <a:gd name="connsiteX200" fmla="*/ 3151244 w 8126844"/>
                  <a:gd name="connsiteY200" fmla="*/ 1759739 h 5316568"/>
                  <a:gd name="connsiteX201" fmla="*/ 3317485 w 8126844"/>
                  <a:gd name="connsiteY201" fmla="*/ 1904994 h 5316568"/>
                  <a:gd name="connsiteX202" fmla="*/ 3018026 w 8126844"/>
                  <a:gd name="connsiteY202" fmla="*/ 1943550 h 5316568"/>
                  <a:gd name="connsiteX203" fmla="*/ 2813315 w 8126844"/>
                  <a:gd name="connsiteY203" fmla="*/ 1916341 h 5316568"/>
                  <a:gd name="connsiteX204" fmla="*/ 2245469 w 8126844"/>
                  <a:gd name="connsiteY204" fmla="*/ 1787880 h 5316568"/>
                  <a:gd name="connsiteX205" fmla="*/ 1841545 w 8126844"/>
                  <a:gd name="connsiteY205" fmla="*/ 1667372 h 5316568"/>
                  <a:gd name="connsiteX206" fmla="*/ 1879774 w 8126844"/>
                  <a:gd name="connsiteY206" fmla="*/ 2022038 h 5316568"/>
                  <a:gd name="connsiteX207" fmla="*/ 2390763 w 8126844"/>
                  <a:gd name="connsiteY207" fmla="*/ 2250638 h 5316568"/>
                  <a:gd name="connsiteX208" fmla="*/ 3157245 w 8126844"/>
                  <a:gd name="connsiteY208" fmla="*/ 2465791 h 5316568"/>
                  <a:gd name="connsiteX209" fmla="*/ 3708574 w 8126844"/>
                  <a:gd name="connsiteY209" fmla="*/ 2600262 h 5316568"/>
                  <a:gd name="connsiteX210" fmla="*/ 4165774 w 8126844"/>
                  <a:gd name="connsiteY210" fmla="*/ 2573368 h 5316568"/>
                  <a:gd name="connsiteX211" fmla="*/ 4394374 w 8126844"/>
                  <a:gd name="connsiteY211" fmla="*/ 2546474 h 5316568"/>
                  <a:gd name="connsiteX212" fmla="*/ 4407821 w 8126844"/>
                  <a:gd name="connsiteY212" fmla="*/ 2358215 h 5316568"/>
                  <a:gd name="connsiteX213" fmla="*/ 4192668 w 8126844"/>
                  <a:gd name="connsiteY213" fmla="*/ 2317874 h 5316568"/>
                  <a:gd name="connsiteX214" fmla="*/ 4031304 w 8126844"/>
                  <a:gd name="connsiteY214" fmla="*/ 2358215 h 5316568"/>
                  <a:gd name="connsiteX215" fmla="*/ 4031304 w 8126844"/>
                  <a:gd name="connsiteY215" fmla="*/ 2183403 h 5316568"/>
                  <a:gd name="connsiteX216" fmla="*/ 4448163 w 8126844"/>
                  <a:gd name="connsiteY216" fmla="*/ 2062380 h 5316568"/>
                  <a:gd name="connsiteX217" fmla="*/ 4703657 w 8126844"/>
                  <a:gd name="connsiteY217" fmla="*/ 1954803 h 5316568"/>
                  <a:gd name="connsiteX218" fmla="*/ 4689464 w 8126844"/>
                  <a:gd name="connsiteY218" fmla="*/ 1695630 h 5316568"/>
                  <a:gd name="connsiteX219" fmla="*/ 4404220 w 8126844"/>
                  <a:gd name="connsiteY219" fmla="*/ 1779653 h 5316568"/>
                  <a:gd name="connsiteX220" fmla="*/ 3946516 w 8126844"/>
                  <a:gd name="connsiteY220" fmla="*/ 1890062 h 5316568"/>
                  <a:gd name="connsiteX221" fmla="*/ 3587828 w 8126844"/>
                  <a:gd name="connsiteY221" fmla="*/ 1917536 h 5316568"/>
                  <a:gd name="connsiteX222" fmla="*/ 3507117 w 8126844"/>
                  <a:gd name="connsiteY222" fmla="*/ 1882877 h 5316568"/>
                  <a:gd name="connsiteX223" fmla="*/ 3506224 w 8126844"/>
                  <a:gd name="connsiteY22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51819 w 8126844"/>
                  <a:gd name="connsiteY196" fmla="*/ 842522 h 5316568"/>
                  <a:gd name="connsiteX197" fmla="*/ 1499400 w 8126844"/>
                  <a:gd name="connsiteY197" fmla="*/ 1188496 h 5316568"/>
                  <a:gd name="connsiteX198" fmla="*/ 1913812 w 8126844"/>
                  <a:gd name="connsiteY198" fmla="*/ 1464756 h 5316568"/>
                  <a:gd name="connsiteX199" fmla="*/ 2507094 w 8126844"/>
                  <a:gd name="connsiteY199" fmla="*/ 1688869 h 5316568"/>
                  <a:gd name="connsiteX200" fmla="*/ 3151244 w 8126844"/>
                  <a:gd name="connsiteY200" fmla="*/ 1759739 h 5316568"/>
                  <a:gd name="connsiteX201" fmla="*/ 3317485 w 8126844"/>
                  <a:gd name="connsiteY201" fmla="*/ 1904994 h 5316568"/>
                  <a:gd name="connsiteX202" fmla="*/ 3018026 w 8126844"/>
                  <a:gd name="connsiteY202" fmla="*/ 1943550 h 5316568"/>
                  <a:gd name="connsiteX203" fmla="*/ 2813315 w 8126844"/>
                  <a:gd name="connsiteY203" fmla="*/ 1916341 h 5316568"/>
                  <a:gd name="connsiteX204" fmla="*/ 2245469 w 8126844"/>
                  <a:gd name="connsiteY204" fmla="*/ 1787880 h 5316568"/>
                  <a:gd name="connsiteX205" fmla="*/ 1841545 w 8126844"/>
                  <a:gd name="connsiteY205" fmla="*/ 1667372 h 5316568"/>
                  <a:gd name="connsiteX206" fmla="*/ 1879774 w 8126844"/>
                  <a:gd name="connsiteY206" fmla="*/ 2022038 h 5316568"/>
                  <a:gd name="connsiteX207" fmla="*/ 2390763 w 8126844"/>
                  <a:gd name="connsiteY207" fmla="*/ 2250638 h 5316568"/>
                  <a:gd name="connsiteX208" fmla="*/ 3157245 w 8126844"/>
                  <a:gd name="connsiteY208" fmla="*/ 2465791 h 5316568"/>
                  <a:gd name="connsiteX209" fmla="*/ 3708574 w 8126844"/>
                  <a:gd name="connsiteY209" fmla="*/ 2600262 h 5316568"/>
                  <a:gd name="connsiteX210" fmla="*/ 4165774 w 8126844"/>
                  <a:gd name="connsiteY210" fmla="*/ 2573368 h 5316568"/>
                  <a:gd name="connsiteX211" fmla="*/ 4394374 w 8126844"/>
                  <a:gd name="connsiteY211" fmla="*/ 2546474 h 5316568"/>
                  <a:gd name="connsiteX212" fmla="*/ 4407821 w 8126844"/>
                  <a:gd name="connsiteY212" fmla="*/ 2358215 h 5316568"/>
                  <a:gd name="connsiteX213" fmla="*/ 4192668 w 8126844"/>
                  <a:gd name="connsiteY213" fmla="*/ 2317874 h 5316568"/>
                  <a:gd name="connsiteX214" fmla="*/ 4031304 w 8126844"/>
                  <a:gd name="connsiteY214" fmla="*/ 2358215 h 5316568"/>
                  <a:gd name="connsiteX215" fmla="*/ 4031304 w 8126844"/>
                  <a:gd name="connsiteY215" fmla="*/ 2183403 h 5316568"/>
                  <a:gd name="connsiteX216" fmla="*/ 4448163 w 8126844"/>
                  <a:gd name="connsiteY216" fmla="*/ 2062380 h 5316568"/>
                  <a:gd name="connsiteX217" fmla="*/ 4703657 w 8126844"/>
                  <a:gd name="connsiteY217" fmla="*/ 1954803 h 5316568"/>
                  <a:gd name="connsiteX218" fmla="*/ 4689464 w 8126844"/>
                  <a:gd name="connsiteY218" fmla="*/ 1695630 h 5316568"/>
                  <a:gd name="connsiteX219" fmla="*/ 4404220 w 8126844"/>
                  <a:gd name="connsiteY219" fmla="*/ 1779653 h 5316568"/>
                  <a:gd name="connsiteX220" fmla="*/ 3946516 w 8126844"/>
                  <a:gd name="connsiteY220" fmla="*/ 1890062 h 5316568"/>
                  <a:gd name="connsiteX221" fmla="*/ 3587828 w 8126844"/>
                  <a:gd name="connsiteY221" fmla="*/ 1917536 h 5316568"/>
                  <a:gd name="connsiteX222" fmla="*/ 3507117 w 8126844"/>
                  <a:gd name="connsiteY222" fmla="*/ 1882877 h 5316568"/>
                  <a:gd name="connsiteX223" fmla="*/ 3506224 w 8126844"/>
                  <a:gd name="connsiteY22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499400 w 8126844"/>
                  <a:gd name="connsiteY197" fmla="*/ 1188496 h 5316568"/>
                  <a:gd name="connsiteX198" fmla="*/ 1913812 w 8126844"/>
                  <a:gd name="connsiteY198" fmla="*/ 1464756 h 5316568"/>
                  <a:gd name="connsiteX199" fmla="*/ 2507094 w 8126844"/>
                  <a:gd name="connsiteY199" fmla="*/ 1688869 h 5316568"/>
                  <a:gd name="connsiteX200" fmla="*/ 3151244 w 8126844"/>
                  <a:gd name="connsiteY200" fmla="*/ 1759739 h 5316568"/>
                  <a:gd name="connsiteX201" fmla="*/ 3317485 w 8126844"/>
                  <a:gd name="connsiteY201" fmla="*/ 1904994 h 5316568"/>
                  <a:gd name="connsiteX202" fmla="*/ 3018026 w 8126844"/>
                  <a:gd name="connsiteY202" fmla="*/ 1943550 h 5316568"/>
                  <a:gd name="connsiteX203" fmla="*/ 2813315 w 8126844"/>
                  <a:gd name="connsiteY203" fmla="*/ 1916341 h 5316568"/>
                  <a:gd name="connsiteX204" fmla="*/ 2245469 w 8126844"/>
                  <a:gd name="connsiteY204" fmla="*/ 1787880 h 5316568"/>
                  <a:gd name="connsiteX205" fmla="*/ 1841545 w 8126844"/>
                  <a:gd name="connsiteY205" fmla="*/ 1667372 h 5316568"/>
                  <a:gd name="connsiteX206" fmla="*/ 1879774 w 8126844"/>
                  <a:gd name="connsiteY206" fmla="*/ 2022038 h 5316568"/>
                  <a:gd name="connsiteX207" fmla="*/ 2390763 w 8126844"/>
                  <a:gd name="connsiteY207" fmla="*/ 2250638 h 5316568"/>
                  <a:gd name="connsiteX208" fmla="*/ 3157245 w 8126844"/>
                  <a:gd name="connsiteY208" fmla="*/ 2465791 h 5316568"/>
                  <a:gd name="connsiteX209" fmla="*/ 3708574 w 8126844"/>
                  <a:gd name="connsiteY209" fmla="*/ 2600262 h 5316568"/>
                  <a:gd name="connsiteX210" fmla="*/ 4165774 w 8126844"/>
                  <a:gd name="connsiteY210" fmla="*/ 2573368 h 5316568"/>
                  <a:gd name="connsiteX211" fmla="*/ 4394374 w 8126844"/>
                  <a:gd name="connsiteY211" fmla="*/ 2546474 h 5316568"/>
                  <a:gd name="connsiteX212" fmla="*/ 4407821 w 8126844"/>
                  <a:gd name="connsiteY212" fmla="*/ 2358215 h 5316568"/>
                  <a:gd name="connsiteX213" fmla="*/ 4192668 w 8126844"/>
                  <a:gd name="connsiteY213" fmla="*/ 2317874 h 5316568"/>
                  <a:gd name="connsiteX214" fmla="*/ 4031304 w 8126844"/>
                  <a:gd name="connsiteY214" fmla="*/ 2358215 h 5316568"/>
                  <a:gd name="connsiteX215" fmla="*/ 4031304 w 8126844"/>
                  <a:gd name="connsiteY215" fmla="*/ 2183403 h 5316568"/>
                  <a:gd name="connsiteX216" fmla="*/ 4448163 w 8126844"/>
                  <a:gd name="connsiteY216" fmla="*/ 2062380 h 5316568"/>
                  <a:gd name="connsiteX217" fmla="*/ 4703657 w 8126844"/>
                  <a:gd name="connsiteY217" fmla="*/ 1954803 h 5316568"/>
                  <a:gd name="connsiteX218" fmla="*/ 4689464 w 8126844"/>
                  <a:gd name="connsiteY218" fmla="*/ 1695630 h 5316568"/>
                  <a:gd name="connsiteX219" fmla="*/ 4404220 w 8126844"/>
                  <a:gd name="connsiteY219" fmla="*/ 1779653 h 5316568"/>
                  <a:gd name="connsiteX220" fmla="*/ 3946516 w 8126844"/>
                  <a:gd name="connsiteY220" fmla="*/ 1890062 h 5316568"/>
                  <a:gd name="connsiteX221" fmla="*/ 3587828 w 8126844"/>
                  <a:gd name="connsiteY221" fmla="*/ 1917536 h 5316568"/>
                  <a:gd name="connsiteX222" fmla="*/ 3507117 w 8126844"/>
                  <a:gd name="connsiteY222" fmla="*/ 1882877 h 5316568"/>
                  <a:gd name="connsiteX223" fmla="*/ 3506224 w 8126844"/>
                  <a:gd name="connsiteY22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6669 w 8126844"/>
                  <a:gd name="connsiteY197" fmla="*/ 996046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507094 w 8126844"/>
                  <a:gd name="connsiteY200" fmla="*/ 1688869 h 5316568"/>
                  <a:gd name="connsiteX201" fmla="*/ 3151244 w 8126844"/>
                  <a:gd name="connsiteY201" fmla="*/ 1759739 h 5316568"/>
                  <a:gd name="connsiteX202" fmla="*/ 3317485 w 8126844"/>
                  <a:gd name="connsiteY202" fmla="*/ 1904994 h 5316568"/>
                  <a:gd name="connsiteX203" fmla="*/ 3018026 w 8126844"/>
                  <a:gd name="connsiteY203" fmla="*/ 1943550 h 5316568"/>
                  <a:gd name="connsiteX204" fmla="*/ 2813315 w 8126844"/>
                  <a:gd name="connsiteY204" fmla="*/ 1916341 h 5316568"/>
                  <a:gd name="connsiteX205" fmla="*/ 2245469 w 8126844"/>
                  <a:gd name="connsiteY205" fmla="*/ 1787880 h 5316568"/>
                  <a:gd name="connsiteX206" fmla="*/ 1841545 w 8126844"/>
                  <a:gd name="connsiteY206" fmla="*/ 1667372 h 5316568"/>
                  <a:gd name="connsiteX207" fmla="*/ 1879774 w 8126844"/>
                  <a:gd name="connsiteY207" fmla="*/ 2022038 h 5316568"/>
                  <a:gd name="connsiteX208" fmla="*/ 2390763 w 8126844"/>
                  <a:gd name="connsiteY208" fmla="*/ 2250638 h 5316568"/>
                  <a:gd name="connsiteX209" fmla="*/ 3157245 w 8126844"/>
                  <a:gd name="connsiteY209" fmla="*/ 2465791 h 5316568"/>
                  <a:gd name="connsiteX210" fmla="*/ 3708574 w 8126844"/>
                  <a:gd name="connsiteY210" fmla="*/ 2600262 h 5316568"/>
                  <a:gd name="connsiteX211" fmla="*/ 4165774 w 8126844"/>
                  <a:gd name="connsiteY211" fmla="*/ 2573368 h 5316568"/>
                  <a:gd name="connsiteX212" fmla="*/ 4394374 w 8126844"/>
                  <a:gd name="connsiteY212" fmla="*/ 2546474 h 5316568"/>
                  <a:gd name="connsiteX213" fmla="*/ 4407821 w 8126844"/>
                  <a:gd name="connsiteY213" fmla="*/ 2358215 h 5316568"/>
                  <a:gd name="connsiteX214" fmla="*/ 4192668 w 8126844"/>
                  <a:gd name="connsiteY214" fmla="*/ 2317874 h 5316568"/>
                  <a:gd name="connsiteX215" fmla="*/ 4031304 w 8126844"/>
                  <a:gd name="connsiteY215" fmla="*/ 2358215 h 5316568"/>
                  <a:gd name="connsiteX216" fmla="*/ 4031304 w 8126844"/>
                  <a:gd name="connsiteY216" fmla="*/ 2183403 h 5316568"/>
                  <a:gd name="connsiteX217" fmla="*/ 4448163 w 8126844"/>
                  <a:gd name="connsiteY217" fmla="*/ 2062380 h 5316568"/>
                  <a:gd name="connsiteX218" fmla="*/ 4703657 w 8126844"/>
                  <a:gd name="connsiteY218" fmla="*/ 1954803 h 5316568"/>
                  <a:gd name="connsiteX219" fmla="*/ 4689464 w 8126844"/>
                  <a:gd name="connsiteY219" fmla="*/ 1695630 h 5316568"/>
                  <a:gd name="connsiteX220" fmla="*/ 4404220 w 8126844"/>
                  <a:gd name="connsiteY220" fmla="*/ 1779653 h 5316568"/>
                  <a:gd name="connsiteX221" fmla="*/ 3946516 w 8126844"/>
                  <a:gd name="connsiteY221" fmla="*/ 1890062 h 5316568"/>
                  <a:gd name="connsiteX222" fmla="*/ 3587828 w 8126844"/>
                  <a:gd name="connsiteY222" fmla="*/ 1917536 h 5316568"/>
                  <a:gd name="connsiteX223" fmla="*/ 3507117 w 8126844"/>
                  <a:gd name="connsiteY223" fmla="*/ 1882877 h 5316568"/>
                  <a:gd name="connsiteX224" fmla="*/ 3506224 w 8126844"/>
                  <a:gd name="connsiteY22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55011 w 8126844"/>
                  <a:gd name="connsiteY197" fmla="*/ 1014033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507094 w 8126844"/>
                  <a:gd name="connsiteY200" fmla="*/ 1688869 h 5316568"/>
                  <a:gd name="connsiteX201" fmla="*/ 3151244 w 8126844"/>
                  <a:gd name="connsiteY201" fmla="*/ 1759739 h 5316568"/>
                  <a:gd name="connsiteX202" fmla="*/ 3317485 w 8126844"/>
                  <a:gd name="connsiteY202" fmla="*/ 1904994 h 5316568"/>
                  <a:gd name="connsiteX203" fmla="*/ 3018026 w 8126844"/>
                  <a:gd name="connsiteY203" fmla="*/ 1943550 h 5316568"/>
                  <a:gd name="connsiteX204" fmla="*/ 2813315 w 8126844"/>
                  <a:gd name="connsiteY204" fmla="*/ 1916341 h 5316568"/>
                  <a:gd name="connsiteX205" fmla="*/ 2245469 w 8126844"/>
                  <a:gd name="connsiteY205" fmla="*/ 1787880 h 5316568"/>
                  <a:gd name="connsiteX206" fmla="*/ 1841545 w 8126844"/>
                  <a:gd name="connsiteY206" fmla="*/ 1667372 h 5316568"/>
                  <a:gd name="connsiteX207" fmla="*/ 1879774 w 8126844"/>
                  <a:gd name="connsiteY207" fmla="*/ 2022038 h 5316568"/>
                  <a:gd name="connsiteX208" fmla="*/ 2390763 w 8126844"/>
                  <a:gd name="connsiteY208" fmla="*/ 2250638 h 5316568"/>
                  <a:gd name="connsiteX209" fmla="*/ 3157245 w 8126844"/>
                  <a:gd name="connsiteY209" fmla="*/ 2465791 h 5316568"/>
                  <a:gd name="connsiteX210" fmla="*/ 3708574 w 8126844"/>
                  <a:gd name="connsiteY210" fmla="*/ 2600262 h 5316568"/>
                  <a:gd name="connsiteX211" fmla="*/ 4165774 w 8126844"/>
                  <a:gd name="connsiteY211" fmla="*/ 2573368 h 5316568"/>
                  <a:gd name="connsiteX212" fmla="*/ 4394374 w 8126844"/>
                  <a:gd name="connsiteY212" fmla="*/ 2546474 h 5316568"/>
                  <a:gd name="connsiteX213" fmla="*/ 4407821 w 8126844"/>
                  <a:gd name="connsiteY213" fmla="*/ 2358215 h 5316568"/>
                  <a:gd name="connsiteX214" fmla="*/ 4192668 w 8126844"/>
                  <a:gd name="connsiteY214" fmla="*/ 2317874 h 5316568"/>
                  <a:gd name="connsiteX215" fmla="*/ 4031304 w 8126844"/>
                  <a:gd name="connsiteY215" fmla="*/ 2358215 h 5316568"/>
                  <a:gd name="connsiteX216" fmla="*/ 4031304 w 8126844"/>
                  <a:gd name="connsiteY216" fmla="*/ 2183403 h 5316568"/>
                  <a:gd name="connsiteX217" fmla="*/ 4448163 w 8126844"/>
                  <a:gd name="connsiteY217" fmla="*/ 2062380 h 5316568"/>
                  <a:gd name="connsiteX218" fmla="*/ 4703657 w 8126844"/>
                  <a:gd name="connsiteY218" fmla="*/ 1954803 h 5316568"/>
                  <a:gd name="connsiteX219" fmla="*/ 4689464 w 8126844"/>
                  <a:gd name="connsiteY219" fmla="*/ 1695630 h 5316568"/>
                  <a:gd name="connsiteX220" fmla="*/ 4404220 w 8126844"/>
                  <a:gd name="connsiteY220" fmla="*/ 1779653 h 5316568"/>
                  <a:gd name="connsiteX221" fmla="*/ 3946516 w 8126844"/>
                  <a:gd name="connsiteY221" fmla="*/ 1890062 h 5316568"/>
                  <a:gd name="connsiteX222" fmla="*/ 3587828 w 8126844"/>
                  <a:gd name="connsiteY222" fmla="*/ 1917536 h 5316568"/>
                  <a:gd name="connsiteX223" fmla="*/ 3507117 w 8126844"/>
                  <a:gd name="connsiteY223" fmla="*/ 1882877 h 5316568"/>
                  <a:gd name="connsiteX224" fmla="*/ 3506224 w 8126844"/>
                  <a:gd name="connsiteY22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507094 w 8126844"/>
                  <a:gd name="connsiteY200" fmla="*/ 1688869 h 5316568"/>
                  <a:gd name="connsiteX201" fmla="*/ 3151244 w 8126844"/>
                  <a:gd name="connsiteY201" fmla="*/ 1759739 h 5316568"/>
                  <a:gd name="connsiteX202" fmla="*/ 3317485 w 8126844"/>
                  <a:gd name="connsiteY202" fmla="*/ 1904994 h 5316568"/>
                  <a:gd name="connsiteX203" fmla="*/ 3018026 w 8126844"/>
                  <a:gd name="connsiteY203" fmla="*/ 1943550 h 5316568"/>
                  <a:gd name="connsiteX204" fmla="*/ 2813315 w 8126844"/>
                  <a:gd name="connsiteY204" fmla="*/ 1916341 h 5316568"/>
                  <a:gd name="connsiteX205" fmla="*/ 2245469 w 8126844"/>
                  <a:gd name="connsiteY205" fmla="*/ 1787880 h 5316568"/>
                  <a:gd name="connsiteX206" fmla="*/ 1841545 w 8126844"/>
                  <a:gd name="connsiteY206" fmla="*/ 1667372 h 5316568"/>
                  <a:gd name="connsiteX207" fmla="*/ 1879774 w 8126844"/>
                  <a:gd name="connsiteY207" fmla="*/ 2022038 h 5316568"/>
                  <a:gd name="connsiteX208" fmla="*/ 2390763 w 8126844"/>
                  <a:gd name="connsiteY208" fmla="*/ 2250638 h 5316568"/>
                  <a:gd name="connsiteX209" fmla="*/ 3157245 w 8126844"/>
                  <a:gd name="connsiteY209" fmla="*/ 2465791 h 5316568"/>
                  <a:gd name="connsiteX210" fmla="*/ 3708574 w 8126844"/>
                  <a:gd name="connsiteY210" fmla="*/ 2600262 h 5316568"/>
                  <a:gd name="connsiteX211" fmla="*/ 4165774 w 8126844"/>
                  <a:gd name="connsiteY211" fmla="*/ 2573368 h 5316568"/>
                  <a:gd name="connsiteX212" fmla="*/ 4394374 w 8126844"/>
                  <a:gd name="connsiteY212" fmla="*/ 2546474 h 5316568"/>
                  <a:gd name="connsiteX213" fmla="*/ 4407821 w 8126844"/>
                  <a:gd name="connsiteY213" fmla="*/ 2358215 h 5316568"/>
                  <a:gd name="connsiteX214" fmla="*/ 4192668 w 8126844"/>
                  <a:gd name="connsiteY214" fmla="*/ 2317874 h 5316568"/>
                  <a:gd name="connsiteX215" fmla="*/ 4031304 w 8126844"/>
                  <a:gd name="connsiteY215" fmla="*/ 2358215 h 5316568"/>
                  <a:gd name="connsiteX216" fmla="*/ 4031304 w 8126844"/>
                  <a:gd name="connsiteY216" fmla="*/ 2183403 h 5316568"/>
                  <a:gd name="connsiteX217" fmla="*/ 4448163 w 8126844"/>
                  <a:gd name="connsiteY217" fmla="*/ 2062380 h 5316568"/>
                  <a:gd name="connsiteX218" fmla="*/ 4703657 w 8126844"/>
                  <a:gd name="connsiteY218" fmla="*/ 1954803 h 5316568"/>
                  <a:gd name="connsiteX219" fmla="*/ 4689464 w 8126844"/>
                  <a:gd name="connsiteY219" fmla="*/ 1695630 h 5316568"/>
                  <a:gd name="connsiteX220" fmla="*/ 4404220 w 8126844"/>
                  <a:gd name="connsiteY220" fmla="*/ 1779653 h 5316568"/>
                  <a:gd name="connsiteX221" fmla="*/ 3946516 w 8126844"/>
                  <a:gd name="connsiteY221" fmla="*/ 1890062 h 5316568"/>
                  <a:gd name="connsiteX222" fmla="*/ 3587828 w 8126844"/>
                  <a:gd name="connsiteY222" fmla="*/ 1917536 h 5316568"/>
                  <a:gd name="connsiteX223" fmla="*/ 3507117 w 8126844"/>
                  <a:gd name="connsiteY223" fmla="*/ 1882877 h 5316568"/>
                  <a:gd name="connsiteX224" fmla="*/ 3506224 w 8126844"/>
                  <a:gd name="connsiteY22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507094 w 8126844"/>
                  <a:gd name="connsiteY200" fmla="*/ 1688869 h 5316568"/>
                  <a:gd name="connsiteX201" fmla="*/ 3151244 w 8126844"/>
                  <a:gd name="connsiteY201" fmla="*/ 1759739 h 5316568"/>
                  <a:gd name="connsiteX202" fmla="*/ 3307900 w 8126844"/>
                  <a:gd name="connsiteY202" fmla="*/ 1789581 h 5316568"/>
                  <a:gd name="connsiteX203" fmla="*/ 3317485 w 8126844"/>
                  <a:gd name="connsiteY203" fmla="*/ 1904994 h 5316568"/>
                  <a:gd name="connsiteX204" fmla="*/ 3018026 w 8126844"/>
                  <a:gd name="connsiteY204" fmla="*/ 1943550 h 5316568"/>
                  <a:gd name="connsiteX205" fmla="*/ 2813315 w 8126844"/>
                  <a:gd name="connsiteY205" fmla="*/ 1916341 h 5316568"/>
                  <a:gd name="connsiteX206" fmla="*/ 2245469 w 8126844"/>
                  <a:gd name="connsiteY206" fmla="*/ 1787880 h 5316568"/>
                  <a:gd name="connsiteX207" fmla="*/ 1841545 w 8126844"/>
                  <a:gd name="connsiteY207" fmla="*/ 1667372 h 5316568"/>
                  <a:gd name="connsiteX208" fmla="*/ 1879774 w 8126844"/>
                  <a:gd name="connsiteY208" fmla="*/ 2022038 h 5316568"/>
                  <a:gd name="connsiteX209" fmla="*/ 2390763 w 8126844"/>
                  <a:gd name="connsiteY209" fmla="*/ 2250638 h 5316568"/>
                  <a:gd name="connsiteX210" fmla="*/ 3157245 w 8126844"/>
                  <a:gd name="connsiteY210" fmla="*/ 2465791 h 5316568"/>
                  <a:gd name="connsiteX211" fmla="*/ 3708574 w 8126844"/>
                  <a:gd name="connsiteY211" fmla="*/ 2600262 h 5316568"/>
                  <a:gd name="connsiteX212" fmla="*/ 4165774 w 8126844"/>
                  <a:gd name="connsiteY212" fmla="*/ 2573368 h 5316568"/>
                  <a:gd name="connsiteX213" fmla="*/ 4394374 w 8126844"/>
                  <a:gd name="connsiteY213" fmla="*/ 2546474 h 5316568"/>
                  <a:gd name="connsiteX214" fmla="*/ 4407821 w 8126844"/>
                  <a:gd name="connsiteY214" fmla="*/ 2358215 h 5316568"/>
                  <a:gd name="connsiteX215" fmla="*/ 4192668 w 8126844"/>
                  <a:gd name="connsiteY215" fmla="*/ 2317874 h 5316568"/>
                  <a:gd name="connsiteX216" fmla="*/ 4031304 w 8126844"/>
                  <a:gd name="connsiteY216" fmla="*/ 2358215 h 5316568"/>
                  <a:gd name="connsiteX217" fmla="*/ 4031304 w 8126844"/>
                  <a:gd name="connsiteY217" fmla="*/ 2183403 h 5316568"/>
                  <a:gd name="connsiteX218" fmla="*/ 4448163 w 8126844"/>
                  <a:gd name="connsiteY218" fmla="*/ 2062380 h 5316568"/>
                  <a:gd name="connsiteX219" fmla="*/ 4703657 w 8126844"/>
                  <a:gd name="connsiteY219" fmla="*/ 1954803 h 5316568"/>
                  <a:gd name="connsiteX220" fmla="*/ 4689464 w 8126844"/>
                  <a:gd name="connsiteY220" fmla="*/ 1695630 h 5316568"/>
                  <a:gd name="connsiteX221" fmla="*/ 4404220 w 8126844"/>
                  <a:gd name="connsiteY221" fmla="*/ 1779653 h 5316568"/>
                  <a:gd name="connsiteX222" fmla="*/ 3946516 w 8126844"/>
                  <a:gd name="connsiteY222" fmla="*/ 1890062 h 5316568"/>
                  <a:gd name="connsiteX223" fmla="*/ 3587828 w 8126844"/>
                  <a:gd name="connsiteY223" fmla="*/ 1917536 h 5316568"/>
                  <a:gd name="connsiteX224" fmla="*/ 3507117 w 8126844"/>
                  <a:gd name="connsiteY224" fmla="*/ 1882877 h 5316568"/>
                  <a:gd name="connsiteX225" fmla="*/ 3506224 w 8126844"/>
                  <a:gd name="connsiteY22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507094 w 8126844"/>
                  <a:gd name="connsiteY200" fmla="*/ 1688869 h 5316568"/>
                  <a:gd name="connsiteX201" fmla="*/ 2919966 w 8126844"/>
                  <a:gd name="connsiteY201" fmla="*/ 1758733 h 5316568"/>
                  <a:gd name="connsiteX202" fmla="*/ 3151244 w 8126844"/>
                  <a:gd name="connsiteY202" fmla="*/ 1759739 h 5316568"/>
                  <a:gd name="connsiteX203" fmla="*/ 3307900 w 8126844"/>
                  <a:gd name="connsiteY203" fmla="*/ 1789581 h 5316568"/>
                  <a:gd name="connsiteX204" fmla="*/ 3317485 w 8126844"/>
                  <a:gd name="connsiteY204" fmla="*/ 1904994 h 5316568"/>
                  <a:gd name="connsiteX205" fmla="*/ 3018026 w 8126844"/>
                  <a:gd name="connsiteY205" fmla="*/ 1943550 h 5316568"/>
                  <a:gd name="connsiteX206" fmla="*/ 2813315 w 8126844"/>
                  <a:gd name="connsiteY206" fmla="*/ 1916341 h 5316568"/>
                  <a:gd name="connsiteX207" fmla="*/ 2245469 w 8126844"/>
                  <a:gd name="connsiteY207" fmla="*/ 1787880 h 5316568"/>
                  <a:gd name="connsiteX208" fmla="*/ 1841545 w 8126844"/>
                  <a:gd name="connsiteY208" fmla="*/ 1667372 h 5316568"/>
                  <a:gd name="connsiteX209" fmla="*/ 1879774 w 8126844"/>
                  <a:gd name="connsiteY209" fmla="*/ 2022038 h 5316568"/>
                  <a:gd name="connsiteX210" fmla="*/ 2390763 w 8126844"/>
                  <a:gd name="connsiteY210" fmla="*/ 2250638 h 5316568"/>
                  <a:gd name="connsiteX211" fmla="*/ 3157245 w 8126844"/>
                  <a:gd name="connsiteY211" fmla="*/ 2465791 h 5316568"/>
                  <a:gd name="connsiteX212" fmla="*/ 3708574 w 8126844"/>
                  <a:gd name="connsiteY212" fmla="*/ 2600262 h 5316568"/>
                  <a:gd name="connsiteX213" fmla="*/ 4165774 w 8126844"/>
                  <a:gd name="connsiteY213" fmla="*/ 2573368 h 5316568"/>
                  <a:gd name="connsiteX214" fmla="*/ 4394374 w 8126844"/>
                  <a:gd name="connsiteY214" fmla="*/ 2546474 h 5316568"/>
                  <a:gd name="connsiteX215" fmla="*/ 4407821 w 8126844"/>
                  <a:gd name="connsiteY215" fmla="*/ 2358215 h 5316568"/>
                  <a:gd name="connsiteX216" fmla="*/ 4192668 w 8126844"/>
                  <a:gd name="connsiteY216" fmla="*/ 2317874 h 5316568"/>
                  <a:gd name="connsiteX217" fmla="*/ 4031304 w 8126844"/>
                  <a:gd name="connsiteY217" fmla="*/ 2358215 h 5316568"/>
                  <a:gd name="connsiteX218" fmla="*/ 4031304 w 8126844"/>
                  <a:gd name="connsiteY218" fmla="*/ 2183403 h 5316568"/>
                  <a:gd name="connsiteX219" fmla="*/ 4448163 w 8126844"/>
                  <a:gd name="connsiteY219" fmla="*/ 2062380 h 5316568"/>
                  <a:gd name="connsiteX220" fmla="*/ 4703657 w 8126844"/>
                  <a:gd name="connsiteY220" fmla="*/ 1954803 h 5316568"/>
                  <a:gd name="connsiteX221" fmla="*/ 4689464 w 8126844"/>
                  <a:gd name="connsiteY221" fmla="*/ 1695630 h 5316568"/>
                  <a:gd name="connsiteX222" fmla="*/ 4404220 w 8126844"/>
                  <a:gd name="connsiteY222" fmla="*/ 1779653 h 5316568"/>
                  <a:gd name="connsiteX223" fmla="*/ 3946516 w 8126844"/>
                  <a:gd name="connsiteY223" fmla="*/ 1890062 h 5316568"/>
                  <a:gd name="connsiteX224" fmla="*/ 3587828 w 8126844"/>
                  <a:gd name="connsiteY224" fmla="*/ 1917536 h 5316568"/>
                  <a:gd name="connsiteX225" fmla="*/ 3507117 w 8126844"/>
                  <a:gd name="connsiteY225" fmla="*/ 1882877 h 5316568"/>
                  <a:gd name="connsiteX226" fmla="*/ 3506224 w 8126844"/>
                  <a:gd name="connsiteY22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507094 w 8126844"/>
                  <a:gd name="connsiteY200" fmla="*/ 1688869 h 5316568"/>
                  <a:gd name="connsiteX201" fmla="*/ 2919966 w 8126844"/>
                  <a:gd name="connsiteY201" fmla="*/ 1758733 h 5316568"/>
                  <a:gd name="connsiteX202" fmla="*/ 3159419 w 8126844"/>
                  <a:gd name="connsiteY202" fmla="*/ 1778179 h 5316568"/>
                  <a:gd name="connsiteX203" fmla="*/ 3307900 w 8126844"/>
                  <a:gd name="connsiteY203" fmla="*/ 1789581 h 5316568"/>
                  <a:gd name="connsiteX204" fmla="*/ 3317485 w 8126844"/>
                  <a:gd name="connsiteY204" fmla="*/ 1904994 h 5316568"/>
                  <a:gd name="connsiteX205" fmla="*/ 3018026 w 8126844"/>
                  <a:gd name="connsiteY205" fmla="*/ 1943550 h 5316568"/>
                  <a:gd name="connsiteX206" fmla="*/ 2813315 w 8126844"/>
                  <a:gd name="connsiteY206" fmla="*/ 1916341 h 5316568"/>
                  <a:gd name="connsiteX207" fmla="*/ 2245469 w 8126844"/>
                  <a:gd name="connsiteY207" fmla="*/ 1787880 h 5316568"/>
                  <a:gd name="connsiteX208" fmla="*/ 1841545 w 8126844"/>
                  <a:gd name="connsiteY208" fmla="*/ 1667372 h 5316568"/>
                  <a:gd name="connsiteX209" fmla="*/ 1879774 w 8126844"/>
                  <a:gd name="connsiteY209" fmla="*/ 2022038 h 5316568"/>
                  <a:gd name="connsiteX210" fmla="*/ 2390763 w 8126844"/>
                  <a:gd name="connsiteY210" fmla="*/ 2250638 h 5316568"/>
                  <a:gd name="connsiteX211" fmla="*/ 3157245 w 8126844"/>
                  <a:gd name="connsiteY211" fmla="*/ 2465791 h 5316568"/>
                  <a:gd name="connsiteX212" fmla="*/ 3708574 w 8126844"/>
                  <a:gd name="connsiteY212" fmla="*/ 2600262 h 5316568"/>
                  <a:gd name="connsiteX213" fmla="*/ 4165774 w 8126844"/>
                  <a:gd name="connsiteY213" fmla="*/ 2573368 h 5316568"/>
                  <a:gd name="connsiteX214" fmla="*/ 4394374 w 8126844"/>
                  <a:gd name="connsiteY214" fmla="*/ 2546474 h 5316568"/>
                  <a:gd name="connsiteX215" fmla="*/ 4407821 w 8126844"/>
                  <a:gd name="connsiteY215" fmla="*/ 2358215 h 5316568"/>
                  <a:gd name="connsiteX216" fmla="*/ 4192668 w 8126844"/>
                  <a:gd name="connsiteY216" fmla="*/ 2317874 h 5316568"/>
                  <a:gd name="connsiteX217" fmla="*/ 4031304 w 8126844"/>
                  <a:gd name="connsiteY217" fmla="*/ 2358215 h 5316568"/>
                  <a:gd name="connsiteX218" fmla="*/ 4031304 w 8126844"/>
                  <a:gd name="connsiteY218" fmla="*/ 2183403 h 5316568"/>
                  <a:gd name="connsiteX219" fmla="*/ 4448163 w 8126844"/>
                  <a:gd name="connsiteY219" fmla="*/ 2062380 h 5316568"/>
                  <a:gd name="connsiteX220" fmla="*/ 4703657 w 8126844"/>
                  <a:gd name="connsiteY220" fmla="*/ 1954803 h 5316568"/>
                  <a:gd name="connsiteX221" fmla="*/ 4689464 w 8126844"/>
                  <a:gd name="connsiteY221" fmla="*/ 1695630 h 5316568"/>
                  <a:gd name="connsiteX222" fmla="*/ 4404220 w 8126844"/>
                  <a:gd name="connsiteY222" fmla="*/ 1779653 h 5316568"/>
                  <a:gd name="connsiteX223" fmla="*/ 3946516 w 8126844"/>
                  <a:gd name="connsiteY223" fmla="*/ 1890062 h 5316568"/>
                  <a:gd name="connsiteX224" fmla="*/ 3587828 w 8126844"/>
                  <a:gd name="connsiteY224" fmla="*/ 1917536 h 5316568"/>
                  <a:gd name="connsiteX225" fmla="*/ 3507117 w 8126844"/>
                  <a:gd name="connsiteY225" fmla="*/ 1882877 h 5316568"/>
                  <a:gd name="connsiteX226" fmla="*/ 3506224 w 8126844"/>
                  <a:gd name="connsiteY22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507094 w 8126844"/>
                  <a:gd name="connsiteY200" fmla="*/ 1688869 h 5316568"/>
                  <a:gd name="connsiteX201" fmla="*/ 2919966 w 8126844"/>
                  <a:gd name="connsiteY201" fmla="*/ 1758733 h 5316568"/>
                  <a:gd name="connsiteX202" fmla="*/ 3147381 w 8126844"/>
                  <a:gd name="connsiteY202" fmla="*/ 1760602 h 5316568"/>
                  <a:gd name="connsiteX203" fmla="*/ 3307900 w 8126844"/>
                  <a:gd name="connsiteY203" fmla="*/ 1789581 h 5316568"/>
                  <a:gd name="connsiteX204" fmla="*/ 3317485 w 8126844"/>
                  <a:gd name="connsiteY204" fmla="*/ 1904994 h 5316568"/>
                  <a:gd name="connsiteX205" fmla="*/ 3018026 w 8126844"/>
                  <a:gd name="connsiteY205" fmla="*/ 1943550 h 5316568"/>
                  <a:gd name="connsiteX206" fmla="*/ 2813315 w 8126844"/>
                  <a:gd name="connsiteY206" fmla="*/ 1916341 h 5316568"/>
                  <a:gd name="connsiteX207" fmla="*/ 2245469 w 8126844"/>
                  <a:gd name="connsiteY207" fmla="*/ 1787880 h 5316568"/>
                  <a:gd name="connsiteX208" fmla="*/ 1841545 w 8126844"/>
                  <a:gd name="connsiteY208" fmla="*/ 1667372 h 5316568"/>
                  <a:gd name="connsiteX209" fmla="*/ 1879774 w 8126844"/>
                  <a:gd name="connsiteY209" fmla="*/ 2022038 h 5316568"/>
                  <a:gd name="connsiteX210" fmla="*/ 2390763 w 8126844"/>
                  <a:gd name="connsiteY210" fmla="*/ 2250638 h 5316568"/>
                  <a:gd name="connsiteX211" fmla="*/ 3157245 w 8126844"/>
                  <a:gd name="connsiteY211" fmla="*/ 2465791 h 5316568"/>
                  <a:gd name="connsiteX212" fmla="*/ 3708574 w 8126844"/>
                  <a:gd name="connsiteY212" fmla="*/ 2600262 h 5316568"/>
                  <a:gd name="connsiteX213" fmla="*/ 4165774 w 8126844"/>
                  <a:gd name="connsiteY213" fmla="*/ 2573368 h 5316568"/>
                  <a:gd name="connsiteX214" fmla="*/ 4394374 w 8126844"/>
                  <a:gd name="connsiteY214" fmla="*/ 2546474 h 5316568"/>
                  <a:gd name="connsiteX215" fmla="*/ 4407821 w 8126844"/>
                  <a:gd name="connsiteY215" fmla="*/ 2358215 h 5316568"/>
                  <a:gd name="connsiteX216" fmla="*/ 4192668 w 8126844"/>
                  <a:gd name="connsiteY216" fmla="*/ 2317874 h 5316568"/>
                  <a:gd name="connsiteX217" fmla="*/ 4031304 w 8126844"/>
                  <a:gd name="connsiteY217" fmla="*/ 2358215 h 5316568"/>
                  <a:gd name="connsiteX218" fmla="*/ 4031304 w 8126844"/>
                  <a:gd name="connsiteY218" fmla="*/ 2183403 h 5316568"/>
                  <a:gd name="connsiteX219" fmla="*/ 4448163 w 8126844"/>
                  <a:gd name="connsiteY219" fmla="*/ 2062380 h 5316568"/>
                  <a:gd name="connsiteX220" fmla="*/ 4703657 w 8126844"/>
                  <a:gd name="connsiteY220" fmla="*/ 1954803 h 5316568"/>
                  <a:gd name="connsiteX221" fmla="*/ 4689464 w 8126844"/>
                  <a:gd name="connsiteY221" fmla="*/ 1695630 h 5316568"/>
                  <a:gd name="connsiteX222" fmla="*/ 4404220 w 8126844"/>
                  <a:gd name="connsiteY222" fmla="*/ 1779653 h 5316568"/>
                  <a:gd name="connsiteX223" fmla="*/ 3946516 w 8126844"/>
                  <a:gd name="connsiteY223" fmla="*/ 1890062 h 5316568"/>
                  <a:gd name="connsiteX224" fmla="*/ 3587828 w 8126844"/>
                  <a:gd name="connsiteY224" fmla="*/ 1917536 h 5316568"/>
                  <a:gd name="connsiteX225" fmla="*/ 3507117 w 8126844"/>
                  <a:gd name="connsiteY225" fmla="*/ 1882877 h 5316568"/>
                  <a:gd name="connsiteX226" fmla="*/ 3506224 w 8126844"/>
                  <a:gd name="connsiteY22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489471 w 8126844"/>
                  <a:gd name="connsiteY200" fmla="*/ 1664430 h 5316568"/>
                  <a:gd name="connsiteX201" fmla="*/ 2919966 w 8126844"/>
                  <a:gd name="connsiteY201" fmla="*/ 1758733 h 5316568"/>
                  <a:gd name="connsiteX202" fmla="*/ 3147381 w 8126844"/>
                  <a:gd name="connsiteY202" fmla="*/ 1760602 h 5316568"/>
                  <a:gd name="connsiteX203" fmla="*/ 3307900 w 8126844"/>
                  <a:gd name="connsiteY203" fmla="*/ 1789581 h 5316568"/>
                  <a:gd name="connsiteX204" fmla="*/ 3317485 w 8126844"/>
                  <a:gd name="connsiteY204" fmla="*/ 1904994 h 5316568"/>
                  <a:gd name="connsiteX205" fmla="*/ 3018026 w 8126844"/>
                  <a:gd name="connsiteY205" fmla="*/ 1943550 h 5316568"/>
                  <a:gd name="connsiteX206" fmla="*/ 2813315 w 8126844"/>
                  <a:gd name="connsiteY206" fmla="*/ 1916341 h 5316568"/>
                  <a:gd name="connsiteX207" fmla="*/ 2245469 w 8126844"/>
                  <a:gd name="connsiteY207" fmla="*/ 1787880 h 5316568"/>
                  <a:gd name="connsiteX208" fmla="*/ 1841545 w 8126844"/>
                  <a:gd name="connsiteY208" fmla="*/ 1667372 h 5316568"/>
                  <a:gd name="connsiteX209" fmla="*/ 1879774 w 8126844"/>
                  <a:gd name="connsiteY209" fmla="*/ 2022038 h 5316568"/>
                  <a:gd name="connsiteX210" fmla="*/ 2390763 w 8126844"/>
                  <a:gd name="connsiteY210" fmla="*/ 2250638 h 5316568"/>
                  <a:gd name="connsiteX211" fmla="*/ 3157245 w 8126844"/>
                  <a:gd name="connsiteY211" fmla="*/ 2465791 h 5316568"/>
                  <a:gd name="connsiteX212" fmla="*/ 3708574 w 8126844"/>
                  <a:gd name="connsiteY212" fmla="*/ 2600262 h 5316568"/>
                  <a:gd name="connsiteX213" fmla="*/ 4165774 w 8126844"/>
                  <a:gd name="connsiteY213" fmla="*/ 2573368 h 5316568"/>
                  <a:gd name="connsiteX214" fmla="*/ 4394374 w 8126844"/>
                  <a:gd name="connsiteY214" fmla="*/ 2546474 h 5316568"/>
                  <a:gd name="connsiteX215" fmla="*/ 4407821 w 8126844"/>
                  <a:gd name="connsiteY215" fmla="*/ 2358215 h 5316568"/>
                  <a:gd name="connsiteX216" fmla="*/ 4192668 w 8126844"/>
                  <a:gd name="connsiteY216" fmla="*/ 2317874 h 5316568"/>
                  <a:gd name="connsiteX217" fmla="*/ 4031304 w 8126844"/>
                  <a:gd name="connsiteY217" fmla="*/ 2358215 h 5316568"/>
                  <a:gd name="connsiteX218" fmla="*/ 4031304 w 8126844"/>
                  <a:gd name="connsiteY218" fmla="*/ 2183403 h 5316568"/>
                  <a:gd name="connsiteX219" fmla="*/ 4448163 w 8126844"/>
                  <a:gd name="connsiteY219" fmla="*/ 2062380 h 5316568"/>
                  <a:gd name="connsiteX220" fmla="*/ 4703657 w 8126844"/>
                  <a:gd name="connsiteY220" fmla="*/ 1954803 h 5316568"/>
                  <a:gd name="connsiteX221" fmla="*/ 4689464 w 8126844"/>
                  <a:gd name="connsiteY221" fmla="*/ 1695630 h 5316568"/>
                  <a:gd name="connsiteX222" fmla="*/ 4404220 w 8126844"/>
                  <a:gd name="connsiteY222" fmla="*/ 1779653 h 5316568"/>
                  <a:gd name="connsiteX223" fmla="*/ 3946516 w 8126844"/>
                  <a:gd name="connsiteY223" fmla="*/ 1890062 h 5316568"/>
                  <a:gd name="connsiteX224" fmla="*/ 3587828 w 8126844"/>
                  <a:gd name="connsiteY224" fmla="*/ 1917536 h 5316568"/>
                  <a:gd name="connsiteX225" fmla="*/ 3507117 w 8126844"/>
                  <a:gd name="connsiteY225" fmla="*/ 1882877 h 5316568"/>
                  <a:gd name="connsiteX226" fmla="*/ 3506224 w 8126844"/>
                  <a:gd name="connsiteY22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481340 w 8126844"/>
                  <a:gd name="connsiteY200" fmla="*/ 1682462 h 5316568"/>
                  <a:gd name="connsiteX201" fmla="*/ 2919966 w 8126844"/>
                  <a:gd name="connsiteY201" fmla="*/ 1758733 h 5316568"/>
                  <a:gd name="connsiteX202" fmla="*/ 3147381 w 8126844"/>
                  <a:gd name="connsiteY202" fmla="*/ 1760602 h 5316568"/>
                  <a:gd name="connsiteX203" fmla="*/ 3307900 w 8126844"/>
                  <a:gd name="connsiteY203" fmla="*/ 1789581 h 5316568"/>
                  <a:gd name="connsiteX204" fmla="*/ 3317485 w 8126844"/>
                  <a:gd name="connsiteY204" fmla="*/ 1904994 h 5316568"/>
                  <a:gd name="connsiteX205" fmla="*/ 3018026 w 8126844"/>
                  <a:gd name="connsiteY205" fmla="*/ 1943550 h 5316568"/>
                  <a:gd name="connsiteX206" fmla="*/ 2813315 w 8126844"/>
                  <a:gd name="connsiteY206" fmla="*/ 1916341 h 5316568"/>
                  <a:gd name="connsiteX207" fmla="*/ 2245469 w 8126844"/>
                  <a:gd name="connsiteY207" fmla="*/ 1787880 h 5316568"/>
                  <a:gd name="connsiteX208" fmla="*/ 1841545 w 8126844"/>
                  <a:gd name="connsiteY208" fmla="*/ 1667372 h 5316568"/>
                  <a:gd name="connsiteX209" fmla="*/ 1879774 w 8126844"/>
                  <a:gd name="connsiteY209" fmla="*/ 2022038 h 5316568"/>
                  <a:gd name="connsiteX210" fmla="*/ 2390763 w 8126844"/>
                  <a:gd name="connsiteY210" fmla="*/ 2250638 h 5316568"/>
                  <a:gd name="connsiteX211" fmla="*/ 3157245 w 8126844"/>
                  <a:gd name="connsiteY211" fmla="*/ 2465791 h 5316568"/>
                  <a:gd name="connsiteX212" fmla="*/ 3708574 w 8126844"/>
                  <a:gd name="connsiteY212" fmla="*/ 2600262 h 5316568"/>
                  <a:gd name="connsiteX213" fmla="*/ 4165774 w 8126844"/>
                  <a:gd name="connsiteY213" fmla="*/ 2573368 h 5316568"/>
                  <a:gd name="connsiteX214" fmla="*/ 4394374 w 8126844"/>
                  <a:gd name="connsiteY214" fmla="*/ 2546474 h 5316568"/>
                  <a:gd name="connsiteX215" fmla="*/ 4407821 w 8126844"/>
                  <a:gd name="connsiteY215" fmla="*/ 2358215 h 5316568"/>
                  <a:gd name="connsiteX216" fmla="*/ 4192668 w 8126844"/>
                  <a:gd name="connsiteY216" fmla="*/ 2317874 h 5316568"/>
                  <a:gd name="connsiteX217" fmla="*/ 4031304 w 8126844"/>
                  <a:gd name="connsiteY217" fmla="*/ 2358215 h 5316568"/>
                  <a:gd name="connsiteX218" fmla="*/ 4031304 w 8126844"/>
                  <a:gd name="connsiteY218" fmla="*/ 2183403 h 5316568"/>
                  <a:gd name="connsiteX219" fmla="*/ 4448163 w 8126844"/>
                  <a:gd name="connsiteY219" fmla="*/ 2062380 h 5316568"/>
                  <a:gd name="connsiteX220" fmla="*/ 4703657 w 8126844"/>
                  <a:gd name="connsiteY220" fmla="*/ 1954803 h 5316568"/>
                  <a:gd name="connsiteX221" fmla="*/ 4689464 w 8126844"/>
                  <a:gd name="connsiteY221" fmla="*/ 1695630 h 5316568"/>
                  <a:gd name="connsiteX222" fmla="*/ 4404220 w 8126844"/>
                  <a:gd name="connsiteY222" fmla="*/ 1779653 h 5316568"/>
                  <a:gd name="connsiteX223" fmla="*/ 3946516 w 8126844"/>
                  <a:gd name="connsiteY223" fmla="*/ 1890062 h 5316568"/>
                  <a:gd name="connsiteX224" fmla="*/ 3587828 w 8126844"/>
                  <a:gd name="connsiteY224" fmla="*/ 1917536 h 5316568"/>
                  <a:gd name="connsiteX225" fmla="*/ 3507117 w 8126844"/>
                  <a:gd name="connsiteY225" fmla="*/ 1882877 h 5316568"/>
                  <a:gd name="connsiteX226" fmla="*/ 3506224 w 8126844"/>
                  <a:gd name="connsiteY22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556947 w 8126844"/>
                  <a:gd name="connsiteY199" fmla="*/ 1228331 h 5316568"/>
                  <a:gd name="connsiteX200" fmla="*/ 1913812 w 8126844"/>
                  <a:gd name="connsiteY200" fmla="*/ 1464756 h 5316568"/>
                  <a:gd name="connsiteX201" fmla="*/ 2481340 w 8126844"/>
                  <a:gd name="connsiteY201" fmla="*/ 1682462 h 5316568"/>
                  <a:gd name="connsiteX202" fmla="*/ 2919966 w 8126844"/>
                  <a:gd name="connsiteY202" fmla="*/ 1758733 h 5316568"/>
                  <a:gd name="connsiteX203" fmla="*/ 3147381 w 8126844"/>
                  <a:gd name="connsiteY203" fmla="*/ 1760602 h 5316568"/>
                  <a:gd name="connsiteX204" fmla="*/ 3307900 w 8126844"/>
                  <a:gd name="connsiteY204" fmla="*/ 1789581 h 5316568"/>
                  <a:gd name="connsiteX205" fmla="*/ 3317485 w 8126844"/>
                  <a:gd name="connsiteY205" fmla="*/ 1904994 h 5316568"/>
                  <a:gd name="connsiteX206" fmla="*/ 3018026 w 8126844"/>
                  <a:gd name="connsiteY206" fmla="*/ 1943550 h 5316568"/>
                  <a:gd name="connsiteX207" fmla="*/ 2813315 w 8126844"/>
                  <a:gd name="connsiteY207" fmla="*/ 1916341 h 5316568"/>
                  <a:gd name="connsiteX208" fmla="*/ 2245469 w 8126844"/>
                  <a:gd name="connsiteY208" fmla="*/ 1787880 h 5316568"/>
                  <a:gd name="connsiteX209" fmla="*/ 1841545 w 8126844"/>
                  <a:gd name="connsiteY209" fmla="*/ 1667372 h 5316568"/>
                  <a:gd name="connsiteX210" fmla="*/ 1879774 w 8126844"/>
                  <a:gd name="connsiteY210" fmla="*/ 2022038 h 5316568"/>
                  <a:gd name="connsiteX211" fmla="*/ 2390763 w 8126844"/>
                  <a:gd name="connsiteY211" fmla="*/ 2250638 h 5316568"/>
                  <a:gd name="connsiteX212" fmla="*/ 3157245 w 8126844"/>
                  <a:gd name="connsiteY212" fmla="*/ 2465791 h 5316568"/>
                  <a:gd name="connsiteX213" fmla="*/ 3708574 w 8126844"/>
                  <a:gd name="connsiteY213" fmla="*/ 2600262 h 5316568"/>
                  <a:gd name="connsiteX214" fmla="*/ 4165774 w 8126844"/>
                  <a:gd name="connsiteY214" fmla="*/ 2573368 h 5316568"/>
                  <a:gd name="connsiteX215" fmla="*/ 4394374 w 8126844"/>
                  <a:gd name="connsiteY215" fmla="*/ 2546474 h 5316568"/>
                  <a:gd name="connsiteX216" fmla="*/ 4407821 w 8126844"/>
                  <a:gd name="connsiteY216" fmla="*/ 2358215 h 5316568"/>
                  <a:gd name="connsiteX217" fmla="*/ 4192668 w 8126844"/>
                  <a:gd name="connsiteY217" fmla="*/ 2317874 h 5316568"/>
                  <a:gd name="connsiteX218" fmla="*/ 4031304 w 8126844"/>
                  <a:gd name="connsiteY218" fmla="*/ 2358215 h 5316568"/>
                  <a:gd name="connsiteX219" fmla="*/ 4031304 w 8126844"/>
                  <a:gd name="connsiteY219" fmla="*/ 2183403 h 5316568"/>
                  <a:gd name="connsiteX220" fmla="*/ 4448163 w 8126844"/>
                  <a:gd name="connsiteY220" fmla="*/ 2062380 h 5316568"/>
                  <a:gd name="connsiteX221" fmla="*/ 4703657 w 8126844"/>
                  <a:gd name="connsiteY221" fmla="*/ 1954803 h 5316568"/>
                  <a:gd name="connsiteX222" fmla="*/ 4689464 w 8126844"/>
                  <a:gd name="connsiteY222" fmla="*/ 1695630 h 5316568"/>
                  <a:gd name="connsiteX223" fmla="*/ 4404220 w 8126844"/>
                  <a:gd name="connsiteY223" fmla="*/ 1779653 h 5316568"/>
                  <a:gd name="connsiteX224" fmla="*/ 3946516 w 8126844"/>
                  <a:gd name="connsiteY224" fmla="*/ 1890062 h 5316568"/>
                  <a:gd name="connsiteX225" fmla="*/ 3587828 w 8126844"/>
                  <a:gd name="connsiteY225" fmla="*/ 1917536 h 5316568"/>
                  <a:gd name="connsiteX226" fmla="*/ 3507117 w 8126844"/>
                  <a:gd name="connsiteY226" fmla="*/ 1882877 h 5316568"/>
                  <a:gd name="connsiteX227" fmla="*/ 3506224 w 8126844"/>
                  <a:gd name="connsiteY227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556947 w 8126844"/>
                  <a:gd name="connsiteY199" fmla="*/ 1228331 h 5316568"/>
                  <a:gd name="connsiteX200" fmla="*/ 1913812 w 8126844"/>
                  <a:gd name="connsiteY200" fmla="*/ 1464756 h 5316568"/>
                  <a:gd name="connsiteX201" fmla="*/ 2481340 w 8126844"/>
                  <a:gd name="connsiteY201" fmla="*/ 1682462 h 5316568"/>
                  <a:gd name="connsiteX202" fmla="*/ 2919966 w 8126844"/>
                  <a:gd name="connsiteY202" fmla="*/ 1758733 h 5316568"/>
                  <a:gd name="connsiteX203" fmla="*/ 3147381 w 8126844"/>
                  <a:gd name="connsiteY203" fmla="*/ 1760602 h 5316568"/>
                  <a:gd name="connsiteX204" fmla="*/ 3307900 w 8126844"/>
                  <a:gd name="connsiteY204" fmla="*/ 1789581 h 5316568"/>
                  <a:gd name="connsiteX205" fmla="*/ 3317485 w 8126844"/>
                  <a:gd name="connsiteY205" fmla="*/ 1904994 h 5316568"/>
                  <a:gd name="connsiteX206" fmla="*/ 3018026 w 8126844"/>
                  <a:gd name="connsiteY206" fmla="*/ 1943550 h 5316568"/>
                  <a:gd name="connsiteX207" fmla="*/ 2768664 w 8126844"/>
                  <a:gd name="connsiteY207" fmla="*/ 1897946 h 5316568"/>
                  <a:gd name="connsiteX208" fmla="*/ 2245469 w 8126844"/>
                  <a:gd name="connsiteY208" fmla="*/ 1787880 h 5316568"/>
                  <a:gd name="connsiteX209" fmla="*/ 1841545 w 8126844"/>
                  <a:gd name="connsiteY209" fmla="*/ 1667372 h 5316568"/>
                  <a:gd name="connsiteX210" fmla="*/ 1879774 w 8126844"/>
                  <a:gd name="connsiteY210" fmla="*/ 2022038 h 5316568"/>
                  <a:gd name="connsiteX211" fmla="*/ 2390763 w 8126844"/>
                  <a:gd name="connsiteY211" fmla="*/ 2250638 h 5316568"/>
                  <a:gd name="connsiteX212" fmla="*/ 3157245 w 8126844"/>
                  <a:gd name="connsiteY212" fmla="*/ 2465791 h 5316568"/>
                  <a:gd name="connsiteX213" fmla="*/ 3708574 w 8126844"/>
                  <a:gd name="connsiteY213" fmla="*/ 2600262 h 5316568"/>
                  <a:gd name="connsiteX214" fmla="*/ 4165774 w 8126844"/>
                  <a:gd name="connsiteY214" fmla="*/ 2573368 h 5316568"/>
                  <a:gd name="connsiteX215" fmla="*/ 4394374 w 8126844"/>
                  <a:gd name="connsiteY215" fmla="*/ 2546474 h 5316568"/>
                  <a:gd name="connsiteX216" fmla="*/ 4407821 w 8126844"/>
                  <a:gd name="connsiteY216" fmla="*/ 2358215 h 5316568"/>
                  <a:gd name="connsiteX217" fmla="*/ 4192668 w 8126844"/>
                  <a:gd name="connsiteY217" fmla="*/ 2317874 h 5316568"/>
                  <a:gd name="connsiteX218" fmla="*/ 4031304 w 8126844"/>
                  <a:gd name="connsiteY218" fmla="*/ 2358215 h 5316568"/>
                  <a:gd name="connsiteX219" fmla="*/ 4031304 w 8126844"/>
                  <a:gd name="connsiteY219" fmla="*/ 2183403 h 5316568"/>
                  <a:gd name="connsiteX220" fmla="*/ 4448163 w 8126844"/>
                  <a:gd name="connsiteY220" fmla="*/ 2062380 h 5316568"/>
                  <a:gd name="connsiteX221" fmla="*/ 4703657 w 8126844"/>
                  <a:gd name="connsiteY221" fmla="*/ 1954803 h 5316568"/>
                  <a:gd name="connsiteX222" fmla="*/ 4689464 w 8126844"/>
                  <a:gd name="connsiteY222" fmla="*/ 1695630 h 5316568"/>
                  <a:gd name="connsiteX223" fmla="*/ 4404220 w 8126844"/>
                  <a:gd name="connsiteY223" fmla="*/ 1779653 h 5316568"/>
                  <a:gd name="connsiteX224" fmla="*/ 3946516 w 8126844"/>
                  <a:gd name="connsiteY224" fmla="*/ 1890062 h 5316568"/>
                  <a:gd name="connsiteX225" fmla="*/ 3587828 w 8126844"/>
                  <a:gd name="connsiteY225" fmla="*/ 1917536 h 5316568"/>
                  <a:gd name="connsiteX226" fmla="*/ 3507117 w 8126844"/>
                  <a:gd name="connsiteY226" fmla="*/ 1882877 h 5316568"/>
                  <a:gd name="connsiteX227" fmla="*/ 3506224 w 8126844"/>
                  <a:gd name="connsiteY227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556947 w 8126844"/>
                  <a:gd name="connsiteY199" fmla="*/ 1228331 h 5316568"/>
                  <a:gd name="connsiteX200" fmla="*/ 1913812 w 8126844"/>
                  <a:gd name="connsiteY200" fmla="*/ 1464756 h 5316568"/>
                  <a:gd name="connsiteX201" fmla="*/ 2481340 w 8126844"/>
                  <a:gd name="connsiteY201" fmla="*/ 1682462 h 5316568"/>
                  <a:gd name="connsiteX202" fmla="*/ 2919966 w 8126844"/>
                  <a:gd name="connsiteY202" fmla="*/ 1758733 h 5316568"/>
                  <a:gd name="connsiteX203" fmla="*/ 3147381 w 8126844"/>
                  <a:gd name="connsiteY203" fmla="*/ 1760602 h 5316568"/>
                  <a:gd name="connsiteX204" fmla="*/ 3307900 w 8126844"/>
                  <a:gd name="connsiteY204" fmla="*/ 1789581 h 5316568"/>
                  <a:gd name="connsiteX205" fmla="*/ 3317485 w 8126844"/>
                  <a:gd name="connsiteY205" fmla="*/ 1904994 h 5316568"/>
                  <a:gd name="connsiteX206" fmla="*/ 3018026 w 8126844"/>
                  <a:gd name="connsiteY206" fmla="*/ 1943550 h 5316568"/>
                  <a:gd name="connsiteX207" fmla="*/ 2768664 w 8126844"/>
                  <a:gd name="connsiteY207" fmla="*/ 1897946 h 5316568"/>
                  <a:gd name="connsiteX208" fmla="*/ 2245469 w 8126844"/>
                  <a:gd name="connsiteY208" fmla="*/ 1787880 h 5316568"/>
                  <a:gd name="connsiteX209" fmla="*/ 1841545 w 8126844"/>
                  <a:gd name="connsiteY209" fmla="*/ 1667372 h 5316568"/>
                  <a:gd name="connsiteX210" fmla="*/ 1879774 w 8126844"/>
                  <a:gd name="connsiteY210" fmla="*/ 2022038 h 5316568"/>
                  <a:gd name="connsiteX211" fmla="*/ 2390763 w 8126844"/>
                  <a:gd name="connsiteY211" fmla="*/ 2250638 h 5316568"/>
                  <a:gd name="connsiteX212" fmla="*/ 3157245 w 8126844"/>
                  <a:gd name="connsiteY212" fmla="*/ 2465791 h 5316568"/>
                  <a:gd name="connsiteX213" fmla="*/ 3708574 w 8126844"/>
                  <a:gd name="connsiteY213" fmla="*/ 2600262 h 5316568"/>
                  <a:gd name="connsiteX214" fmla="*/ 4165774 w 8126844"/>
                  <a:gd name="connsiteY214" fmla="*/ 2573368 h 5316568"/>
                  <a:gd name="connsiteX215" fmla="*/ 4394374 w 8126844"/>
                  <a:gd name="connsiteY215" fmla="*/ 2546474 h 5316568"/>
                  <a:gd name="connsiteX216" fmla="*/ 4407821 w 8126844"/>
                  <a:gd name="connsiteY216" fmla="*/ 2358215 h 5316568"/>
                  <a:gd name="connsiteX217" fmla="*/ 4192668 w 8126844"/>
                  <a:gd name="connsiteY217" fmla="*/ 2317874 h 5316568"/>
                  <a:gd name="connsiteX218" fmla="*/ 4031304 w 8126844"/>
                  <a:gd name="connsiteY218" fmla="*/ 2358215 h 5316568"/>
                  <a:gd name="connsiteX219" fmla="*/ 4031304 w 8126844"/>
                  <a:gd name="connsiteY219" fmla="*/ 2183403 h 5316568"/>
                  <a:gd name="connsiteX220" fmla="*/ 4448163 w 8126844"/>
                  <a:gd name="connsiteY220" fmla="*/ 2062380 h 5316568"/>
                  <a:gd name="connsiteX221" fmla="*/ 4703657 w 8126844"/>
                  <a:gd name="connsiteY221" fmla="*/ 1954803 h 5316568"/>
                  <a:gd name="connsiteX222" fmla="*/ 4689464 w 8126844"/>
                  <a:gd name="connsiteY222" fmla="*/ 1695630 h 5316568"/>
                  <a:gd name="connsiteX223" fmla="*/ 4404220 w 8126844"/>
                  <a:gd name="connsiteY223" fmla="*/ 1779653 h 5316568"/>
                  <a:gd name="connsiteX224" fmla="*/ 3946516 w 8126844"/>
                  <a:gd name="connsiteY224" fmla="*/ 1890062 h 5316568"/>
                  <a:gd name="connsiteX225" fmla="*/ 3587828 w 8126844"/>
                  <a:gd name="connsiteY225" fmla="*/ 1917536 h 5316568"/>
                  <a:gd name="connsiteX226" fmla="*/ 3507117 w 8126844"/>
                  <a:gd name="connsiteY226" fmla="*/ 1882877 h 5316568"/>
                  <a:gd name="connsiteX227" fmla="*/ 3506224 w 8126844"/>
                  <a:gd name="connsiteY227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556947 w 8126844"/>
                  <a:gd name="connsiteY199" fmla="*/ 1228331 h 5316568"/>
                  <a:gd name="connsiteX200" fmla="*/ 1913812 w 8126844"/>
                  <a:gd name="connsiteY200" fmla="*/ 1464756 h 5316568"/>
                  <a:gd name="connsiteX201" fmla="*/ 2481340 w 8126844"/>
                  <a:gd name="connsiteY201" fmla="*/ 1682462 h 5316568"/>
                  <a:gd name="connsiteX202" fmla="*/ 2919966 w 8126844"/>
                  <a:gd name="connsiteY202" fmla="*/ 1758733 h 5316568"/>
                  <a:gd name="connsiteX203" fmla="*/ 3147381 w 8126844"/>
                  <a:gd name="connsiteY203" fmla="*/ 1760602 h 5316568"/>
                  <a:gd name="connsiteX204" fmla="*/ 3307900 w 8126844"/>
                  <a:gd name="connsiteY204" fmla="*/ 1789581 h 5316568"/>
                  <a:gd name="connsiteX205" fmla="*/ 3317485 w 8126844"/>
                  <a:gd name="connsiteY205" fmla="*/ 1904994 h 5316568"/>
                  <a:gd name="connsiteX206" fmla="*/ 3018026 w 8126844"/>
                  <a:gd name="connsiteY206" fmla="*/ 1943550 h 5316568"/>
                  <a:gd name="connsiteX207" fmla="*/ 2768664 w 8126844"/>
                  <a:gd name="connsiteY207" fmla="*/ 1897946 h 5316568"/>
                  <a:gd name="connsiteX208" fmla="*/ 2245469 w 8126844"/>
                  <a:gd name="connsiteY208" fmla="*/ 1787880 h 5316568"/>
                  <a:gd name="connsiteX209" fmla="*/ 1841545 w 8126844"/>
                  <a:gd name="connsiteY209" fmla="*/ 1667372 h 5316568"/>
                  <a:gd name="connsiteX210" fmla="*/ 1879774 w 8126844"/>
                  <a:gd name="connsiteY210" fmla="*/ 2022038 h 5316568"/>
                  <a:gd name="connsiteX211" fmla="*/ 2390763 w 8126844"/>
                  <a:gd name="connsiteY211" fmla="*/ 2250638 h 5316568"/>
                  <a:gd name="connsiteX212" fmla="*/ 3157245 w 8126844"/>
                  <a:gd name="connsiteY212" fmla="*/ 2465791 h 5316568"/>
                  <a:gd name="connsiteX213" fmla="*/ 3708574 w 8126844"/>
                  <a:gd name="connsiteY213" fmla="*/ 2600262 h 5316568"/>
                  <a:gd name="connsiteX214" fmla="*/ 4165774 w 8126844"/>
                  <a:gd name="connsiteY214" fmla="*/ 2573368 h 5316568"/>
                  <a:gd name="connsiteX215" fmla="*/ 4394374 w 8126844"/>
                  <a:gd name="connsiteY215" fmla="*/ 2546474 h 5316568"/>
                  <a:gd name="connsiteX216" fmla="*/ 4407821 w 8126844"/>
                  <a:gd name="connsiteY216" fmla="*/ 2358215 h 5316568"/>
                  <a:gd name="connsiteX217" fmla="*/ 4192668 w 8126844"/>
                  <a:gd name="connsiteY217" fmla="*/ 2317874 h 5316568"/>
                  <a:gd name="connsiteX218" fmla="*/ 4031304 w 8126844"/>
                  <a:gd name="connsiteY218" fmla="*/ 2358215 h 5316568"/>
                  <a:gd name="connsiteX219" fmla="*/ 4031304 w 8126844"/>
                  <a:gd name="connsiteY219" fmla="*/ 2183403 h 5316568"/>
                  <a:gd name="connsiteX220" fmla="*/ 4448163 w 8126844"/>
                  <a:gd name="connsiteY220" fmla="*/ 2062380 h 5316568"/>
                  <a:gd name="connsiteX221" fmla="*/ 4703657 w 8126844"/>
                  <a:gd name="connsiteY221" fmla="*/ 1954803 h 5316568"/>
                  <a:gd name="connsiteX222" fmla="*/ 4689464 w 8126844"/>
                  <a:gd name="connsiteY222" fmla="*/ 1695630 h 5316568"/>
                  <a:gd name="connsiteX223" fmla="*/ 4404220 w 8126844"/>
                  <a:gd name="connsiteY223" fmla="*/ 1779653 h 5316568"/>
                  <a:gd name="connsiteX224" fmla="*/ 3946516 w 8126844"/>
                  <a:gd name="connsiteY224" fmla="*/ 1890062 h 5316568"/>
                  <a:gd name="connsiteX225" fmla="*/ 3587828 w 8126844"/>
                  <a:gd name="connsiteY225" fmla="*/ 1917536 h 5316568"/>
                  <a:gd name="connsiteX226" fmla="*/ 3507117 w 8126844"/>
                  <a:gd name="connsiteY226" fmla="*/ 1882877 h 5316568"/>
                  <a:gd name="connsiteX227" fmla="*/ 3506224 w 8126844"/>
                  <a:gd name="connsiteY227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556947 w 8126844"/>
                  <a:gd name="connsiteY199" fmla="*/ 1228331 h 5316568"/>
                  <a:gd name="connsiteX200" fmla="*/ 1913812 w 8126844"/>
                  <a:gd name="connsiteY200" fmla="*/ 1464756 h 5316568"/>
                  <a:gd name="connsiteX201" fmla="*/ 2481340 w 8126844"/>
                  <a:gd name="connsiteY201" fmla="*/ 1682462 h 5316568"/>
                  <a:gd name="connsiteX202" fmla="*/ 2919966 w 8126844"/>
                  <a:gd name="connsiteY202" fmla="*/ 1758733 h 5316568"/>
                  <a:gd name="connsiteX203" fmla="*/ 3147381 w 8126844"/>
                  <a:gd name="connsiteY203" fmla="*/ 1760602 h 5316568"/>
                  <a:gd name="connsiteX204" fmla="*/ 3307900 w 8126844"/>
                  <a:gd name="connsiteY204" fmla="*/ 1789581 h 5316568"/>
                  <a:gd name="connsiteX205" fmla="*/ 3317485 w 8126844"/>
                  <a:gd name="connsiteY205" fmla="*/ 1904994 h 5316568"/>
                  <a:gd name="connsiteX206" fmla="*/ 3018026 w 8126844"/>
                  <a:gd name="connsiteY206" fmla="*/ 1943550 h 5316568"/>
                  <a:gd name="connsiteX207" fmla="*/ 2768664 w 8126844"/>
                  <a:gd name="connsiteY207" fmla="*/ 1897946 h 5316568"/>
                  <a:gd name="connsiteX208" fmla="*/ 2245469 w 8126844"/>
                  <a:gd name="connsiteY208" fmla="*/ 1787880 h 5316568"/>
                  <a:gd name="connsiteX209" fmla="*/ 1841545 w 8126844"/>
                  <a:gd name="connsiteY209" fmla="*/ 1667372 h 5316568"/>
                  <a:gd name="connsiteX210" fmla="*/ 1879774 w 8126844"/>
                  <a:gd name="connsiteY210" fmla="*/ 2022038 h 5316568"/>
                  <a:gd name="connsiteX211" fmla="*/ 2390763 w 8126844"/>
                  <a:gd name="connsiteY211" fmla="*/ 2250638 h 5316568"/>
                  <a:gd name="connsiteX212" fmla="*/ 3157245 w 8126844"/>
                  <a:gd name="connsiteY212" fmla="*/ 2465791 h 5316568"/>
                  <a:gd name="connsiteX213" fmla="*/ 3708574 w 8126844"/>
                  <a:gd name="connsiteY213" fmla="*/ 2600262 h 5316568"/>
                  <a:gd name="connsiteX214" fmla="*/ 4165774 w 8126844"/>
                  <a:gd name="connsiteY214" fmla="*/ 2573368 h 5316568"/>
                  <a:gd name="connsiteX215" fmla="*/ 4394374 w 8126844"/>
                  <a:gd name="connsiteY215" fmla="*/ 2546474 h 5316568"/>
                  <a:gd name="connsiteX216" fmla="*/ 4407821 w 8126844"/>
                  <a:gd name="connsiteY216" fmla="*/ 2358215 h 5316568"/>
                  <a:gd name="connsiteX217" fmla="*/ 4192668 w 8126844"/>
                  <a:gd name="connsiteY217" fmla="*/ 2317874 h 5316568"/>
                  <a:gd name="connsiteX218" fmla="*/ 4031304 w 8126844"/>
                  <a:gd name="connsiteY218" fmla="*/ 2358215 h 5316568"/>
                  <a:gd name="connsiteX219" fmla="*/ 4031304 w 8126844"/>
                  <a:gd name="connsiteY219" fmla="*/ 2183403 h 5316568"/>
                  <a:gd name="connsiteX220" fmla="*/ 4448163 w 8126844"/>
                  <a:gd name="connsiteY220" fmla="*/ 2062380 h 5316568"/>
                  <a:gd name="connsiteX221" fmla="*/ 4703657 w 8126844"/>
                  <a:gd name="connsiteY221" fmla="*/ 1954803 h 5316568"/>
                  <a:gd name="connsiteX222" fmla="*/ 4689464 w 8126844"/>
                  <a:gd name="connsiteY222" fmla="*/ 1695630 h 5316568"/>
                  <a:gd name="connsiteX223" fmla="*/ 4404220 w 8126844"/>
                  <a:gd name="connsiteY223" fmla="*/ 1779653 h 5316568"/>
                  <a:gd name="connsiteX224" fmla="*/ 3946516 w 8126844"/>
                  <a:gd name="connsiteY224" fmla="*/ 1890062 h 5316568"/>
                  <a:gd name="connsiteX225" fmla="*/ 3587828 w 8126844"/>
                  <a:gd name="connsiteY225" fmla="*/ 1917536 h 5316568"/>
                  <a:gd name="connsiteX226" fmla="*/ 3507117 w 8126844"/>
                  <a:gd name="connsiteY226" fmla="*/ 1882877 h 5316568"/>
                  <a:gd name="connsiteX227" fmla="*/ 3506224 w 8126844"/>
                  <a:gd name="connsiteY227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084445 w 8126844"/>
                  <a:gd name="connsiteY194" fmla="*/ 819131 h 5316568"/>
                  <a:gd name="connsiteX195" fmla="*/ 1225610 w 8126844"/>
                  <a:gd name="connsiteY195" fmla="*/ 815951 h 5316568"/>
                  <a:gd name="connsiteX196" fmla="*/ 1324944 w 8126844"/>
                  <a:gd name="connsiteY196" fmla="*/ 988324 h 5316568"/>
                  <a:gd name="connsiteX197" fmla="*/ 1499400 w 8126844"/>
                  <a:gd name="connsiteY197" fmla="*/ 1188496 h 5316568"/>
                  <a:gd name="connsiteX198" fmla="*/ 1556947 w 8126844"/>
                  <a:gd name="connsiteY198" fmla="*/ 1228331 h 5316568"/>
                  <a:gd name="connsiteX199" fmla="*/ 1913812 w 8126844"/>
                  <a:gd name="connsiteY199" fmla="*/ 1464756 h 5316568"/>
                  <a:gd name="connsiteX200" fmla="*/ 2481340 w 8126844"/>
                  <a:gd name="connsiteY200" fmla="*/ 1682462 h 5316568"/>
                  <a:gd name="connsiteX201" fmla="*/ 2919966 w 8126844"/>
                  <a:gd name="connsiteY201" fmla="*/ 1758733 h 5316568"/>
                  <a:gd name="connsiteX202" fmla="*/ 3147381 w 8126844"/>
                  <a:gd name="connsiteY202" fmla="*/ 1760602 h 5316568"/>
                  <a:gd name="connsiteX203" fmla="*/ 3307900 w 8126844"/>
                  <a:gd name="connsiteY203" fmla="*/ 1789581 h 5316568"/>
                  <a:gd name="connsiteX204" fmla="*/ 3317485 w 8126844"/>
                  <a:gd name="connsiteY204" fmla="*/ 1904994 h 5316568"/>
                  <a:gd name="connsiteX205" fmla="*/ 3018026 w 8126844"/>
                  <a:gd name="connsiteY205" fmla="*/ 1943550 h 5316568"/>
                  <a:gd name="connsiteX206" fmla="*/ 2768664 w 8126844"/>
                  <a:gd name="connsiteY206" fmla="*/ 1897946 h 5316568"/>
                  <a:gd name="connsiteX207" fmla="*/ 2245469 w 8126844"/>
                  <a:gd name="connsiteY207" fmla="*/ 1787880 h 5316568"/>
                  <a:gd name="connsiteX208" fmla="*/ 1841545 w 8126844"/>
                  <a:gd name="connsiteY208" fmla="*/ 1667372 h 5316568"/>
                  <a:gd name="connsiteX209" fmla="*/ 1879774 w 8126844"/>
                  <a:gd name="connsiteY209" fmla="*/ 2022038 h 5316568"/>
                  <a:gd name="connsiteX210" fmla="*/ 2390763 w 8126844"/>
                  <a:gd name="connsiteY210" fmla="*/ 2250638 h 5316568"/>
                  <a:gd name="connsiteX211" fmla="*/ 3157245 w 8126844"/>
                  <a:gd name="connsiteY211" fmla="*/ 2465791 h 5316568"/>
                  <a:gd name="connsiteX212" fmla="*/ 3708574 w 8126844"/>
                  <a:gd name="connsiteY212" fmla="*/ 2600262 h 5316568"/>
                  <a:gd name="connsiteX213" fmla="*/ 4165774 w 8126844"/>
                  <a:gd name="connsiteY213" fmla="*/ 2573368 h 5316568"/>
                  <a:gd name="connsiteX214" fmla="*/ 4394374 w 8126844"/>
                  <a:gd name="connsiteY214" fmla="*/ 2546474 h 5316568"/>
                  <a:gd name="connsiteX215" fmla="*/ 4407821 w 8126844"/>
                  <a:gd name="connsiteY215" fmla="*/ 2358215 h 5316568"/>
                  <a:gd name="connsiteX216" fmla="*/ 4192668 w 8126844"/>
                  <a:gd name="connsiteY216" fmla="*/ 2317874 h 5316568"/>
                  <a:gd name="connsiteX217" fmla="*/ 4031304 w 8126844"/>
                  <a:gd name="connsiteY217" fmla="*/ 2358215 h 5316568"/>
                  <a:gd name="connsiteX218" fmla="*/ 4031304 w 8126844"/>
                  <a:gd name="connsiteY218" fmla="*/ 2183403 h 5316568"/>
                  <a:gd name="connsiteX219" fmla="*/ 4448163 w 8126844"/>
                  <a:gd name="connsiteY219" fmla="*/ 2062380 h 5316568"/>
                  <a:gd name="connsiteX220" fmla="*/ 4703657 w 8126844"/>
                  <a:gd name="connsiteY220" fmla="*/ 1954803 h 5316568"/>
                  <a:gd name="connsiteX221" fmla="*/ 4689464 w 8126844"/>
                  <a:gd name="connsiteY221" fmla="*/ 1695630 h 5316568"/>
                  <a:gd name="connsiteX222" fmla="*/ 4404220 w 8126844"/>
                  <a:gd name="connsiteY222" fmla="*/ 1779653 h 5316568"/>
                  <a:gd name="connsiteX223" fmla="*/ 3946516 w 8126844"/>
                  <a:gd name="connsiteY223" fmla="*/ 1890062 h 5316568"/>
                  <a:gd name="connsiteX224" fmla="*/ 3587828 w 8126844"/>
                  <a:gd name="connsiteY224" fmla="*/ 1917536 h 5316568"/>
                  <a:gd name="connsiteX225" fmla="*/ 3507117 w 8126844"/>
                  <a:gd name="connsiteY225" fmla="*/ 1882877 h 5316568"/>
                  <a:gd name="connsiteX226" fmla="*/ 3506224 w 8126844"/>
                  <a:gd name="connsiteY22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084445 w 8126844"/>
                  <a:gd name="connsiteY194" fmla="*/ 819131 h 5316568"/>
                  <a:gd name="connsiteX195" fmla="*/ 1225610 w 8126844"/>
                  <a:gd name="connsiteY195" fmla="*/ 815951 h 5316568"/>
                  <a:gd name="connsiteX196" fmla="*/ 1324944 w 8126844"/>
                  <a:gd name="connsiteY196" fmla="*/ 988324 h 5316568"/>
                  <a:gd name="connsiteX197" fmla="*/ 1556947 w 8126844"/>
                  <a:gd name="connsiteY197" fmla="*/ 1228331 h 5316568"/>
                  <a:gd name="connsiteX198" fmla="*/ 1913812 w 8126844"/>
                  <a:gd name="connsiteY198" fmla="*/ 1464756 h 5316568"/>
                  <a:gd name="connsiteX199" fmla="*/ 2481340 w 8126844"/>
                  <a:gd name="connsiteY199" fmla="*/ 1682462 h 5316568"/>
                  <a:gd name="connsiteX200" fmla="*/ 2919966 w 8126844"/>
                  <a:gd name="connsiteY200" fmla="*/ 1758733 h 5316568"/>
                  <a:gd name="connsiteX201" fmla="*/ 3147381 w 8126844"/>
                  <a:gd name="connsiteY201" fmla="*/ 1760602 h 5316568"/>
                  <a:gd name="connsiteX202" fmla="*/ 3307900 w 8126844"/>
                  <a:gd name="connsiteY202" fmla="*/ 1789581 h 5316568"/>
                  <a:gd name="connsiteX203" fmla="*/ 3317485 w 8126844"/>
                  <a:gd name="connsiteY203" fmla="*/ 1904994 h 5316568"/>
                  <a:gd name="connsiteX204" fmla="*/ 3018026 w 8126844"/>
                  <a:gd name="connsiteY204" fmla="*/ 1943550 h 5316568"/>
                  <a:gd name="connsiteX205" fmla="*/ 2768664 w 8126844"/>
                  <a:gd name="connsiteY205" fmla="*/ 1897946 h 5316568"/>
                  <a:gd name="connsiteX206" fmla="*/ 2245469 w 8126844"/>
                  <a:gd name="connsiteY206" fmla="*/ 1787880 h 5316568"/>
                  <a:gd name="connsiteX207" fmla="*/ 1841545 w 8126844"/>
                  <a:gd name="connsiteY207" fmla="*/ 1667372 h 5316568"/>
                  <a:gd name="connsiteX208" fmla="*/ 1879774 w 8126844"/>
                  <a:gd name="connsiteY208" fmla="*/ 2022038 h 5316568"/>
                  <a:gd name="connsiteX209" fmla="*/ 2390763 w 8126844"/>
                  <a:gd name="connsiteY209" fmla="*/ 2250638 h 5316568"/>
                  <a:gd name="connsiteX210" fmla="*/ 3157245 w 8126844"/>
                  <a:gd name="connsiteY210" fmla="*/ 2465791 h 5316568"/>
                  <a:gd name="connsiteX211" fmla="*/ 3708574 w 8126844"/>
                  <a:gd name="connsiteY211" fmla="*/ 2600262 h 5316568"/>
                  <a:gd name="connsiteX212" fmla="*/ 4165774 w 8126844"/>
                  <a:gd name="connsiteY212" fmla="*/ 2573368 h 5316568"/>
                  <a:gd name="connsiteX213" fmla="*/ 4394374 w 8126844"/>
                  <a:gd name="connsiteY213" fmla="*/ 2546474 h 5316568"/>
                  <a:gd name="connsiteX214" fmla="*/ 4407821 w 8126844"/>
                  <a:gd name="connsiteY214" fmla="*/ 2358215 h 5316568"/>
                  <a:gd name="connsiteX215" fmla="*/ 4192668 w 8126844"/>
                  <a:gd name="connsiteY215" fmla="*/ 2317874 h 5316568"/>
                  <a:gd name="connsiteX216" fmla="*/ 4031304 w 8126844"/>
                  <a:gd name="connsiteY216" fmla="*/ 2358215 h 5316568"/>
                  <a:gd name="connsiteX217" fmla="*/ 4031304 w 8126844"/>
                  <a:gd name="connsiteY217" fmla="*/ 2183403 h 5316568"/>
                  <a:gd name="connsiteX218" fmla="*/ 4448163 w 8126844"/>
                  <a:gd name="connsiteY218" fmla="*/ 2062380 h 5316568"/>
                  <a:gd name="connsiteX219" fmla="*/ 4703657 w 8126844"/>
                  <a:gd name="connsiteY219" fmla="*/ 1954803 h 5316568"/>
                  <a:gd name="connsiteX220" fmla="*/ 4689464 w 8126844"/>
                  <a:gd name="connsiteY220" fmla="*/ 1695630 h 5316568"/>
                  <a:gd name="connsiteX221" fmla="*/ 4404220 w 8126844"/>
                  <a:gd name="connsiteY221" fmla="*/ 1779653 h 5316568"/>
                  <a:gd name="connsiteX222" fmla="*/ 3946516 w 8126844"/>
                  <a:gd name="connsiteY222" fmla="*/ 1890062 h 5316568"/>
                  <a:gd name="connsiteX223" fmla="*/ 3587828 w 8126844"/>
                  <a:gd name="connsiteY223" fmla="*/ 1917536 h 5316568"/>
                  <a:gd name="connsiteX224" fmla="*/ 3507117 w 8126844"/>
                  <a:gd name="connsiteY224" fmla="*/ 1882877 h 5316568"/>
                  <a:gd name="connsiteX225" fmla="*/ 3506224 w 8126844"/>
                  <a:gd name="connsiteY22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084445 w 8126844"/>
                  <a:gd name="connsiteY194" fmla="*/ 819131 h 5316568"/>
                  <a:gd name="connsiteX195" fmla="*/ 1225610 w 8126844"/>
                  <a:gd name="connsiteY195" fmla="*/ 815951 h 5316568"/>
                  <a:gd name="connsiteX196" fmla="*/ 1324944 w 8126844"/>
                  <a:gd name="connsiteY196" fmla="*/ 988324 h 5316568"/>
                  <a:gd name="connsiteX197" fmla="*/ 1913812 w 8126844"/>
                  <a:gd name="connsiteY197" fmla="*/ 1464756 h 5316568"/>
                  <a:gd name="connsiteX198" fmla="*/ 2481340 w 8126844"/>
                  <a:gd name="connsiteY198" fmla="*/ 1682462 h 5316568"/>
                  <a:gd name="connsiteX199" fmla="*/ 2919966 w 8126844"/>
                  <a:gd name="connsiteY199" fmla="*/ 1758733 h 5316568"/>
                  <a:gd name="connsiteX200" fmla="*/ 3147381 w 8126844"/>
                  <a:gd name="connsiteY200" fmla="*/ 1760602 h 5316568"/>
                  <a:gd name="connsiteX201" fmla="*/ 3307900 w 8126844"/>
                  <a:gd name="connsiteY201" fmla="*/ 1789581 h 5316568"/>
                  <a:gd name="connsiteX202" fmla="*/ 3317485 w 8126844"/>
                  <a:gd name="connsiteY202" fmla="*/ 1904994 h 5316568"/>
                  <a:gd name="connsiteX203" fmla="*/ 3018026 w 8126844"/>
                  <a:gd name="connsiteY203" fmla="*/ 1943550 h 5316568"/>
                  <a:gd name="connsiteX204" fmla="*/ 2768664 w 8126844"/>
                  <a:gd name="connsiteY204" fmla="*/ 1897946 h 5316568"/>
                  <a:gd name="connsiteX205" fmla="*/ 2245469 w 8126844"/>
                  <a:gd name="connsiteY205" fmla="*/ 1787880 h 5316568"/>
                  <a:gd name="connsiteX206" fmla="*/ 1841545 w 8126844"/>
                  <a:gd name="connsiteY206" fmla="*/ 1667372 h 5316568"/>
                  <a:gd name="connsiteX207" fmla="*/ 1879774 w 8126844"/>
                  <a:gd name="connsiteY207" fmla="*/ 2022038 h 5316568"/>
                  <a:gd name="connsiteX208" fmla="*/ 2390763 w 8126844"/>
                  <a:gd name="connsiteY208" fmla="*/ 2250638 h 5316568"/>
                  <a:gd name="connsiteX209" fmla="*/ 3157245 w 8126844"/>
                  <a:gd name="connsiteY209" fmla="*/ 2465791 h 5316568"/>
                  <a:gd name="connsiteX210" fmla="*/ 3708574 w 8126844"/>
                  <a:gd name="connsiteY210" fmla="*/ 2600262 h 5316568"/>
                  <a:gd name="connsiteX211" fmla="*/ 4165774 w 8126844"/>
                  <a:gd name="connsiteY211" fmla="*/ 2573368 h 5316568"/>
                  <a:gd name="connsiteX212" fmla="*/ 4394374 w 8126844"/>
                  <a:gd name="connsiteY212" fmla="*/ 2546474 h 5316568"/>
                  <a:gd name="connsiteX213" fmla="*/ 4407821 w 8126844"/>
                  <a:gd name="connsiteY213" fmla="*/ 2358215 h 5316568"/>
                  <a:gd name="connsiteX214" fmla="*/ 4192668 w 8126844"/>
                  <a:gd name="connsiteY214" fmla="*/ 2317874 h 5316568"/>
                  <a:gd name="connsiteX215" fmla="*/ 4031304 w 8126844"/>
                  <a:gd name="connsiteY215" fmla="*/ 2358215 h 5316568"/>
                  <a:gd name="connsiteX216" fmla="*/ 4031304 w 8126844"/>
                  <a:gd name="connsiteY216" fmla="*/ 2183403 h 5316568"/>
                  <a:gd name="connsiteX217" fmla="*/ 4448163 w 8126844"/>
                  <a:gd name="connsiteY217" fmla="*/ 2062380 h 5316568"/>
                  <a:gd name="connsiteX218" fmla="*/ 4703657 w 8126844"/>
                  <a:gd name="connsiteY218" fmla="*/ 1954803 h 5316568"/>
                  <a:gd name="connsiteX219" fmla="*/ 4689464 w 8126844"/>
                  <a:gd name="connsiteY219" fmla="*/ 1695630 h 5316568"/>
                  <a:gd name="connsiteX220" fmla="*/ 4404220 w 8126844"/>
                  <a:gd name="connsiteY220" fmla="*/ 1779653 h 5316568"/>
                  <a:gd name="connsiteX221" fmla="*/ 3946516 w 8126844"/>
                  <a:gd name="connsiteY221" fmla="*/ 1890062 h 5316568"/>
                  <a:gd name="connsiteX222" fmla="*/ 3587828 w 8126844"/>
                  <a:gd name="connsiteY222" fmla="*/ 1917536 h 5316568"/>
                  <a:gd name="connsiteX223" fmla="*/ 3507117 w 8126844"/>
                  <a:gd name="connsiteY223" fmla="*/ 1882877 h 5316568"/>
                  <a:gd name="connsiteX224" fmla="*/ 3506224 w 8126844"/>
                  <a:gd name="connsiteY22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084445 w 8126844"/>
                  <a:gd name="connsiteY194" fmla="*/ 819131 h 5316568"/>
                  <a:gd name="connsiteX195" fmla="*/ 1225610 w 8126844"/>
                  <a:gd name="connsiteY195" fmla="*/ 815951 h 5316568"/>
                  <a:gd name="connsiteX196" fmla="*/ 1913812 w 8126844"/>
                  <a:gd name="connsiteY196" fmla="*/ 1464756 h 5316568"/>
                  <a:gd name="connsiteX197" fmla="*/ 2481340 w 8126844"/>
                  <a:gd name="connsiteY197" fmla="*/ 1682462 h 5316568"/>
                  <a:gd name="connsiteX198" fmla="*/ 2919966 w 8126844"/>
                  <a:gd name="connsiteY198" fmla="*/ 1758733 h 5316568"/>
                  <a:gd name="connsiteX199" fmla="*/ 3147381 w 8126844"/>
                  <a:gd name="connsiteY199" fmla="*/ 1760602 h 5316568"/>
                  <a:gd name="connsiteX200" fmla="*/ 3307900 w 8126844"/>
                  <a:gd name="connsiteY200" fmla="*/ 1789581 h 5316568"/>
                  <a:gd name="connsiteX201" fmla="*/ 3317485 w 8126844"/>
                  <a:gd name="connsiteY201" fmla="*/ 1904994 h 5316568"/>
                  <a:gd name="connsiteX202" fmla="*/ 3018026 w 8126844"/>
                  <a:gd name="connsiteY202" fmla="*/ 1943550 h 5316568"/>
                  <a:gd name="connsiteX203" fmla="*/ 2768664 w 8126844"/>
                  <a:gd name="connsiteY203" fmla="*/ 1897946 h 5316568"/>
                  <a:gd name="connsiteX204" fmla="*/ 2245469 w 8126844"/>
                  <a:gd name="connsiteY204" fmla="*/ 1787880 h 5316568"/>
                  <a:gd name="connsiteX205" fmla="*/ 1841545 w 8126844"/>
                  <a:gd name="connsiteY205" fmla="*/ 1667372 h 5316568"/>
                  <a:gd name="connsiteX206" fmla="*/ 1879774 w 8126844"/>
                  <a:gd name="connsiteY206" fmla="*/ 2022038 h 5316568"/>
                  <a:gd name="connsiteX207" fmla="*/ 2390763 w 8126844"/>
                  <a:gd name="connsiteY207" fmla="*/ 2250638 h 5316568"/>
                  <a:gd name="connsiteX208" fmla="*/ 3157245 w 8126844"/>
                  <a:gd name="connsiteY208" fmla="*/ 2465791 h 5316568"/>
                  <a:gd name="connsiteX209" fmla="*/ 3708574 w 8126844"/>
                  <a:gd name="connsiteY209" fmla="*/ 2600262 h 5316568"/>
                  <a:gd name="connsiteX210" fmla="*/ 4165774 w 8126844"/>
                  <a:gd name="connsiteY210" fmla="*/ 2573368 h 5316568"/>
                  <a:gd name="connsiteX211" fmla="*/ 4394374 w 8126844"/>
                  <a:gd name="connsiteY211" fmla="*/ 2546474 h 5316568"/>
                  <a:gd name="connsiteX212" fmla="*/ 4407821 w 8126844"/>
                  <a:gd name="connsiteY212" fmla="*/ 2358215 h 5316568"/>
                  <a:gd name="connsiteX213" fmla="*/ 4192668 w 8126844"/>
                  <a:gd name="connsiteY213" fmla="*/ 2317874 h 5316568"/>
                  <a:gd name="connsiteX214" fmla="*/ 4031304 w 8126844"/>
                  <a:gd name="connsiteY214" fmla="*/ 2358215 h 5316568"/>
                  <a:gd name="connsiteX215" fmla="*/ 4031304 w 8126844"/>
                  <a:gd name="connsiteY215" fmla="*/ 2183403 h 5316568"/>
                  <a:gd name="connsiteX216" fmla="*/ 4448163 w 8126844"/>
                  <a:gd name="connsiteY216" fmla="*/ 2062380 h 5316568"/>
                  <a:gd name="connsiteX217" fmla="*/ 4703657 w 8126844"/>
                  <a:gd name="connsiteY217" fmla="*/ 1954803 h 5316568"/>
                  <a:gd name="connsiteX218" fmla="*/ 4689464 w 8126844"/>
                  <a:gd name="connsiteY218" fmla="*/ 1695630 h 5316568"/>
                  <a:gd name="connsiteX219" fmla="*/ 4404220 w 8126844"/>
                  <a:gd name="connsiteY219" fmla="*/ 1779653 h 5316568"/>
                  <a:gd name="connsiteX220" fmla="*/ 3946516 w 8126844"/>
                  <a:gd name="connsiteY220" fmla="*/ 1890062 h 5316568"/>
                  <a:gd name="connsiteX221" fmla="*/ 3587828 w 8126844"/>
                  <a:gd name="connsiteY221" fmla="*/ 1917536 h 5316568"/>
                  <a:gd name="connsiteX222" fmla="*/ 3507117 w 8126844"/>
                  <a:gd name="connsiteY222" fmla="*/ 1882877 h 5316568"/>
                  <a:gd name="connsiteX223" fmla="*/ 3506224 w 8126844"/>
                  <a:gd name="connsiteY22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084445 w 8126844"/>
                  <a:gd name="connsiteY194" fmla="*/ 819131 h 5316568"/>
                  <a:gd name="connsiteX195" fmla="*/ 1913812 w 8126844"/>
                  <a:gd name="connsiteY195" fmla="*/ 1464756 h 5316568"/>
                  <a:gd name="connsiteX196" fmla="*/ 2481340 w 8126844"/>
                  <a:gd name="connsiteY196" fmla="*/ 1682462 h 5316568"/>
                  <a:gd name="connsiteX197" fmla="*/ 2919966 w 8126844"/>
                  <a:gd name="connsiteY197" fmla="*/ 1758733 h 5316568"/>
                  <a:gd name="connsiteX198" fmla="*/ 3147381 w 8126844"/>
                  <a:gd name="connsiteY198" fmla="*/ 1760602 h 5316568"/>
                  <a:gd name="connsiteX199" fmla="*/ 3307900 w 8126844"/>
                  <a:gd name="connsiteY199" fmla="*/ 1789581 h 5316568"/>
                  <a:gd name="connsiteX200" fmla="*/ 3317485 w 8126844"/>
                  <a:gd name="connsiteY200" fmla="*/ 1904994 h 5316568"/>
                  <a:gd name="connsiteX201" fmla="*/ 3018026 w 8126844"/>
                  <a:gd name="connsiteY201" fmla="*/ 1943550 h 5316568"/>
                  <a:gd name="connsiteX202" fmla="*/ 2768664 w 8126844"/>
                  <a:gd name="connsiteY202" fmla="*/ 1897946 h 5316568"/>
                  <a:gd name="connsiteX203" fmla="*/ 2245469 w 8126844"/>
                  <a:gd name="connsiteY203" fmla="*/ 1787880 h 5316568"/>
                  <a:gd name="connsiteX204" fmla="*/ 1841545 w 8126844"/>
                  <a:gd name="connsiteY204" fmla="*/ 1667372 h 5316568"/>
                  <a:gd name="connsiteX205" fmla="*/ 1879774 w 8126844"/>
                  <a:gd name="connsiteY205" fmla="*/ 2022038 h 5316568"/>
                  <a:gd name="connsiteX206" fmla="*/ 2390763 w 8126844"/>
                  <a:gd name="connsiteY206" fmla="*/ 2250638 h 5316568"/>
                  <a:gd name="connsiteX207" fmla="*/ 3157245 w 8126844"/>
                  <a:gd name="connsiteY207" fmla="*/ 2465791 h 5316568"/>
                  <a:gd name="connsiteX208" fmla="*/ 3708574 w 8126844"/>
                  <a:gd name="connsiteY208" fmla="*/ 2600262 h 5316568"/>
                  <a:gd name="connsiteX209" fmla="*/ 4165774 w 8126844"/>
                  <a:gd name="connsiteY209" fmla="*/ 2573368 h 5316568"/>
                  <a:gd name="connsiteX210" fmla="*/ 4394374 w 8126844"/>
                  <a:gd name="connsiteY210" fmla="*/ 2546474 h 5316568"/>
                  <a:gd name="connsiteX211" fmla="*/ 4407821 w 8126844"/>
                  <a:gd name="connsiteY211" fmla="*/ 2358215 h 5316568"/>
                  <a:gd name="connsiteX212" fmla="*/ 4192668 w 8126844"/>
                  <a:gd name="connsiteY212" fmla="*/ 2317874 h 5316568"/>
                  <a:gd name="connsiteX213" fmla="*/ 4031304 w 8126844"/>
                  <a:gd name="connsiteY213" fmla="*/ 2358215 h 5316568"/>
                  <a:gd name="connsiteX214" fmla="*/ 4031304 w 8126844"/>
                  <a:gd name="connsiteY214" fmla="*/ 2183403 h 5316568"/>
                  <a:gd name="connsiteX215" fmla="*/ 4448163 w 8126844"/>
                  <a:gd name="connsiteY215" fmla="*/ 2062380 h 5316568"/>
                  <a:gd name="connsiteX216" fmla="*/ 4703657 w 8126844"/>
                  <a:gd name="connsiteY216" fmla="*/ 1954803 h 5316568"/>
                  <a:gd name="connsiteX217" fmla="*/ 4689464 w 8126844"/>
                  <a:gd name="connsiteY217" fmla="*/ 1695630 h 5316568"/>
                  <a:gd name="connsiteX218" fmla="*/ 4404220 w 8126844"/>
                  <a:gd name="connsiteY218" fmla="*/ 1779653 h 5316568"/>
                  <a:gd name="connsiteX219" fmla="*/ 3946516 w 8126844"/>
                  <a:gd name="connsiteY219" fmla="*/ 1890062 h 5316568"/>
                  <a:gd name="connsiteX220" fmla="*/ 3587828 w 8126844"/>
                  <a:gd name="connsiteY220" fmla="*/ 1917536 h 5316568"/>
                  <a:gd name="connsiteX221" fmla="*/ 3507117 w 8126844"/>
                  <a:gd name="connsiteY221" fmla="*/ 1882877 h 5316568"/>
                  <a:gd name="connsiteX222" fmla="*/ 3506224 w 8126844"/>
                  <a:gd name="connsiteY222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13812 w 8126844"/>
                  <a:gd name="connsiteY194" fmla="*/ 1464756 h 5316568"/>
                  <a:gd name="connsiteX195" fmla="*/ 2481340 w 8126844"/>
                  <a:gd name="connsiteY195" fmla="*/ 1682462 h 5316568"/>
                  <a:gd name="connsiteX196" fmla="*/ 2919966 w 8126844"/>
                  <a:gd name="connsiteY196" fmla="*/ 1758733 h 5316568"/>
                  <a:gd name="connsiteX197" fmla="*/ 3147381 w 8126844"/>
                  <a:gd name="connsiteY197" fmla="*/ 1760602 h 5316568"/>
                  <a:gd name="connsiteX198" fmla="*/ 3307900 w 8126844"/>
                  <a:gd name="connsiteY198" fmla="*/ 1789581 h 5316568"/>
                  <a:gd name="connsiteX199" fmla="*/ 3317485 w 8126844"/>
                  <a:gd name="connsiteY199" fmla="*/ 1904994 h 5316568"/>
                  <a:gd name="connsiteX200" fmla="*/ 3018026 w 8126844"/>
                  <a:gd name="connsiteY200" fmla="*/ 1943550 h 5316568"/>
                  <a:gd name="connsiteX201" fmla="*/ 2768664 w 8126844"/>
                  <a:gd name="connsiteY201" fmla="*/ 1897946 h 5316568"/>
                  <a:gd name="connsiteX202" fmla="*/ 2245469 w 8126844"/>
                  <a:gd name="connsiteY202" fmla="*/ 1787880 h 5316568"/>
                  <a:gd name="connsiteX203" fmla="*/ 1841545 w 8126844"/>
                  <a:gd name="connsiteY203" fmla="*/ 1667372 h 5316568"/>
                  <a:gd name="connsiteX204" fmla="*/ 1879774 w 8126844"/>
                  <a:gd name="connsiteY204" fmla="*/ 2022038 h 5316568"/>
                  <a:gd name="connsiteX205" fmla="*/ 2390763 w 8126844"/>
                  <a:gd name="connsiteY205" fmla="*/ 2250638 h 5316568"/>
                  <a:gd name="connsiteX206" fmla="*/ 3157245 w 8126844"/>
                  <a:gd name="connsiteY206" fmla="*/ 2465791 h 5316568"/>
                  <a:gd name="connsiteX207" fmla="*/ 3708574 w 8126844"/>
                  <a:gd name="connsiteY207" fmla="*/ 2600262 h 5316568"/>
                  <a:gd name="connsiteX208" fmla="*/ 4165774 w 8126844"/>
                  <a:gd name="connsiteY208" fmla="*/ 2573368 h 5316568"/>
                  <a:gd name="connsiteX209" fmla="*/ 4394374 w 8126844"/>
                  <a:gd name="connsiteY209" fmla="*/ 2546474 h 5316568"/>
                  <a:gd name="connsiteX210" fmla="*/ 4407821 w 8126844"/>
                  <a:gd name="connsiteY210" fmla="*/ 2358215 h 5316568"/>
                  <a:gd name="connsiteX211" fmla="*/ 4192668 w 8126844"/>
                  <a:gd name="connsiteY211" fmla="*/ 2317874 h 5316568"/>
                  <a:gd name="connsiteX212" fmla="*/ 4031304 w 8126844"/>
                  <a:gd name="connsiteY212" fmla="*/ 2358215 h 5316568"/>
                  <a:gd name="connsiteX213" fmla="*/ 4031304 w 8126844"/>
                  <a:gd name="connsiteY213" fmla="*/ 2183403 h 5316568"/>
                  <a:gd name="connsiteX214" fmla="*/ 4448163 w 8126844"/>
                  <a:gd name="connsiteY214" fmla="*/ 2062380 h 5316568"/>
                  <a:gd name="connsiteX215" fmla="*/ 4703657 w 8126844"/>
                  <a:gd name="connsiteY215" fmla="*/ 1954803 h 5316568"/>
                  <a:gd name="connsiteX216" fmla="*/ 4689464 w 8126844"/>
                  <a:gd name="connsiteY216" fmla="*/ 1695630 h 5316568"/>
                  <a:gd name="connsiteX217" fmla="*/ 4404220 w 8126844"/>
                  <a:gd name="connsiteY217" fmla="*/ 1779653 h 5316568"/>
                  <a:gd name="connsiteX218" fmla="*/ 3946516 w 8126844"/>
                  <a:gd name="connsiteY218" fmla="*/ 1890062 h 5316568"/>
                  <a:gd name="connsiteX219" fmla="*/ 3587828 w 8126844"/>
                  <a:gd name="connsiteY219" fmla="*/ 1917536 h 5316568"/>
                  <a:gd name="connsiteX220" fmla="*/ 3507117 w 8126844"/>
                  <a:gd name="connsiteY220" fmla="*/ 1882877 h 5316568"/>
                  <a:gd name="connsiteX221" fmla="*/ 3506224 w 8126844"/>
                  <a:gd name="connsiteY221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2481340 w 8126844"/>
                  <a:gd name="connsiteY194" fmla="*/ 1682462 h 5316568"/>
                  <a:gd name="connsiteX195" fmla="*/ 2919966 w 8126844"/>
                  <a:gd name="connsiteY195" fmla="*/ 1758733 h 5316568"/>
                  <a:gd name="connsiteX196" fmla="*/ 3147381 w 8126844"/>
                  <a:gd name="connsiteY196" fmla="*/ 1760602 h 5316568"/>
                  <a:gd name="connsiteX197" fmla="*/ 3307900 w 8126844"/>
                  <a:gd name="connsiteY197" fmla="*/ 1789581 h 5316568"/>
                  <a:gd name="connsiteX198" fmla="*/ 3317485 w 8126844"/>
                  <a:gd name="connsiteY198" fmla="*/ 1904994 h 5316568"/>
                  <a:gd name="connsiteX199" fmla="*/ 3018026 w 8126844"/>
                  <a:gd name="connsiteY199" fmla="*/ 1943550 h 5316568"/>
                  <a:gd name="connsiteX200" fmla="*/ 2768664 w 8126844"/>
                  <a:gd name="connsiteY200" fmla="*/ 1897946 h 5316568"/>
                  <a:gd name="connsiteX201" fmla="*/ 2245469 w 8126844"/>
                  <a:gd name="connsiteY201" fmla="*/ 1787880 h 5316568"/>
                  <a:gd name="connsiteX202" fmla="*/ 1841545 w 8126844"/>
                  <a:gd name="connsiteY202" fmla="*/ 1667372 h 5316568"/>
                  <a:gd name="connsiteX203" fmla="*/ 1879774 w 8126844"/>
                  <a:gd name="connsiteY203" fmla="*/ 2022038 h 5316568"/>
                  <a:gd name="connsiteX204" fmla="*/ 2390763 w 8126844"/>
                  <a:gd name="connsiteY204" fmla="*/ 2250638 h 5316568"/>
                  <a:gd name="connsiteX205" fmla="*/ 3157245 w 8126844"/>
                  <a:gd name="connsiteY205" fmla="*/ 2465791 h 5316568"/>
                  <a:gd name="connsiteX206" fmla="*/ 3708574 w 8126844"/>
                  <a:gd name="connsiteY206" fmla="*/ 2600262 h 5316568"/>
                  <a:gd name="connsiteX207" fmla="*/ 4165774 w 8126844"/>
                  <a:gd name="connsiteY207" fmla="*/ 2573368 h 5316568"/>
                  <a:gd name="connsiteX208" fmla="*/ 4394374 w 8126844"/>
                  <a:gd name="connsiteY208" fmla="*/ 2546474 h 5316568"/>
                  <a:gd name="connsiteX209" fmla="*/ 4407821 w 8126844"/>
                  <a:gd name="connsiteY209" fmla="*/ 2358215 h 5316568"/>
                  <a:gd name="connsiteX210" fmla="*/ 4192668 w 8126844"/>
                  <a:gd name="connsiteY210" fmla="*/ 2317874 h 5316568"/>
                  <a:gd name="connsiteX211" fmla="*/ 4031304 w 8126844"/>
                  <a:gd name="connsiteY211" fmla="*/ 2358215 h 5316568"/>
                  <a:gd name="connsiteX212" fmla="*/ 4031304 w 8126844"/>
                  <a:gd name="connsiteY212" fmla="*/ 2183403 h 5316568"/>
                  <a:gd name="connsiteX213" fmla="*/ 4448163 w 8126844"/>
                  <a:gd name="connsiteY213" fmla="*/ 2062380 h 5316568"/>
                  <a:gd name="connsiteX214" fmla="*/ 4703657 w 8126844"/>
                  <a:gd name="connsiteY214" fmla="*/ 1954803 h 5316568"/>
                  <a:gd name="connsiteX215" fmla="*/ 4689464 w 8126844"/>
                  <a:gd name="connsiteY215" fmla="*/ 1695630 h 5316568"/>
                  <a:gd name="connsiteX216" fmla="*/ 4404220 w 8126844"/>
                  <a:gd name="connsiteY216" fmla="*/ 1779653 h 5316568"/>
                  <a:gd name="connsiteX217" fmla="*/ 3946516 w 8126844"/>
                  <a:gd name="connsiteY217" fmla="*/ 1890062 h 5316568"/>
                  <a:gd name="connsiteX218" fmla="*/ 3587828 w 8126844"/>
                  <a:gd name="connsiteY218" fmla="*/ 1917536 h 5316568"/>
                  <a:gd name="connsiteX219" fmla="*/ 3507117 w 8126844"/>
                  <a:gd name="connsiteY219" fmla="*/ 1882877 h 5316568"/>
                  <a:gd name="connsiteX220" fmla="*/ 3506224 w 8126844"/>
                  <a:gd name="connsiteY220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2919966 w 8126844"/>
                  <a:gd name="connsiteY194" fmla="*/ 1758733 h 5316568"/>
                  <a:gd name="connsiteX195" fmla="*/ 3147381 w 8126844"/>
                  <a:gd name="connsiteY195" fmla="*/ 1760602 h 5316568"/>
                  <a:gd name="connsiteX196" fmla="*/ 3307900 w 8126844"/>
                  <a:gd name="connsiteY196" fmla="*/ 1789581 h 5316568"/>
                  <a:gd name="connsiteX197" fmla="*/ 3317485 w 8126844"/>
                  <a:gd name="connsiteY197" fmla="*/ 1904994 h 5316568"/>
                  <a:gd name="connsiteX198" fmla="*/ 3018026 w 8126844"/>
                  <a:gd name="connsiteY198" fmla="*/ 1943550 h 5316568"/>
                  <a:gd name="connsiteX199" fmla="*/ 2768664 w 8126844"/>
                  <a:gd name="connsiteY199" fmla="*/ 1897946 h 5316568"/>
                  <a:gd name="connsiteX200" fmla="*/ 2245469 w 8126844"/>
                  <a:gd name="connsiteY200" fmla="*/ 1787880 h 5316568"/>
                  <a:gd name="connsiteX201" fmla="*/ 1841545 w 8126844"/>
                  <a:gd name="connsiteY201" fmla="*/ 1667372 h 5316568"/>
                  <a:gd name="connsiteX202" fmla="*/ 1879774 w 8126844"/>
                  <a:gd name="connsiteY202" fmla="*/ 2022038 h 5316568"/>
                  <a:gd name="connsiteX203" fmla="*/ 2390763 w 8126844"/>
                  <a:gd name="connsiteY203" fmla="*/ 2250638 h 5316568"/>
                  <a:gd name="connsiteX204" fmla="*/ 3157245 w 8126844"/>
                  <a:gd name="connsiteY204" fmla="*/ 2465791 h 5316568"/>
                  <a:gd name="connsiteX205" fmla="*/ 3708574 w 8126844"/>
                  <a:gd name="connsiteY205" fmla="*/ 2600262 h 5316568"/>
                  <a:gd name="connsiteX206" fmla="*/ 4165774 w 8126844"/>
                  <a:gd name="connsiteY206" fmla="*/ 2573368 h 5316568"/>
                  <a:gd name="connsiteX207" fmla="*/ 4394374 w 8126844"/>
                  <a:gd name="connsiteY207" fmla="*/ 2546474 h 5316568"/>
                  <a:gd name="connsiteX208" fmla="*/ 4407821 w 8126844"/>
                  <a:gd name="connsiteY208" fmla="*/ 2358215 h 5316568"/>
                  <a:gd name="connsiteX209" fmla="*/ 4192668 w 8126844"/>
                  <a:gd name="connsiteY209" fmla="*/ 2317874 h 5316568"/>
                  <a:gd name="connsiteX210" fmla="*/ 4031304 w 8126844"/>
                  <a:gd name="connsiteY210" fmla="*/ 2358215 h 5316568"/>
                  <a:gd name="connsiteX211" fmla="*/ 4031304 w 8126844"/>
                  <a:gd name="connsiteY211" fmla="*/ 2183403 h 5316568"/>
                  <a:gd name="connsiteX212" fmla="*/ 4448163 w 8126844"/>
                  <a:gd name="connsiteY212" fmla="*/ 2062380 h 5316568"/>
                  <a:gd name="connsiteX213" fmla="*/ 4703657 w 8126844"/>
                  <a:gd name="connsiteY213" fmla="*/ 1954803 h 5316568"/>
                  <a:gd name="connsiteX214" fmla="*/ 4689464 w 8126844"/>
                  <a:gd name="connsiteY214" fmla="*/ 1695630 h 5316568"/>
                  <a:gd name="connsiteX215" fmla="*/ 4404220 w 8126844"/>
                  <a:gd name="connsiteY215" fmla="*/ 1779653 h 5316568"/>
                  <a:gd name="connsiteX216" fmla="*/ 3946516 w 8126844"/>
                  <a:gd name="connsiteY216" fmla="*/ 1890062 h 5316568"/>
                  <a:gd name="connsiteX217" fmla="*/ 3587828 w 8126844"/>
                  <a:gd name="connsiteY217" fmla="*/ 1917536 h 5316568"/>
                  <a:gd name="connsiteX218" fmla="*/ 3507117 w 8126844"/>
                  <a:gd name="connsiteY218" fmla="*/ 1882877 h 5316568"/>
                  <a:gd name="connsiteX219" fmla="*/ 3506224 w 8126844"/>
                  <a:gd name="connsiteY219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3147381 w 8126844"/>
                  <a:gd name="connsiteY194" fmla="*/ 1760602 h 5316568"/>
                  <a:gd name="connsiteX195" fmla="*/ 3307900 w 8126844"/>
                  <a:gd name="connsiteY195" fmla="*/ 1789581 h 5316568"/>
                  <a:gd name="connsiteX196" fmla="*/ 3317485 w 8126844"/>
                  <a:gd name="connsiteY196" fmla="*/ 1904994 h 5316568"/>
                  <a:gd name="connsiteX197" fmla="*/ 3018026 w 8126844"/>
                  <a:gd name="connsiteY197" fmla="*/ 1943550 h 5316568"/>
                  <a:gd name="connsiteX198" fmla="*/ 2768664 w 8126844"/>
                  <a:gd name="connsiteY198" fmla="*/ 1897946 h 5316568"/>
                  <a:gd name="connsiteX199" fmla="*/ 2245469 w 8126844"/>
                  <a:gd name="connsiteY199" fmla="*/ 1787880 h 5316568"/>
                  <a:gd name="connsiteX200" fmla="*/ 1841545 w 8126844"/>
                  <a:gd name="connsiteY200" fmla="*/ 1667372 h 5316568"/>
                  <a:gd name="connsiteX201" fmla="*/ 1879774 w 8126844"/>
                  <a:gd name="connsiteY201" fmla="*/ 2022038 h 5316568"/>
                  <a:gd name="connsiteX202" fmla="*/ 2390763 w 8126844"/>
                  <a:gd name="connsiteY202" fmla="*/ 2250638 h 5316568"/>
                  <a:gd name="connsiteX203" fmla="*/ 3157245 w 8126844"/>
                  <a:gd name="connsiteY203" fmla="*/ 2465791 h 5316568"/>
                  <a:gd name="connsiteX204" fmla="*/ 3708574 w 8126844"/>
                  <a:gd name="connsiteY204" fmla="*/ 2600262 h 5316568"/>
                  <a:gd name="connsiteX205" fmla="*/ 4165774 w 8126844"/>
                  <a:gd name="connsiteY205" fmla="*/ 2573368 h 5316568"/>
                  <a:gd name="connsiteX206" fmla="*/ 4394374 w 8126844"/>
                  <a:gd name="connsiteY206" fmla="*/ 2546474 h 5316568"/>
                  <a:gd name="connsiteX207" fmla="*/ 4407821 w 8126844"/>
                  <a:gd name="connsiteY207" fmla="*/ 2358215 h 5316568"/>
                  <a:gd name="connsiteX208" fmla="*/ 4192668 w 8126844"/>
                  <a:gd name="connsiteY208" fmla="*/ 2317874 h 5316568"/>
                  <a:gd name="connsiteX209" fmla="*/ 4031304 w 8126844"/>
                  <a:gd name="connsiteY209" fmla="*/ 2358215 h 5316568"/>
                  <a:gd name="connsiteX210" fmla="*/ 4031304 w 8126844"/>
                  <a:gd name="connsiteY210" fmla="*/ 2183403 h 5316568"/>
                  <a:gd name="connsiteX211" fmla="*/ 4448163 w 8126844"/>
                  <a:gd name="connsiteY211" fmla="*/ 2062380 h 5316568"/>
                  <a:gd name="connsiteX212" fmla="*/ 4703657 w 8126844"/>
                  <a:gd name="connsiteY212" fmla="*/ 1954803 h 5316568"/>
                  <a:gd name="connsiteX213" fmla="*/ 4689464 w 8126844"/>
                  <a:gd name="connsiteY213" fmla="*/ 1695630 h 5316568"/>
                  <a:gd name="connsiteX214" fmla="*/ 4404220 w 8126844"/>
                  <a:gd name="connsiteY214" fmla="*/ 1779653 h 5316568"/>
                  <a:gd name="connsiteX215" fmla="*/ 3946516 w 8126844"/>
                  <a:gd name="connsiteY215" fmla="*/ 1890062 h 5316568"/>
                  <a:gd name="connsiteX216" fmla="*/ 3587828 w 8126844"/>
                  <a:gd name="connsiteY216" fmla="*/ 1917536 h 5316568"/>
                  <a:gd name="connsiteX217" fmla="*/ 3507117 w 8126844"/>
                  <a:gd name="connsiteY217" fmla="*/ 1882877 h 5316568"/>
                  <a:gd name="connsiteX218" fmla="*/ 3506224 w 8126844"/>
                  <a:gd name="connsiteY218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3307900 w 8126844"/>
                  <a:gd name="connsiteY194" fmla="*/ 1789581 h 5316568"/>
                  <a:gd name="connsiteX195" fmla="*/ 3317485 w 8126844"/>
                  <a:gd name="connsiteY195" fmla="*/ 1904994 h 5316568"/>
                  <a:gd name="connsiteX196" fmla="*/ 3018026 w 8126844"/>
                  <a:gd name="connsiteY196" fmla="*/ 1943550 h 5316568"/>
                  <a:gd name="connsiteX197" fmla="*/ 2768664 w 8126844"/>
                  <a:gd name="connsiteY197" fmla="*/ 1897946 h 5316568"/>
                  <a:gd name="connsiteX198" fmla="*/ 2245469 w 8126844"/>
                  <a:gd name="connsiteY198" fmla="*/ 1787880 h 5316568"/>
                  <a:gd name="connsiteX199" fmla="*/ 1841545 w 8126844"/>
                  <a:gd name="connsiteY199" fmla="*/ 1667372 h 5316568"/>
                  <a:gd name="connsiteX200" fmla="*/ 1879774 w 8126844"/>
                  <a:gd name="connsiteY200" fmla="*/ 2022038 h 5316568"/>
                  <a:gd name="connsiteX201" fmla="*/ 2390763 w 8126844"/>
                  <a:gd name="connsiteY201" fmla="*/ 2250638 h 5316568"/>
                  <a:gd name="connsiteX202" fmla="*/ 3157245 w 8126844"/>
                  <a:gd name="connsiteY202" fmla="*/ 2465791 h 5316568"/>
                  <a:gd name="connsiteX203" fmla="*/ 3708574 w 8126844"/>
                  <a:gd name="connsiteY203" fmla="*/ 2600262 h 5316568"/>
                  <a:gd name="connsiteX204" fmla="*/ 4165774 w 8126844"/>
                  <a:gd name="connsiteY204" fmla="*/ 2573368 h 5316568"/>
                  <a:gd name="connsiteX205" fmla="*/ 4394374 w 8126844"/>
                  <a:gd name="connsiteY205" fmla="*/ 2546474 h 5316568"/>
                  <a:gd name="connsiteX206" fmla="*/ 4407821 w 8126844"/>
                  <a:gd name="connsiteY206" fmla="*/ 2358215 h 5316568"/>
                  <a:gd name="connsiteX207" fmla="*/ 4192668 w 8126844"/>
                  <a:gd name="connsiteY207" fmla="*/ 2317874 h 5316568"/>
                  <a:gd name="connsiteX208" fmla="*/ 4031304 w 8126844"/>
                  <a:gd name="connsiteY208" fmla="*/ 2358215 h 5316568"/>
                  <a:gd name="connsiteX209" fmla="*/ 4031304 w 8126844"/>
                  <a:gd name="connsiteY209" fmla="*/ 2183403 h 5316568"/>
                  <a:gd name="connsiteX210" fmla="*/ 4448163 w 8126844"/>
                  <a:gd name="connsiteY210" fmla="*/ 2062380 h 5316568"/>
                  <a:gd name="connsiteX211" fmla="*/ 4703657 w 8126844"/>
                  <a:gd name="connsiteY211" fmla="*/ 1954803 h 5316568"/>
                  <a:gd name="connsiteX212" fmla="*/ 4689464 w 8126844"/>
                  <a:gd name="connsiteY212" fmla="*/ 1695630 h 5316568"/>
                  <a:gd name="connsiteX213" fmla="*/ 4404220 w 8126844"/>
                  <a:gd name="connsiteY213" fmla="*/ 1779653 h 5316568"/>
                  <a:gd name="connsiteX214" fmla="*/ 3946516 w 8126844"/>
                  <a:gd name="connsiteY214" fmla="*/ 1890062 h 5316568"/>
                  <a:gd name="connsiteX215" fmla="*/ 3587828 w 8126844"/>
                  <a:gd name="connsiteY215" fmla="*/ 1917536 h 5316568"/>
                  <a:gd name="connsiteX216" fmla="*/ 3507117 w 8126844"/>
                  <a:gd name="connsiteY216" fmla="*/ 1882877 h 5316568"/>
                  <a:gd name="connsiteX217" fmla="*/ 3506224 w 8126844"/>
                  <a:gd name="connsiteY217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3317485 w 8126844"/>
                  <a:gd name="connsiteY194" fmla="*/ 1904994 h 5316568"/>
                  <a:gd name="connsiteX195" fmla="*/ 3018026 w 8126844"/>
                  <a:gd name="connsiteY195" fmla="*/ 1943550 h 5316568"/>
                  <a:gd name="connsiteX196" fmla="*/ 2768664 w 8126844"/>
                  <a:gd name="connsiteY196" fmla="*/ 1897946 h 5316568"/>
                  <a:gd name="connsiteX197" fmla="*/ 2245469 w 8126844"/>
                  <a:gd name="connsiteY197" fmla="*/ 1787880 h 5316568"/>
                  <a:gd name="connsiteX198" fmla="*/ 1841545 w 8126844"/>
                  <a:gd name="connsiteY198" fmla="*/ 1667372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214" fmla="*/ 3587828 w 8126844"/>
                  <a:gd name="connsiteY214" fmla="*/ 1917536 h 5316568"/>
                  <a:gd name="connsiteX215" fmla="*/ 3507117 w 8126844"/>
                  <a:gd name="connsiteY215" fmla="*/ 1882877 h 5316568"/>
                  <a:gd name="connsiteX216" fmla="*/ 3506224 w 8126844"/>
                  <a:gd name="connsiteY21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3018026 w 8126844"/>
                  <a:gd name="connsiteY194" fmla="*/ 1943550 h 5316568"/>
                  <a:gd name="connsiteX195" fmla="*/ 2768664 w 8126844"/>
                  <a:gd name="connsiteY195" fmla="*/ 1897946 h 5316568"/>
                  <a:gd name="connsiteX196" fmla="*/ 2245469 w 8126844"/>
                  <a:gd name="connsiteY196" fmla="*/ 1787880 h 5316568"/>
                  <a:gd name="connsiteX197" fmla="*/ 1841545 w 8126844"/>
                  <a:gd name="connsiteY197" fmla="*/ 1667372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689464 w 8126844"/>
                  <a:gd name="connsiteY210" fmla="*/ 1695630 h 5316568"/>
                  <a:gd name="connsiteX211" fmla="*/ 4404220 w 8126844"/>
                  <a:gd name="connsiteY211" fmla="*/ 1779653 h 5316568"/>
                  <a:gd name="connsiteX212" fmla="*/ 3946516 w 8126844"/>
                  <a:gd name="connsiteY212" fmla="*/ 1890062 h 5316568"/>
                  <a:gd name="connsiteX213" fmla="*/ 3587828 w 8126844"/>
                  <a:gd name="connsiteY213" fmla="*/ 1917536 h 5316568"/>
                  <a:gd name="connsiteX214" fmla="*/ 3507117 w 8126844"/>
                  <a:gd name="connsiteY214" fmla="*/ 1882877 h 5316568"/>
                  <a:gd name="connsiteX215" fmla="*/ 3506224 w 8126844"/>
                  <a:gd name="connsiteY21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2768664 w 8126844"/>
                  <a:gd name="connsiteY194" fmla="*/ 1897946 h 5316568"/>
                  <a:gd name="connsiteX195" fmla="*/ 2245469 w 8126844"/>
                  <a:gd name="connsiteY195" fmla="*/ 1787880 h 5316568"/>
                  <a:gd name="connsiteX196" fmla="*/ 1841545 w 8126844"/>
                  <a:gd name="connsiteY196" fmla="*/ 1667372 h 5316568"/>
                  <a:gd name="connsiteX197" fmla="*/ 1879774 w 8126844"/>
                  <a:gd name="connsiteY197" fmla="*/ 2022038 h 5316568"/>
                  <a:gd name="connsiteX198" fmla="*/ 2390763 w 8126844"/>
                  <a:gd name="connsiteY198" fmla="*/ 2250638 h 5316568"/>
                  <a:gd name="connsiteX199" fmla="*/ 3157245 w 8126844"/>
                  <a:gd name="connsiteY199" fmla="*/ 2465791 h 5316568"/>
                  <a:gd name="connsiteX200" fmla="*/ 3708574 w 8126844"/>
                  <a:gd name="connsiteY200" fmla="*/ 2600262 h 5316568"/>
                  <a:gd name="connsiteX201" fmla="*/ 4165774 w 8126844"/>
                  <a:gd name="connsiteY201" fmla="*/ 2573368 h 5316568"/>
                  <a:gd name="connsiteX202" fmla="*/ 4394374 w 8126844"/>
                  <a:gd name="connsiteY202" fmla="*/ 2546474 h 5316568"/>
                  <a:gd name="connsiteX203" fmla="*/ 4407821 w 8126844"/>
                  <a:gd name="connsiteY203" fmla="*/ 2358215 h 5316568"/>
                  <a:gd name="connsiteX204" fmla="*/ 4192668 w 8126844"/>
                  <a:gd name="connsiteY204" fmla="*/ 2317874 h 5316568"/>
                  <a:gd name="connsiteX205" fmla="*/ 4031304 w 8126844"/>
                  <a:gd name="connsiteY205" fmla="*/ 2358215 h 5316568"/>
                  <a:gd name="connsiteX206" fmla="*/ 4031304 w 8126844"/>
                  <a:gd name="connsiteY206" fmla="*/ 2183403 h 5316568"/>
                  <a:gd name="connsiteX207" fmla="*/ 4448163 w 8126844"/>
                  <a:gd name="connsiteY207" fmla="*/ 2062380 h 5316568"/>
                  <a:gd name="connsiteX208" fmla="*/ 4703657 w 8126844"/>
                  <a:gd name="connsiteY208" fmla="*/ 1954803 h 5316568"/>
                  <a:gd name="connsiteX209" fmla="*/ 4689464 w 8126844"/>
                  <a:gd name="connsiteY209" fmla="*/ 1695630 h 5316568"/>
                  <a:gd name="connsiteX210" fmla="*/ 4404220 w 8126844"/>
                  <a:gd name="connsiteY210" fmla="*/ 1779653 h 5316568"/>
                  <a:gd name="connsiteX211" fmla="*/ 3946516 w 8126844"/>
                  <a:gd name="connsiteY211" fmla="*/ 1890062 h 5316568"/>
                  <a:gd name="connsiteX212" fmla="*/ 3587828 w 8126844"/>
                  <a:gd name="connsiteY212" fmla="*/ 1917536 h 5316568"/>
                  <a:gd name="connsiteX213" fmla="*/ 3507117 w 8126844"/>
                  <a:gd name="connsiteY213" fmla="*/ 1882877 h 5316568"/>
                  <a:gd name="connsiteX214" fmla="*/ 3506224 w 8126844"/>
                  <a:gd name="connsiteY21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2245469 w 8126844"/>
                  <a:gd name="connsiteY194" fmla="*/ 1787880 h 5316568"/>
                  <a:gd name="connsiteX195" fmla="*/ 1841545 w 8126844"/>
                  <a:gd name="connsiteY195" fmla="*/ 1667372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841545 w 8126844"/>
                  <a:gd name="connsiteY194" fmla="*/ 1667372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4404220 w 8126844"/>
                  <a:gd name="connsiteY208" fmla="*/ 1779653 h 5316568"/>
                  <a:gd name="connsiteX209" fmla="*/ 3946516 w 8126844"/>
                  <a:gd name="connsiteY209" fmla="*/ 1890062 h 5316568"/>
                  <a:gd name="connsiteX210" fmla="*/ 3587828 w 8126844"/>
                  <a:gd name="connsiteY210" fmla="*/ 1917536 h 5316568"/>
                  <a:gd name="connsiteX211" fmla="*/ 3507117 w 8126844"/>
                  <a:gd name="connsiteY211" fmla="*/ 1882877 h 5316568"/>
                  <a:gd name="connsiteX212" fmla="*/ 3506224 w 8126844"/>
                  <a:gd name="connsiteY212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40077 w 8126844"/>
                  <a:gd name="connsiteY194" fmla="*/ 1503905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4404220 w 8126844"/>
                  <a:gd name="connsiteY208" fmla="*/ 1779653 h 5316568"/>
                  <a:gd name="connsiteX209" fmla="*/ 3946516 w 8126844"/>
                  <a:gd name="connsiteY209" fmla="*/ 1890062 h 5316568"/>
                  <a:gd name="connsiteX210" fmla="*/ 3587828 w 8126844"/>
                  <a:gd name="connsiteY210" fmla="*/ 1917536 h 5316568"/>
                  <a:gd name="connsiteX211" fmla="*/ 3507117 w 8126844"/>
                  <a:gd name="connsiteY211" fmla="*/ 1882877 h 5316568"/>
                  <a:gd name="connsiteX212" fmla="*/ 3506224 w 8126844"/>
                  <a:gd name="connsiteY212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678818 w 8126844"/>
                  <a:gd name="connsiteY193" fmla="*/ 1351015 h 5316568"/>
                  <a:gd name="connsiteX194" fmla="*/ 1940077 w 8126844"/>
                  <a:gd name="connsiteY194" fmla="*/ 1503905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4404220 w 8126844"/>
                  <a:gd name="connsiteY208" fmla="*/ 1779653 h 5316568"/>
                  <a:gd name="connsiteX209" fmla="*/ 3946516 w 8126844"/>
                  <a:gd name="connsiteY209" fmla="*/ 1890062 h 5316568"/>
                  <a:gd name="connsiteX210" fmla="*/ 3587828 w 8126844"/>
                  <a:gd name="connsiteY210" fmla="*/ 1917536 h 5316568"/>
                  <a:gd name="connsiteX211" fmla="*/ 3507117 w 8126844"/>
                  <a:gd name="connsiteY211" fmla="*/ 1882877 h 5316568"/>
                  <a:gd name="connsiteX212" fmla="*/ 3506224 w 8126844"/>
                  <a:gd name="connsiteY212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678818 w 8126844"/>
                  <a:gd name="connsiteY193" fmla="*/ 1351015 h 5316568"/>
                  <a:gd name="connsiteX194" fmla="*/ 1838045 w 8126844"/>
                  <a:gd name="connsiteY194" fmla="*/ 1377426 h 5316568"/>
                  <a:gd name="connsiteX195" fmla="*/ 1940077 w 8126844"/>
                  <a:gd name="connsiteY195" fmla="*/ 1503905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678818 w 8126844"/>
                  <a:gd name="connsiteY193" fmla="*/ 1351015 h 5316568"/>
                  <a:gd name="connsiteX194" fmla="*/ 1940077 w 8126844"/>
                  <a:gd name="connsiteY194" fmla="*/ 1503905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4404220 w 8126844"/>
                  <a:gd name="connsiteY208" fmla="*/ 1779653 h 5316568"/>
                  <a:gd name="connsiteX209" fmla="*/ 3946516 w 8126844"/>
                  <a:gd name="connsiteY209" fmla="*/ 1890062 h 5316568"/>
                  <a:gd name="connsiteX210" fmla="*/ 3587828 w 8126844"/>
                  <a:gd name="connsiteY210" fmla="*/ 1917536 h 5316568"/>
                  <a:gd name="connsiteX211" fmla="*/ 3507117 w 8126844"/>
                  <a:gd name="connsiteY211" fmla="*/ 1882877 h 5316568"/>
                  <a:gd name="connsiteX212" fmla="*/ 3506224 w 8126844"/>
                  <a:gd name="connsiteY212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678818 w 8126844"/>
                  <a:gd name="connsiteY193" fmla="*/ 1351015 h 5316568"/>
                  <a:gd name="connsiteX194" fmla="*/ 1979145 w 8126844"/>
                  <a:gd name="connsiteY194" fmla="*/ 1496417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4404220 w 8126844"/>
                  <a:gd name="connsiteY208" fmla="*/ 1779653 h 5316568"/>
                  <a:gd name="connsiteX209" fmla="*/ 3946516 w 8126844"/>
                  <a:gd name="connsiteY209" fmla="*/ 1890062 h 5316568"/>
                  <a:gd name="connsiteX210" fmla="*/ 3587828 w 8126844"/>
                  <a:gd name="connsiteY210" fmla="*/ 1917536 h 5316568"/>
                  <a:gd name="connsiteX211" fmla="*/ 3507117 w 8126844"/>
                  <a:gd name="connsiteY211" fmla="*/ 1882877 h 5316568"/>
                  <a:gd name="connsiteX212" fmla="*/ 3506224 w 8126844"/>
                  <a:gd name="connsiteY212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31646 w 8126844"/>
                  <a:gd name="connsiteY193" fmla="*/ 1326435 h 5316568"/>
                  <a:gd name="connsiteX194" fmla="*/ 1979145 w 8126844"/>
                  <a:gd name="connsiteY194" fmla="*/ 1496417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4404220 w 8126844"/>
                  <a:gd name="connsiteY208" fmla="*/ 1779653 h 5316568"/>
                  <a:gd name="connsiteX209" fmla="*/ 3946516 w 8126844"/>
                  <a:gd name="connsiteY209" fmla="*/ 1890062 h 5316568"/>
                  <a:gd name="connsiteX210" fmla="*/ 3587828 w 8126844"/>
                  <a:gd name="connsiteY210" fmla="*/ 1917536 h 5316568"/>
                  <a:gd name="connsiteX211" fmla="*/ 3507117 w 8126844"/>
                  <a:gd name="connsiteY211" fmla="*/ 1882877 h 5316568"/>
                  <a:gd name="connsiteX212" fmla="*/ 3506224 w 8126844"/>
                  <a:gd name="connsiteY212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3886 w 8126844"/>
                  <a:gd name="connsiteY193" fmla="*/ 1543885 h 5316568"/>
                  <a:gd name="connsiteX194" fmla="*/ 1731646 w 8126844"/>
                  <a:gd name="connsiteY194" fmla="*/ 1326435 h 5316568"/>
                  <a:gd name="connsiteX195" fmla="*/ 1979145 w 8126844"/>
                  <a:gd name="connsiteY195" fmla="*/ 1496417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3886 w 8126844"/>
                  <a:gd name="connsiteY193" fmla="*/ 1543885 h 5316568"/>
                  <a:gd name="connsiteX194" fmla="*/ 1731646 w 8126844"/>
                  <a:gd name="connsiteY194" fmla="*/ 1326435 h 5316568"/>
                  <a:gd name="connsiteX195" fmla="*/ 1979145 w 8126844"/>
                  <a:gd name="connsiteY195" fmla="*/ 1496417 h 5316568"/>
                  <a:gd name="connsiteX196" fmla="*/ 1914627 w 8126844"/>
                  <a:gd name="connsiteY196" fmla="*/ 1622991 h 5316568"/>
                  <a:gd name="connsiteX197" fmla="*/ 1879774 w 8126844"/>
                  <a:gd name="connsiteY197" fmla="*/ 2022038 h 5316568"/>
                  <a:gd name="connsiteX198" fmla="*/ 2390763 w 8126844"/>
                  <a:gd name="connsiteY198" fmla="*/ 2250638 h 5316568"/>
                  <a:gd name="connsiteX199" fmla="*/ 3157245 w 8126844"/>
                  <a:gd name="connsiteY199" fmla="*/ 2465791 h 5316568"/>
                  <a:gd name="connsiteX200" fmla="*/ 3708574 w 8126844"/>
                  <a:gd name="connsiteY200" fmla="*/ 2600262 h 5316568"/>
                  <a:gd name="connsiteX201" fmla="*/ 4165774 w 8126844"/>
                  <a:gd name="connsiteY201" fmla="*/ 2573368 h 5316568"/>
                  <a:gd name="connsiteX202" fmla="*/ 4394374 w 8126844"/>
                  <a:gd name="connsiteY202" fmla="*/ 2546474 h 5316568"/>
                  <a:gd name="connsiteX203" fmla="*/ 4407821 w 8126844"/>
                  <a:gd name="connsiteY203" fmla="*/ 2358215 h 5316568"/>
                  <a:gd name="connsiteX204" fmla="*/ 4192668 w 8126844"/>
                  <a:gd name="connsiteY204" fmla="*/ 2317874 h 5316568"/>
                  <a:gd name="connsiteX205" fmla="*/ 4031304 w 8126844"/>
                  <a:gd name="connsiteY205" fmla="*/ 2358215 h 5316568"/>
                  <a:gd name="connsiteX206" fmla="*/ 4031304 w 8126844"/>
                  <a:gd name="connsiteY206" fmla="*/ 2183403 h 5316568"/>
                  <a:gd name="connsiteX207" fmla="*/ 4448163 w 8126844"/>
                  <a:gd name="connsiteY207" fmla="*/ 2062380 h 5316568"/>
                  <a:gd name="connsiteX208" fmla="*/ 4703657 w 8126844"/>
                  <a:gd name="connsiteY208" fmla="*/ 1954803 h 5316568"/>
                  <a:gd name="connsiteX209" fmla="*/ 4689464 w 8126844"/>
                  <a:gd name="connsiteY209" fmla="*/ 1695630 h 5316568"/>
                  <a:gd name="connsiteX210" fmla="*/ 4404220 w 8126844"/>
                  <a:gd name="connsiteY210" fmla="*/ 1779653 h 5316568"/>
                  <a:gd name="connsiteX211" fmla="*/ 3946516 w 8126844"/>
                  <a:gd name="connsiteY211" fmla="*/ 1890062 h 5316568"/>
                  <a:gd name="connsiteX212" fmla="*/ 3587828 w 8126844"/>
                  <a:gd name="connsiteY212" fmla="*/ 1917536 h 5316568"/>
                  <a:gd name="connsiteX213" fmla="*/ 3507117 w 8126844"/>
                  <a:gd name="connsiteY213" fmla="*/ 1882877 h 5316568"/>
                  <a:gd name="connsiteX214" fmla="*/ 3506224 w 8126844"/>
                  <a:gd name="connsiteY21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3886 w 8126844"/>
                  <a:gd name="connsiteY193" fmla="*/ 1543885 h 5316568"/>
                  <a:gd name="connsiteX194" fmla="*/ 1731646 w 8126844"/>
                  <a:gd name="connsiteY194" fmla="*/ 1326435 h 5316568"/>
                  <a:gd name="connsiteX195" fmla="*/ 2020079 w 8126844"/>
                  <a:gd name="connsiteY195" fmla="*/ 1503028 h 5316568"/>
                  <a:gd name="connsiteX196" fmla="*/ 1914627 w 8126844"/>
                  <a:gd name="connsiteY196" fmla="*/ 1622991 h 5316568"/>
                  <a:gd name="connsiteX197" fmla="*/ 1879774 w 8126844"/>
                  <a:gd name="connsiteY197" fmla="*/ 2022038 h 5316568"/>
                  <a:gd name="connsiteX198" fmla="*/ 2390763 w 8126844"/>
                  <a:gd name="connsiteY198" fmla="*/ 2250638 h 5316568"/>
                  <a:gd name="connsiteX199" fmla="*/ 3157245 w 8126844"/>
                  <a:gd name="connsiteY199" fmla="*/ 2465791 h 5316568"/>
                  <a:gd name="connsiteX200" fmla="*/ 3708574 w 8126844"/>
                  <a:gd name="connsiteY200" fmla="*/ 2600262 h 5316568"/>
                  <a:gd name="connsiteX201" fmla="*/ 4165774 w 8126844"/>
                  <a:gd name="connsiteY201" fmla="*/ 2573368 h 5316568"/>
                  <a:gd name="connsiteX202" fmla="*/ 4394374 w 8126844"/>
                  <a:gd name="connsiteY202" fmla="*/ 2546474 h 5316568"/>
                  <a:gd name="connsiteX203" fmla="*/ 4407821 w 8126844"/>
                  <a:gd name="connsiteY203" fmla="*/ 2358215 h 5316568"/>
                  <a:gd name="connsiteX204" fmla="*/ 4192668 w 8126844"/>
                  <a:gd name="connsiteY204" fmla="*/ 2317874 h 5316568"/>
                  <a:gd name="connsiteX205" fmla="*/ 4031304 w 8126844"/>
                  <a:gd name="connsiteY205" fmla="*/ 2358215 h 5316568"/>
                  <a:gd name="connsiteX206" fmla="*/ 4031304 w 8126844"/>
                  <a:gd name="connsiteY206" fmla="*/ 2183403 h 5316568"/>
                  <a:gd name="connsiteX207" fmla="*/ 4448163 w 8126844"/>
                  <a:gd name="connsiteY207" fmla="*/ 2062380 h 5316568"/>
                  <a:gd name="connsiteX208" fmla="*/ 4703657 w 8126844"/>
                  <a:gd name="connsiteY208" fmla="*/ 1954803 h 5316568"/>
                  <a:gd name="connsiteX209" fmla="*/ 4689464 w 8126844"/>
                  <a:gd name="connsiteY209" fmla="*/ 1695630 h 5316568"/>
                  <a:gd name="connsiteX210" fmla="*/ 4404220 w 8126844"/>
                  <a:gd name="connsiteY210" fmla="*/ 1779653 h 5316568"/>
                  <a:gd name="connsiteX211" fmla="*/ 3946516 w 8126844"/>
                  <a:gd name="connsiteY211" fmla="*/ 1890062 h 5316568"/>
                  <a:gd name="connsiteX212" fmla="*/ 3587828 w 8126844"/>
                  <a:gd name="connsiteY212" fmla="*/ 1917536 h 5316568"/>
                  <a:gd name="connsiteX213" fmla="*/ 3507117 w 8126844"/>
                  <a:gd name="connsiteY213" fmla="*/ 1882877 h 5316568"/>
                  <a:gd name="connsiteX214" fmla="*/ 3506224 w 8126844"/>
                  <a:gd name="connsiteY21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3886 w 8126844"/>
                  <a:gd name="connsiteY193" fmla="*/ 1543885 h 5316568"/>
                  <a:gd name="connsiteX194" fmla="*/ 1706059 w 8126844"/>
                  <a:gd name="connsiteY194" fmla="*/ 1254228 h 5316568"/>
                  <a:gd name="connsiteX195" fmla="*/ 2020079 w 8126844"/>
                  <a:gd name="connsiteY195" fmla="*/ 1503028 h 5316568"/>
                  <a:gd name="connsiteX196" fmla="*/ 1914627 w 8126844"/>
                  <a:gd name="connsiteY196" fmla="*/ 1622991 h 5316568"/>
                  <a:gd name="connsiteX197" fmla="*/ 1879774 w 8126844"/>
                  <a:gd name="connsiteY197" fmla="*/ 2022038 h 5316568"/>
                  <a:gd name="connsiteX198" fmla="*/ 2390763 w 8126844"/>
                  <a:gd name="connsiteY198" fmla="*/ 2250638 h 5316568"/>
                  <a:gd name="connsiteX199" fmla="*/ 3157245 w 8126844"/>
                  <a:gd name="connsiteY199" fmla="*/ 2465791 h 5316568"/>
                  <a:gd name="connsiteX200" fmla="*/ 3708574 w 8126844"/>
                  <a:gd name="connsiteY200" fmla="*/ 2600262 h 5316568"/>
                  <a:gd name="connsiteX201" fmla="*/ 4165774 w 8126844"/>
                  <a:gd name="connsiteY201" fmla="*/ 2573368 h 5316568"/>
                  <a:gd name="connsiteX202" fmla="*/ 4394374 w 8126844"/>
                  <a:gd name="connsiteY202" fmla="*/ 2546474 h 5316568"/>
                  <a:gd name="connsiteX203" fmla="*/ 4407821 w 8126844"/>
                  <a:gd name="connsiteY203" fmla="*/ 2358215 h 5316568"/>
                  <a:gd name="connsiteX204" fmla="*/ 4192668 w 8126844"/>
                  <a:gd name="connsiteY204" fmla="*/ 2317874 h 5316568"/>
                  <a:gd name="connsiteX205" fmla="*/ 4031304 w 8126844"/>
                  <a:gd name="connsiteY205" fmla="*/ 2358215 h 5316568"/>
                  <a:gd name="connsiteX206" fmla="*/ 4031304 w 8126844"/>
                  <a:gd name="connsiteY206" fmla="*/ 2183403 h 5316568"/>
                  <a:gd name="connsiteX207" fmla="*/ 4448163 w 8126844"/>
                  <a:gd name="connsiteY207" fmla="*/ 2062380 h 5316568"/>
                  <a:gd name="connsiteX208" fmla="*/ 4703657 w 8126844"/>
                  <a:gd name="connsiteY208" fmla="*/ 1954803 h 5316568"/>
                  <a:gd name="connsiteX209" fmla="*/ 4689464 w 8126844"/>
                  <a:gd name="connsiteY209" fmla="*/ 1695630 h 5316568"/>
                  <a:gd name="connsiteX210" fmla="*/ 4404220 w 8126844"/>
                  <a:gd name="connsiteY210" fmla="*/ 1779653 h 5316568"/>
                  <a:gd name="connsiteX211" fmla="*/ 3946516 w 8126844"/>
                  <a:gd name="connsiteY211" fmla="*/ 1890062 h 5316568"/>
                  <a:gd name="connsiteX212" fmla="*/ 3587828 w 8126844"/>
                  <a:gd name="connsiteY212" fmla="*/ 1917536 h 5316568"/>
                  <a:gd name="connsiteX213" fmla="*/ 3507117 w 8126844"/>
                  <a:gd name="connsiteY213" fmla="*/ 1882877 h 5316568"/>
                  <a:gd name="connsiteX214" fmla="*/ 3506224 w 8126844"/>
                  <a:gd name="connsiteY21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3886 w 8126844"/>
                  <a:gd name="connsiteY193" fmla="*/ 1543885 h 5316568"/>
                  <a:gd name="connsiteX194" fmla="*/ 1758491 w 8126844"/>
                  <a:gd name="connsiteY194" fmla="*/ 1411951 h 5316568"/>
                  <a:gd name="connsiteX195" fmla="*/ 1706059 w 8126844"/>
                  <a:gd name="connsiteY195" fmla="*/ 1254228 h 5316568"/>
                  <a:gd name="connsiteX196" fmla="*/ 2020079 w 8126844"/>
                  <a:gd name="connsiteY196" fmla="*/ 1503028 h 5316568"/>
                  <a:gd name="connsiteX197" fmla="*/ 1914627 w 8126844"/>
                  <a:gd name="connsiteY197" fmla="*/ 1622991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689464 w 8126844"/>
                  <a:gd name="connsiteY210" fmla="*/ 1695630 h 5316568"/>
                  <a:gd name="connsiteX211" fmla="*/ 4404220 w 8126844"/>
                  <a:gd name="connsiteY211" fmla="*/ 1779653 h 5316568"/>
                  <a:gd name="connsiteX212" fmla="*/ 3946516 w 8126844"/>
                  <a:gd name="connsiteY212" fmla="*/ 1890062 h 5316568"/>
                  <a:gd name="connsiteX213" fmla="*/ 3587828 w 8126844"/>
                  <a:gd name="connsiteY213" fmla="*/ 1917536 h 5316568"/>
                  <a:gd name="connsiteX214" fmla="*/ 3507117 w 8126844"/>
                  <a:gd name="connsiteY214" fmla="*/ 1882877 h 5316568"/>
                  <a:gd name="connsiteX215" fmla="*/ 3506224 w 8126844"/>
                  <a:gd name="connsiteY21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3886 w 8126844"/>
                  <a:gd name="connsiteY193" fmla="*/ 1543885 h 5316568"/>
                  <a:gd name="connsiteX194" fmla="*/ 1758491 w 8126844"/>
                  <a:gd name="connsiteY194" fmla="*/ 1411951 h 5316568"/>
                  <a:gd name="connsiteX195" fmla="*/ 1692301 w 8126844"/>
                  <a:gd name="connsiteY195" fmla="*/ 1271325 h 5316568"/>
                  <a:gd name="connsiteX196" fmla="*/ 2020079 w 8126844"/>
                  <a:gd name="connsiteY196" fmla="*/ 1503028 h 5316568"/>
                  <a:gd name="connsiteX197" fmla="*/ 1914627 w 8126844"/>
                  <a:gd name="connsiteY197" fmla="*/ 1622991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689464 w 8126844"/>
                  <a:gd name="connsiteY210" fmla="*/ 1695630 h 5316568"/>
                  <a:gd name="connsiteX211" fmla="*/ 4404220 w 8126844"/>
                  <a:gd name="connsiteY211" fmla="*/ 1779653 h 5316568"/>
                  <a:gd name="connsiteX212" fmla="*/ 3946516 w 8126844"/>
                  <a:gd name="connsiteY212" fmla="*/ 1890062 h 5316568"/>
                  <a:gd name="connsiteX213" fmla="*/ 3587828 w 8126844"/>
                  <a:gd name="connsiteY213" fmla="*/ 1917536 h 5316568"/>
                  <a:gd name="connsiteX214" fmla="*/ 3507117 w 8126844"/>
                  <a:gd name="connsiteY214" fmla="*/ 1882877 h 5316568"/>
                  <a:gd name="connsiteX215" fmla="*/ 3506224 w 8126844"/>
                  <a:gd name="connsiteY21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3886 w 8126844"/>
                  <a:gd name="connsiteY193" fmla="*/ 1543885 h 5316568"/>
                  <a:gd name="connsiteX194" fmla="*/ 1758491 w 8126844"/>
                  <a:gd name="connsiteY194" fmla="*/ 1411951 h 5316568"/>
                  <a:gd name="connsiteX195" fmla="*/ 1693720 w 8126844"/>
                  <a:gd name="connsiteY195" fmla="*/ 1251776 h 5316568"/>
                  <a:gd name="connsiteX196" fmla="*/ 2020079 w 8126844"/>
                  <a:gd name="connsiteY196" fmla="*/ 1503028 h 5316568"/>
                  <a:gd name="connsiteX197" fmla="*/ 1914627 w 8126844"/>
                  <a:gd name="connsiteY197" fmla="*/ 1622991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689464 w 8126844"/>
                  <a:gd name="connsiteY210" fmla="*/ 1695630 h 5316568"/>
                  <a:gd name="connsiteX211" fmla="*/ 4404220 w 8126844"/>
                  <a:gd name="connsiteY211" fmla="*/ 1779653 h 5316568"/>
                  <a:gd name="connsiteX212" fmla="*/ 3946516 w 8126844"/>
                  <a:gd name="connsiteY212" fmla="*/ 1890062 h 5316568"/>
                  <a:gd name="connsiteX213" fmla="*/ 3587828 w 8126844"/>
                  <a:gd name="connsiteY213" fmla="*/ 1917536 h 5316568"/>
                  <a:gd name="connsiteX214" fmla="*/ 3507117 w 8126844"/>
                  <a:gd name="connsiteY214" fmla="*/ 1882877 h 5316568"/>
                  <a:gd name="connsiteX215" fmla="*/ 3506224 w 8126844"/>
                  <a:gd name="connsiteY21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3886 w 8126844"/>
                  <a:gd name="connsiteY193" fmla="*/ 1543885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020079 w 8126844"/>
                  <a:gd name="connsiteY196" fmla="*/ 1503028 h 5316568"/>
                  <a:gd name="connsiteX197" fmla="*/ 1914627 w 8126844"/>
                  <a:gd name="connsiteY197" fmla="*/ 1622991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689464 w 8126844"/>
                  <a:gd name="connsiteY210" fmla="*/ 1695630 h 5316568"/>
                  <a:gd name="connsiteX211" fmla="*/ 4404220 w 8126844"/>
                  <a:gd name="connsiteY211" fmla="*/ 1779653 h 5316568"/>
                  <a:gd name="connsiteX212" fmla="*/ 3946516 w 8126844"/>
                  <a:gd name="connsiteY212" fmla="*/ 1890062 h 5316568"/>
                  <a:gd name="connsiteX213" fmla="*/ 3587828 w 8126844"/>
                  <a:gd name="connsiteY213" fmla="*/ 1917536 h 5316568"/>
                  <a:gd name="connsiteX214" fmla="*/ 3507117 w 8126844"/>
                  <a:gd name="connsiteY214" fmla="*/ 1882877 h 5316568"/>
                  <a:gd name="connsiteX215" fmla="*/ 3506224 w 8126844"/>
                  <a:gd name="connsiteY21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020079 w 8126844"/>
                  <a:gd name="connsiteY196" fmla="*/ 1503028 h 5316568"/>
                  <a:gd name="connsiteX197" fmla="*/ 1914627 w 8126844"/>
                  <a:gd name="connsiteY197" fmla="*/ 1622991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689464 w 8126844"/>
                  <a:gd name="connsiteY210" fmla="*/ 1695630 h 5316568"/>
                  <a:gd name="connsiteX211" fmla="*/ 4404220 w 8126844"/>
                  <a:gd name="connsiteY211" fmla="*/ 1779653 h 5316568"/>
                  <a:gd name="connsiteX212" fmla="*/ 3946516 w 8126844"/>
                  <a:gd name="connsiteY212" fmla="*/ 1890062 h 5316568"/>
                  <a:gd name="connsiteX213" fmla="*/ 3587828 w 8126844"/>
                  <a:gd name="connsiteY213" fmla="*/ 1917536 h 5316568"/>
                  <a:gd name="connsiteX214" fmla="*/ 3507117 w 8126844"/>
                  <a:gd name="connsiteY214" fmla="*/ 1882877 h 5316568"/>
                  <a:gd name="connsiteX215" fmla="*/ 3506224 w 8126844"/>
                  <a:gd name="connsiteY21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63317 w 8126844"/>
                  <a:gd name="connsiteY196" fmla="*/ 1586419 h 5316568"/>
                  <a:gd name="connsiteX197" fmla="*/ 1914627 w 8126844"/>
                  <a:gd name="connsiteY197" fmla="*/ 1622991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689464 w 8126844"/>
                  <a:gd name="connsiteY210" fmla="*/ 1695630 h 5316568"/>
                  <a:gd name="connsiteX211" fmla="*/ 4404220 w 8126844"/>
                  <a:gd name="connsiteY211" fmla="*/ 1779653 h 5316568"/>
                  <a:gd name="connsiteX212" fmla="*/ 3946516 w 8126844"/>
                  <a:gd name="connsiteY212" fmla="*/ 1890062 h 5316568"/>
                  <a:gd name="connsiteX213" fmla="*/ 3587828 w 8126844"/>
                  <a:gd name="connsiteY213" fmla="*/ 1917536 h 5316568"/>
                  <a:gd name="connsiteX214" fmla="*/ 3507117 w 8126844"/>
                  <a:gd name="connsiteY214" fmla="*/ 1882877 h 5316568"/>
                  <a:gd name="connsiteX215" fmla="*/ 3506224 w 8126844"/>
                  <a:gd name="connsiteY21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63317 w 8126844"/>
                  <a:gd name="connsiteY196" fmla="*/ 1586419 h 5316568"/>
                  <a:gd name="connsiteX197" fmla="*/ 1984049 w 8126844"/>
                  <a:gd name="connsiteY197" fmla="*/ 1542216 h 5316568"/>
                  <a:gd name="connsiteX198" fmla="*/ 1914627 w 8126844"/>
                  <a:gd name="connsiteY198" fmla="*/ 1622991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214" fmla="*/ 3587828 w 8126844"/>
                  <a:gd name="connsiteY214" fmla="*/ 1917536 h 5316568"/>
                  <a:gd name="connsiteX215" fmla="*/ 3507117 w 8126844"/>
                  <a:gd name="connsiteY215" fmla="*/ 1882877 h 5316568"/>
                  <a:gd name="connsiteX216" fmla="*/ 3506224 w 8126844"/>
                  <a:gd name="connsiteY21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63317 w 8126844"/>
                  <a:gd name="connsiteY196" fmla="*/ 1586419 h 5316568"/>
                  <a:gd name="connsiteX197" fmla="*/ 1984049 w 8126844"/>
                  <a:gd name="connsiteY197" fmla="*/ 1542216 h 5316568"/>
                  <a:gd name="connsiteX198" fmla="*/ 1872449 w 8126844"/>
                  <a:gd name="connsiteY198" fmla="*/ 1606979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214" fmla="*/ 3587828 w 8126844"/>
                  <a:gd name="connsiteY214" fmla="*/ 1917536 h 5316568"/>
                  <a:gd name="connsiteX215" fmla="*/ 3507117 w 8126844"/>
                  <a:gd name="connsiteY215" fmla="*/ 1882877 h 5316568"/>
                  <a:gd name="connsiteX216" fmla="*/ 3506224 w 8126844"/>
                  <a:gd name="connsiteY21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63317 w 8126844"/>
                  <a:gd name="connsiteY196" fmla="*/ 1586419 h 5316568"/>
                  <a:gd name="connsiteX197" fmla="*/ 1984049 w 8126844"/>
                  <a:gd name="connsiteY197" fmla="*/ 1542216 h 5316568"/>
                  <a:gd name="connsiteX198" fmla="*/ 1894130 w 8126844"/>
                  <a:gd name="connsiteY198" fmla="*/ 1679934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214" fmla="*/ 3587828 w 8126844"/>
                  <a:gd name="connsiteY214" fmla="*/ 1917536 h 5316568"/>
                  <a:gd name="connsiteX215" fmla="*/ 3507117 w 8126844"/>
                  <a:gd name="connsiteY215" fmla="*/ 1882877 h 5316568"/>
                  <a:gd name="connsiteX216" fmla="*/ 3506224 w 8126844"/>
                  <a:gd name="connsiteY21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76456 w 8126844"/>
                  <a:gd name="connsiteY196" fmla="*/ 1564624 h 5316568"/>
                  <a:gd name="connsiteX197" fmla="*/ 1984049 w 8126844"/>
                  <a:gd name="connsiteY197" fmla="*/ 1542216 h 5316568"/>
                  <a:gd name="connsiteX198" fmla="*/ 1894130 w 8126844"/>
                  <a:gd name="connsiteY198" fmla="*/ 1679934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214" fmla="*/ 3587828 w 8126844"/>
                  <a:gd name="connsiteY214" fmla="*/ 1917536 h 5316568"/>
                  <a:gd name="connsiteX215" fmla="*/ 3507117 w 8126844"/>
                  <a:gd name="connsiteY215" fmla="*/ 1882877 h 5316568"/>
                  <a:gd name="connsiteX216" fmla="*/ 3506224 w 8126844"/>
                  <a:gd name="connsiteY21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76456 w 8126844"/>
                  <a:gd name="connsiteY196" fmla="*/ 1564624 h 5316568"/>
                  <a:gd name="connsiteX197" fmla="*/ 1984049 w 8126844"/>
                  <a:gd name="connsiteY197" fmla="*/ 1542216 h 5316568"/>
                  <a:gd name="connsiteX198" fmla="*/ 1894130 w 8126844"/>
                  <a:gd name="connsiteY198" fmla="*/ 1679934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214" fmla="*/ 3587828 w 8126844"/>
                  <a:gd name="connsiteY214" fmla="*/ 1917536 h 5316568"/>
                  <a:gd name="connsiteX215" fmla="*/ 3507117 w 8126844"/>
                  <a:gd name="connsiteY215" fmla="*/ 1882877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76456 w 8126844"/>
                  <a:gd name="connsiteY196" fmla="*/ 1564624 h 5316568"/>
                  <a:gd name="connsiteX197" fmla="*/ 1984049 w 8126844"/>
                  <a:gd name="connsiteY197" fmla="*/ 1542216 h 5316568"/>
                  <a:gd name="connsiteX198" fmla="*/ 1894130 w 8126844"/>
                  <a:gd name="connsiteY198" fmla="*/ 1679934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214" fmla="*/ 3507117 w 8126844"/>
                  <a:gd name="connsiteY214" fmla="*/ 1882877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76456 w 8126844"/>
                  <a:gd name="connsiteY196" fmla="*/ 1564624 h 5316568"/>
                  <a:gd name="connsiteX197" fmla="*/ 1984049 w 8126844"/>
                  <a:gd name="connsiteY197" fmla="*/ 1542216 h 5316568"/>
                  <a:gd name="connsiteX198" fmla="*/ 1894130 w 8126844"/>
                  <a:gd name="connsiteY198" fmla="*/ 1679934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76456 w 8126844"/>
                  <a:gd name="connsiteY196" fmla="*/ 1564624 h 5316568"/>
                  <a:gd name="connsiteX197" fmla="*/ 1984049 w 8126844"/>
                  <a:gd name="connsiteY197" fmla="*/ 1542216 h 5316568"/>
                  <a:gd name="connsiteX198" fmla="*/ 1894130 w 8126844"/>
                  <a:gd name="connsiteY198" fmla="*/ 1679934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76456 w 8126844"/>
                  <a:gd name="connsiteY196" fmla="*/ 1564624 h 5316568"/>
                  <a:gd name="connsiteX197" fmla="*/ 1984049 w 8126844"/>
                  <a:gd name="connsiteY197" fmla="*/ 1542216 h 5316568"/>
                  <a:gd name="connsiteX198" fmla="*/ 1894130 w 8126844"/>
                  <a:gd name="connsiteY198" fmla="*/ 1679934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719129 w 8126844"/>
                  <a:gd name="connsiteY211" fmla="*/ 1738139 h 5316568"/>
                  <a:gd name="connsiteX212" fmla="*/ 4404220 w 8126844"/>
                  <a:gd name="connsiteY212" fmla="*/ 1779653 h 5316568"/>
                  <a:gd name="connsiteX0" fmla="*/ 5893126 w 8126844"/>
                  <a:gd name="connsiteY0" fmla="*/ 1041505 h 5316568"/>
                  <a:gd name="connsiteX1" fmla="*/ 5755089 w 8126844"/>
                  <a:gd name="connsiteY1" fmla="*/ 1149377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720260 w 8126844"/>
                  <a:gd name="connsiteY192" fmla="*/ 1607230 h 5316568"/>
                  <a:gd name="connsiteX193" fmla="*/ 1772079 w 8126844"/>
                  <a:gd name="connsiteY193" fmla="*/ 1423805 h 5316568"/>
                  <a:gd name="connsiteX194" fmla="*/ 1693720 w 8126844"/>
                  <a:gd name="connsiteY194" fmla="*/ 1251776 h 5316568"/>
                  <a:gd name="connsiteX195" fmla="*/ 2176456 w 8126844"/>
                  <a:gd name="connsiteY195" fmla="*/ 1564624 h 5316568"/>
                  <a:gd name="connsiteX196" fmla="*/ 1984049 w 8126844"/>
                  <a:gd name="connsiteY196" fmla="*/ 1542216 h 5316568"/>
                  <a:gd name="connsiteX197" fmla="*/ 1894130 w 8126844"/>
                  <a:gd name="connsiteY197" fmla="*/ 1679934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719129 w 8126844"/>
                  <a:gd name="connsiteY210" fmla="*/ 1738139 h 5316568"/>
                  <a:gd name="connsiteX211" fmla="*/ 4404220 w 8126844"/>
                  <a:gd name="connsiteY211" fmla="*/ 1779653 h 5316568"/>
                  <a:gd name="connsiteX0" fmla="*/ 5755089 w 8126844"/>
                  <a:gd name="connsiteY0" fmla="*/ 1149377 h 5316568"/>
                  <a:gd name="connsiteX1" fmla="*/ 5330626 w 8126844"/>
                  <a:gd name="connsiteY1" fmla="*/ 1426660 h 5316568"/>
                  <a:gd name="connsiteX2" fmla="*/ 4866197 w 8126844"/>
                  <a:gd name="connsiteY2" fmla="*/ 1652075 h 5316568"/>
                  <a:gd name="connsiteX3" fmla="*/ 4959151 w 8126844"/>
                  <a:gd name="connsiteY3" fmla="*/ 1860674 h 5316568"/>
                  <a:gd name="connsiteX4" fmla="*/ 5402904 w 8126844"/>
                  <a:gd name="connsiteY4" fmla="*/ 1699309 h 5316568"/>
                  <a:gd name="connsiteX5" fmla="*/ 6478668 w 8126844"/>
                  <a:gd name="connsiteY5" fmla="*/ 986615 h 5316568"/>
                  <a:gd name="connsiteX6" fmla="*/ 7177916 w 8126844"/>
                  <a:gd name="connsiteY6" fmla="*/ 139450 h 5316568"/>
                  <a:gd name="connsiteX7" fmla="*/ 7352727 w 8126844"/>
                  <a:gd name="connsiteY7" fmla="*/ 18427 h 5316568"/>
                  <a:gd name="connsiteX8" fmla="*/ 7460304 w 8126844"/>
                  <a:gd name="connsiteY8" fmla="*/ 327709 h 5316568"/>
                  <a:gd name="connsiteX9" fmla="*/ 7137574 w 8126844"/>
                  <a:gd name="connsiteY9" fmla="*/ 758015 h 5316568"/>
                  <a:gd name="connsiteX10" fmla="*/ 7056892 w 8126844"/>
                  <a:gd name="connsiteY10" fmla="*/ 932827 h 5316568"/>
                  <a:gd name="connsiteX11" fmla="*/ 7177916 w 8126844"/>
                  <a:gd name="connsiteY11" fmla="*/ 1040403 h 5316568"/>
                  <a:gd name="connsiteX12" fmla="*/ 7406516 w 8126844"/>
                  <a:gd name="connsiteY12" fmla="*/ 811803 h 5316568"/>
                  <a:gd name="connsiteX13" fmla="*/ 7540986 w 8126844"/>
                  <a:gd name="connsiteY13" fmla="*/ 811803 h 5316568"/>
                  <a:gd name="connsiteX14" fmla="*/ 7554433 w 8126844"/>
                  <a:gd name="connsiteY14" fmla="*/ 1040403 h 5316568"/>
                  <a:gd name="connsiteX15" fmla="*/ 6976210 w 8126844"/>
                  <a:gd name="connsiteY15" fmla="*/ 1632074 h 5316568"/>
                  <a:gd name="connsiteX16" fmla="*/ 6276963 w 8126844"/>
                  <a:gd name="connsiteY16" fmla="*/ 2183403 h 5316568"/>
                  <a:gd name="connsiteX17" fmla="*/ 5860104 w 8126844"/>
                  <a:gd name="connsiteY17" fmla="*/ 2385109 h 5316568"/>
                  <a:gd name="connsiteX18" fmla="*/ 5658398 w 8126844"/>
                  <a:gd name="connsiteY18" fmla="*/ 2452344 h 5316568"/>
                  <a:gd name="connsiteX19" fmla="*/ 5550821 w 8126844"/>
                  <a:gd name="connsiteY19" fmla="*/ 2371662 h 5316568"/>
                  <a:gd name="connsiteX20" fmla="*/ 5644951 w 8126844"/>
                  <a:gd name="connsiteY20" fmla="*/ 2169956 h 5316568"/>
                  <a:gd name="connsiteX21" fmla="*/ 5913892 w 8126844"/>
                  <a:gd name="connsiteY21" fmla="*/ 2116168 h 5316568"/>
                  <a:gd name="connsiteX22" fmla="*/ 5752527 w 8126844"/>
                  <a:gd name="connsiteY22" fmla="*/ 1806885 h 5316568"/>
                  <a:gd name="connsiteX23" fmla="*/ 5362563 w 8126844"/>
                  <a:gd name="connsiteY23" fmla="*/ 1954803 h 5316568"/>
                  <a:gd name="connsiteX24" fmla="*/ 4663316 w 8126844"/>
                  <a:gd name="connsiteY24" fmla="*/ 2237191 h 5316568"/>
                  <a:gd name="connsiteX25" fmla="*/ 4649868 w 8126844"/>
                  <a:gd name="connsiteY25" fmla="*/ 2412003 h 5316568"/>
                  <a:gd name="connsiteX26" fmla="*/ 4703657 w 8126844"/>
                  <a:gd name="connsiteY26" fmla="*/ 2519580 h 5316568"/>
                  <a:gd name="connsiteX27" fmla="*/ 5066727 w 8126844"/>
                  <a:gd name="connsiteY27" fmla="*/ 2385109 h 5316568"/>
                  <a:gd name="connsiteX28" fmla="*/ 5322221 w 8126844"/>
                  <a:gd name="connsiteY28" fmla="*/ 2331321 h 5316568"/>
                  <a:gd name="connsiteX29" fmla="*/ 5349116 w 8126844"/>
                  <a:gd name="connsiteY29" fmla="*/ 2465791 h 5316568"/>
                  <a:gd name="connsiteX30" fmla="*/ 4784339 w 8126844"/>
                  <a:gd name="connsiteY30" fmla="*/ 2680944 h 5316568"/>
                  <a:gd name="connsiteX31" fmla="*/ 4098539 w 8126844"/>
                  <a:gd name="connsiteY31" fmla="*/ 2815415 h 5316568"/>
                  <a:gd name="connsiteX32" fmla="*/ 2740386 w 8126844"/>
                  <a:gd name="connsiteY32" fmla="*/ 2680944 h 5316568"/>
                  <a:gd name="connsiteX33" fmla="*/ 2202504 w 8126844"/>
                  <a:gd name="connsiteY33" fmla="*/ 2479238 h 5316568"/>
                  <a:gd name="connsiteX34" fmla="*/ 2027692 w 8126844"/>
                  <a:gd name="connsiteY34" fmla="*/ 2425450 h 5316568"/>
                  <a:gd name="connsiteX35" fmla="*/ 1960457 w 8126844"/>
                  <a:gd name="connsiteY35" fmla="*/ 2573368 h 5316568"/>
                  <a:gd name="connsiteX36" fmla="*/ 2390763 w 8126844"/>
                  <a:gd name="connsiteY36" fmla="*/ 2801968 h 5316568"/>
                  <a:gd name="connsiteX37" fmla="*/ 3372398 w 8126844"/>
                  <a:gd name="connsiteY37" fmla="*/ 3044015 h 5316568"/>
                  <a:gd name="connsiteX38" fmla="*/ 4125433 w 8126844"/>
                  <a:gd name="connsiteY38" fmla="*/ 3044015 h 5316568"/>
                  <a:gd name="connsiteX39" fmla="*/ 4757445 w 8126844"/>
                  <a:gd name="connsiteY39" fmla="*/ 3017121 h 5316568"/>
                  <a:gd name="connsiteX40" fmla="*/ 4918810 w 8126844"/>
                  <a:gd name="connsiteY40" fmla="*/ 3057462 h 5316568"/>
                  <a:gd name="connsiteX41" fmla="*/ 4811233 w 8126844"/>
                  <a:gd name="connsiteY41" fmla="*/ 3218827 h 5316568"/>
                  <a:gd name="connsiteX42" fmla="*/ 4286798 w 8126844"/>
                  <a:gd name="connsiteY42" fmla="*/ 3286062 h 5316568"/>
                  <a:gd name="connsiteX43" fmla="*/ 4219563 w 8126844"/>
                  <a:gd name="connsiteY43" fmla="*/ 3420532 h 5316568"/>
                  <a:gd name="connsiteX44" fmla="*/ 4555739 w 8126844"/>
                  <a:gd name="connsiteY44" fmla="*/ 3474321 h 5316568"/>
                  <a:gd name="connsiteX45" fmla="*/ 5241539 w 8126844"/>
                  <a:gd name="connsiteY45" fmla="*/ 3286062 h 5316568"/>
                  <a:gd name="connsiteX46" fmla="*/ 5523927 w 8126844"/>
                  <a:gd name="connsiteY46" fmla="*/ 3151591 h 5316568"/>
                  <a:gd name="connsiteX47" fmla="*/ 5618057 w 8126844"/>
                  <a:gd name="connsiteY47" fmla="*/ 3044015 h 5316568"/>
                  <a:gd name="connsiteX48" fmla="*/ 5402904 w 8126844"/>
                  <a:gd name="connsiteY48" fmla="*/ 3030568 h 5316568"/>
                  <a:gd name="connsiteX49" fmla="*/ 5214645 w 8126844"/>
                  <a:gd name="connsiteY49" fmla="*/ 2922991 h 5316568"/>
                  <a:gd name="connsiteX50" fmla="*/ 5241539 w 8126844"/>
                  <a:gd name="connsiteY50" fmla="*/ 2801968 h 5316568"/>
                  <a:gd name="connsiteX51" fmla="*/ 5537374 w 8126844"/>
                  <a:gd name="connsiteY51" fmla="*/ 2761627 h 5316568"/>
                  <a:gd name="connsiteX52" fmla="*/ 6196280 w 8126844"/>
                  <a:gd name="connsiteY52" fmla="*/ 2506132 h 5316568"/>
                  <a:gd name="connsiteX53" fmla="*/ 6747610 w 8126844"/>
                  <a:gd name="connsiteY53" fmla="*/ 2169956 h 5316568"/>
                  <a:gd name="connsiteX54" fmla="*/ 7218257 w 8126844"/>
                  <a:gd name="connsiteY54" fmla="*/ 1726203 h 5316568"/>
                  <a:gd name="connsiteX55" fmla="*/ 7433410 w 8126844"/>
                  <a:gd name="connsiteY55" fmla="*/ 1551391 h 5316568"/>
                  <a:gd name="connsiteX56" fmla="*/ 7567880 w 8126844"/>
                  <a:gd name="connsiteY56" fmla="*/ 1578285 h 5316568"/>
                  <a:gd name="connsiteX57" fmla="*/ 7514092 w 8126844"/>
                  <a:gd name="connsiteY57" fmla="*/ 1779991 h 5316568"/>
                  <a:gd name="connsiteX58" fmla="*/ 7097233 w 8126844"/>
                  <a:gd name="connsiteY58" fmla="*/ 2210297 h 5316568"/>
                  <a:gd name="connsiteX59" fmla="*/ 6451774 w 8126844"/>
                  <a:gd name="connsiteY59" fmla="*/ 2627156 h 5316568"/>
                  <a:gd name="connsiteX60" fmla="*/ 6088704 w 8126844"/>
                  <a:gd name="connsiteY60" fmla="*/ 2815415 h 5316568"/>
                  <a:gd name="connsiteX61" fmla="*/ 5981127 w 8126844"/>
                  <a:gd name="connsiteY61" fmla="*/ 2949885 h 5316568"/>
                  <a:gd name="connsiteX62" fmla="*/ 6021468 w 8126844"/>
                  <a:gd name="connsiteY62" fmla="*/ 3151591 h 5316568"/>
                  <a:gd name="connsiteX63" fmla="*/ 6115598 w 8126844"/>
                  <a:gd name="connsiteY63" fmla="*/ 3299509 h 5316568"/>
                  <a:gd name="connsiteX64" fmla="*/ 6734163 w 8126844"/>
                  <a:gd name="connsiteY64" fmla="*/ 3124697 h 5316568"/>
                  <a:gd name="connsiteX65" fmla="*/ 7419963 w 8126844"/>
                  <a:gd name="connsiteY65" fmla="*/ 2694391 h 5316568"/>
                  <a:gd name="connsiteX66" fmla="*/ 7850268 w 8126844"/>
                  <a:gd name="connsiteY66" fmla="*/ 2371662 h 5316568"/>
                  <a:gd name="connsiteX67" fmla="*/ 8065421 w 8126844"/>
                  <a:gd name="connsiteY67" fmla="*/ 2264085 h 5316568"/>
                  <a:gd name="connsiteX68" fmla="*/ 8105763 w 8126844"/>
                  <a:gd name="connsiteY68" fmla="*/ 2425450 h 5316568"/>
                  <a:gd name="connsiteX69" fmla="*/ 7769586 w 8126844"/>
                  <a:gd name="connsiteY69" fmla="*/ 2761627 h 5316568"/>
                  <a:gd name="connsiteX70" fmla="*/ 6707268 w 8126844"/>
                  <a:gd name="connsiteY70" fmla="*/ 3339850 h 5316568"/>
                  <a:gd name="connsiteX71" fmla="*/ 6129045 w 8126844"/>
                  <a:gd name="connsiteY71" fmla="*/ 3608791 h 5316568"/>
                  <a:gd name="connsiteX72" fmla="*/ 5833210 w 8126844"/>
                  <a:gd name="connsiteY72" fmla="*/ 3649132 h 5316568"/>
                  <a:gd name="connsiteX73" fmla="*/ 5712186 w 8126844"/>
                  <a:gd name="connsiteY73" fmla="*/ 3689474 h 5316568"/>
                  <a:gd name="connsiteX74" fmla="*/ 5658398 w 8126844"/>
                  <a:gd name="connsiteY74" fmla="*/ 3541556 h 5316568"/>
                  <a:gd name="connsiteX75" fmla="*/ 5779421 w 8126844"/>
                  <a:gd name="connsiteY75" fmla="*/ 3433980 h 5316568"/>
                  <a:gd name="connsiteX76" fmla="*/ 5779421 w 8126844"/>
                  <a:gd name="connsiteY76" fmla="*/ 3339850 h 5316568"/>
                  <a:gd name="connsiteX77" fmla="*/ 5497033 w 8126844"/>
                  <a:gd name="connsiteY77" fmla="*/ 3460874 h 5316568"/>
                  <a:gd name="connsiteX78" fmla="*/ 5039833 w 8126844"/>
                  <a:gd name="connsiteY78" fmla="*/ 3595344 h 5316568"/>
                  <a:gd name="connsiteX79" fmla="*/ 4865021 w 8126844"/>
                  <a:gd name="connsiteY79" fmla="*/ 3676027 h 5316568"/>
                  <a:gd name="connsiteX80" fmla="*/ 4905363 w 8126844"/>
                  <a:gd name="connsiteY80" fmla="*/ 3770156 h 5316568"/>
                  <a:gd name="connsiteX81" fmla="*/ 5160857 w 8126844"/>
                  <a:gd name="connsiteY81" fmla="*/ 3743262 h 5316568"/>
                  <a:gd name="connsiteX82" fmla="*/ 5187751 w 8126844"/>
                  <a:gd name="connsiteY82" fmla="*/ 3877732 h 5316568"/>
                  <a:gd name="connsiteX83" fmla="*/ 4878468 w 8126844"/>
                  <a:gd name="connsiteY83" fmla="*/ 3971862 h 5316568"/>
                  <a:gd name="connsiteX84" fmla="*/ 4891916 w 8126844"/>
                  <a:gd name="connsiteY84" fmla="*/ 4119780 h 5316568"/>
                  <a:gd name="connsiteX85" fmla="*/ 5376010 w 8126844"/>
                  <a:gd name="connsiteY85" fmla="*/ 4012203 h 5316568"/>
                  <a:gd name="connsiteX86" fmla="*/ 5967680 w 8126844"/>
                  <a:gd name="connsiteY86" fmla="*/ 3864285 h 5316568"/>
                  <a:gd name="connsiteX87" fmla="*/ 6344198 w 8126844"/>
                  <a:gd name="connsiteY87" fmla="*/ 3662580 h 5316568"/>
                  <a:gd name="connsiteX88" fmla="*/ 6478668 w 8126844"/>
                  <a:gd name="connsiteY88" fmla="*/ 3662580 h 5316568"/>
                  <a:gd name="connsiteX89" fmla="*/ 6478668 w 8126844"/>
                  <a:gd name="connsiteY89" fmla="*/ 3850838 h 5316568"/>
                  <a:gd name="connsiteX90" fmla="*/ 5900445 w 8126844"/>
                  <a:gd name="connsiteY90" fmla="*/ 4039097 h 5316568"/>
                  <a:gd name="connsiteX91" fmla="*/ 5053280 w 8126844"/>
                  <a:gd name="connsiteY91" fmla="*/ 4281144 h 5316568"/>
                  <a:gd name="connsiteX92" fmla="*/ 4703657 w 8126844"/>
                  <a:gd name="connsiteY92" fmla="*/ 4375274 h 5316568"/>
                  <a:gd name="connsiteX93" fmla="*/ 4313692 w 8126844"/>
                  <a:gd name="connsiteY93" fmla="*/ 4442509 h 5316568"/>
                  <a:gd name="connsiteX94" fmla="*/ 4004410 w 8126844"/>
                  <a:gd name="connsiteY94" fmla="*/ 4482850 h 5316568"/>
                  <a:gd name="connsiteX95" fmla="*/ 3869939 w 8126844"/>
                  <a:gd name="connsiteY95" fmla="*/ 4361827 h 5316568"/>
                  <a:gd name="connsiteX96" fmla="*/ 3950621 w 8126844"/>
                  <a:gd name="connsiteY96" fmla="*/ 4254250 h 5316568"/>
                  <a:gd name="connsiteX97" fmla="*/ 4367480 w 8126844"/>
                  <a:gd name="connsiteY97" fmla="*/ 4173568 h 5316568"/>
                  <a:gd name="connsiteX98" fmla="*/ 4542292 w 8126844"/>
                  <a:gd name="connsiteY98" fmla="*/ 4106332 h 5316568"/>
                  <a:gd name="connsiteX99" fmla="*/ 4542292 w 8126844"/>
                  <a:gd name="connsiteY99" fmla="*/ 3971862 h 5316568"/>
                  <a:gd name="connsiteX100" fmla="*/ 4206116 w 8126844"/>
                  <a:gd name="connsiteY100" fmla="*/ 3971862 h 5316568"/>
                  <a:gd name="connsiteX101" fmla="*/ 3520316 w 8126844"/>
                  <a:gd name="connsiteY101" fmla="*/ 4052544 h 5316568"/>
                  <a:gd name="connsiteX102" fmla="*/ 3157245 w 8126844"/>
                  <a:gd name="connsiteY102" fmla="*/ 4079438 h 5316568"/>
                  <a:gd name="connsiteX103" fmla="*/ 3076563 w 8126844"/>
                  <a:gd name="connsiteY103" fmla="*/ 4200462 h 5316568"/>
                  <a:gd name="connsiteX104" fmla="*/ 3224480 w 8126844"/>
                  <a:gd name="connsiteY104" fmla="*/ 4267697 h 5316568"/>
                  <a:gd name="connsiteX105" fmla="*/ 3453080 w 8126844"/>
                  <a:gd name="connsiteY105" fmla="*/ 4294591 h 5316568"/>
                  <a:gd name="connsiteX106" fmla="*/ 3412739 w 8126844"/>
                  <a:gd name="connsiteY106" fmla="*/ 4402168 h 5316568"/>
                  <a:gd name="connsiteX107" fmla="*/ 2968986 w 8126844"/>
                  <a:gd name="connsiteY107" fmla="*/ 4455956 h 5316568"/>
                  <a:gd name="connsiteX108" fmla="*/ 2767280 w 8126844"/>
                  <a:gd name="connsiteY108" fmla="*/ 4469403 h 5316568"/>
                  <a:gd name="connsiteX109" fmla="*/ 2673151 w 8126844"/>
                  <a:gd name="connsiteY109" fmla="*/ 4671109 h 5316568"/>
                  <a:gd name="connsiteX110" fmla="*/ 2767280 w 8126844"/>
                  <a:gd name="connsiteY110" fmla="*/ 5034180 h 5316568"/>
                  <a:gd name="connsiteX111" fmla="*/ 2700045 w 8126844"/>
                  <a:gd name="connsiteY111" fmla="*/ 5235885 h 5316568"/>
                  <a:gd name="connsiteX112" fmla="*/ 2498339 w 8126844"/>
                  <a:gd name="connsiteY112" fmla="*/ 5316568 h 5316568"/>
                  <a:gd name="connsiteX113" fmla="*/ 2256292 w 8126844"/>
                  <a:gd name="connsiteY113" fmla="*/ 5235885 h 5316568"/>
                  <a:gd name="connsiteX114" fmla="*/ 2175610 w 8126844"/>
                  <a:gd name="connsiteY114" fmla="*/ 4980391 h 5316568"/>
                  <a:gd name="connsiteX115" fmla="*/ 2269739 w 8126844"/>
                  <a:gd name="connsiteY115" fmla="*/ 4751791 h 5316568"/>
                  <a:gd name="connsiteX116" fmla="*/ 2404210 w 8126844"/>
                  <a:gd name="connsiteY116" fmla="*/ 4590427 h 5316568"/>
                  <a:gd name="connsiteX117" fmla="*/ 2390763 w 8126844"/>
                  <a:gd name="connsiteY117" fmla="*/ 4442509 h 5316568"/>
                  <a:gd name="connsiteX118" fmla="*/ 2014245 w 8126844"/>
                  <a:gd name="connsiteY118" fmla="*/ 4308038 h 5316568"/>
                  <a:gd name="connsiteX119" fmla="*/ 2068033 w 8126844"/>
                  <a:gd name="connsiteY119" fmla="*/ 4200462 h 5316568"/>
                  <a:gd name="connsiteX120" fmla="*/ 2390763 w 8126844"/>
                  <a:gd name="connsiteY120" fmla="*/ 4200462 h 5316568"/>
                  <a:gd name="connsiteX121" fmla="*/ 2807621 w 8126844"/>
                  <a:gd name="connsiteY121" fmla="*/ 4200462 h 5316568"/>
                  <a:gd name="connsiteX122" fmla="*/ 2834516 w 8126844"/>
                  <a:gd name="connsiteY122" fmla="*/ 4065991 h 5316568"/>
                  <a:gd name="connsiteX123" fmla="*/ 2686598 w 8126844"/>
                  <a:gd name="connsiteY123" fmla="*/ 4012203 h 5316568"/>
                  <a:gd name="connsiteX124" fmla="*/ 2780727 w 8126844"/>
                  <a:gd name="connsiteY124" fmla="*/ 3864285 h 5316568"/>
                  <a:gd name="connsiteX125" fmla="*/ 3211033 w 8126844"/>
                  <a:gd name="connsiteY125" fmla="*/ 3904627 h 5316568"/>
                  <a:gd name="connsiteX126" fmla="*/ 3775810 w 8126844"/>
                  <a:gd name="connsiteY126" fmla="*/ 3877732 h 5316568"/>
                  <a:gd name="connsiteX127" fmla="*/ 4380927 w 8126844"/>
                  <a:gd name="connsiteY127" fmla="*/ 3783603 h 5316568"/>
                  <a:gd name="connsiteX128" fmla="*/ 4622974 w 8126844"/>
                  <a:gd name="connsiteY128" fmla="*/ 3729815 h 5316568"/>
                  <a:gd name="connsiteX129" fmla="*/ 4555739 w 8126844"/>
                  <a:gd name="connsiteY129" fmla="*/ 3635685 h 5316568"/>
                  <a:gd name="connsiteX130" fmla="*/ 4031304 w 8126844"/>
                  <a:gd name="connsiteY130" fmla="*/ 3676027 h 5316568"/>
                  <a:gd name="connsiteX131" fmla="*/ 3600998 w 8126844"/>
                  <a:gd name="connsiteY131" fmla="*/ 3689474 h 5316568"/>
                  <a:gd name="connsiteX132" fmla="*/ 3278268 w 8126844"/>
                  <a:gd name="connsiteY132" fmla="*/ 3649132 h 5316568"/>
                  <a:gd name="connsiteX133" fmla="*/ 3237927 w 8126844"/>
                  <a:gd name="connsiteY133" fmla="*/ 3581897 h 5316568"/>
                  <a:gd name="connsiteX134" fmla="*/ 3291716 w 8126844"/>
                  <a:gd name="connsiteY134" fmla="*/ 3447427 h 5316568"/>
                  <a:gd name="connsiteX135" fmla="*/ 3587551 w 8126844"/>
                  <a:gd name="connsiteY135" fmla="*/ 3474321 h 5316568"/>
                  <a:gd name="connsiteX136" fmla="*/ 3883386 w 8126844"/>
                  <a:gd name="connsiteY136" fmla="*/ 3474321 h 5316568"/>
                  <a:gd name="connsiteX137" fmla="*/ 3964068 w 8126844"/>
                  <a:gd name="connsiteY137" fmla="*/ 3407085 h 5316568"/>
                  <a:gd name="connsiteX138" fmla="*/ 3883386 w 8126844"/>
                  <a:gd name="connsiteY138" fmla="*/ 3286062 h 5316568"/>
                  <a:gd name="connsiteX139" fmla="*/ 3412739 w 8126844"/>
                  <a:gd name="connsiteY139" fmla="*/ 3259168 h 5316568"/>
                  <a:gd name="connsiteX140" fmla="*/ 3049668 w 8126844"/>
                  <a:gd name="connsiteY140" fmla="*/ 3205380 h 5316568"/>
                  <a:gd name="connsiteX141" fmla="*/ 2740386 w 8126844"/>
                  <a:gd name="connsiteY141" fmla="*/ 3138144 h 5316568"/>
                  <a:gd name="connsiteX142" fmla="*/ 2457998 w 8126844"/>
                  <a:gd name="connsiteY142" fmla="*/ 3057462 h 5316568"/>
                  <a:gd name="connsiteX143" fmla="*/ 2242845 w 8126844"/>
                  <a:gd name="connsiteY143" fmla="*/ 3003674 h 5316568"/>
                  <a:gd name="connsiteX144" fmla="*/ 2162163 w 8126844"/>
                  <a:gd name="connsiteY144" fmla="*/ 3165038 h 5316568"/>
                  <a:gd name="connsiteX145" fmla="*/ 2336974 w 8126844"/>
                  <a:gd name="connsiteY145" fmla="*/ 3339850 h 5316568"/>
                  <a:gd name="connsiteX146" fmla="*/ 2713492 w 8126844"/>
                  <a:gd name="connsiteY146" fmla="*/ 3393638 h 5316568"/>
                  <a:gd name="connsiteX147" fmla="*/ 2874857 w 8126844"/>
                  <a:gd name="connsiteY147" fmla="*/ 3447427 h 5316568"/>
                  <a:gd name="connsiteX148" fmla="*/ 2874857 w 8126844"/>
                  <a:gd name="connsiteY148" fmla="*/ 3595344 h 5316568"/>
                  <a:gd name="connsiteX149" fmla="*/ 2605916 w 8126844"/>
                  <a:gd name="connsiteY149" fmla="*/ 3568450 h 5316568"/>
                  <a:gd name="connsiteX150" fmla="*/ 2000798 w 8126844"/>
                  <a:gd name="connsiteY150" fmla="*/ 3447427 h 5316568"/>
                  <a:gd name="connsiteX151" fmla="*/ 1583939 w 8126844"/>
                  <a:gd name="connsiteY151" fmla="*/ 3299509 h 5316568"/>
                  <a:gd name="connsiteX152" fmla="*/ 1409127 w 8126844"/>
                  <a:gd name="connsiteY152" fmla="*/ 3312956 h 5316568"/>
                  <a:gd name="connsiteX153" fmla="*/ 1368786 w 8126844"/>
                  <a:gd name="connsiteY153" fmla="*/ 3487768 h 5316568"/>
                  <a:gd name="connsiteX154" fmla="*/ 1799092 w 8126844"/>
                  <a:gd name="connsiteY154" fmla="*/ 3622238 h 5316568"/>
                  <a:gd name="connsiteX155" fmla="*/ 2256292 w 8126844"/>
                  <a:gd name="connsiteY155" fmla="*/ 3783603 h 5316568"/>
                  <a:gd name="connsiteX156" fmla="*/ 2390763 w 8126844"/>
                  <a:gd name="connsiteY156" fmla="*/ 3891180 h 5316568"/>
                  <a:gd name="connsiteX157" fmla="*/ 2094927 w 8126844"/>
                  <a:gd name="connsiteY157" fmla="*/ 3958415 h 5316568"/>
                  <a:gd name="connsiteX158" fmla="*/ 1557045 w 8126844"/>
                  <a:gd name="connsiteY158" fmla="*/ 3783603 h 5316568"/>
                  <a:gd name="connsiteX159" fmla="*/ 965374 w 8126844"/>
                  <a:gd name="connsiteY159" fmla="*/ 3555003 h 5316568"/>
                  <a:gd name="connsiteX160" fmla="*/ 481280 w 8126844"/>
                  <a:gd name="connsiteY160" fmla="*/ 3339850 h 5316568"/>
                  <a:gd name="connsiteX161" fmla="*/ 198892 w 8126844"/>
                  <a:gd name="connsiteY161" fmla="*/ 3232274 h 5316568"/>
                  <a:gd name="connsiteX162" fmla="*/ 131657 w 8126844"/>
                  <a:gd name="connsiteY162" fmla="*/ 3138144 h 5316568"/>
                  <a:gd name="connsiteX163" fmla="*/ 279574 w 8126844"/>
                  <a:gd name="connsiteY163" fmla="*/ 3044015 h 5316568"/>
                  <a:gd name="connsiteX164" fmla="*/ 642645 w 8126844"/>
                  <a:gd name="connsiteY164" fmla="*/ 3218827 h 5316568"/>
                  <a:gd name="connsiteX165" fmla="*/ 1113292 w 8126844"/>
                  <a:gd name="connsiteY165" fmla="*/ 3366744 h 5316568"/>
                  <a:gd name="connsiteX166" fmla="*/ 1153633 w 8126844"/>
                  <a:gd name="connsiteY166" fmla="*/ 3191932 h 5316568"/>
                  <a:gd name="connsiteX167" fmla="*/ 1032610 w 8126844"/>
                  <a:gd name="connsiteY167" fmla="*/ 3030568 h 5316568"/>
                  <a:gd name="connsiteX168" fmla="*/ 535068 w 8126844"/>
                  <a:gd name="connsiteY168" fmla="*/ 2882650 h 5316568"/>
                  <a:gd name="connsiteX169" fmla="*/ 198892 w 8126844"/>
                  <a:gd name="connsiteY169" fmla="*/ 2640603 h 5316568"/>
                  <a:gd name="connsiteX170" fmla="*/ 10633 w 8126844"/>
                  <a:gd name="connsiteY170" fmla="*/ 2479238 h 5316568"/>
                  <a:gd name="connsiteX171" fmla="*/ 50974 w 8126844"/>
                  <a:gd name="connsiteY171" fmla="*/ 2344768 h 5316568"/>
                  <a:gd name="connsiteX172" fmla="*/ 279574 w 8126844"/>
                  <a:gd name="connsiteY172" fmla="*/ 2425450 h 5316568"/>
                  <a:gd name="connsiteX173" fmla="*/ 1019163 w 8126844"/>
                  <a:gd name="connsiteY173" fmla="*/ 2828862 h 5316568"/>
                  <a:gd name="connsiteX174" fmla="*/ 1462916 w 8126844"/>
                  <a:gd name="connsiteY174" fmla="*/ 3070909 h 5316568"/>
                  <a:gd name="connsiteX175" fmla="*/ 1799092 w 8126844"/>
                  <a:gd name="connsiteY175" fmla="*/ 3165038 h 5316568"/>
                  <a:gd name="connsiteX176" fmla="*/ 1973904 w 8126844"/>
                  <a:gd name="connsiteY176" fmla="*/ 3097803 h 5316568"/>
                  <a:gd name="connsiteX177" fmla="*/ 1960457 w 8126844"/>
                  <a:gd name="connsiteY177" fmla="*/ 2855756 h 5316568"/>
                  <a:gd name="connsiteX178" fmla="*/ 1624280 w 8126844"/>
                  <a:gd name="connsiteY178" fmla="*/ 2748180 h 5316568"/>
                  <a:gd name="connsiteX179" fmla="*/ 1288104 w 8126844"/>
                  <a:gd name="connsiteY179" fmla="*/ 2600262 h 5316568"/>
                  <a:gd name="connsiteX180" fmla="*/ 1261210 w 8126844"/>
                  <a:gd name="connsiteY180" fmla="*/ 2465791 h 5316568"/>
                  <a:gd name="connsiteX181" fmla="*/ 1462916 w 8126844"/>
                  <a:gd name="connsiteY181" fmla="*/ 2465791 h 5316568"/>
                  <a:gd name="connsiteX182" fmla="*/ 1691516 w 8126844"/>
                  <a:gd name="connsiteY182" fmla="*/ 2546474 h 5316568"/>
                  <a:gd name="connsiteX183" fmla="*/ 1758751 w 8126844"/>
                  <a:gd name="connsiteY183" fmla="*/ 2331321 h 5316568"/>
                  <a:gd name="connsiteX184" fmla="*/ 1597386 w 8126844"/>
                  <a:gd name="connsiteY184" fmla="*/ 2156509 h 5316568"/>
                  <a:gd name="connsiteX185" fmla="*/ 1153633 w 8126844"/>
                  <a:gd name="connsiteY185" fmla="*/ 1968250 h 5316568"/>
                  <a:gd name="connsiteX186" fmla="*/ 871245 w 8126844"/>
                  <a:gd name="connsiteY186" fmla="*/ 1779991 h 5316568"/>
                  <a:gd name="connsiteX187" fmla="*/ 750221 w 8126844"/>
                  <a:gd name="connsiteY187" fmla="*/ 1645521 h 5316568"/>
                  <a:gd name="connsiteX188" fmla="*/ 844351 w 8126844"/>
                  <a:gd name="connsiteY188" fmla="*/ 1524497 h 5316568"/>
                  <a:gd name="connsiteX189" fmla="*/ 1328445 w 8126844"/>
                  <a:gd name="connsiteY189" fmla="*/ 1739650 h 5316568"/>
                  <a:gd name="connsiteX190" fmla="*/ 1606671 w 8126844"/>
                  <a:gd name="connsiteY190" fmla="*/ 1886069 h 5316568"/>
                  <a:gd name="connsiteX191" fmla="*/ 1720260 w 8126844"/>
                  <a:gd name="connsiteY191" fmla="*/ 1607230 h 5316568"/>
                  <a:gd name="connsiteX192" fmla="*/ 1772079 w 8126844"/>
                  <a:gd name="connsiteY192" fmla="*/ 1423805 h 5316568"/>
                  <a:gd name="connsiteX193" fmla="*/ 1693720 w 8126844"/>
                  <a:gd name="connsiteY193" fmla="*/ 1251776 h 5316568"/>
                  <a:gd name="connsiteX194" fmla="*/ 2176456 w 8126844"/>
                  <a:gd name="connsiteY194" fmla="*/ 1564624 h 5316568"/>
                  <a:gd name="connsiteX195" fmla="*/ 1984049 w 8126844"/>
                  <a:gd name="connsiteY195" fmla="*/ 1542216 h 5316568"/>
                  <a:gd name="connsiteX196" fmla="*/ 1894130 w 8126844"/>
                  <a:gd name="connsiteY196" fmla="*/ 1679934 h 5316568"/>
                  <a:gd name="connsiteX197" fmla="*/ 1879774 w 8126844"/>
                  <a:gd name="connsiteY197" fmla="*/ 2022038 h 5316568"/>
                  <a:gd name="connsiteX198" fmla="*/ 2390763 w 8126844"/>
                  <a:gd name="connsiteY198" fmla="*/ 2250638 h 5316568"/>
                  <a:gd name="connsiteX199" fmla="*/ 3157245 w 8126844"/>
                  <a:gd name="connsiteY199" fmla="*/ 2465791 h 5316568"/>
                  <a:gd name="connsiteX200" fmla="*/ 3708574 w 8126844"/>
                  <a:gd name="connsiteY200" fmla="*/ 2600262 h 5316568"/>
                  <a:gd name="connsiteX201" fmla="*/ 4165774 w 8126844"/>
                  <a:gd name="connsiteY201" fmla="*/ 2573368 h 5316568"/>
                  <a:gd name="connsiteX202" fmla="*/ 4394374 w 8126844"/>
                  <a:gd name="connsiteY202" fmla="*/ 2546474 h 5316568"/>
                  <a:gd name="connsiteX203" fmla="*/ 4407821 w 8126844"/>
                  <a:gd name="connsiteY203" fmla="*/ 2358215 h 5316568"/>
                  <a:gd name="connsiteX204" fmla="*/ 4192668 w 8126844"/>
                  <a:gd name="connsiteY204" fmla="*/ 2317874 h 5316568"/>
                  <a:gd name="connsiteX205" fmla="*/ 4031304 w 8126844"/>
                  <a:gd name="connsiteY205" fmla="*/ 2358215 h 5316568"/>
                  <a:gd name="connsiteX206" fmla="*/ 4031304 w 8126844"/>
                  <a:gd name="connsiteY206" fmla="*/ 2183403 h 5316568"/>
                  <a:gd name="connsiteX207" fmla="*/ 4448163 w 8126844"/>
                  <a:gd name="connsiteY207" fmla="*/ 2062380 h 5316568"/>
                  <a:gd name="connsiteX208" fmla="*/ 4703657 w 8126844"/>
                  <a:gd name="connsiteY208" fmla="*/ 1954803 h 5316568"/>
                  <a:gd name="connsiteX209" fmla="*/ 4719129 w 8126844"/>
                  <a:gd name="connsiteY209" fmla="*/ 1738139 h 5316568"/>
                  <a:gd name="connsiteX210" fmla="*/ 4404220 w 8126844"/>
                  <a:gd name="connsiteY210" fmla="*/ 1779653 h 5316568"/>
                  <a:gd name="connsiteX0" fmla="*/ 5330626 w 8126844"/>
                  <a:gd name="connsiteY0" fmla="*/ 1426660 h 5316568"/>
                  <a:gd name="connsiteX1" fmla="*/ 4866197 w 8126844"/>
                  <a:gd name="connsiteY1" fmla="*/ 1652075 h 5316568"/>
                  <a:gd name="connsiteX2" fmla="*/ 4959151 w 8126844"/>
                  <a:gd name="connsiteY2" fmla="*/ 1860674 h 5316568"/>
                  <a:gd name="connsiteX3" fmla="*/ 5402904 w 8126844"/>
                  <a:gd name="connsiteY3" fmla="*/ 1699309 h 5316568"/>
                  <a:gd name="connsiteX4" fmla="*/ 6478668 w 8126844"/>
                  <a:gd name="connsiteY4" fmla="*/ 986615 h 5316568"/>
                  <a:gd name="connsiteX5" fmla="*/ 7177916 w 8126844"/>
                  <a:gd name="connsiteY5" fmla="*/ 139450 h 5316568"/>
                  <a:gd name="connsiteX6" fmla="*/ 7352727 w 8126844"/>
                  <a:gd name="connsiteY6" fmla="*/ 18427 h 5316568"/>
                  <a:gd name="connsiteX7" fmla="*/ 7460304 w 8126844"/>
                  <a:gd name="connsiteY7" fmla="*/ 327709 h 5316568"/>
                  <a:gd name="connsiteX8" fmla="*/ 7137574 w 8126844"/>
                  <a:gd name="connsiteY8" fmla="*/ 758015 h 5316568"/>
                  <a:gd name="connsiteX9" fmla="*/ 7056892 w 8126844"/>
                  <a:gd name="connsiteY9" fmla="*/ 932827 h 5316568"/>
                  <a:gd name="connsiteX10" fmla="*/ 7177916 w 8126844"/>
                  <a:gd name="connsiteY10" fmla="*/ 1040403 h 5316568"/>
                  <a:gd name="connsiteX11" fmla="*/ 7406516 w 8126844"/>
                  <a:gd name="connsiteY11" fmla="*/ 811803 h 5316568"/>
                  <a:gd name="connsiteX12" fmla="*/ 7540986 w 8126844"/>
                  <a:gd name="connsiteY12" fmla="*/ 811803 h 5316568"/>
                  <a:gd name="connsiteX13" fmla="*/ 7554433 w 8126844"/>
                  <a:gd name="connsiteY13" fmla="*/ 1040403 h 5316568"/>
                  <a:gd name="connsiteX14" fmla="*/ 6976210 w 8126844"/>
                  <a:gd name="connsiteY14" fmla="*/ 1632074 h 5316568"/>
                  <a:gd name="connsiteX15" fmla="*/ 6276963 w 8126844"/>
                  <a:gd name="connsiteY15" fmla="*/ 2183403 h 5316568"/>
                  <a:gd name="connsiteX16" fmla="*/ 5860104 w 8126844"/>
                  <a:gd name="connsiteY16" fmla="*/ 2385109 h 5316568"/>
                  <a:gd name="connsiteX17" fmla="*/ 5658398 w 8126844"/>
                  <a:gd name="connsiteY17" fmla="*/ 2452344 h 5316568"/>
                  <a:gd name="connsiteX18" fmla="*/ 5550821 w 8126844"/>
                  <a:gd name="connsiteY18" fmla="*/ 2371662 h 5316568"/>
                  <a:gd name="connsiteX19" fmla="*/ 5644951 w 8126844"/>
                  <a:gd name="connsiteY19" fmla="*/ 2169956 h 5316568"/>
                  <a:gd name="connsiteX20" fmla="*/ 5913892 w 8126844"/>
                  <a:gd name="connsiteY20" fmla="*/ 2116168 h 5316568"/>
                  <a:gd name="connsiteX21" fmla="*/ 5752527 w 8126844"/>
                  <a:gd name="connsiteY21" fmla="*/ 1806885 h 5316568"/>
                  <a:gd name="connsiteX22" fmla="*/ 5362563 w 8126844"/>
                  <a:gd name="connsiteY22" fmla="*/ 1954803 h 5316568"/>
                  <a:gd name="connsiteX23" fmla="*/ 4663316 w 8126844"/>
                  <a:gd name="connsiteY23" fmla="*/ 2237191 h 5316568"/>
                  <a:gd name="connsiteX24" fmla="*/ 4649868 w 8126844"/>
                  <a:gd name="connsiteY24" fmla="*/ 2412003 h 5316568"/>
                  <a:gd name="connsiteX25" fmla="*/ 4703657 w 8126844"/>
                  <a:gd name="connsiteY25" fmla="*/ 2519580 h 5316568"/>
                  <a:gd name="connsiteX26" fmla="*/ 5066727 w 8126844"/>
                  <a:gd name="connsiteY26" fmla="*/ 2385109 h 5316568"/>
                  <a:gd name="connsiteX27" fmla="*/ 5322221 w 8126844"/>
                  <a:gd name="connsiteY27" fmla="*/ 2331321 h 5316568"/>
                  <a:gd name="connsiteX28" fmla="*/ 5349116 w 8126844"/>
                  <a:gd name="connsiteY28" fmla="*/ 2465791 h 5316568"/>
                  <a:gd name="connsiteX29" fmla="*/ 4784339 w 8126844"/>
                  <a:gd name="connsiteY29" fmla="*/ 2680944 h 5316568"/>
                  <a:gd name="connsiteX30" fmla="*/ 4098539 w 8126844"/>
                  <a:gd name="connsiteY30" fmla="*/ 2815415 h 5316568"/>
                  <a:gd name="connsiteX31" fmla="*/ 2740386 w 8126844"/>
                  <a:gd name="connsiteY31" fmla="*/ 2680944 h 5316568"/>
                  <a:gd name="connsiteX32" fmla="*/ 2202504 w 8126844"/>
                  <a:gd name="connsiteY32" fmla="*/ 2479238 h 5316568"/>
                  <a:gd name="connsiteX33" fmla="*/ 2027692 w 8126844"/>
                  <a:gd name="connsiteY33" fmla="*/ 2425450 h 5316568"/>
                  <a:gd name="connsiteX34" fmla="*/ 1960457 w 8126844"/>
                  <a:gd name="connsiteY34" fmla="*/ 2573368 h 5316568"/>
                  <a:gd name="connsiteX35" fmla="*/ 2390763 w 8126844"/>
                  <a:gd name="connsiteY35" fmla="*/ 2801968 h 5316568"/>
                  <a:gd name="connsiteX36" fmla="*/ 3372398 w 8126844"/>
                  <a:gd name="connsiteY36" fmla="*/ 3044015 h 5316568"/>
                  <a:gd name="connsiteX37" fmla="*/ 4125433 w 8126844"/>
                  <a:gd name="connsiteY37" fmla="*/ 3044015 h 5316568"/>
                  <a:gd name="connsiteX38" fmla="*/ 4757445 w 8126844"/>
                  <a:gd name="connsiteY38" fmla="*/ 3017121 h 5316568"/>
                  <a:gd name="connsiteX39" fmla="*/ 4918810 w 8126844"/>
                  <a:gd name="connsiteY39" fmla="*/ 3057462 h 5316568"/>
                  <a:gd name="connsiteX40" fmla="*/ 4811233 w 8126844"/>
                  <a:gd name="connsiteY40" fmla="*/ 3218827 h 5316568"/>
                  <a:gd name="connsiteX41" fmla="*/ 4286798 w 8126844"/>
                  <a:gd name="connsiteY41" fmla="*/ 3286062 h 5316568"/>
                  <a:gd name="connsiteX42" fmla="*/ 4219563 w 8126844"/>
                  <a:gd name="connsiteY42" fmla="*/ 3420532 h 5316568"/>
                  <a:gd name="connsiteX43" fmla="*/ 4555739 w 8126844"/>
                  <a:gd name="connsiteY43" fmla="*/ 3474321 h 5316568"/>
                  <a:gd name="connsiteX44" fmla="*/ 5241539 w 8126844"/>
                  <a:gd name="connsiteY44" fmla="*/ 3286062 h 5316568"/>
                  <a:gd name="connsiteX45" fmla="*/ 5523927 w 8126844"/>
                  <a:gd name="connsiteY45" fmla="*/ 3151591 h 5316568"/>
                  <a:gd name="connsiteX46" fmla="*/ 5618057 w 8126844"/>
                  <a:gd name="connsiteY46" fmla="*/ 3044015 h 5316568"/>
                  <a:gd name="connsiteX47" fmla="*/ 5402904 w 8126844"/>
                  <a:gd name="connsiteY47" fmla="*/ 3030568 h 5316568"/>
                  <a:gd name="connsiteX48" fmla="*/ 5214645 w 8126844"/>
                  <a:gd name="connsiteY48" fmla="*/ 2922991 h 5316568"/>
                  <a:gd name="connsiteX49" fmla="*/ 5241539 w 8126844"/>
                  <a:gd name="connsiteY49" fmla="*/ 2801968 h 5316568"/>
                  <a:gd name="connsiteX50" fmla="*/ 5537374 w 8126844"/>
                  <a:gd name="connsiteY50" fmla="*/ 2761627 h 5316568"/>
                  <a:gd name="connsiteX51" fmla="*/ 6196280 w 8126844"/>
                  <a:gd name="connsiteY51" fmla="*/ 2506132 h 5316568"/>
                  <a:gd name="connsiteX52" fmla="*/ 6747610 w 8126844"/>
                  <a:gd name="connsiteY52" fmla="*/ 2169956 h 5316568"/>
                  <a:gd name="connsiteX53" fmla="*/ 7218257 w 8126844"/>
                  <a:gd name="connsiteY53" fmla="*/ 1726203 h 5316568"/>
                  <a:gd name="connsiteX54" fmla="*/ 7433410 w 8126844"/>
                  <a:gd name="connsiteY54" fmla="*/ 1551391 h 5316568"/>
                  <a:gd name="connsiteX55" fmla="*/ 7567880 w 8126844"/>
                  <a:gd name="connsiteY55" fmla="*/ 1578285 h 5316568"/>
                  <a:gd name="connsiteX56" fmla="*/ 7514092 w 8126844"/>
                  <a:gd name="connsiteY56" fmla="*/ 1779991 h 5316568"/>
                  <a:gd name="connsiteX57" fmla="*/ 7097233 w 8126844"/>
                  <a:gd name="connsiteY57" fmla="*/ 2210297 h 5316568"/>
                  <a:gd name="connsiteX58" fmla="*/ 6451774 w 8126844"/>
                  <a:gd name="connsiteY58" fmla="*/ 2627156 h 5316568"/>
                  <a:gd name="connsiteX59" fmla="*/ 6088704 w 8126844"/>
                  <a:gd name="connsiteY59" fmla="*/ 2815415 h 5316568"/>
                  <a:gd name="connsiteX60" fmla="*/ 5981127 w 8126844"/>
                  <a:gd name="connsiteY60" fmla="*/ 2949885 h 5316568"/>
                  <a:gd name="connsiteX61" fmla="*/ 6021468 w 8126844"/>
                  <a:gd name="connsiteY61" fmla="*/ 3151591 h 5316568"/>
                  <a:gd name="connsiteX62" fmla="*/ 6115598 w 8126844"/>
                  <a:gd name="connsiteY62" fmla="*/ 3299509 h 5316568"/>
                  <a:gd name="connsiteX63" fmla="*/ 6734163 w 8126844"/>
                  <a:gd name="connsiteY63" fmla="*/ 3124697 h 5316568"/>
                  <a:gd name="connsiteX64" fmla="*/ 7419963 w 8126844"/>
                  <a:gd name="connsiteY64" fmla="*/ 2694391 h 5316568"/>
                  <a:gd name="connsiteX65" fmla="*/ 7850268 w 8126844"/>
                  <a:gd name="connsiteY65" fmla="*/ 2371662 h 5316568"/>
                  <a:gd name="connsiteX66" fmla="*/ 8065421 w 8126844"/>
                  <a:gd name="connsiteY66" fmla="*/ 2264085 h 5316568"/>
                  <a:gd name="connsiteX67" fmla="*/ 8105763 w 8126844"/>
                  <a:gd name="connsiteY67" fmla="*/ 2425450 h 5316568"/>
                  <a:gd name="connsiteX68" fmla="*/ 7769586 w 8126844"/>
                  <a:gd name="connsiteY68" fmla="*/ 2761627 h 5316568"/>
                  <a:gd name="connsiteX69" fmla="*/ 6707268 w 8126844"/>
                  <a:gd name="connsiteY69" fmla="*/ 3339850 h 5316568"/>
                  <a:gd name="connsiteX70" fmla="*/ 6129045 w 8126844"/>
                  <a:gd name="connsiteY70" fmla="*/ 3608791 h 5316568"/>
                  <a:gd name="connsiteX71" fmla="*/ 5833210 w 8126844"/>
                  <a:gd name="connsiteY71" fmla="*/ 3649132 h 5316568"/>
                  <a:gd name="connsiteX72" fmla="*/ 5712186 w 8126844"/>
                  <a:gd name="connsiteY72" fmla="*/ 3689474 h 5316568"/>
                  <a:gd name="connsiteX73" fmla="*/ 5658398 w 8126844"/>
                  <a:gd name="connsiteY73" fmla="*/ 3541556 h 5316568"/>
                  <a:gd name="connsiteX74" fmla="*/ 5779421 w 8126844"/>
                  <a:gd name="connsiteY74" fmla="*/ 3433980 h 5316568"/>
                  <a:gd name="connsiteX75" fmla="*/ 5779421 w 8126844"/>
                  <a:gd name="connsiteY75" fmla="*/ 3339850 h 5316568"/>
                  <a:gd name="connsiteX76" fmla="*/ 5497033 w 8126844"/>
                  <a:gd name="connsiteY76" fmla="*/ 3460874 h 5316568"/>
                  <a:gd name="connsiteX77" fmla="*/ 5039833 w 8126844"/>
                  <a:gd name="connsiteY77" fmla="*/ 3595344 h 5316568"/>
                  <a:gd name="connsiteX78" fmla="*/ 4865021 w 8126844"/>
                  <a:gd name="connsiteY78" fmla="*/ 3676027 h 5316568"/>
                  <a:gd name="connsiteX79" fmla="*/ 4905363 w 8126844"/>
                  <a:gd name="connsiteY79" fmla="*/ 3770156 h 5316568"/>
                  <a:gd name="connsiteX80" fmla="*/ 5160857 w 8126844"/>
                  <a:gd name="connsiteY80" fmla="*/ 3743262 h 5316568"/>
                  <a:gd name="connsiteX81" fmla="*/ 5187751 w 8126844"/>
                  <a:gd name="connsiteY81" fmla="*/ 3877732 h 5316568"/>
                  <a:gd name="connsiteX82" fmla="*/ 4878468 w 8126844"/>
                  <a:gd name="connsiteY82" fmla="*/ 3971862 h 5316568"/>
                  <a:gd name="connsiteX83" fmla="*/ 4891916 w 8126844"/>
                  <a:gd name="connsiteY83" fmla="*/ 4119780 h 5316568"/>
                  <a:gd name="connsiteX84" fmla="*/ 5376010 w 8126844"/>
                  <a:gd name="connsiteY84" fmla="*/ 4012203 h 5316568"/>
                  <a:gd name="connsiteX85" fmla="*/ 5967680 w 8126844"/>
                  <a:gd name="connsiteY85" fmla="*/ 3864285 h 5316568"/>
                  <a:gd name="connsiteX86" fmla="*/ 6344198 w 8126844"/>
                  <a:gd name="connsiteY86" fmla="*/ 3662580 h 5316568"/>
                  <a:gd name="connsiteX87" fmla="*/ 6478668 w 8126844"/>
                  <a:gd name="connsiteY87" fmla="*/ 3662580 h 5316568"/>
                  <a:gd name="connsiteX88" fmla="*/ 6478668 w 8126844"/>
                  <a:gd name="connsiteY88" fmla="*/ 3850838 h 5316568"/>
                  <a:gd name="connsiteX89" fmla="*/ 5900445 w 8126844"/>
                  <a:gd name="connsiteY89" fmla="*/ 4039097 h 5316568"/>
                  <a:gd name="connsiteX90" fmla="*/ 5053280 w 8126844"/>
                  <a:gd name="connsiteY90" fmla="*/ 4281144 h 5316568"/>
                  <a:gd name="connsiteX91" fmla="*/ 4703657 w 8126844"/>
                  <a:gd name="connsiteY91" fmla="*/ 4375274 h 5316568"/>
                  <a:gd name="connsiteX92" fmla="*/ 4313692 w 8126844"/>
                  <a:gd name="connsiteY92" fmla="*/ 4442509 h 5316568"/>
                  <a:gd name="connsiteX93" fmla="*/ 4004410 w 8126844"/>
                  <a:gd name="connsiteY93" fmla="*/ 4482850 h 5316568"/>
                  <a:gd name="connsiteX94" fmla="*/ 3869939 w 8126844"/>
                  <a:gd name="connsiteY94" fmla="*/ 4361827 h 5316568"/>
                  <a:gd name="connsiteX95" fmla="*/ 3950621 w 8126844"/>
                  <a:gd name="connsiteY95" fmla="*/ 4254250 h 5316568"/>
                  <a:gd name="connsiteX96" fmla="*/ 4367480 w 8126844"/>
                  <a:gd name="connsiteY96" fmla="*/ 4173568 h 5316568"/>
                  <a:gd name="connsiteX97" fmla="*/ 4542292 w 8126844"/>
                  <a:gd name="connsiteY97" fmla="*/ 4106332 h 5316568"/>
                  <a:gd name="connsiteX98" fmla="*/ 4542292 w 8126844"/>
                  <a:gd name="connsiteY98" fmla="*/ 3971862 h 5316568"/>
                  <a:gd name="connsiteX99" fmla="*/ 4206116 w 8126844"/>
                  <a:gd name="connsiteY99" fmla="*/ 3971862 h 5316568"/>
                  <a:gd name="connsiteX100" fmla="*/ 3520316 w 8126844"/>
                  <a:gd name="connsiteY100" fmla="*/ 4052544 h 5316568"/>
                  <a:gd name="connsiteX101" fmla="*/ 3157245 w 8126844"/>
                  <a:gd name="connsiteY101" fmla="*/ 4079438 h 5316568"/>
                  <a:gd name="connsiteX102" fmla="*/ 3076563 w 8126844"/>
                  <a:gd name="connsiteY102" fmla="*/ 4200462 h 5316568"/>
                  <a:gd name="connsiteX103" fmla="*/ 3224480 w 8126844"/>
                  <a:gd name="connsiteY103" fmla="*/ 4267697 h 5316568"/>
                  <a:gd name="connsiteX104" fmla="*/ 3453080 w 8126844"/>
                  <a:gd name="connsiteY104" fmla="*/ 4294591 h 5316568"/>
                  <a:gd name="connsiteX105" fmla="*/ 3412739 w 8126844"/>
                  <a:gd name="connsiteY105" fmla="*/ 4402168 h 5316568"/>
                  <a:gd name="connsiteX106" fmla="*/ 2968986 w 8126844"/>
                  <a:gd name="connsiteY106" fmla="*/ 4455956 h 5316568"/>
                  <a:gd name="connsiteX107" fmla="*/ 2767280 w 8126844"/>
                  <a:gd name="connsiteY107" fmla="*/ 4469403 h 5316568"/>
                  <a:gd name="connsiteX108" fmla="*/ 2673151 w 8126844"/>
                  <a:gd name="connsiteY108" fmla="*/ 4671109 h 5316568"/>
                  <a:gd name="connsiteX109" fmla="*/ 2767280 w 8126844"/>
                  <a:gd name="connsiteY109" fmla="*/ 5034180 h 5316568"/>
                  <a:gd name="connsiteX110" fmla="*/ 2700045 w 8126844"/>
                  <a:gd name="connsiteY110" fmla="*/ 5235885 h 5316568"/>
                  <a:gd name="connsiteX111" fmla="*/ 2498339 w 8126844"/>
                  <a:gd name="connsiteY111" fmla="*/ 5316568 h 5316568"/>
                  <a:gd name="connsiteX112" fmla="*/ 2256292 w 8126844"/>
                  <a:gd name="connsiteY112" fmla="*/ 5235885 h 5316568"/>
                  <a:gd name="connsiteX113" fmla="*/ 2175610 w 8126844"/>
                  <a:gd name="connsiteY113" fmla="*/ 4980391 h 5316568"/>
                  <a:gd name="connsiteX114" fmla="*/ 2269739 w 8126844"/>
                  <a:gd name="connsiteY114" fmla="*/ 4751791 h 5316568"/>
                  <a:gd name="connsiteX115" fmla="*/ 2404210 w 8126844"/>
                  <a:gd name="connsiteY115" fmla="*/ 4590427 h 5316568"/>
                  <a:gd name="connsiteX116" fmla="*/ 2390763 w 8126844"/>
                  <a:gd name="connsiteY116" fmla="*/ 4442509 h 5316568"/>
                  <a:gd name="connsiteX117" fmla="*/ 2014245 w 8126844"/>
                  <a:gd name="connsiteY117" fmla="*/ 4308038 h 5316568"/>
                  <a:gd name="connsiteX118" fmla="*/ 2068033 w 8126844"/>
                  <a:gd name="connsiteY118" fmla="*/ 4200462 h 5316568"/>
                  <a:gd name="connsiteX119" fmla="*/ 2390763 w 8126844"/>
                  <a:gd name="connsiteY119" fmla="*/ 4200462 h 5316568"/>
                  <a:gd name="connsiteX120" fmla="*/ 2807621 w 8126844"/>
                  <a:gd name="connsiteY120" fmla="*/ 4200462 h 5316568"/>
                  <a:gd name="connsiteX121" fmla="*/ 2834516 w 8126844"/>
                  <a:gd name="connsiteY121" fmla="*/ 4065991 h 5316568"/>
                  <a:gd name="connsiteX122" fmla="*/ 2686598 w 8126844"/>
                  <a:gd name="connsiteY122" fmla="*/ 4012203 h 5316568"/>
                  <a:gd name="connsiteX123" fmla="*/ 2780727 w 8126844"/>
                  <a:gd name="connsiteY123" fmla="*/ 3864285 h 5316568"/>
                  <a:gd name="connsiteX124" fmla="*/ 3211033 w 8126844"/>
                  <a:gd name="connsiteY124" fmla="*/ 3904627 h 5316568"/>
                  <a:gd name="connsiteX125" fmla="*/ 3775810 w 8126844"/>
                  <a:gd name="connsiteY125" fmla="*/ 3877732 h 5316568"/>
                  <a:gd name="connsiteX126" fmla="*/ 4380927 w 8126844"/>
                  <a:gd name="connsiteY126" fmla="*/ 3783603 h 5316568"/>
                  <a:gd name="connsiteX127" fmla="*/ 4622974 w 8126844"/>
                  <a:gd name="connsiteY127" fmla="*/ 3729815 h 5316568"/>
                  <a:gd name="connsiteX128" fmla="*/ 4555739 w 8126844"/>
                  <a:gd name="connsiteY128" fmla="*/ 3635685 h 5316568"/>
                  <a:gd name="connsiteX129" fmla="*/ 4031304 w 8126844"/>
                  <a:gd name="connsiteY129" fmla="*/ 3676027 h 5316568"/>
                  <a:gd name="connsiteX130" fmla="*/ 3600998 w 8126844"/>
                  <a:gd name="connsiteY130" fmla="*/ 3689474 h 5316568"/>
                  <a:gd name="connsiteX131" fmla="*/ 3278268 w 8126844"/>
                  <a:gd name="connsiteY131" fmla="*/ 3649132 h 5316568"/>
                  <a:gd name="connsiteX132" fmla="*/ 3237927 w 8126844"/>
                  <a:gd name="connsiteY132" fmla="*/ 3581897 h 5316568"/>
                  <a:gd name="connsiteX133" fmla="*/ 3291716 w 8126844"/>
                  <a:gd name="connsiteY133" fmla="*/ 3447427 h 5316568"/>
                  <a:gd name="connsiteX134" fmla="*/ 3587551 w 8126844"/>
                  <a:gd name="connsiteY134" fmla="*/ 3474321 h 5316568"/>
                  <a:gd name="connsiteX135" fmla="*/ 3883386 w 8126844"/>
                  <a:gd name="connsiteY135" fmla="*/ 3474321 h 5316568"/>
                  <a:gd name="connsiteX136" fmla="*/ 3964068 w 8126844"/>
                  <a:gd name="connsiteY136" fmla="*/ 3407085 h 5316568"/>
                  <a:gd name="connsiteX137" fmla="*/ 3883386 w 8126844"/>
                  <a:gd name="connsiteY137" fmla="*/ 3286062 h 5316568"/>
                  <a:gd name="connsiteX138" fmla="*/ 3412739 w 8126844"/>
                  <a:gd name="connsiteY138" fmla="*/ 3259168 h 5316568"/>
                  <a:gd name="connsiteX139" fmla="*/ 3049668 w 8126844"/>
                  <a:gd name="connsiteY139" fmla="*/ 3205380 h 5316568"/>
                  <a:gd name="connsiteX140" fmla="*/ 2740386 w 8126844"/>
                  <a:gd name="connsiteY140" fmla="*/ 3138144 h 5316568"/>
                  <a:gd name="connsiteX141" fmla="*/ 2457998 w 8126844"/>
                  <a:gd name="connsiteY141" fmla="*/ 3057462 h 5316568"/>
                  <a:gd name="connsiteX142" fmla="*/ 2242845 w 8126844"/>
                  <a:gd name="connsiteY142" fmla="*/ 3003674 h 5316568"/>
                  <a:gd name="connsiteX143" fmla="*/ 2162163 w 8126844"/>
                  <a:gd name="connsiteY143" fmla="*/ 3165038 h 5316568"/>
                  <a:gd name="connsiteX144" fmla="*/ 2336974 w 8126844"/>
                  <a:gd name="connsiteY144" fmla="*/ 3339850 h 5316568"/>
                  <a:gd name="connsiteX145" fmla="*/ 2713492 w 8126844"/>
                  <a:gd name="connsiteY145" fmla="*/ 3393638 h 5316568"/>
                  <a:gd name="connsiteX146" fmla="*/ 2874857 w 8126844"/>
                  <a:gd name="connsiteY146" fmla="*/ 3447427 h 5316568"/>
                  <a:gd name="connsiteX147" fmla="*/ 2874857 w 8126844"/>
                  <a:gd name="connsiteY147" fmla="*/ 3595344 h 5316568"/>
                  <a:gd name="connsiteX148" fmla="*/ 2605916 w 8126844"/>
                  <a:gd name="connsiteY148" fmla="*/ 3568450 h 5316568"/>
                  <a:gd name="connsiteX149" fmla="*/ 2000798 w 8126844"/>
                  <a:gd name="connsiteY149" fmla="*/ 3447427 h 5316568"/>
                  <a:gd name="connsiteX150" fmla="*/ 1583939 w 8126844"/>
                  <a:gd name="connsiteY150" fmla="*/ 3299509 h 5316568"/>
                  <a:gd name="connsiteX151" fmla="*/ 1409127 w 8126844"/>
                  <a:gd name="connsiteY151" fmla="*/ 3312956 h 5316568"/>
                  <a:gd name="connsiteX152" fmla="*/ 1368786 w 8126844"/>
                  <a:gd name="connsiteY152" fmla="*/ 3487768 h 5316568"/>
                  <a:gd name="connsiteX153" fmla="*/ 1799092 w 8126844"/>
                  <a:gd name="connsiteY153" fmla="*/ 3622238 h 5316568"/>
                  <a:gd name="connsiteX154" fmla="*/ 2256292 w 8126844"/>
                  <a:gd name="connsiteY154" fmla="*/ 3783603 h 5316568"/>
                  <a:gd name="connsiteX155" fmla="*/ 2390763 w 8126844"/>
                  <a:gd name="connsiteY155" fmla="*/ 3891180 h 5316568"/>
                  <a:gd name="connsiteX156" fmla="*/ 2094927 w 8126844"/>
                  <a:gd name="connsiteY156" fmla="*/ 3958415 h 5316568"/>
                  <a:gd name="connsiteX157" fmla="*/ 1557045 w 8126844"/>
                  <a:gd name="connsiteY157" fmla="*/ 3783603 h 5316568"/>
                  <a:gd name="connsiteX158" fmla="*/ 965374 w 8126844"/>
                  <a:gd name="connsiteY158" fmla="*/ 3555003 h 5316568"/>
                  <a:gd name="connsiteX159" fmla="*/ 481280 w 8126844"/>
                  <a:gd name="connsiteY159" fmla="*/ 3339850 h 5316568"/>
                  <a:gd name="connsiteX160" fmla="*/ 198892 w 8126844"/>
                  <a:gd name="connsiteY160" fmla="*/ 3232274 h 5316568"/>
                  <a:gd name="connsiteX161" fmla="*/ 131657 w 8126844"/>
                  <a:gd name="connsiteY161" fmla="*/ 3138144 h 5316568"/>
                  <a:gd name="connsiteX162" fmla="*/ 279574 w 8126844"/>
                  <a:gd name="connsiteY162" fmla="*/ 3044015 h 5316568"/>
                  <a:gd name="connsiteX163" fmla="*/ 642645 w 8126844"/>
                  <a:gd name="connsiteY163" fmla="*/ 3218827 h 5316568"/>
                  <a:gd name="connsiteX164" fmla="*/ 1113292 w 8126844"/>
                  <a:gd name="connsiteY164" fmla="*/ 3366744 h 5316568"/>
                  <a:gd name="connsiteX165" fmla="*/ 1153633 w 8126844"/>
                  <a:gd name="connsiteY165" fmla="*/ 3191932 h 5316568"/>
                  <a:gd name="connsiteX166" fmla="*/ 1032610 w 8126844"/>
                  <a:gd name="connsiteY166" fmla="*/ 3030568 h 5316568"/>
                  <a:gd name="connsiteX167" fmla="*/ 535068 w 8126844"/>
                  <a:gd name="connsiteY167" fmla="*/ 2882650 h 5316568"/>
                  <a:gd name="connsiteX168" fmla="*/ 198892 w 8126844"/>
                  <a:gd name="connsiteY168" fmla="*/ 2640603 h 5316568"/>
                  <a:gd name="connsiteX169" fmla="*/ 10633 w 8126844"/>
                  <a:gd name="connsiteY169" fmla="*/ 2479238 h 5316568"/>
                  <a:gd name="connsiteX170" fmla="*/ 50974 w 8126844"/>
                  <a:gd name="connsiteY170" fmla="*/ 2344768 h 5316568"/>
                  <a:gd name="connsiteX171" fmla="*/ 279574 w 8126844"/>
                  <a:gd name="connsiteY171" fmla="*/ 2425450 h 5316568"/>
                  <a:gd name="connsiteX172" fmla="*/ 1019163 w 8126844"/>
                  <a:gd name="connsiteY172" fmla="*/ 2828862 h 5316568"/>
                  <a:gd name="connsiteX173" fmla="*/ 1462916 w 8126844"/>
                  <a:gd name="connsiteY173" fmla="*/ 3070909 h 5316568"/>
                  <a:gd name="connsiteX174" fmla="*/ 1799092 w 8126844"/>
                  <a:gd name="connsiteY174" fmla="*/ 3165038 h 5316568"/>
                  <a:gd name="connsiteX175" fmla="*/ 1973904 w 8126844"/>
                  <a:gd name="connsiteY175" fmla="*/ 3097803 h 5316568"/>
                  <a:gd name="connsiteX176" fmla="*/ 1960457 w 8126844"/>
                  <a:gd name="connsiteY176" fmla="*/ 2855756 h 5316568"/>
                  <a:gd name="connsiteX177" fmla="*/ 1624280 w 8126844"/>
                  <a:gd name="connsiteY177" fmla="*/ 2748180 h 5316568"/>
                  <a:gd name="connsiteX178" fmla="*/ 1288104 w 8126844"/>
                  <a:gd name="connsiteY178" fmla="*/ 2600262 h 5316568"/>
                  <a:gd name="connsiteX179" fmla="*/ 1261210 w 8126844"/>
                  <a:gd name="connsiteY179" fmla="*/ 2465791 h 5316568"/>
                  <a:gd name="connsiteX180" fmla="*/ 1462916 w 8126844"/>
                  <a:gd name="connsiteY180" fmla="*/ 2465791 h 5316568"/>
                  <a:gd name="connsiteX181" fmla="*/ 1691516 w 8126844"/>
                  <a:gd name="connsiteY181" fmla="*/ 2546474 h 5316568"/>
                  <a:gd name="connsiteX182" fmla="*/ 1758751 w 8126844"/>
                  <a:gd name="connsiteY182" fmla="*/ 2331321 h 5316568"/>
                  <a:gd name="connsiteX183" fmla="*/ 1597386 w 8126844"/>
                  <a:gd name="connsiteY183" fmla="*/ 2156509 h 5316568"/>
                  <a:gd name="connsiteX184" fmla="*/ 1153633 w 8126844"/>
                  <a:gd name="connsiteY184" fmla="*/ 1968250 h 5316568"/>
                  <a:gd name="connsiteX185" fmla="*/ 871245 w 8126844"/>
                  <a:gd name="connsiteY185" fmla="*/ 1779991 h 5316568"/>
                  <a:gd name="connsiteX186" fmla="*/ 750221 w 8126844"/>
                  <a:gd name="connsiteY186" fmla="*/ 1645521 h 5316568"/>
                  <a:gd name="connsiteX187" fmla="*/ 844351 w 8126844"/>
                  <a:gd name="connsiteY187" fmla="*/ 1524497 h 5316568"/>
                  <a:gd name="connsiteX188" fmla="*/ 1328445 w 8126844"/>
                  <a:gd name="connsiteY188" fmla="*/ 1739650 h 5316568"/>
                  <a:gd name="connsiteX189" fmla="*/ 1606671 w 8126844"/>
                  <a:gd name="connsiteY189" fmla="*/ 1886069 h 5316568"/>
                  <a:gd name="connsiteX190" fmla="*/ 1720260 w 8126844"/>
                  <a:gd name="connsiteY190" fmla="*/ 1607230 h 5316568"/>
                  <a:gd name="connsiteX191" fmla="*/ 1772079 w 8126844"/>
                  <a:gd name="connsiteY191" fmla="*/ 1423805 h 5316568"/>
                  <a:gd name="connsiteX192" fmla="*/ 1693720 w 8126844"/>
                  <a:gd name="connsiteY192" fmla="*/ 1251776 h 5316568"/>
                  <a:gd name="connsiteX193" fmla="*/ 2176456 w 8126844"/>
                  <a:gd name="connsiteY193" fmla="*/ 1564624 h 5316568"/>
                  <a:gd name="connsiteX194" fmla="*/ 1984049 w 8126844"/>
                  <a:gd name="connsiteY194" fmla="*/ 1542216 h 5316568"/>
                  <a:gd name="connsiteX195" fmla="*/ 1894130 w 8126844"/>
                  <a:gd name="connsiteY195" fmla="*/ 167993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719129 w 8126844"/>
                  <a:gd name="connsiteY208" fmla="*/ 1738139 h 5316568"/>
                  <a:gd name="connsiteX209" fmla="*/ 4404220 w 8126844"/>
                  <a:gd name="connsiteY209" fmla="*/ 1779653 h 5316568"/>
                  <a:gd name="connsiteX0" fmla="*/ 5062583 w 8126844"/>
                  <a:gd name="connsiteY0" fmla="*/ 1550327 h 5316568"/>
                  <a:gd name="connsiteX1" fmla="*/ 4866197 w 8126844"/>
                  <a:gd name="connsiteY1" fmla="*/ 1652075 h 5316568"/>
                  <a:gd name="connsiteX2" fmla="*/ 4959151 w 8126844"/>
                  <a:gd name="connsiteY2" fmla="*/ 1860674 h 5316568"/>
                  <a:gd name="connsiteX3" fmla="*/ 5402904 w 8126844"/>
                  <a:gd name="connsiteY3" fmla="*/ 1699309 h 5316568"/>
                  <a:gd name="connsiteX4" fmla="*/ 6478668 w 8126844"/>
                  <a:gd name="connsiteY4" fmla="*/ 986615 h 5316568"/>
                  <a:gd name="connsiteX5" fmla="*/ 7177916 w 8126844"/>
                  <a:gd name="connsiteY5" fmla="*/ 139450 h 5316568"/>
                  <a:gd name="connsiteX6" fmla="*/ 7352727 w 8126844"/>
                  <a:gd name="connsiteY6" fmla="*/ 18427 h 5316568"/>
                  <a:gd name="connsiteX7" fmla="*/ 7460304 w 8126844"/>
                  <a:gd name="connsiteY7" fmla="*/ 327709 h 5316568"/>
                  <a:gd name="connsiteX8" fmla="*/ 7137574 w 8126844"/>
                  <a:gd name="connsiteY8" fmla="*/ 758015 h 5316568"/>
                  <a:gd name="connsiteX9" fmla="*/ 7056892 w 8126844"/>
                  <a:gd name="connsiteY9" fmla="*/ 932827 h 5316568"/>
                  <a:gd name="connsiteX10" fmla="*/ 7177916 w 8126844"/>
                  <a:gd name="connsiteY10" fmla="*/ 1040403 h 5316568"/>
                  <a:gd name="connsiteX11" fmla="*/ 7406516 w 8126844"/>
                  <a:gd name="connsiteY11" fmla="*/ 811803 h 5316568"/>
                  <a:gd name="connsiteX12" fmla="*/ 7540986 w 8126844"/>
                  <a:gd name="connsiteY12" fmla="*/ 811803 h 5316568"/>
                  <a:gd name="connsiteX13" fmla="*/ 7554433 w 8126844"/>
                  <a:gd name="connsiteY13" fmla="*/ 1040403 h 5316568"/>
                  <a:gd name="connsiteX14" fmla="*/ 6976210 w 8126844"/>
                  <a:gd name="connsiteY14" fmla="*/ 1632074 h 5316568"/>
                  <a:gd name="connsiteX15" fmla="*/ 6276963 w 8126844"/>
                  <a:gd name="connsiteY15" fmla="*/ 2183403 h 5316568"/>
                  <a:gd name="connsiteX16" fmla="*/ 5860104 w 8126844"/>
                  <a:gd name="connsiteY16" fmla="*/ 2385109 h 5316568"/>
                  <a:gd name="connsiteX17" fmla="*/ 5658398 w 8126844"/>
                  <a:gd name="connsiteY17" fmla="*/ 2452344 h 5316568"/>
                  <a:gd name="connsiteX18" fmla="*/ 5550821 w 8126844"/>
                  <a:gd name="connsiteY18" fmla="*/ 2371662 h 5316568"/>
                  <a:gd name="connsiteX19" fmla="*/ 5644951 w 8126844"/>
                  <a:gd name="connsiteY19" fmla="*/ 2169956 h 5316568"/>
                  <a:gd name="connsiteX20" fmla="*/ 5913892 w 8126844"/>
                  <a:gd name="connsiteY20" fmla="*/ 2116168 h 5316568"/>
                  <a:gd name="connsiteX21" fmla="*/ 5752527 w 8126844"/>
                  <a:gd name="connsiteY21" fmla="*/ 1806885 h 5316568"/>
                  <a:gd name="connsiteX22" fmla="*/ 5362563 w 8126844"/>
                  <a:gd name="connsiteY22" fmla="*/ 1954803 h 5316568"/>
                  <a:gd name="connsiteX23" fmla="*/ 4663316 w 8126844"/>
                  <a:gd name="connsiteY23" fmla="*/ 2237191 h 5316568"/>
                  <a:gd name="connsiteX24" fmla="*/ 4649868 w 8126844"/>
                  <a:gd name="connsiteY24" fmla="*/ 2412003 h 5316568"/>
                  <a:gd name="connsiteX25" fmla="*/ 4703657 w 8126844"/>
                  <a:gd name="connsiteY25" fmla="*/ 2519580 h 5316568"/>
                  <a:gd name="connsiteX26" fmla="*/ 5066727 w 8126844"/>
                  <a:gd name="connsiteY26" fmla="*/ 2385109 h 5316568"/>
                  <a:gd name="connsiteX27" fmla="*/ 5322221 w 8126844"/>
                  <a:gd name="connsiteY27" fmla="*/ 2331321 h 5316568"/>
                  <a:gd name="connsiteX28" fmla="*/ 5349116 w 8126844"/>
                  <a:gd name="connsiteY28" fmla="*/ 2465791 h 5316568"/>
                  <a:gd name="connsiteX29" fmla="*/ 4784339 w 8126844"/>
                  <a:gd name="connsiteY29" fmla="*/ 2680944 h 5316568"/>
                  <a:gd name="connsiteX30" fmla="*/ 4098539 w 8126844"/>
                  <a:gd name="connsiteY30" fmla="*/ 2815415 h 5316568"/>
                  <a:gd name="connsiteX31" fmla="*/ 2740386 w 8126844"/>
                  <a:gd name="connsiteY31" fmla="*/ 2680944 h 5316568"/>
                  <a:gd name="connsiteX32" fmla="*/ 2202504 w 8126844"/>
                  <a:gd name="connsiteY32" fmla="*/ 2479238 h 5316568"/>
                  <a:gd name="connsiteX33" fmla="*/ 2027692 w 8126844"/>
                  <a:gd name="connsiteY33" fmla="*/ 2425450 h 5316568"/>
                  <a:gd name="connsiteX34" fmla="*/ 1960457 w 8126844"/>
                  <a:gd name="connsiteY34" fmla="*/ 2573368 h 5316568"/>
                  <a:gd name="connsiteX35" fmla="*/ 2390763 w 8126844"/>
                  <a:gd name="connsiteY35" fmla="*/ 2801968 h 5316568"/>
                  <a:gd name="connsiteX36" fmla="*/ 3372398 w 8126844"/>
                  <a:gd name="connsiteY36" fmla="*/ 3044015 h 5316568"/>
                  <a:gd name="connsiteX37" fmla="*/ 4125433 w 8126844"/>
                  <a:gd name="connsiteY37" fmla="*/ 3044015 h 5316568"/>
                  <a:gd name="connsiteX38" fmla="*/ 4757445 w 8126844"/>
                  <a:gd name="connsiteY38" fmla="*/ 3017121 h 5316568"/>
                  <a:gd name="connsiteX39" fmla="*/ 4918810 w 8126844"/>
                  <a:gd name="connsiteY39" fmla="*/ 3057462 h 5316568"/>
                  <a:gd name="connsiteX40" fmla="*/ 4811233 w 8126844"/>
                  <a:gd name="connsiteY40" fmla="*/ 3218827 h 5316568"/>
                  <a:gd name="connsiteX41" fmla="*/ 4286798 w 8126844"/>
                  <a:gd name="connsiteY41" fmla="*/ 3286062 h 5316568"/>
                  <a:gd name="connsiteX42" fmla="*/ 4219563 w 8126844"/>
                  <a:gd name="connsiteY42" fmla="*/ 3420532 h 5316568"/>
                  <a:gd name="connsiteX43" fmla="*/ 4555739 w 8126844"/>
                  <a:gd name="connsiteY43" fmla="*/ 3474321 h 5316568"/>
                  <a:gd name="connsiteX44" fmla="*/ 5241539 w 8126844"/>
                  <a:gd name="connsiteY44" fmla="*/ 3286062 h 5316568"/>
                  <a:gd name="connsiteX45" fmla="*/ 5523927 w 8126844"/>
                  <a:gd name="connsiteY45" fmla="*/ 3151591 h 5316568"/>
                  <a:gd name="connsiteX46" fmla="*/ 5618057 w 8126844"/>
                  <a:gd name="connsiteY46" fmla="*/ 3044015 h 5316568"/>
                  <a:gd name="connsiteX47" fmla="*/ 5402904 w 8126844"/>
                  <a:gd name="connsiteY47" fmla="*/ 3030568 h 5316568"/>
                  <a:gd name="connsiteX48" fmla="*/ 5214645 w 8126844"/>
                  <a:gd name="connsiteY48" fmla="*/ 2922991 h 5316568"/>
                  <a:gd name="connsiteX49" fmla="*/ 5241539 w 8126844"/>
                  <a:gd name="connsiteY49" fmla="*/ 2801968 h 5316568"/>
                  <a:gd name="connsiteX50" fmla="*/ 5537374 w 8126844"/>
                  <a:gd name="connsiteY50" fmla="*/ 2761627 h 5316568"/>
                  <a:gd name="connsiteX51" fmla="*/ 6196280 w 8126844"/>
                  <a:gd name="connsiteY51" fmla="*/ 2506132 h 5316568"/>
                  <a:gd name="connsiteX52" fmla="*/ 6747610 w 8126844"/>
                  <a:gd name="connsiteY52" fmla="*/ 2169956 h 5316568"/>
                  <a:gd name="connsiteX53" fmla="*/ 7218257 w 8126844"/>
                  <a:gd name="connsiteY53" fmla="*/ 1726203 h 5316568"/>
                  <a:gd name="connsiteX54" fmla="*/ 7433410 w 8126844"/>
                  <a:gd name="connsiteY54" fmla="*/ 1551391 h 5316568"/>
                  <a:gd name="connsiteX55" fmla="*/ 7567880 w 8126844"/>
                  <a:gd name="connsiteY55" fmla="*/ 1578285 h 5316568"/>
                  <a:gd name="connsiteX56" fmla="*/ 7514092 w 8126844"/>
                  <a:gd name="connsiteY56" fmla="*/ 1779991 h 5316568"/>
                  <a:gd name="connsiteX57" fmla="*/ 7097233 w 8126844"/>
                  <a:gd name="connsiteY57" fmla="*/ 2210297 h 5316568"/>
                  <a:gd name="connsiteX58" fmla="*/ 6451774 w 8126844"/>
                  <a:gd name="connsiteY58" fmla="*/ 2627156 h 5316568"/>
                  <a:gd name="connsiteX59" fmla="*/ 6088704 w 8126844"/>
                  <a:gd name="connsiteY59" fmla="*/ 2815415 h 5316568"/>
                  <a:gd name="connsiteX60" fmla="*/ 5981127 w 8126844"/>
                  <a:gd name="connsiteY60" fmla="*/ 2949885 h 5316568"/>
                  <a:gd name="connsiteX61" fmla="*/ 6021468 w 8126844"/>
                  <a:gd name="connsiteY61" fmla="*/ 3151591 h 5316568"/>
                  <a:gd name="connsiteX62" fmla="*/ 6115598 w 8126844"/>
                  <a:gd name="connsiteY62" fmla="*/ 3299509 h 5316568"/>
                  <a:gd name="connsiteX63" fmla="*/ 6734163 w 8126844"/>
                  <a:gd name="connsiteY63" fmla="*/ 3124697 h 5316568"/>
                  <a:gd name="connsiteX64" fmla="*/ 7419963 w 8126844"/>
                  <a:gd name="connsiteY64" fmla="*/ 2694391 h 5316568"/>
                  <a:gd name="connsiteX65" fmla="*/ 7850268 w 8126844"/>
                  <a:gd name="connsiteY65" fmla="*/ 2371662 h 5316568"/>
                  <a:gd name="connsiteX66" fmla="*/ 8065421 w 8126844"/>
                  <a:gd name="connsiteY66" fmla="*/ 2264085 h 5316568"/>
                  <a:gd name="connsiteX67" fmla="*/ 8105763 w 8126844"/>
                  <a:gd name="connsiteY67" fmla="*/ 2425450 h 5316568"/>
                  <a:gd name="connsiteX68" fmla="*/ 7769586 w 8126844"/>
                  <a:gd name="connsiteY68" fmla="*/ 2761627 h 5316568"/>
                  <a:gd name="connsiteX69" fmla="*/ 6707268 w 8126844"/>
                  <a:gd name="connsiteY69" fmla="*/ 3339850 h 5316568"/>
                  <a:gd name="connsiteX70" fmla="*/ 6129045 w 8126844"/>
                  <a:gd name="connsiteY70" fmla="*/ 3608791 h 5316568"/>
                  <a:gd name="connsiteX71" fmla="*/ 5833210 w 8126844"/>
                  <a:gd name="connsiteY71" fmla="*/ 3649132 h 5316568"/>
                  <a:gd name="connsiteX72" fmla="*/ 5712186 w 8126844"/>
                  <a:gd name="connsiteY72" fmla="*/ 3689474 h 5316568"/>
                  <a:gd name="connsiteX73" fmla="*/ 5658398 w 8126844"/>
                  <a:gd name="connsiteY73" fmla="*/ 3541556 h 5316568"/>
                  <a:gd name="connsiteX74" fmla="*/ 5779421 w 8126844"/>
                  <a:gd name="connsiteY74" fmla="*/ 3433980 h 5316568"/>
                  <a:gd name="connsiteX75" fmla="*/ 5779421 w 8126844"/>
                  <a:gd name="connsiteY75" fmla="*/ 3339850 h 5316568"/>
                  <a:gd name="connsiteX76" fmla="*/ 5497033 w 8126844"/>
                  <a:gd name="connsiteY76" fmla="*/ 3460874 h 5316568"/>
                  <a:gd name="connsiteX77" fmla="*/ 5039833 w 8126844"/>
                  <a:gd name="connsiteY77" fmla="*/ 3595344 h 5316568"/>
                  <a:gd name="connsiteX78" fmla="*/ 4865021 w 8126844"/>
                  <a:gd name="connsiteY78" fmla="*/ 3676027 h 5316568"/>
                  <a:gd name="connsiteX79" fmla="*/ 4905363 w 8126844"/>
                  <a:gd name="connsiteY79" fmla="*/ 3770156 h 5316568"/>
                  <a:gd name="connsiteX80" fmla="*/ 5160857 w 8126844"/>
                  <a:gd name="connsiteY80" fmla="*/ 3743262 h 5316568"/>
                  <a:gd name="connsiteX81" fmla="*/ 5187751 w 8126844"/>
                  <a:gd name="connsiteY81" fmla="*/ 3877732 h 5316568"/>
                  <a:gd name="connsiteX82" fmla="*/ 4878468 w 8126844"/>
                  <a:gd name="connsiteY82" fmla="*/ 3971862 h 5316568"/>
                  <a:gd name="connsiteX83" fmla="*/ 4891916 w 8126844"/>
                  <a:gd name="connsiteY83" fmla="*/ 4119780 h 5316568"/>
                  <a:gd name="connsiteX84" fmla="*/ 5376010 w 8126844"/>
                  <a:gd name="connsiteY84" fmla="*/ 4012203 h 5316568"/>
                  <a:gd name="connsiteX85" fmla="*/ 5967680 w 8126844"/>
                  <a:gd name="connsiteY85" fmla="*/ 3864285 h 5316568"/>
                  <a:gd name="connsiteX86" fmla="*/ 6344198 w 8126844"/>
                  <a:gd name="connsiteY86" fmla="*/ 3662580 h 5316568"/>
                  <a:gd name="connsiteX87" fmla="*/ 6478668 w 8126844"/>
                  <a:gd name="connsiteY87" fmla="*/ 3662580 h 5316568"/>
                  <a:gd name="connsiteX88" fmla="*/ 6478668 w 8126844"/>
                  <a:gd name="connsiteY88" fmla="*/ 3850838 h 5316568"/>
                  <a:gd name="connsiteX89" fmla="*/ 5900445 w 8126844"/>
                  <a:gd name="connsiteY89" fmla="*/ 4039097 h 5316568"/>
                  <a:gd name="connsiteX90" fmla="*/ 5053280 w 8126844"/>
                  <a:gd name="connsiteY90" fmla="*/ 4281144 h 5316568"/>
                  <a:gd name="connsiteX91" fmla="*/ 4703657 w 8126844"/>
                  <a:gd name="connsiteY91" fmla="*/ 4375274 h 5316568"/>
                  <a:gd name="connsiteX92" fmla="*/ 4313692 w 8126844"/>
                  <a:gd name="connsiteY92" fmla="*/ 4442509 h 5316568"/>
                  <a:gd name="connsiteX93" fmla="*/ 4004410 w 8126844"/>
                  <a:gd name="connsiteY93" fmla="*/ 4482850 h 5316568"/>
                  <a:gd name="connsiteX94" fmla="*/ 3869939 w 8126844"/>
                  <a:gd name="connsiteY94" fmla="*/ 4361827 h 5316568"/>
                  <a:gd name="connsiteX95" fmla="*/ 3950621 w 8126844"/>
                  <a:gd name="connsiteY95" fmla="*/ 4254250 h 5316568"/>
                  <a:gd name="connsiteX96" fmla="*/ 4367480 w 8126844"/>
                  <a:gd name="connsiteY96" fmla="*/ 4173568 h 5316568"/>
                  <a:gd name="connsiteX97" fmla="*/ 4542292 w 8126844"/>
                  <a:gd name="connsiteY97" fmla="*/ 4106332 h 5316568"/>
                  <a:gd name="connsiteX98" fmla="*/ 4542292 w 8126844"/>
                  <a:gd name="connsiteY98" fmla="*/ 3971862 h 5316568"/>
                  <a:gd name="connsiteX99" fmla="*/ 4206116 w 8126844"/>
                  <a:gd name="connsiteY99" fmla="*/ 3971862 h 5316568"/>
                  <a:gd name="connsiteX100" fmla="*/ 3520316 w 8126844"/>
                  <a:gd name="connsiteY100" fmla="*/ 4052544 h 5316568"/>
                  <a:gd name="connsiteX101" fmla="*/ 3157245 w 8126844"/>
                  <a:gd name="connsiteY101" fmla="*/ 4079438 h 5316568"/>
                  <a:gd name="connsiteX102" fmla="*/ 3076563 w 8126844"/>
                  <a:gd name="connsiteY102" fmla="*/ 4200462 h 5316568"/>
                  <a:gd name="connsiteX103" fmla="*/ 3224480 w 8126844"/>
                  <a:gd name="connsiteY103" fmla="*/ 4267697 h 5316568"/>
                  <a:gd name="connsiteX104" fmla="*/ 3453080 w 8126844"/>
                  <a:gd name="connsiteY104" fmla="*/ 4294591 h 5316568"/>
                  <a:gd name="connsiteX105" fmla="*/ 3412739 w 8126844"/>
                  <a:gd name="connsiteY105" fmla="*/ 4402168 h 5316568"/>
                  <a:gd name="connsiteX106" fmla="*/ 2968986 w 8126844"/>
                  <a:gd name="connsiteY106" fmla="*/ 4455956 h 5316568"/>
                  <a:gd name="connsiteX107" fmla="*/ 2767280 w 8126844"/>
                  <a:gd name="connsiteY107" fmla="*/ 4469403 h 5316568"/>
                  <a:gd name="connsiteX108" fmla="*/ 2673151 w 8126844"/>
                  <a:gd name="connsiteY108" fmla="*/ 4671109 h 5316568"/>
                  <a:gd name="connsiteX109" fmla="*/ 2767280 w 8126844"/>
                  <a:gd name="connsiteY109" fmla="*/ 5034180 h 5316568"/>
                  <a:gd name="connsiteX110" fmla="*/ 2700045 w 8126844"/>
                  <a:gd name="connsiteY110" fmla="*/ 5235885 h 5316568"/>
                  <a:gd name="connsiteX111" fmla="*/ 2498339 w 8126844"/>
                  <a:gd name="connsiteY111" fmla="*/ 5316568 h 5316568"/>
                  <a:gd name="connsiteX112" fmla="*/ 2256292 w 8126844"/>
                  <a:gd name="connsiteY112" fmla="*/ 5235885 h 5316568"/>
                  <a:gd name="connsiteX113" fmla="*/ 2175610 w 8126844"/>
                  <a:gd name="connsiteY113" fmla="*/ 4980391 h 5316568"/>
                  <a:gd name="connsiteX114" fmla="*/ 2269739 w 8126844"/>
                  <a:gd name="connsiteY114" fmla="*/ 4751791 h 5316568"/>
                  <a:gd name="connsiteX115" fmla="*/ 2404210 w 8126844"/>
                  <a:gd name="connsiteY115" fmla="*/ 4590427 h 5316568"/>
                  <a:gd name="connsiteX116" fmla="*/ 2390763 w 8126844"/>
                  <a:gd name="connsiteY116" fmla="*/ 4442509 h 5316568"/>
                  <a:gd name="connsiteX117" fmla="*/ 2014245 w 8126844"/>
                  <a:gd name="connsiteY117" fmla="*/ 4308038 h 5316568"/>
                  <a:gd name="connsiteX118" fmla="*/ 2068033 w 8126844"/>
                  <a:gd name="connsiteY118" fmla="*/ 4200462 h 5316568"/>
                  <a:gd name="connsiteX119" fmla="*/ 2390763 w 8126844"/>
                  <a:gd name="connsiteY119" fmla="*/ 4200462 h 5316568"/>
                  <a:gd name="connsiteX120" fmla="*/ 2807621 w 8126844"/>
                  <a:gd name="connsiteY120" fmla="*/ 4200462 h 5316568"/>
                  <a:gd name="connsiteX121" fmla="*/ 2834516 w 8126844"/>
                  <a:gd name="connsiteY121" fmla="*/ 4065991 h 5316568"/>
                  <a:gd name="connsiteX122" fmla="*/ 2686598 w 8126844"/>
                  <a:gd name="connsiteY122" fmla="*/ 4012203 h 5316568"/>
                  <a:gd name="connsiteX123" fmla="*/ 2780727 w 8126844"/>
                  <a:gd name="connsiteY123" fmla="*/ 3864285 h 5316568"/>
                  <a:gd name="connsiteX124" fmla="*/ 3211033 w 8126844"/>
                  <a:gd name="connsiteY124" fmla="*/ 3904627 h 5316568"/>
                  <a:gd name="connsiteX125" fmla="*/ 3775810 w 8126844"/>
                  <a:gd name="connsiteY125" fmla="*/ 3877732 h 5316568"/>
                  <a:gd name="connsiteX126" fmla="*/ 4380927 w 8126844"/>
                  <a:gd name="connsiteY126" fmla="*/ 3783603 h 5316568"/>
                  <a:gd name="connsiteX127" fmla="*/ 4622974 w 8126844"/>
                  <a:gd name="connsiteY127" fmla="*/ 3729815 h 5316568"/>
                  <a:gd name="connsiteX128" fmla="*/ 4555739 w 8126844"/>
                  <a:gd name="connsiteY128" fmla="*/ 3635685 h 5316568"/>
                  <a:gd name="connsiteX129" fmla="*/ 4031304 w 8126844"/>
                  <a:gd name="connsiteY129" fmla="*/ 3676027 h 5316568"/>
                  <a:gd name="connsiteX130" fmla="*/ 3600998 w 8126844"/>
                  <a:gd name="connsiteY130" fmla="*/ 3689474 h 5316568"/>
                  <a:gd name="connsiteX131" fmla="*/ 3278268 w 8126844"/>
                  <a:gd name="connsiteY131" fmla="*/ 3649132 h 5316568"/>
                  <a:gd name="connsiteX132" fmla="*/ 3237927 w 8126844"/>
                  <a:gd name="connsiteY132" fmla="*/ 3581897 h 5316568"/>
                  <a:gd name="connsiteX133" fmla="*/ 3291716 w 8126844"/>
                  <a:gd name="connsiteY133" fmla="*/ 3447427 h 5316568"/>
                  <a:gd name="connsiteX134" fmla="*/ 3587551 w 8126844"/>
                  <a:gd name="connsiteY134" fmla="*/ 3474321 h 5316568"/>
                  <a:gd name="connsiteX135" fmla="*/ 3883386 w 8126844"/>
                  <a:gd name="connsiteY135" fmla="*/ 3474321 h 5316568"/>
                  <a:gd name="connsiteX136" fmla="*/ 3964068 w 8126844"/>
                  <a:gd name="connsiteY136" fmla="*/ 3407085 h 5316568"/>
                  <a:gd name="connsiteX137" fmla="*/ 3883386 w 8126844"/>
                  <a:gd name="connsiteY137" fmla="*/ 3286062 h 5316568"/>
                  <a:gd name="connsiteX138" fmla="*/ 3412739 w 8126844"/>
                  <a:gd name="connsiteY138" fmla="*/ 3259168 h 5316568"/>
                  <a:gd name="connsiteX139" fmla="*/ 3049668 w 8126844"/>
                  <a:gd name="connsiteY139" fmla="*/ 3205380 h 5316568"/>
                  <a:gd name="connsiteX140" fmla="*/ 2740386 w 8126844"/>
                  <a:gd name="connsiteY140" fmla="*/ 3138144 h 5316568"/>
                  <a:gd name="connsiteX141" fmla="*/ 2457998 w 8126844"/>
                  <a:gd name="connsiteY141" fmla="*/ 3057462 h 5316568"/>
                  <a:gd name="connsiteX142" fmla="*/ 2242845 w 8126844"/>
                  <a:gd name="connsiteY142" fmla="*/ 3003674 h 5316568"/>
                  <a:gd name="connsiteX143" fmla="*/ 2162163 w 8126844"/>
                  <a:gd name="connsiteY143" fmla="*/ 3165038 h 5316568"/>
                  <a:gd name="connsiteX144" fmla="*/ 2336974 w 8126844"/>
                  <a:gd name="connsiteY144" fmla="*/ 3339850 h 5316568"/>
                  <a:gd name="connsiteX145" fmla="*/ 2713492 w 8126844"/>
                  <a:gd name="connsiteY145" fmla="*/ 3393638 h 5316568"/>
                  <a:gd name="connsiteX146" fmla="*/ 2874857 w 8126844"/>
                  <a:gd name="connsiteY146" fmla="*/ 3447427 h 5316568"/>
                  <a:gd name="connsiteX147" fmla="*/ 2874857 w 8126844"/>
                  <a:gd name="connsiteY147" fmla="*/ 3595344 h 5316568"/>
                  <a:gd name="connsiteX148" fmla="*/ 2605916 w 8126844"/>
                  <a:gd name="connsiteY148" fmla="*/ 3568450 h 5316568"/>
                  <a:gd name="connsiteX149" fmla="*/ 2000798 w 8126844"/>
                  <a:gd name="connsiteY149" fmla="*/ 3447427 h 5316568"/>
                  <a:gd name="connsiteX150" fmla="*/ 1583939 w 8126844"/>
                  <a:gd name="connsiteY150" fmla="*/ 3299509 h 5316568"/>
                  <a:gd name="connsiteX151" fmla="*/ 1409127 w 8126844"/>
                  <a:gd name="connsiteY151" fmla="*/ 3312956 h 5316568"/>
                  <a:gd name="connsiteX152" fmla="*/ 1368786 w 8126844"/>
                  <a:gd name="connsiteY152" fmla="*/ 3487768 h 5316568"/>
                  <a:gd name="connsiteX153" fmla="*/ 1799092 w 8126844"/>
                  <a:gd name="connsiteY153" fmla="*/ 3622238 h 5316568"/>
                  <a:gd name="connsiteX154" fmla="*/ 2256292 w 8126844"/>
                  <a:gd name="connsiteY154" fmla="*/ 3783603 h 5316568"/>
                  <a:gd name="connsiteX155" fmla="*/ 2390763 w 8126844"/>
                  <a:gd name="connsiteY155" fmla="*/ 3891180 h 5316568"/>
                  <a:gd name="connsiteX156" fmla="*/ 2094927 w 8126844"/>
                  <a:gd name="connsiteY156" fmla="*/ 3958415 h 5316568"/>
                  <a:gd name="connsiteX157" fmla="*/ 1557045 w 8126844"/>
                  <a:gd name="connsiteY157" fmla="*/ 3783603 h 5316568"/>
                  <a:gd name="connsiteX158" fmla="*/ 965374 w 8126844"/>
                  <a:gd name="connsiteY158" fmla="*/ 3555003 h 5316568"/>
                  <a:gd name="connsiteX159" fmla="*/ 481280 w 8126844"/>
                  <a:gd name="connsiteY159" fmla="*/ 3339850 h 5316568"/>
                  <a:gd name="connsiteX160" fmla="*/ 198892 w 8126844"/>
                  <a:gd name="connsiteY160" fmla="*/ 3232274 h 5316568"/>
                  <a:gd name="connsiteX161" fmla="*/ 131657 w 8126844"/>
                  <a:gd name="connsiteY161" fmla="*/ 3138144 h 5316568"/>
                  <a:gd name="connsiteX162" fmla="*/ 279574 w 8126844"/>
                  <a:gd name="connsiteY162" fmla="*/ 3044015 h 5316568"/>
                  <a:gd name="connsiteX163" fmla="*/ 642645 w 8126844"/>
                  <a:gd name="connsiteY163" fmla="*/ 3218827 h 5316568"/>
                  <a:gd name="connsiteX164" fmla="*/ 1113292 w 8126844"/>
                  <a:gd name="connsiteY164" fmla="*/ 3366744 h 5316568"/>
                  <a:gd name="connsiteX165" fmla="*/ 1153633 w 8126844"/>
                  <a:gd name="connsiteY165" fmla="*/ 3191932 h 5316568"/>
                  <a:gd name="connsiteX166" fmla="*/ 1032610 w 8126844"/>
                  <a:gd name="connsiteY166" fmla="*/ 3030568 h 5316568"/>
                  <a:gd name="connsiteX167" fmla="*/ 535068 w 8126844"/>
                  <a:gd name="connsiteY167" fmla="*/ 2882650 h 5316568"/>
                  <a:gd name="connsiteX168" fmla="*/ 198892 w 8126844"/>
                  <a:gd name="connsiteY168" fmla="*/ 2640603 h 5316568"/>
                  <a:gd name="connsiteX169" fmla="*/ 10633 w 8126844"/>
                  <a:gd name="connsiteY169" fmla="*/ 2479238 h 5316568"/>
                  <a:gd name="connsiteX170" fmla="*/ 50974 w 8126844"/>
                  <a:gd name="connsiteY170" fmla="*/ 2344768 h 5316568"/>
                  <a:gd name="connsiteX171" fmla="*/ 279574 w 8126844"/>
                  <a:gd name="connsiteY171" fmla="*/ 2425450 h 5316568"/>
                  <a:gd name="connsiteX172" fmla="*/ 1019163 w 8126844"/>
                  <a:gd name="connsiteY172" fmla="*/ 2828862 h 5316568"/>
                  <a:gd name="connsiteX173" fmla="*/ 1462916 w 8126844"/>
                  <a:gd name="connsiteY173" fmla="*/ 3070909 h 5316568"/>
                  <a:gd name="connsiteX174" fmla="*/ 1799092 w 8126844"/>
                  <a:gd name="connsiteY174" fmla="*/ 3165038 h 5316568"/>
                  <a:gd name="connsiteX175" fmla="*/ 1973904 w 8126844"/>
                  <a:gd name="connsiteY175" fmla="*/ 3097803 h 5316568"/>
                  <a:gd name="connsiteX176" fmla="*/ 1960457 w 8126844"/>
                  <a:gd name="connsiteY176" fmla="*/ 2855756 h 5316568"/>
                  <a:gd name="connsiteX177" fmla="*/ 1624280 w 8126844"/>
                  <a:gd name="connsiteY177" fmla="*/ 2748180 h 5316568"/>
                  <a:gd name="connsiteX178" fmla="*/ 1288104 w 8126844"/>
                  <a:gd name="connsiteY178" fmla="*/ 2600262 h 5316568"/>
                  <a:gd name="connsiteX179" fmla="*/ 1261210 w 8126844"/>
                  <a:gd name="connsiteY179" fmla="*/ 2465791 h 5316568"/>
                  <a:gd name="connsiteX180" fmla="*/ 1462916 w 8126844"/>
                  <a:gd name="connsiteY180" fmla="*/ 2465791 h 5316568"/>
                  <a:gd name="connsiteX181" fmla="*/ 1691516 w 8126844"/>
                  <a:gd name="connsiteY181" fmla="*/ 2546474 h 5316568"/>
                  <a:gd name="connsiteX182" fmla="*/ 1758751 w 8126844"/>
                  <a:gd name="connsiteY182" fmla="*/ 2331321 h 5316568"/>
                  <a:gd name="connsiteX183" fmla="*/ 1597386 w 8126844"/>
                  <a:gd name="connsiteY183" fmla="*/ 2156509 h 5316568"/>
                  <a:gd name="connsiteX184" fmla="*/ 1153633 w 8126844"/>
                  <a:gd name="connsiteY184" fmla="*/ 1968250 h 5316568"/>
                  <a:gd name="connsiteX185" fmla="*/ 871245 w 8126844"/>
                  <a:gd name="connsiteY185" fmla="*/ 1779991 h 5316568"/>
                  <a:gd name="connsiteX186" fmla="*/ 750221 w 8126844"/>
                  <a:gd name="connsiteY186" fmla="*/ 1645521 h 5316568"/>
                  <a:gd name="connsiteX187" fmla="*/ 844351 w 8126844"/>
                  <a:gd name="connsiteY187" fmla="*/ 1524497 h 5316568"/>
                  <a:gd name="connsiteX188" fmla="*/ 1328445 w 8126844"/>
                  <a:gd name="connsiteY188" fmla="*/ 1739650 h 5316568"/>
                  <a:gd name="connsiteX189" fmla="*/ 1606671 w 8126844"/>
                  <a:gd name="connsiteY189" fmla="*/ 1886069 h 5316568"/>
                  <a:gd name="connsiteX190" fmla="*/ 1720260 w 8126844"/>
                  <a:gd name="connsiteY190" fmla="*/ 1607230 h 5316568"/>
                  <a:gd name="connsiteX191" fmla="*/ 1772079 w 8126844"/>
                  <a:gd name="connsiteY191" fmla="*/ 1423805 h 5316568"/>
                  <a:gd name="connsiteX192" fmla="*/ 1693720 w 8126844"/>
                  <a:gd name="connsiteY192" fmla="*/ 1251776 h 5316568"/>
                  <a:gd name="connsiteX193" fmla="*/ 2176456 w 8126844"/>
                  <a:gd name="connsiteY193" fmla="*/ 1564624 h 5316568"/>
                  <a:gd name="connsiteX194" fmla="*/ 1984049 w 8126844"/>
                  <a:gd name="connsiteY194" fmla="*/ 1542216 h 5316568"/>
                  <a:gd name="connsiteX195" fmla="*/ 1894130 w 8126844"/>
                  <a:gd name="connsiteY195" fmla="*/ 167993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719129 w 8126844"/>
                  <a:gd name="connsiteY208" fmla="*/ 1738139 h 5316568"/>
                  <a:gd name="connsiteX209" fmla="*/ 4404220 w 8126844"/>
                  <a:gd name="connsiteY209" fmla="*/ 1779653 h 5316568"/>
                  <a:gd name="connsiteX0" fmla="*/ 5076343 w 8126844"/>
                  <a:gd name="connsiteY0" fmla="*/ 1533235 h 5316568"/>
                  <a:gd name="connsiteX1" fmla="*/ 4866197 w 8126844"/>
                  <a:gd name="connsiteY1" fmla="*/ 1652075 h 5316568"/>
                  <a:gd name="connsiteX2" fmla="*/ 4959151 w 8126844"/>
                  <a:gd name="connsiteY2" fmla="*/ 1860674 h 5316568"/>
                  <a:gd name="connsiteX3" fmla="*/ 5402904 w 8126844"/>
                  <a:gd name="connsiteY3" fmla="*/ 1699309 h 5316568"/>
                  <a:gd name="connsiteX4" fmla="*/ 6478668 w 8126844"/>
                  <a:gd name="connsiteY4" fmla="*/ 986615 h 5316568"/>
                  <a:gd name="connsiteX5" fmla="*/ 7177916 w 8126844"/>
                  <a:gd name="connsiteY5" fmla="*/ 139450 h 5316568"/>
                  <a:gd name="connsiteX6" fmla="*/ 7352727 w 8126844"/>
                  <a:gd name="connsiteY6" fmla="*/ 18427 h 5316568"/>
                  <a:gd name="connsiteX7" fmla="*/ 7460304 w 8126844"/>
                  <a:gd name="connsiteY7" fmla="*/ 327709 h 5316568"/>
                  <a:gd name="connsiteX8" fmla="*/ 7137574 w 8126844"/>
                  <a:gd name="connsiteY8" fmla="*/ 758015 h 5316568"/>
                  <a:gd name="connsiteX9" fmla="*/ 7056892 w 8126844"/>
                  <a:gd name="connsiteY9" fmla="*/ 932827 h 5316568"/>
                  <a:gd name="connsiteX10" fmla="*/ 7177916 w 8126844"/>
                  <a:gd name="connsiteY10" fmla="*/ 1040403 h 5316568"/>
                  <a:gd name="connsiteX11" fmla="*/ 7406516 w 8126844"/>
                  <a:gd name="connsiteY11" fmla="*/ 811803 h 5316568"/>
                  <a:gd name="connsiteX12" fmla="*/ 7540986 w 8126844"/>
                  <a:gd name="connsiteY12" fmla="*/ 811803 h 5316568"/>
                  <a:gd name="connsiteX13" fmla="*/ 7554433 w 8126844"/>
                  <a:gd name="connsiteY13" fmla="*/ 1040403 h 5316568"/>
                  <a:gd name="connsiteX14" fmla="*/ 6976210 w 8126844"/>
                  <a:gd name="connsiteY14" fmla="*/ 1632074 h 5316568"/>
                  <a:gd name="connsiteX15" fmla="*/ 6276963 w 8126844"/>
                  <a:gd name="connsiteY15" fmla="*/ 2183403 h 5316568"/>
                  <a:gd name="connsiteX16" fmla="*/ 5860104 w 8126844"/>
                  <a:gd name="connsiteY16" fmla="*/ 2385109 h 5316568"/>
                  <a:gd name="connsiteX17" fmla="*/ 5658398 w 8126844"/>
                  <a:gd name="connsiteY17" fmla="*/ 2452344 h 5316568"/>
                  <a:gd name="connsiteX18" fmla="*/ 5550821 w 8126844"/>
                  <a:gd name="connsiteY18" fmla="*/ 2371662 h 5316568"/>
                  <a:gd name="connsiteX19" fmla="*/ 5644951 w 8126844"/>
                  <a:gd name="connsiteY19" fmla="*/ 2169956 h 5316568"/>
                  <a:gd name="connsiteX20" fmla="*/ 5913892 w 8126844"/>
                  <a:gd name="connsiteY20" fmla="*/ 2116168 h 5316568"/>
                  <a:gd name="connsiteX21" fmla="*/ 5752527 w 8126844"/>
                  <a:gd name="connsiteY21" fmla="*/ 1806885 h 5316568"/>
                  <a:gd name="connsiteX22" fmla="*/ 5362563 w 8126844"/>
                  <a:gd name="connsiteY22" fmla="*/ 1954803 h 5316568"/>
                  <a:gd name="connsiteX23" fmla="*/ 4663316 w 8126844"/>
                  <a:gd name="connsiteY23" fmla="*/ 2237191 h 5316568"/>
                  <a:gd name="connsiteX24" fmla="*/ 4649868 w 8126844"/>
                  <a:gd name="connsiteY24" fmla="*/ 2412003 h 5316568"/>
                  <a:gd name="connsiteX25" fmla="*/ 4703657 w 8126844"/>
                  <a:gd name="connsiteY25" fmla="*/ 2519580 h 5316568"/>
                  <a:gd name="connsiteX26" fmla="*/ 5066727 w 8126844"/>
                  <a:gd name="connsiteY26" fmla="*/ 2385109 h 5316568"/>
                  <a:gd name="connsiteX27" fmla="*/ 5322221 w 8126844"/>
                  <a:gd name="connsiteY27" fmla="*/ 2331321 h 5316568"/>
                  <a:gd name="connsiteX28" fmla="*/ 5349116 w 8126844"/>
                  <a:gd name="connsiteY28" fmla="*/ 2465791 h 5316568"/>
                  <a:gd name="connsiteX29" fmla="*/ 4784339 w 8126844"/>
                  <a:gd name="connsiteY29" fmla="*/ 2680944 h 5316568"/>
                  <a:gd name="connsiteX30" fmla="*/ 4098539 w 8126844"/>
                  <a:gd name="connsiteY30" fmla="*/ 2815415 h 5316568"/>
                  <a:gd name="connsiteX31" fmla="*/ 2740386 w 8126844"/>
                  <a:gd name="connsiteY31" fmla="*/ 2680944 h 5316568"/>
                  <a:gd name="connsiteX32" fmla="*/ 2202504 w 8126844"/>
                  <a:gd name="connsiteY32" fmla="*/ 2479238 h 5316568"/>
                  <a:gd name="connsiteX33" fmla="*/ 2027692 w 8126844"/>
                  <a:gd name="connsiteY33" fmla="*/ 2425450 h 5316568"/>
                  <a:gd name="connsiteX34" fmla="*/ 1960457 w 8126844"/>
                  <a:gd name="connsiteY34" fmla="*/ 2573368 h 5316568"/>
                  <a:gd name="connsiteX35" fmla="*/ 2390763 w 8126844"/>
                  <a:gd name="connsiteY35" fmla="*/ 2801968 h 5316568"/>
                  <a:gd name="connsiteX36" fmla="*/ 3372398 w 8126844"/>
                  <a:gd name="connsiteY36" fmla="*/ 3044015 h 5316568"/>
                  <a:gd name="connsiteX37" fmla="*/ 4125433 w 8126844"/>
                  <a:gd name="connsiteY37" fmla="*/ 3044015 h 5316568"/>
                  <a:gd name="connsiteX38" fmla="*/ 4757445 w 8126844"/>
                  <a:gd name="connsiteY38" fmla="*/ 3017121 h 5316568"/>
                  <a:gd name="connsiteX39" fmla="*/ 4918810 w 8126844"/>
                  <a:gd name="connsiteY39" fmla="*/ 3057462 h 5316568"/>
                  <a:gd name="connsiteX40" fmla="*/ 4811233 w 8126844"/>
                  <a:gd name="connsiteY40" fmla="*/ 3218827 h 5316568"/>
                  <a:gd name="connsiteX41" fmla="*/ 4286798 w 8126844"/>
                  <a:gd name="connsiteY41" fmla="*/ 3286062 h 5316568"/>
                  <a:gd name="connsiteX42" fmla="*/ 4219563 w 8126844"/>
                  <a:gd name="connsiteY42" fmla="*/ 3420532 h 5316568"/>
                  <a:gd name="connsiteX43" fmla="*/ 4555739 w 8126844"/>
                  <a:gd name="connsiteY43" fmla="*/ 3474321 h 5316568"/>
                  <a:gd name="connsiteX44" fmla="*/ 5241539 w 8126844"/>
                  <a:gd name="connsiteY44" fmla="*/ 3286062 h 5316568"/>
                  <a:gd name="connsiteX45" fmla="*/ 5523927 w 8126844"/>
                  <a:gd name="connsiteY45" fmla="*/ 3151591 h 5316568"/>
                  <a:gd name="connsiteX46" fmla="*/ 5618057 w 8126844"/>
                  <a:gd name="connsiteY46" fmla="*/ 3044015 h 5316568"/>
                  <a:gd name="connsiteX47" fmla="*/ 5402904 w 8126844"/>
                  <a:gd name="connsiteY47" fmla="*/ 3030568 h 5316568"/>
                  <a:gd name="connsiteX48" fmla="*/ 5214645 w 8126844"/>
                  <a:gd name="connsiteY48" fmla="*/ 2922991 h 5316568"/>
                  <a:gd name="connsiteX49" fmla="*/ 5241539 w 8126844"/>
                  <a:gd name="connsiteY49" fmla="*/ 2801968 h 5316568"/>
                  <a:gd name="connsiteX50" fmla="*/ 5537374 w 8126844"/>
                  <a:gd name="connsiteY50" fmla="*/ 2761627 h 5316568"/>
                  <a:gd name="connsiteX51" fmla="*/ 6196280 w 8126844"/>
                  <a:gd name="connsiteY51" fmla="*/ 2506132 h 5316568"/>
                  <a:gd name="connsiteX52" fmla="*/ 6747610 w 8126844"/>
                  <a:gd name="connsiteY52" fmla="*/ 2169956 h 5316568"/>
                  <a:gd name="connsiteX53" fmla="*/ 7218257 w 8126844"/>
                  <a:gd name="connsiteY53" fmla="*/ 1726203 h 5316568"/>
                  <a:gd name="connsiteX54" fmla="*/ 7433410 w 8126844"/>
                  <a:gd name="connsiteY54" fmla="*/ 1551391 h 5316568"/>
                  <a:gd name="connsiteX55" fmla="*/ 7567880 w 8126844"/>
                  <a:gd name="connsiteY55" fmla="*/ 1578285 h 5316568"/>
                  <a:gd name="connsiteX56" fmla="*/ 7514092 w 8126844"/>
                  <a:gd name="connsiteY56" fmla="*/ 1779991 h 5316568"/>
                  <a:gd name="connsiteX57" fmla="*/ 7097233 w 8126844"/>
                  <a:gd name="connsiteY57" fmla="*/ 2210297 h 5316568"/>
                  <a:gd name="connsiteX58" fmla="*/ 6451774 w 8126844"/>
                  <a:gd name="connsiteY58" fmla="*/ 2627156 h 5316568"/>
                  <a:gd name="connsiteX59" fmla="*/ 6088704 w 8126844"/>
                  <a:gd name="connsiteY59" fmla="*/ 2815415 h 5316568"/>
                  <a:gd name="connsiteX60" fmla="*/ 5981127 w 8126844"/>
                  <a:gd name="connsiteY60" fmla="*/ 2949885 h 5316568"/>
                  <a:gd name="connsiteX61" fmla="*/ 6021468 w 8126844"/>
                  <a:gd name="connsiteY61" fmla="*/ 3151591 h 5316568"/>
                  <a:gd name="connsiteX62" fmla="*/ 6115598 w 8126844"/>
                  <a:gd name="connsiteY62" fmla="*/ 3299509 h 5316568"/>
                  <a:gd name="connsiteX63" fmla="*/ 6734163 w 8126844"/>
                  <a:gd name="connsiteY63" fmla="*/ 3124697 h 5316568"/>
                  <a:gd name="connsiteX64" fmla="*/ 7419963 w 8126844"/>
                  <a:gd name="connsiteY64" fmla="*/ 2694391 h 5316568"/>
                  <a:gd name="connsiteX65" fmla="*/ 7850268 w 8126844"/>
                  <a:gd name="connsiteY65" fmla="*/ 2371662 h 5316568"/>
                  <a:gd name="connsiteX66" fmla="*/ 8065421 w 8126844"/>
                  <a:gd name="connsiteY66" fmla="*/ 2264085 h 5316568"/>
                  <a:gd name="connsiteX67" fmla="*/ 8105763 w 8126844"/>
                  <a:gd name="connsiteY67" fmla="*/ 2425450 h 5316568"/>
                  <a:gd name="connsiteX68" fmla="*/ 7769586 w 8126844"/>
                  <a:gd name="connsiteY68" fmla="*/ 2761627 h 5316568"/>
                  <a:gd name="connsiteX69" fmla="*/ 6707268 w 8126844"/>
                  <a:gd name="connsiteY69" fmla="*/ 3339850 h 5316568"/>
                  <a:gd name="connsiteX70" fmla="*/ 6129045 w 8126844"/>
                  <a:gd name="connsiteY70" fmla="*/ 3608791 h 5316568"/>
                  <a:gd name="connsiteX71" fmla="*/ 5833210 w 8126844"/>
                  <a:gd name="connsiteY71" fmla="*/ 3649132 h 5316568"/>
                  <a:gd name="connsiteX72" fmla="*/ 5712186 w 8126844"/>
                  <a:gd name="connsiteY72" fmla="*/ 3689474 h 5316568"/>
                  <a:gd name="connsiteX73" fmla="*/ 5658398 w 8126844"/>
                  <a:gd name="connsiteY73" fmla="*/ 3541556 h 5316568"/>
                  <a:gd name="connsiteX74" fmla="*/ 5779421 w 8126844"/>
                  <a:gd name="connsiteY74" fmla="*/ 3433980 h 5316568"/>
                  <a:gd name="connsiteX75" fmla="*/ 5779421 w 8126844"/>
                  <a:gd name="connsiteY75" fmla="*/ 3339850 h 5316568"/>
                  <a:gd name="connsiteX76" fmla="*/ 5497033 w 8126844"/>
                  <a:gd name="connsiteY76" fmla="*/ 3460874 h 5316568"/>
                  <a:gd name="connsiteX77" fmla="*/ 5039833 w 8126844"/>
                  <a:gd name="connsiteY77" fmla="*/ 3595344 h 5316568"/>
                  <a:gd name="connsiteX78" fmla="*/ 4865021 w 8126844"/>
                  <a:gd name="connsiteY78" fmla="*/ 3676027 h 5316568"/>
                  <a:gd name="connsiteX79" fmla="*/ 4905363 w 8126844"/>
                  <a:gd name="connsiteY79" fmla="*/ 3770156 h 5316568"/>
                  <a:gd name="connsiteX80" fmla="*/ 5160857 w 8126844"/>
                  <a:gd name="connsiteY80" fmla="*/ 3743262 h 5316568"/>
                  <a:gd name="connsiteX81" fmla="*/ 5187751 w 8126844"/>
                  <a:gd name="connsiteY81" fmla="*/ 3877732 h 5316568"/>
                  <a:gd name="connsiteX82" fmla="*/ 4878468 w 8126844"/>
                  <a:gd name="connsiteY82" fmla="*/ 3971862 h 5316568"/>
                  <a:gd name="connsiteX83" fmla="*/ 4891916 w 8126844"/>
                  <a:gd name="connsiteY83" fmla="*/ 4119780 h 5316568"/>
                  <a:gd name="connsiteX84" fmla="*/ 5376010 w 8126844"/>
                  <a:gd name="connsiteY84" fmla="*/ 4012203 h 5316568"/>
                  <a:gd name="connsiteX85" fmla="*/ 5967680 w 8126844"/>
                  <a:gd name="connsiteY85" fmla="*/ 3864285 h 5316568"/>
                  <a:gd name="connsiteX86" fmla="*/ 6344198 w 8126844"/>
                  <a:gd name="connsiteY86" fmla="*/ 3662580 h 5316568"/>
                  <a:gd name="connsiteX87" fmla="*/ 6478668 w 8126844"/>
                  <a:gd name="connsiteY87" fmla="*/ 3662580 h 5316568"/>
                  <a:gd name="connsiteX88" fmla="*/ 6478668 w 8126844"/>
                  <a:gd name="connsiteY88" fmla="*/ 3850838 h 5316568"/>
                  <a:gd name="connsiteX89" fmla="*/ 5900445 w 8126844"/>
                  <a:gd name="connsiteY89" fmla="*/ 4039097 h 5316568"/>
                  <a:gd name="connsiteX90" fmla="*/ 5053280 w 8126844"/>
                  <a:gd name="connsiteY90" fmla="*/ 4281144 h 5316568"/>
                  <a:gd name="connsiteX91" fmla="*/ 4703657 w 8126844"/>
                  <a:gd name="connsiteY91" fmla="*/ 4375274 h 5316568"/>
                  <a:gd name="connsiteX92" fmla="*/ 4313692 w 8126844"/>
                  <a:gd name="connsiteY92" fmla="*/ 4442509 h 5316568"/>
                  <a:gd name="connsiteX93" fmla="*/ 4004410 w 8126844"/>
                  <a:gd name="connsiteY93" fmla="*/ 4482850 h 5316568"/>
                  <a:gd name="connsiteX94" fmla="*/ 3869939 w 8126844"/>
                  <a:gd name="connsiteY94" fmla="*/ 4361827 h 5316568"/>
                  <a:gd name="connsiteX95" fmla="*/ 3950621 w 8126844"/>
                  <a:gd name="connsiteY95" fmla="*/ 4254250 h 5316568"/>
                  <a:gd name="connsiteX96" fmla="*/ 4367480 w 8126844"/>
                  <a:gd name="connsiteY96" fmla="*/ 4173568 h 5316568"/>
                  <a:gd name="connsiteX97" fmla="*/ 4542292 w 8126844"/>
                  <a:gd name="connsiteY97" fmla="*/ 4106332 h 5316568"/>
                  <a:gd name="connsiteX98" fmla="*/ 4542292 w 8126844"/>
                  <a:gd name="connsiteY98" fmla="*/ 3971862 h 5316568"/>
                  <a:gd name="connsiteX99" fmla="*/ 4206116 w 8126844"/>
                  <a:gd name="connsiteY99" fmla="*/ 3971862 h 5316568"/>
                  <a:gd name="connsiteX100" fmla="*/ 3520316 w 8126844"/>
                  <a:gd name="connsiteY100" fmla="*/ 4052544 h 5316568"/>
                  <a:gd name="connsiteX101" fmla="*/ 3157245 w 8126844"/>
                  <a:gd name="connsiteY101" fmla="*/ 4079438 h 5316568"/>
                  <a:gd name="connsiteX102" fmla="*/ 3076563 w 8126844"/>
                  <a:gd name="connsiteY102" fmla="*/ 4200462 h 5316568"/>
                  <a:gd name="connsiteX103" fmla="*/ 3224480 w 8126844"/>
                  <a:gd name="connsiteY103" fmla="*/ 4267697 h 5316568"/>
                  <a:gd name="connsiteX104" fmla="*/ 3453080 w 8126844"/>
                  <a:gd name="connsiteY104" fmla="*/ 4294591 h 5316568"/>
                  <a:gd name="connsiteX105" fmla="*/ 3412739 w 8126844"/>
                  <a:gd name="connsiteY105" fmla="*/ 4402168 h 5316568"/>
                  <a:gd name="connsiteX106" fmla="*/ 2968986 w 8126844"/>
                  <a:gd name="connsiteY106" fmla="*/ 4455956 h 5316568"/>
                  <a:gd name="connsiteX107" fmla="*/ 2767280 w 8126844"/>
                  <a:gd name="connsiteY107" fmla="*/ 4469403 h 5316568"/>
                  <a:gd name="connsiteX108" fmla="*/ 2673151 w 8126844"/>
                  <a:gd name="connsiteY108" fmla="*/ 4671109 h 5316568"/>
                  <a:gd name="connsiteX109" fmla="*/ 2767280 w 8126844"/>
                  <a:gd name="connsiteY109" fmla="*/ 5034180 h 5316568"/>
                  <a:gd name="connsiteX110" fmla="*/ 2700045 w 8126844"/>
                  <a:gd name="connsiteY110" fmla="*/ 5235885 h 5316568"/>
                  <a:gd name="connsiteX111" fmla="*/ 2498339 w 8126844"/>
                  <a:gd name="connsiteY111" fmla="*/ 5316568 h 5316568"/>
                  <a:gd name="connsiteX112" fmla="*/ 2256292 w 8126844"/>
                  <a:gd name="connsiteY112" fmla="*/ 5235885 h 5316568"/>
                  <a:gd name="connsiteX113" fmla="*/ 2175610 w 8126844"/>
                  <a:gd name="connsiteY113" fmla="*/ 4980391 h 5316568"/>
                  <a:gd name="connsiteX114" fmla="*/ 2269739 w 8126844"/>
                  <a:gd name="connsiteY114" fmla="*/ 4751791 h 5316568"/>
                  <a:gd name="connsiteX115" fmla="*/ 2404210 w 8126844"/>
                  <a:gd name="connsiteY115" fmla="*/ 4590427 h 5316568"/>
                  <a:gd name="connsiteX116" fmla="*/ 2390763 w 8126844"/>
                  <a:gd name="connsiteY116" fmla="*/ 4442509 h 5316568"/>
                  <a:gd name="connsiteX117" fmla="*/ 2014245 w 8126844"/>
                  <a:gd name="connsiteY117" fmla="*/ 4308038 h 5316568"/>
                  <a:gd name="connsiteX118" fmla="*/ 2068033 w 8126844"/>
                  <a:gd name="connsiteY118" fmla="*/ 4200462 h 5316568"/>
                  <a:gd name="connsiteX119" fmla="*/ 2390763 w 8126844"/>
                  <a:gd name="connsiteY119" fmla="*/ 4200462 h 5316568"/>
                  <a:gd name="connsiteX120" fmla="*/ 2807621 w 8126844"/>
                  <a:gd name="connsiteY120" fmla="*/ 4200462 h 5316568"/>
                  <a:gd name="connsiteX121" fmla="*/ 2834516 w 8126844"/>
                  <a:gd name="connsiteY121" fmla="*/ 4065991 h 5316568"/>
                  <a:gd name="connsiteX122" fmla="*/ 2686598 w 8126844"/>
                  <a:gd name="connsiteY122" fmla="*/ 4012203 h 5316568"/>
                  <a:gd name="connsiteX123" fmla="*/ 2780727 w 8126844"/>
                  <a:gd name="connsiteY123" fmla="*/ 3864285 h 5316568"/>
                  <a:gd name="connsiteX124" fmla="*/ 3211033 w 8126844"/>
                  <a:gd name="connsiteY124" fmla="*/ 3904627 h 5316568"/>
                  <a:gd name="connsiteX125" fmla="*/ 3775810 w 8126844"/>
                  <a:gd name="connsiteY125" fmla="*/ 3877732 h 5316568"/>
                  <a:gd name="connsiteX126" fmla="*/ 4380927 w 8126844"/>
                  <a:gd name="connsiteY126" fmla="*/ 3783603 h 5316568"/>
                  <a:gd name="connsiteX127" fmla="*/ 4622974 w 8126844"/>
                  <a:gd name="connsiteY127" fmla="*/ 3729815 h 5316568"/>
                  <a:gd name="connsiteX128" fmla="*/ 4555739 w 8126844"/>
                  <a:gd name="connsiteY128" fmla="*/ 3635685 h 5316568"/>
                  <a:gd name="connsiteX129" fmla="*/ 4031304 w 8126844"/>
                  <a:gd name="connsiteY129" fmla="*/ 3676027 h 5316568"/>
                  <a:gd name="connsiteX130" fmla="*/ 3600998 w 8126844"/>
                  <a:gd name="connsiteY130" fmla="*/ 3689474 h 5316568"/>
                  <a:gd name="connsiteX131" fmla="*/ 3278268 w 8126844"/>
                  <a:gd name="connsiteY131" fmla="*/ 3649132 h 5316568"/>
                  <a:gd name="connsiteX132" fmla="*/ 3237927 w 8126844"/>
                  <a:gd name="connsiteY132" fmla="*/ 3581897 h 5316568"/>
                  <a:gd name="connsiteX133" fmla="*/ 3291716 w 8126844"/>
                  <a:gd name="connsiteY133" fmla="*/ 3447427 h 5316568"/>
                  <a:gd name="connsiteX134" fmla="*/ 3587551 w 8126844"/>
                  <a:gd name="connsiteY134" fmla="*/ 3474321 h 5316568"/>
                  <a:gd name="connsiteX135" fmla="*/ 3883386 w 8126844"/>
                  <a:gd name="connsiteY135" fmla="*/ 3474321 h 5316568"/>
                  <a:gd name="connsiteX136" fmla="*/ 3964068 w 8126844"/>
                  <a:gd name="connsiteY136" fmla="*/ 3407085 h 5316568"/>
                  <a:gd name="connsiteX137" fmla="*/ 3883386 w 8126844"/>
                  <a:gd name="connsiteY137" fmla="*/ 3286062 h 5316568"/>
                  <a:gd name="connsiteX138" fmla="*/ 3412739 w 8126844"/>
                  <a:gd name="connsiteY138" fmla="*/ 3259168 h 5316568"/>
                  <a:gd name="connsiteX139" fmla="*/ 3049668 w 8126844"/>
                  <a:gd name="connsiteY139" fmla="*/ 3205380 h 5316568"/>
                  <a:gd name="connsiteX140" fmla="*/ 2740386 w 8126844"/>
                  <a:gd name="connsiteY140" fmla="*/ 3138144 h 5316568"/>
                  <a:gd name="connsiteX141" fmla="*/ 2457998 w 8126844"/>
                  <a:gd name="connsiteY141" fmla="*/ 3057462 h 5316568"/>
                  <a:gd name="connsiteX142" fmla="*/ 2242845 w 8126844"/>
                  <a:gd name="connsiteY142" fmla="*/ 3003674 h 5316568"/>
                  <a:gd name="connsiteX143" fmla="*/ 2162163 w 8126844"/>
                  <a:gd name="connsiteY143" fmla="*/ 3165038 h 5316568"/>
                  <a:gd name="connsiteX144" fmla="*/ 2336974 w 8126844"/>
                  <a:gd name="connsiteY144" fmla="*/ 3339850 h 5316568"/>
                  <a:gd name="connsiteX145" fmla="*/ 2713492 w 8126844"/>
                  <a:gd name="connsiteY145" fmla="*/ 3393638 h 5316568"/>
                  <a:gd name="connsiteX146" fmla="*/ 2874857 w 8126844"/>
                  <a:gd name="connsiteY146" fmla="*/ 3447427 h 5316568"/>
                  <a:gd name="connsiteX147" fmla="*/ 2874857 w 8126844"/>
                  <a:gd name="connsiteY147" fmla="*/ 3595344 h 5316568"/>
                  <a:gd name="connsiteX148" fmla="*/ 2605916 w 8126844"/>
                  <a:gd name="connsiteY148" fmla="*/ 3568450 h 5316568"/>
                  <a:gd name="connsiteX149" fmla="*/ 2000798 w 8126844"/>
                  <a:gd name="connsiteY149" fmla="*/ 3447427 h 5316568"/>
                  <a:gd name="connsiteX150" fmla="*/ 1583939 w 8126844"/>
                  <a:gd name="connsiteY150" fmla="*/ 3299509 h 5316568"/>
                  <a:gd name="connsiteX151" fmla="*/ 1409127 w 8126844"/>
                  <a:gd name="connsiteY151" fmla="*/ 3312956 h 5316568"/>
                  <a:gd name="connsiteX152" fmla="*/ 1368786 w 8126844"/>
                  <a:gd name="connsiteY152" fmla="*/ 3487768 h 5316568"/>
                  <a:gd name="connsiteX153" fmla="*/ 1799092 w 8126844"/>
                  <a:gd name="connsiteY153" fmla="*/ 3622238 h 5316568"/>
                  <a:gd name="connsiteX154" fmla="*/ 2256292 w 8126844"/>
                  <a:gd name="connsiteY154" fmla="*/ 3783603 h 5316568"/>
                  <a:gd name="connsiteX155" fmla="*/ 2390763 w 8126844"/>
                  <a:gd name="connsiteY155" fmla="*/ 3891180 h 5316568"/>
                  <a:gd name="connsiteX156" fmla="*/ 2094927 w 8126844"/>
                  <a:gd name="connsiteY156" fmla="*/ 3958415 h 5316568"/>
                  <a:gd name="connsiteX157" fmla="*/ 1557045 w 8126844"/>
                  <a:gd name="connsiteY157" fmla="*/ 3783603 h 5316568"/>
                  <a:gd name="connsiteX158" fmla="*/ 965374 w 8126844"/>
                  <a:gd name="connsiteY158" fmla="*/ 3555003 h 5316568"/>
                  <a:gd name="connsiteX159" fmla="*/ 481280 w 8126844"/>
                  <a:gd name="connsiteY159" fmla="*/ 3339850 h 5316568"/>
                  <a:gd name="connsiteX160" fmla="*/ 198892 w 8126844"/>
                  <a:gd name="connsiteY160" fmla="*/ 3232274 h 5316568"/>
                  <a:gd name="connsiteX161" fmla="*/ 131657 w 8126844"/>
                  <a:gd name="connsiteY161" fmla="*/ 3138144 h 5316568"/>
                  <a:gd name="connsiteX162" fmla="*/ 279574 w 8126844"/>
                  <a:gd name="connsiteY162" fmla="*/ 3044015 h 5316568"/>
                  <a:gd name="connsiteX163" fmla="*/ 642645 w 8126844"/>
                  <a:gd name="connsiteY163" fmla="*/ 3218827 h 5316568"/>
                  <a:gd name="connsiteX164" fmla="*/ 1113292 w 8126844"/>
                  <a:gd name="connsiteY164" fmla="*/ 3366744 h 5316568"/>
                  <a:gd name="connsiteX165" fmla="*/ 1153633 w 8126844"/>
                  <a:gd name="connsiteY165" fmla="*/ 3191932 h 5316568"/>
                  <a:gd name="connsiteX166" fmla="*/ 1032610 w 8126844"/>
                  <a:gd name="connsiteY166" fmla="*/ 3030568 h 5316568"/>
                  <a:gd name="connsiteX167" fmla="*/ 535068 w 8126844"/>
                  <a:gd name="connsiteY167" fmla="*/ 2882650 h 5316568"/>
                  <a:gd name="connsiteX168" fmla="*/ 198892 w 8126844"/>
                  <a:gd name="connsiteY168" fmla="*/ 2640603 h 5316568"/>
                  <a:gd name="connsiteX169" fmla="*/ 10633 w 8126844"/>
                  <a:gd name="connsiteY169" fmla="*/ 2479238 h 5316568"/>
                  <a:gd name="connsiteX170" fmla="*/ 50974 w 8126844"/>
                  <a:gd name="connsiteY170" fmla="*/ 2344768 h 5316568"/>
                  <a:gd name="connsiteX171" fmla="*/ 279574 w 8126844"/>
                  <a:gd name="connsiteY171" fmla="*/ 2425450 h 5316568"/>
                  <a:gd name="connsiteX172" fmla="*/ 1019163 w 8126844"/>
                  <a:gd name="connsiteY172" fmla="*/ 2828862 h 5316568"/>
                  <a:gd name="connsiteX173" fmla="*/ 1462916 w 8126844"/>
                  <a:gd name="connsiteY173" fmla="*/ 3070909 h 5316568"/>
                  <a:gd name="connsiteX174" fmla="*/ 1799092 w 8126844"/>
                  <a:gd name="connsiteY174" fmla="*/ 3165038 h 5316568"/>
                  <a:gd name="connsiteX175" fmla="*/ 1973904 w 8126844"/>
                  <a:gd name="connsiteY175" fmla="*/ 3097803 h 5316568"/>
                  <a:gd name="connsiteX176" fmla="*/ 1960457 w 8126844"/>
                  <a:gd name="connsiteY176" fmla="*/ 2855756 h 5316568"/>
                  <a:gd name="connsiteX177" fmla="*/ 1624280 w 8126844"/>
                  <a:gd name="connsiteY177" fmla="*/ 2748180 h 5316568"/>
                  <a:gd name="connsiteX178" fmla="*/ 1288104 w 8126844"/>
                  <a:gd name="connsiteY178" fmla="*/ 2600262 h 5316568"/>
                  <a:gd name="connsiteX179" fmla="*/ 1261210 w 8126844"/>
                  <a:gd name="connsiteY179" fmla="*/ 2465791 h 5316568"/>
                  <a:gd name="connsiteX180" fmla="*/ 1462916 w 8126844"/>
                  <a:gd name="connsiteY180" fmla="*/ 2465791 h 5316568"/>
                  <a:gd name="connsiteX181" fmla="*/ 1691516 w 8126844"/>
                  <a:gd name="connsiteY181" fmla="*/ 2546474 h 5316568"/>
                  <a:gd name="connsiteX182" fmla="*/ 1758751 w 8126844"/>
                  <a:gd name="connsiteY182" fmla="*/ 2331321 h 5316568"/>
                  <a:gd name="connsiteX183" fmla="*/ 1597386 w 8126844"/>
                  <a:gd name="connsiteY183" fmla="*/ 2156509 h 5316568"/>
                  <a:gd name="connsiteX184" fmla="*/ 1153633 w 8126844"/>
                  <a:gd name="connsiteY184" fmla="*/ 1968250 h 5316568"/>
                  <a:gd name="connsiteX185" fmla="*/ 871245 w 8126844"/>
                  <a:gd name="connsiteY185" fmla="*/ 1779991 h 5316568"/>
                  <a:gd name="connsiteX186" fmla="*/ 750221 w 8126844"/>
                  <a:gd name="connsiteY186" fmla="*/ 1645521 h 5316568"/>
                  <a:gd name="connsiteX187" fmla="*/ 844351 w 8126844"/>
                  <a:gd name="connsiteY187" fmla="*/ 1524497 h 5316568"/>
                  <a:gd name="connsiteX188" fmla="*/ 1328445 w 8126844"/>
                  <a:gd name="connsiteY188" fmla="*/ 1739650 h 5316568"/>
                  <a:gd name="connsiteX189" fmla="*/ 1606671 w 8126844"/>
                  <a:gd name="connsiteY189" fmla="*/ 1886069 h 5316568"/>
                  <a:gd name="connsiteX190" fmla="*/ 1720260 w 8126844"/>
                  <a:gd name="connsiteY190" fmla="*/ 1607230 h 5316568"/>
                  <a:gd name="connsiteX191" fmla="*/ 1772079 w 8126844"/>
                  <a:gd name="connsiteY191" fmla="*/ 1423805 h 5316568"/>
                  <a:gd name="connsiteX192" fmla="*/ 1693720 w 8126844"/>
                  <a:gd name="connsiteY192" fmla="*/ 1251776 h 5316568"/>
                  <a:gd name="connsiteX193" fmla="*/ 2176456 w 8126844"/>
                  <a:gd name="connsiteY193" fmla="*/ 1564624 h 5316568"/>
                  <a:gd name="connsiteX194" fmla="*/ 1984049 w 8126844"/>
                  <a:gd name="connsiteY194" fmla="*/ 1542216 h 5316568"/>
                  <a:gd name="connsiteX195" fmla="*/ 1894130 w 8126844"/>
                  <a:gd name="connsiteY195" fmla="*/ 167993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719129 w 8126844"/>
                  <a:gd name="connsiteY208" fmla="*/ 1738139 h 5316568"/>
                  <a:gd name="connsiteX209" fmla="*/ 4404220 w 8126844"/>
                  <a:gd name="connsiteY209" fmla="*/ 1779653 h 5316568"/>
                  <a:gd name="connsiteX0" fmla="*/ 5076343 w 8126844"/>
                  <a:gd name="connsiteY0" fmla="*/ 1533235 h 5316568"/>
                  <a:gd name="connsiteX1" fmla="*/ 4866197 w 8126844"/>
                  <a:gd name="connsiteY1" fmla="*/ 1652075 h 5316568"/>
                  <a:gd name="connsiteX2" fmla="*/ 4959151 w 8126844"/>
                  <a:gd name="connsiteY2" fmla="*/ 1860674 h 5316568"/>
                  <a:gd name="connsiteX3" fmla="*/ 5402904 w 8126844"/>
                  <a:gd name="connsiteY3" fmla="*/ 1699309 h 5316568"/>
                  <a:gd name="connsiteX4" fmla="*/ 6478668 w 8126844"/>
                  <a:gd name="connsiteY4" fmla="*/ 986615 h 5316568"/>
                  <a:gd name="connsiteX5" fmla="*/ 7177916 w 8126844"/>
                  <a:gd name="connsiteY5" fmla="*/ 139450 h 5316568"/>
                  <a:gd name="connsiteX6" fmla="*/ 7352727 w 8126844"/>
                  <a:gd name="connsiteY6" fmla="*/ 18427 h 5316568"/>
                  <a:gd name="connsiteX7" fmla="*/ 7460304 w 8126844"/>
                  <a:gd name="connsiteY7" fmla="*/ 327709 h 5316568"/>
                  <a:gd name="connsiteX8" fmla="*/ 7137574 w 8126844"/>
                  <a:gd name="connsiteY8" fmla="*/ 758015 h 5316568"/>
                  <a:gd name="connsiteX9" fmla="*/ 7056892 w 8126844"/>
                  <a:gd name="connsiteY9" fmla="*/ 932827 h 5316568"/>
                  <a:gd name="connsiteX10" fmla="*/ 7177916 w 8126844"/>
                  <a:gd name="connsiteY10" fmla="*/ 1040403 h 5316568"/>
                  <a:gd name="connsiteX11" fmla="*/ 7406516 w 8126844"/>
                  <a:gd name="connsiteY11" fmla="*/ 811803 h 5316568"/>
                  <a:gd name="connsiteX12" fmla="*/ 7540986 w 8126844"/>
                  <a:gd name="connsiteY12" fmla="*/ 811803 h 5316568"/>
                  <a:gd name="connsiteX13" fmla="*/ 7554433 w 8126844"/>
                  <a:gd name="connsiteY13" fmla="*/ 1040403 h 5316568"/>
                  <a:gd name="connsiteX14" fmla="*/ 6976210 w 8126844"/>
                  <a:gd name="connsiteY14" fmla="*/ 1632074 h 5316568"/>
                  <a:gd name="connsiteX15" fmla="*/ 6276963 w 8126844"/>
                  <a:gd name="connsiteY15" fmla="*/ 2183403 h 5316568"/>
                  <a:gd name="connsiteX16" fmla="*/ 5860104 w 8126844"/>
                  <a:gd name="connsiteY16" fmla="*/ 2385109 h 5316568"/>
                  <a:gd name="connsiteX17" fmla="*/ 5658398 w 8126844"/>
                  <a:gd name="connsiteY17" fmla="*/ 2452344 h 5316568"/>
                  <a:gd name="connsiteX18" fmla="*/ 5550821 w 8126844"/>
                  <a:gd name="connsiteY18" fmla="*/ 2371662 h 5316568"/>
                  <a:gd name="connsiteX19" fmla="*/ 5644951 w 8126844"/>
                  <a:gd name="connsiteY19" fmla="*/ 2169956 h 5316568"/>
                  <a:gd name="connsiteX20" fmla="*/ 5913892 w 8126844"/>
                  <a:gd name="connsiteY20" fmla="*/ 2116168 h 5316568"/>
                  <a:gd name="connsiteX21" fmla="*/ 5752527 w 8126844"/>
                  <a:gd name="connsiteY21" fmla="*/ 1806885 h 5316568"/>
                  <a:gd name="connsiteX22" fmla="*/ 5362563 w 8126844"/>
                  <a:gd name="connsiteY22" fmla="*/ 1954803 h 5316568"/>
                  <a:gd name="connsiteX23" fmla="*/ 4663316 w 8126844"/>
                  <a:gd name="connsiteY23" fmla="*/ 2237191 h 5316568"/>
                  <a:gd name="connsiteX24" fmla="*/ 4649868 w 8126844"/>
                  <a:gd name="connsiteY24" fmla="*/ 2412003 h 5316568"/>
                  <a:gd name="connsiteX25" fmla="*/ 4703657 w 8126844"/>
                  <a:gd name="connsiteY25" fmla="*/ 2519580 h 5316568"/>
                  <a:gd name="connsiteX26" fmla="*/ 5066727 w 8126844"/>
                  <a:gd name="connsiteY26" fmla="*/ 2385109 h 5316568"/>
                  <a:gd name="connsiteX27" fmla="*/ 5322221 w 8126844"/>
                  <a:gd name="connsiteY27" fmla="*/ 2331321 h 5316568"/>
                  <a:gd name="connsiteX28" fmla="*/ 5349116 w 8126844"/>
                  <a:gd name="connsiteY28" fmla="*/ 2465791 h 5316568"/>
                  <a:gd name="connsiteX29" fmla="*/ 4784339 w 8126844"/>
                  <a:gd name="connsiteY29" fmla="*/ 2680944 h 5316568"/>
                  <a:gd name="connsiteX30" fmla="*/ 4098539 w 8126844"/>
                  <a:gd name="connsiteY30" fmla="*/ 2815415 h 5316568"/>
                  <a:gd name="connsiteX31" fmla="*/ 2740386 w 8126844"/>
                  <a:gd name="connsiteY31" fmla="*/ 2680944 h 5316568"/>
                  <a:gd name="connsiteX32" fmla="*/ 2202504 w 8126844"/>
                  <a:gd name="connsiteY32" fmla="*/ 2479238 h 5316568"/>
                  <a:gd name="connsiteX33" fmla="*/ 2027692 w 8126844"/>
                  <a:gd name="connsiteY33" fmla="*/ 2425450 h 5316568"/>
                  <a:gd name="connsiteX34" fmla="*/ 1960457 w 8126844"/>
                  <a:gd name="connsiteY34" fmla="*/ 2573368 h 5316568"/>
                  <a:gd name="connsiteX35" fmla="*/ 2390763 w 8126844"/>
                  <a:gd name="connsiteY35" fmla="*/ 2801968 h 5316568"/>
                  <a:gd name="connsiteX36" fmla="*/ 3372398 w 8126844"/>
                  <a:gd name="connsiteY36" fmla="*/ 3044015 h 5316568"/>
                  <a:gd name="connsiteX37" fmla="*/ 4125433 w 8126844"/>
                  <a:gd name="connsiteY37" fmla="*/ 3044015 h 5316568"/>
                  <a:gd name="connsiteX38" fmla="*/ 4757445 w 8126844"/>
                  <a:gd name="connsiteY38" fmla="*/ 3017121 h 5316568"/>
                  <a:gd name="connsiteX39" fmla="*/ 4918810 w 8126844"/>
                  <a:gd name="connsiteY39" fmla="*/ 3057462 h 5316568"/>
                  <a:gd name="connsiteX40" fmla="*/ 4811233 w 8126844"/>
                  <a:gd name="connsiteY40" fmla="*/ 3218827 h 5316568"/>
                  <a:gd name="connsiteX41" fmla="*/ 4286798 w 8126844"/>
                  <a:gd name="connsiteY41" fmla="*/ 3286062 h 5316568"/>
                  <a:gd name="connsiteX42" fmla="*/ 4219563 w 8126844"/>
                  <a:gd name="connsiteY42" fmla="*/ 3420532 h 5316568"/>
                  <a:gd name="connsiteX43" fmla="*/ 4555739 w 8126844"/>
                  <a:gd name="connsiteY43" fmla="*/ 3474321 h 5316568"/>
                  <a:gd name="connsiteX44" fmla="*/ 5241539 w 8126844"/>
                  <a:gd name="connsiteY44" fmla="*/ 3286062 h 5316568"/>
                  <a:gd name="connsiteX45" fmla="*/ 5523927 w 8126844"/>
                  <a:gd name="connsiteY45" fmla="*/ 3151591 h 5316568"/>
                  <a:gd name="connsiteX46" fmla="*/ 5618057 w 8126844"/>
                  <a:gd name="connsiteY46" fmla="*/ 3044015 h 5316568"/>
                  <a:gd name="connsiteX47" fmla="*/ 5402904 w 8126844"/>
                  <a:gd name="connsiteY47" fmla="*/ 3030568 h 5316568"/>
                  <a:gd name="connsiteX48" fmla="*/ 5214645 w 8126844"/>
                  <a:gd name="connsiteY48" fmla="*/ 2922991 h 5316568"/>
                  <a:gd name="connsiteX49" fmla="*/ 5241539 w 8126844"/>
                  <a:gd name="connsiteY49" fmla="*/ 2801968 h 5316568"/>
                  <a:gd name="connsiteX50" fmla="*/ 5537374 w 8126844"/>
                  <a:gd name="connsiteY50" fmla="*/ 2761627 h 5316568"/>
                  <a:gd name="connsiteX51" fmla="*/ 6196280 w 8126844"/>
                  <a:gd name="connsiteY51" fmla="*/ 2506132 h 5316568"/>
                  <a:gd name="connsiteX52" fmla="*/ 6747610 w 8126844"/>
                  <a:gd name="connsiteY52" fmla="*/ 2169956 h 5316568"/>
                  <a:gd name="connsiteX53" fmla="*/ 7218257 w 8126844"/>
                  <a:gd name="connsiteY53" fmla="*/ 1726203 h 5316568"/>
                  <a:gd name="connsiteX54" fmla="*/ 7433410 w 8126844"/>
                  <a:gd name="connsiteY54" fmla="*/ 1551391 h 5316568"/>
                  <a:gd name="connsiteX55" fmla="*/ 7567880 w 8126844"/>
                  <a:gd name="connsiteY55" fmla="*/ 1578285 h 5316568"/>
                  <a:gd name="connsiteX56" fmla="*/ 7514092 w 8126844"/>
                  <a:gd name="connsiteY56" fmla="*/ 1779991 h 5316568"/>
                  <a:gd name="connsiteX57" fmla="*/ 7097233 w 8126844"/>
                  <a:gd name="connsiteY57" fmla="*/ 2210297 h 5316568"/>
                  <a:gd name="connsiteX58" fmla="*/ 6451774 w 8126844"/>
                  <a:gd name="connsiteY58" fmla="*/ 2627156 h 5316568"/>
                  <a:gd name="connsiteX59" fmla="*/ 6088704 w 8126844"/>
                  <a:gd name="connsiteY59" fmla="*/ 2815415 h 5316568"/>
                  <a:gd name="connsiteX60" fmla="*/ 5981127 w 8126844"/>
                  <a:gd name="connsiteY60" fmla="*/ 2949885 h 5316568"/>
                  <a:gd name="connsiteX61" fmla="*/ 6021468 w 8126844"/>
                  <a:gd name="connsiteY61" fmla="*/ 3151591 h 5316568"/>
                  <a:gd name="connsiteX62" fmla="*/ 6115598 w 8126844"/>
                  <a:gd name="connsiteY62" fmla="*/ 3299509 h 5316568"/>
                  <a:gd name="connsiteX63" fmla="*/ 6734163 w 8126844"/>
                  <a:gd name="connsiteY63" fmla="*/ 3124697 h 5316568"/>
                  <a:gd name="connsiteX64" fmla="*/ 7419963 w 8126844"/>
                  <a:gd name="connsiteY64" fmla="*/ 2694391 h 5316568"/>
                  <a:gd name="connsiteX65" fmla="*/ 7850268 w 8126844"/>
                  <a:gd name="connsiteY65" fmla="*/ 2371662 h 5316568"/>
                  <a:gd name="connsiteX66" fmla="*/ 8065421 w 8126844"/>
                  <a:gd name="connsiteY66" fmla="*/ 2264085 h 5316568"/>
                  <a:gd name="connsiteX67" fmla="*/ 8105763 w 8126844"/>
                  <a:gd name="connsiteY67" fmla="*/ 2425450 h 5316568"/>
                  <a:gd name="connsiteX68" fmla="*/ 7769586 w 8126844"/>
                  <a:gd name="connsiteY68" fmla="*/ 2761627 h 5316568"/>
                  <a:gd name="connsiteX69" fmla="*/ 6707268 w 8126844"/>
                  <a:gd name="connsiteY69" fmla="*/ 3339850 h 5316568"/>
                  <a:gd name="connsiteX70" fmla="*/ 6129045 w 8126844"/>
                  <a:gd name="connsiteY70" fmla="*/ 3608791 h 5316568"/>
                  <a:gd name="connsiteX71" fmla="*/ 5833210 w 8126844"/>
                  <a:gd name="connsiteY71" fmla="*/ 3649132 h 5316568"/>
                  <a:gd name="connsiteX72" fmla="*/ 5712186 w 8126844"/>
                  <a:gd name="connsiteY72" fmla="*/ 3689474 h 5316568"/>
                  <a:gd name="connsiteX73" fmla="*/ 5658398 w 8126844"/>
                  <a:gd name="connsiteY73" fmla="*/ 3541556 h 5316568"/>
                  <a:gd name="connsiteX74" fmla="*/ 5779421 w 8126844"/>
                  <a:gd name="connsiteY74" fmla="*/ 3433980 h 5316568"/>
                  <a:gd name="connsiteX75" fmla="*/ 5779421 w 8126844"/>
                  <a:gd name="connsiteY75" fmla="*/ 3339850 h 5316568"/>
                  <a:gd name="connsiteX76" fmla="*/ 5497033 w 8126844"/>
                  <a:gd name="connsiteY76" fmla="*/ 3460874 h 5316568"/>
                  <a:gd name="connsiteX77" fmla="*/ 5039833 w 8126844"/>
                  <a:gd name="connsiteY77" fmla="*/ 3595344 h 5316568"/>
                  <a:gd name="connsiteX78" fmla="*/ 4865021 w 8126844"/>
                  <a:gd name="connsiteY78" fmla="*/ 3676027 h 5316568"/>
                  <a:gd name="connsiteX79" fmla="*/ 4905363 w 8126844"/>
                  <a:gd name="connsiteY79" fmla="*/ 3770156 h 5316568"/>
                  <a:gd name="connsiteX80" fmla="*/ 5160857 w 8126844"/>
                  <a:gd name="connsiteY80" fmla="*/ 3743262 h 5316568"/>
                  <a:gd name="connsiteX81" fmla="*/ 5187751 w 8126844"/>
                  <a:gd name="connsiteY81" fmla="*/ 3877732 h 5316568"/>
                  <a:gd name="connsiteX82" fmla="*/ 4878468 w 8126844"/>
                  <a:gd name="connsiteY82" fmla="*/ 3971862 h 5316568"/>
                  <a:gd name="connsiteX83" fmla="*/ 4891916 w 8126844"/>
                  <a:gd name="connsiteY83" fmla="*/ 4119780 h 5316568"/>
                  <a:gd name="connsiteX84" fmla="*/ 5376010 w 8126844"/>
                  <a:gd name="connsiteY84" fmla="*/ 4012203 h 5316568"/>
                  <a:gd name="connsiteX85" fmla="*/ 5967680 w 8126844"/>
                  <a:gd name="connsiteY85" fmla="*/ 3864285 h 5316568"/>
                  <a:gd name="connsiteX86" fmla="*/ 6344198 w 8126844"/>
                  <a:gd name="connsiteY86" fmla="*/ 3662580 h 5316568"/>
                  <a:gd name="connsiteX87" fmla="*/ 6478668 w 8126844"/>
                  <a:gd name="connsiteY87" fmla="*/ 3662580 h 5316568"/>
                  <a:gd name="connsiteX88" fmla="*/ 6478668 w 8126844"/>
                  <a:gd name="connsiteY88" fmla="*/ 3850838 h 5316568"/>
                  <a:gd name="connsiteX89" fmla="*/ 5900445 w 8126844"/>
                  <a:gd name="connsiteY89" fmla="*/ 4039097 h 5316568"/>
                  <a:gd name="connsiteX90" fmla="*/ 5053280 w 8126844"/>
                  <a:gd name="connsiteY90" fmla="*/ 4281144 h 5316568"/>
                  <a:gd name="connsiteX91" fmla="*/ 4703657 w 8126844"/>
                  <a:gd name="connsiteY91" fmla="*/ 4375274 h 5316568"/>
                  <a:gd name="connsiteX92" fmla="*/ 4313692 w 8126844"/>
                  <a:gd name="connsiteY92" fmla="*/ 4442509 h 5316568"/>
                  <a:gd name="connsiteX93" fmla="*/ 4004410 w 8126844"/>
                  <a:gd name="connsiteY93" fmla="*/ 4482850 h 5316568"/>
                  <a:gd name="connsiteX94" fmla="*/ 3869939 w 8126844"/>
                  <a:gd name="connsiteY94" fmla="*/ 4361827 h 5316568"/>
                  <a:gd name="connsiteX95" fmla="*/ 3950621 w 8126844"/>
                  <a:gd name="connsiteY95" fmla="*/ 4254250 h 5316568"/>
                  <a:gd name="connsiteX96" fmla="*/ 4367480 w 8126844"/>
                  <a:gd name="connsiteY96" fmla="*/ 4173568 h 5316568"/>
                  <a:gd name="connsiteX97" fmla="*/ 4542292 w 8126844"/>
                  <a:gd name="connsiteY97" fmla="*/ 4106332 h 5316568"/>
                  <a:gd name="connsiteX98" fmla="*/ 4542292 w 8126844"/>
                  <a:gd name="connsiteY98" fmla="*/ 3971862 h 5316568"/>
                  <a:gd name="connsiteX99" fmla="*/ 4206116 w 8126844"/>
                  <a:gd name="connsiteY99" fmla="*/ 3971862 h 5316568"/>
                  <a:gd name="connsiteX100" fmla="*/ 3520316 w 8126844"/>
                  <a:gd name="connsiteY100" fmla="*/ 4052544 h 5316568"/>
                  <a:gd name="connsiteX101" fmla="*/ 3157245 w 8126844"/>
                  <a:gd name="connsiteY101" fmla="*/ 4079438 h 5316568"/>
                  <a:gd name="connsiteX102" fmla="*/ 3076563 w 8126844"/>
                  <a:gd name="connsiteY102" fmla="*/ 4200462 h 5316568"/>
                  <a:gd name="connsiteX103" fmla="*/ 3224480 w 8126844"/>
                  <a:gd name="connsiteY103" fmla="*/ 4267697 h 5316568"/>
                  <a:gd name="connsiteX104" fmla="*/ 3453080 w 8126844"/>
                  <a:gd name="connsiteY104" fmla="*/ 4294591 h 5316568"/>
                  <a:gd name="connsiteX105" fmla="*/ 3412739 w 8126844"/>
                  <a:gd name="connsiteY105" fmla="*/ 4402168 h 5316568"/>
                  <a:gd name="connsiteX106" fmla="*/ 2968986 w 8126844"/>
                  <a:gd name="connsiteY106" fmla="*/ 4455956 h 5316568"/>
                  <a:gd name="connsiteX107" fmla="*/ 2767280 w 8126844"/>
                  <a:gd name="connsiteY107" fmla="*/ 4469403 h 5316568"/>
                  <a:gd name="connsiteX108" fmla="*/ 2673151 w 8126844"/>
                  <a:gd name="connsiteY108" fmla="*/ 4671109 h 5316568"/>
                  <a:gd name="connsiteX109" fmla="*/ 2767280 w 8126844"/>
                  <a:gd name="connsiteY109" fmla="*/ 5034180 h 5316568"/>
                  <a:gd name="connsiteX110" fmla="*/ 2700045 w 8126844"/>
                  <a:gd name="connsiteY110" fmla="*/ 5235885 h 5316568"/>
                  <a:gd name="connsiteX111" fmla="*/ 2498339 w 8126844"/>
                  <a:gd name="connsiteY111" fmla="*/ 5316568 h 5316568"/>
                  <a:gd name="connsiteX112" fmla="*/ 2256292 w 8126844"/>
                  <a:gd name="connsiteY112" fmla="*/ 5235885 h 5316568"/>
                  <a:gd name="connsiteX113" fmla="*/ 2175610 w 8126844"/>
                  <a:gd name="connsiteY113" fmla="*/ 4980391 h 5316568"/>
                  <a:gd name="connsiteX114" fmla="*/ 2269739 w 8126844"/>
                  <a:gd name="connsiteY114" fmla="*/ 4751791 h 5316568"/>
                  <a:gd name="connsiteX115" fmla="*/ 2404210 w 8126844"/>
                  <a:gd name="connsiteY115" fmla="*/ 4590427 h 5316568"/>
                  <a:gd name="connsiteX116" fmla="*/ 2390763 w 8126844"/>
                  <a:gd name="connsiteY116" fmla="*/ 4442509 h 5316568"/>
                  <a:gd name="connsiteX117" fmla="*/ 2014245 w 8126844"/>
                  <a:gd name="connsiteY117" fmla="*/ 4308038 h 5316568"/>
                  <a:gd name="connsiteX118" fmla="*/ 2068033 w 8126844"/>
                  <a:gd name="connsiteY118" fmla="*/ 4200462 h 5316568"/>
                  <a:gd name="connsiteX119" fmla="*/ 2390763 w 8126844"/>
                  <a:gd name="connsiteY119" fmla="*/ 4200462 h 5316568"/>
                  <a:gd name="connsiteX120" fmla="*/ 2807621 w 8126844"/>
                  <a:gd name="connsiteY120" fmla="*/ 4200462 h 5316568"/>
                  <a:gd name="connsiteX121" fmla="*/ 2834516 w 8126844"/>
                  <a:gd name="connsiteY121" fmla="*/ 4065991 h 5316568"/>
                  <a:gd name="connsiteX122" fmla="*/ 2686598 w 8126844"/>
                  <a:gd name="connsiteY122" fmla="*/ 4012203 h 5316568"/>
                  <a:gd name="connsiteX123" fmla="*/ 2780727 w 8126844"/>
                  <a:gd name="connsiteY123" fmla="*/ 3864285 h 5316568"/>
                  <a:gd name="connsiteX124" fmla="*/ 3211033 w 8126844"/>
                  <a:gd name="connsiteY124" fmla="*/ 3904627 h 5316568"/>
                  <a:gd name="connsiteX125" fmla="*/ 3775810 w 8126844"/>
                  <a:gd name="connsiteY125" fmla="*/ 3877732 h 5316568"/>
                  <a:gd name="connsiteX126" fmla="*/ 4380927 w 8126844"/>
                  <a:gd name="connsiteY126" fmla="*/ 3783603 h 5316568"/>
                  <a:gd name="connsiteX127" fmla="*/ 4622974 w 8126844"/>
                  <a:gd name="connsiteY127" fmla="*/ 3729815 h 5316568"/>
                  <a:gd name="connsiteX128" fmla="*/ 4555739 w 8126844"/>
                  <a:gd name="connsiteY128" fmla="*/ 3635685 h 5316568"/>
                  <a:gd name="connsiteX129" fmla="*/ 4031304 w 8126844"/>
                  <a:gd name="connsiteY129" fmla="*/ 3676027 h 5316568"/>
                  <a:gd name="connsiteX130" fmla="*/ 3600998 w 8126844"/>
                  <a:gd name="connsiteY130" fmla="*/ 3689474 h 5316568"/>
                  <a:gd name="connsiteX131" fmla="*/ 3278268 w 8126844"/>
                  <a:gd name="connsiteY131" fmla="*/ 3649132 h 5316568"/>
                  <a:gd name="connsiteX132" fmla="*/ 3237927 w 8126844"/>
                  <a:gd name="connsiteY132" fmla="*/ 3581897 h 5316568"/>
                  <a:gd name="connsiteX133" fmla="*/ 3291716 w 8126844"/>
                  <a:gd name="connsiteY133" fmla="*/ 3447427 h 5316568"/>
                  <a:gd name="connsiteX134" fmla="*/ 3587551 w 8126844"/>
                  <a:gd name="connsiteY134" fmla="*/ 3474321 h 5316568"/>
                  <a:gd name="connsiteX135" fmla="*/ 3883386 w 8126844"/>
                  <a:gd name="connsiteY135" fmla="*/ 3474321 h 5316568"/>
                  <a:gd name="connsiteX136" fmla="*/ 3964068 w 8126844"/>
                  <a:gd name="connsiteY136" fmla="*/ 3407085 h 5316568"/>
                  <a:gd name="connsiteX137" fmla="*/ 3883386 w 8126844"/>
                  <a:gd name="connsiteY137" fmla="*/ 3286062 h 5316568"/>
                  <a:gd name="connsiteX138" fmla="*/ 3412739 w 8126844"/>
                  <a:gd name="connsiteY138" fmla="*/ 3259168 h 5316568"/>
                  <a:gd name="connsiteX139" fmla="*/ 3049668 w 8126844"/>
                  <a:gd name="connsiteY139" fmla="*/ 3205380 h 5316568"/>
                  <a:gd name="connsiteX140" fmla="*/ 2740386 w 8126844"/>
                  <a:gd name="connsiteY140" fmla="*/ 3138144 h 5316568"/>
                  <a:gd name="connsiteX141" fmla="*/ 2457998 w 8126844"/>
                  <a:gd name="connsiteY141" fmla="*/ 3057462 h 5316568"/>
                  <a:gd name="connsiteX142" fmla="*/ 2242845 w 8126844"/>
                  <a:gd name="connsiteY142" fmla="*/ 3003674 h 5316568"/>
                  <a:gd name="connsiteX143" fmla="*/ 2162163 w 8126844"/>
                  <a:gd name="connsiteY143" fmla="*/ 3165038 h 5316568"/>
                  <a:gd name="connsiteX144" fmla="*/ 2336974 w 8126844"/>
                  <a:gd name="connsiteY144" fmla="*/ 3339850 h 5316568"/>
                  <a:gd name="connsiteX145" fmla="*/ 2713492 w 8126844"/>
                  <a:gd name="connsiteY145" fmla="*/ 3393638 h 5316568"/>
                  <a:gd name="connsiteX146" fmla="*/ 2874857 w 8126844"/>
                  <a:gd name="connsiteY146" fmla="*/ 3447427 h 5316568"/>
                  <a:gd name="connsiteX147" fmla="*/ 2874857 w 8126844"/>
                  <a:gd name="connsiteY147" fmla="*/ 3595344 h 5316568"/>
                  <a:gd name="connsiteX148" fmla="*/ 2605916 w 8126844"/>
                  <a:gd name="connsiteY148" fmla="*/ 3568450 h 5316568"/>
                  <a:gd name="connsiteX149" fmla="*/ 2000798 w 8126844"/>
                  <a:gd name="connsiteY149" fmla="*/ 3447427 h 5316568"/>
                  <a:gd name="connsiteX150" fmla="*/ 1583939 w 8126844"/>
                  <a:gd name="connsiteY150" fmla="*/ 3299509 h 5316568"/>
                  <a:gd name="connsiteX151" fmla="*/ 1409127 w 8126844"/>
                  <a:gd name="connsiteY151" fmla="*/ 3312956 h 5316568"/>
                  <a:gd name="connsiteX152" fmla="*/ 1368786 w 8126844"/>
                  <a:gd name="connsiteY152" fmla="*/ 3487768 h 5316568"/>
                  <a:gd name="connsiteX153" fmla="*/ 1799092 w 8126844"/>
                  <a:gd name="connsiteY153" fmla="*/ 3622238 h 5316568"/>
                  <a:gd name="connsiteX154" fmla="*/ 2256292 w 8126844"/>
                  <a:gd name="connsiteY154" fmla="*/ 3783603 h 5316568"/>
                  <a:gd name="connsiteX155" fmla="*/ 2390763 w 8126844"/>
                  <a:gd name="connsiteY155" fmla="*/ 3891180 h 5316568"/>
                  <a:gd name="connsiteX156" fmla="*/ 2094927 w 8126844"/>
                  <a:gd name="connsiteY156" fmla="*/ 3958415 h 5316568"/>
                  <a:gd name="connsiteX157" fmla="*/ 1557045 w 8126844"/>
                  <a:gd name="connsiteY157" fmla="*/ 3783603 h 5316568"/>
                  <a:gd name="connsiteX158" fmla="*/ 965374 w 8126844"/>
                  <a:gd name="connsiteY158" fmla="*/ 3555003 h 5316568"/>
                  <a:gd name="connsiteX159" fmla="*/ 481280 w 8126844"/>
                  <a:gd name="connsiteY159" fmla="*/ 3339850 h 5316568"/>
                  <a:gd name="connsiteX160" fmla="*/ 198892 w 8126844"/>
                  <a:gd name="connsiteY160" fmla="*/ 3232274 h 5316568"/>
                  <a:gd name="connsiteX161" fmla="*/ 131657 w 8126844"/>
                  <a:gd name="connsiteY161" fmla="*/ 3138144 h 5316568"/>
                  <a:gd name="connsiteX162" fmla="*/ 279574 w 8126844"/>
                  <a:gd name="connsiteY162" fmla="*/ 3044015 h 5316568"/>
                  <a:gd name="connsiteX163" fmla="*/ 642645 w 8126844"/>
                  <a:gd name="connsiteY163" fmla="*/ 3218827 h 5316568"/>
                  <a:gd name="connsiteX164" fmla="*/ 1113292 w 8126844"/>
                  <a:gd name="connsiteY164" fmla="*/ 3366744 h 5316568"/>
                  <a:gd name="connsiteX165" fmla="*/ 1153633 w 8126844"/>
                  <a:gd name="connsiteY165" fmla="*/ 3191932 h 5316568"/>
                  <a:gd name="connsiteX166" fmla="*/ 1032610 w 8126844"/>
                  <a:gd name="connsiteY166" fmla="*/ 3030568 h 5316568"/>
                  <a:gd name="connsiteX167" fmla="*/ 535068 w 8126844"/>
                  <a:gd name="connsiteY167" fmla="*/ 2882650 h 5316568"/>
                  <a:gd name="connsiteX168" fmla="*/ 198892 w 8126844"/>
                  <a:gd name="connsiteY168" fmla="*/ 2640603 h 5316568"/>
                  <a:gd name="connsiteX169" fmla="*/ 10633 w 8126844"/>
                  <a:gd name="connsiteY169" fmla="*/ 2479238 h 5316568"/>
                  <a:gd name="connsiteX170" fmla="*/ 50974 w 8126844"/>
                  <a:gd name="connsiteY170" fmla="*/ 2344768 h 5316568"/>
                  <a:gd name="connsiteX171" fmla="*/ 279574 w 8126844"/>
                  <a:gd name="connsiteY171" fmla="*/ 2425450 h 5316568"/>
                  <a:gd name="connsiteX172" fmla="*/ 1019163 w 8126844"/>
                  <a:gd name="connsiteY172" fmla="*/ 2828862 h 5316568"/>
                  <a:gd name="connsiteX173" fmla="*/ 1462916 w 8126844"/>
                  <a:gd name="connsiteY173" fmla="*/ 3070909 h 5316568"/>
                  <a:gd name="connsiteX174" fmla="*/ 1799092 w 8126844"/>
                  <a:gd name="connsiteY174" fmla="*/ 3165038 h 5316568"/>
                  <a:gd name="connsiteX175" fmla="*/ 1973904 w 8126844"/>
                  <a:gd name="connsiteY175" fmla="*/ 3097803 h 5316568"/>
                  <a:gd name="connsiteX176" fmla="*/ 1960457 w 8126844"/>
                  <a:gd name="connsiteY176" fmla="*/ 2855756 h 5316568"/>
                  <a:gd name="connsiteX177" fmla="*/ 1624280 w 8126844"/>
                  <a:gd name="connsiteY177" fmla="*/ 2748180 h 5316568"/>
                  <a:gd name="connsiteX178" fmla="*/ 1288104 w 8126844"/>
                  <a:gd name="connsiteY178" fmla="*/ 2600262 h 5316568"/>
                  <a:gd name="connsiteX179" fmla="*/ 1261210 w 8126844"/>
                  <a:gd name="connsiteY179" fmla="*/ 2465791 h 5316568"/>
                  <a:gd name="connsiteX180" fmla="*/ 1462916 w 8126844"/>
                  <a:gd name="connsiteY180" fmla="*/ 2465791 h 5316568"/>
                  <a:gd name="connsiteX181" fmla="*/ 1691516 w 8126844"/>
                  <a:gd name="connsiteY181" fmla="*/ 2546474 h 5316568"/>
                  <a:gd name="connsiteX182" fmla="*/ 1758751 w 8126844"/>
                  <a:gd name="connsiteY182" fmla="*/ 2331321 h 5316568"/>
                  <a:gd name="connsiteX183" fmla="*/ 1597386 w 8126844"/>
                  <a:gd name="connsiteY183" fmla="*/ 2156509 h 5316568"/>
                  <a:gd name="connsiteX184" fmla="*/ 1153633 w 8126844"/>
                  <a:gd name="connsiteY184" fmla="*/ 1968250 h 5316568"/>
                  <a:gd name="connsiteX185" fmla="*/ 871245 w 8126844"/>
                  <a:gd name="connsiteY185" fmla="*/ 1779991 h 5316568"/>
                  <a:gd name="connsiteX186" fmla="*/ 750221 w 8126844"/>
                  <a:gd name="connsiteY186" fmla="*/ 1645521 h 5316568"/>
                  <a:gd name="connsiteX187" fmla="*/ 844351 w 8126844"/>
                  <a:gd name="connsiteY187" fmla="*/ 1524497 h 5316568"/>
                  <a:gd name="connsiteX188" fmla="*/ 1328445 w 8126844"/>
                  <a:gd name="connsiteY188" fmla="*/ 1739650 h 5316568"/>
                  <a:gd name="connsiteX189" fmla="*/ 1606671 w 8126844"/>
                  <a:gd name="connsiteY189" fmla="*/ 1886069 h 5316568"/>
                  <a:gd name="connsiteX190" fmla="*/ 1720260 w 8126844"/>
                  <a:gd name="connsiteY190" fmla="*/ 1607230 h 5316568"/>
                  <a:gd name="connsiteX191" fmla="*/ 1772079 w 8126844"/>
                  <a:gd name="connsiteY191" fmla="*/ 1423805 h 5316568"/>
                  <a:gd name="connsiteX192" fmla="*/ 1693720 w 8126844"/>
                  <a:gd name="connsiteY192" fmla="*/ 1251776 h 5316568"/>
                  <a:gd name="connsiteX193" fmla="*/ 2176456 w 8126844"/>
                  <a:gd name="connsiteY193" fmla="*/ 1564624 h 5316568"/>
                  <a:gd name="connsiteX194" fmla="*/ 1984049 w 8126844"/>
                  <a:gd name="connsiteY194" fmla="*/ 1542216 h 5316568"/>
                  <a:gd name="connsiteX195" fmla="*/ 1894130 w 8126844"/>
                  <a:gd name="connsiteY195" fmla="*/ 167993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719129 w 8126844"/>
                  <a:gd name="connsiteY208" fmla="*/ 1738139 h 5316568"/>
                  <a:gd name="connsiteX209" fmla="*/ 4404220 w 8126844"/>
                  <a:gd name="connsiteY209" fmla="*/ 1779653 h 5316568"/>
                  <a:gd name="connsiteX0" fmla="*/ 5076343 w 8126844"/>
                  <a:gd name="connsiteY0" fmla="*/ 1533235 h 5316568"/>
                  <a:gd name="connsiteX1" fmla="*/ 4866197 w 8126844"/>
                  <a:gd name="connsiteY1" fmla="*/ 1652075 h 5316568"/>
                  <a:gd name="connsiteX2" fmla="*/ 4959151 w 8126844"/>
                  <a:gd name="connsiteY2" fmla="*/ 1860674 h 5316568"/>
                  <a:gd name="connsiteX3" fmla="*/ 5402904 w 8126844"/>
                  <a:gd name="connsiteY3" fmla="*/ 1699309 h 5316568"/>
                  <a:gd name="connsiteX4" fmla="*/ 6478668 w 8126844"/>
                  <a:gd name="connsiteY4" fmla="*/ 986615 h 5316568"/>
                  <a:gd name="connsiteX5" fmla="*/ 7177916 w 8126844"/>
                  <a:gd name="connsiteY5" fmla="*/ 139450 h 5316568"/>
                  <a:gd name="connsiteX6" fmla="*/ 7352727 w 8126844"/>
                  <a:gd name="connsiteY6" fmla="*/ 18427 h 5316568"/>
                  <a:gd name="connsiteX7" fmla="*/ 7460304 w 8126844"/>
                  <a:gd name="connsiteY7" fmla="*/ 327709 h 5316568"/>
                  <a:gd name="connsiteX8" fmla="*/ 7137574 w 8126844"/>
                  <a:gd name="connsiteY8" fmla="*/ 758015 h 5316568"/>
                  <a:gd name="connsiteX9" fmla="*/ 7056892 w 8126844"/>
                  <a:gd name="connsiteY9" fmla="*/ 932827 h 5316568"/>
                  <a:gd name="connsiteX10" fmla="*/ 7177916 w 8126844"/>
                  <a:gd name="connsiteY10" fmla="*/ 1040403 h 5316568"/>
                  <a:gd name="connsiteX11" fmla="*/ 7406516 w 8126844"/>
                  <a:gd name="connsiteY11" fmla="*/ 811803 h 5316568"/>
                  <a:gd name="connsiteX12" fmla="*/ 7540986 w 8126844"/>
                  <a:gd name="connsiteY12" fmla="*/ 811803 h 5316568"/>
                  <a:gd name="connsiteX13" fmla="*/ 7554433 w 8126844"/>
                  <a:gd name="connsiteY13" fmla="*/ 1040403 h 5316568"/>
                  <a:gd name="connsiteX14" fmla="*/ 6976210 w 8126844"/>
                  <a:gd name="connsiteY14" fmla="*/ 1632074 h 5316568"/>
                  <a:gd name="connsiteX15" fmla="*/ 6276963 w 8126844"/>
                  <a:gd name="connsiteY15" fmla="*/ 2183403 h 5316568"/>
                  <a:gd name="connsiteX16" fmla="*/ 5860104 w 8126844"/>
                  <a:gd name="connsiteY16" fmla="*/ 2385109 h 5316568"/>
                  <a:gd name="connsiteX17" fmla="*/ 5658398 w 8126844"/>
                  <a:gd name="connsiteY17" fmla="*/ 2452344 h 5316568"/>
                  <a:gd name="connsiteX18" fmla="*/ 5550821 w 8126844"/>
                  <a:gd name="connsiteY18" fmla="*/ 2371662 h 5316568"/>
                  <a:gd name="connsiteX19" fmla="*/ 5644951 w 8126844"/>
                  <a:gd name="connsiteY19" fmla="*/ 2169956 h 5316568"/>
                  <a:gd name="connsiteX20" fmla="*/ 5913892 w 8126844"/>
                  <a:gd name="connsiteY20" fmla="*/ 2116168 h 5316568"/>
                  <a:gd name="connsiteX21" fmla="*/ 5752527 w 8126844"/>
                  <a:gd name="connsiteY21" fmla="*/ 1806885 h 5316568"/>
                  <a:gd name="connsiteX22" fmla="*/ 5362563 w 8126844"/>
                  <a:gd name="connsiteY22" fmla="*/ 1954803 h 5316568"/>
                  <a:gd name="connsiteX23" fmla="*/ 4663316 w 8126844"/>
                  <a:gd name="connsiteY23" fmla="*/ 2237191 h 5316568"/>
                  <a:gd name="connsiteX24" fmla="*/ 4649868 w 8126844"/>
                  <a:gd name="connsiteY24" fmla="*/ 2412003 h 5316568"/>
                  <a:gd name="connsiteX25" fmla="*/ 4703657 w 8126844"/>
                  <a:gd name="connsiteY25" fmla="*/ 2519580 h 5316568"/>
                  <a:gd name="connsiteX26" fmla="*/ 5066727 w 8126844"/>
                  <a:gd name="connsiteY26" fmla="*/ 2385109 h 5316568"/>
                  <a:gd name="connsiteX27" fmla="*/ 5322221 w 8126844"/>
                  <a:gd name="connsiteY27" fmla="*/ 2331321 h 5316568"/>
                  <a:gd name="connsiteX28" fmla="*/ 5349116 w 8126844"/>
                  <a:gd name="connsiteY28" fmla="*/ 2465791 h 5316568"/>
                  <a:gd name="connsiteX29" fmla="*/ 4784339 w 8126844"/>
                  <a:gd name="connsiteY29" fmla="*/ 2680944 h 5316568"/>
                  <a:gd name="connsiteX30" fmla="*/ 4098539 w 8126844"/>
                  <a:gd name="connsiteY30" fmla="*/ 2815415 h 5316568"/>
                  <a:gd name="connsiteX31" fmla="*/ 2740386 w 8126844"/>
                  <a:gd name="connsiteY31" fmla="*/ 2680944 h 5316568"/>
                  <a:gd name="connsiteX32" fmla="*/ 2202504 w 8126844"/>
                  <a:gd name="connsiteY32" fmla="*/ 2479238 h 5316568"/>
                  <a:gd name="connsiteX33" fmla="*/ 2027692 w 8126844"/>
                  <a:gd name="connsiteY33" fmla="*/ 2425450 h 5316568"/>
                  <a:gd name="connsiteX34" fmla="*/ 1960457 w 8126844"/>
                  <a:gd name="connsiteY34" fmla="*/ 2573368 h 5316568"/>
                  <a:gd name="connsiteX35" fmla="*/ 2390763 w 8126844"/>
                  <a:gd name="connsiteY35" fmla="*/ 2801968 h 5316568"/>
                  <a:gd name="connsiteX36" fmla="*/ 3372398 w 8126844"/>
                  <a:gd name="connsiteY36" fmla="*/ 3044015 h 5316568"/>
                  <a:gd name="connsiteX37" fmla="*/ 4125433 w 8126844"/>
                  <a:gd name="connsiteY37" fmla="*/ 3044015 h 5316568"/>
                  <a:gd name="connsiteX38" fmla="*/ 4757445 w 8126844"/>
                  <a:gd name="connsiteY38" fmla="*/ 3017121 h 5316568"/>
                  <a:gd name="connsiteX39" fmla="*/ 4918810 w 8126844"/>
                  <a:gd name="connsiteY39" fmla="*/ 3057462 h 5316568"/>
                  <a:gd name="connsiteX40" fmla="*/ 4811233 w 8126844"/>
                  <a:gd name="connsiteY40" fmla="*/ 3218827 h 5316568"/>
                  <a:gd name="connsiteX41" fmla="*/ 4286798 w 8126844"/>
                  <a:gd name="connsiteY41" fmla="*/ 3286062 h 5316568"/>
                  <a:gd name="connsiteX42" fmla="*/ 4219563 w 8126844"/>
                  <a:gd name="connsiteY42" fmla="*/ 3420532 h 5316568"/>
                  <a:gd name="connsiteX43" fmla="*/ 4555739 w 8126844"/>
                  <a:gd name="connsiteY43" fmla="*/ 3474321 h 5316568"/>
                  <a:gd name="connsiteX44" fmla="*/ 5241539 w 8126844"/>
                  <a:gd name="connsiteY44" fmla="*/ 3286062 h 5316568"/>
                  <a:gd name="connsiteX45" fmla="*/ 5523927 w 8126844"/>
                  <a:gd name="connsiteY45" fmla="*/ 3151591 h 5316568"/>
                  <a:gd name="connsiteX46" fmla="*/ 5618057 w 8126844"/>
                  <a:gd name="connsiteY46" fmla="*/ 3044015 h 5316568"/>
                  <a:gd name="connsiteX47" fmla="*/ 5402904 w 8126844"/>
                  <a:gd name="connsiteY47" fmla="*/ 3030568 h 5316568"/>
                  <a:gd name="connsiteX48" fmla="*/ 5214645 w 8126844"/>
                  <a:gd name="connsiteY48" fmla="*/ 2922991 h 5316568"/>
                  <a:gd name="connsiteX49" fmla="*/ 5241539 w 8126844"/>
                  <a:gd name="connsiteY49" fmla="*/ 2801968 h 5316568"/>
                  <a:gd name="connsiteX50" fmla="*/ 5537374 w 8126844"/>
                  <a:gd name="connsiteY50" fmla="*/ 2761627 h 5316568"/>
                  <a:gd name="connsiteX51" fmla="*/ 6196280 w 8126844"/>
                  <a:gd name="connsiteY51" fmla="*/ 2506132 h 5316568"/>
                  <a:gd name="connsiteX52" fmla="*/ 6747610 w 8126844"/>
                  <a:gd name="connsiteY52" fmla="*/ 2169956 h 5316568"/>
                  <a:gd name="connsiteX53" fmla="*/ 7218257 w 8126844"/>
                  <a:gd name="connsiteY53" fmla="*/ 1726203 h 5316568"/>
                  <a:gd name="connsiteX54" fmla="*/ 7433410 w 8126844"/>
                  <a:gd name="connsiteY54" fmla="*/ 1551391 h 5316568"/>
                  <a:gd name="connsiteX55" fmla="*/ 7567880 w 8126844"/>
                  <a:gd name="connsiteY55" fmla="*/ 1578285 h 5316568"/>
                  <a:gd name="connsiteX56" fmla="*/ 7514092 w 8126844"/>
                  <a:gd name="connsiteY56" fmla="*/ 1779991 h 5316568"/>
                  <a:gd name="connsiteX57" fmla="*/ 7097233 w 8126844"/>
                  <a:gd name="connsiteY57" fmla="*/ 2210297 h 5316568"/>
                  <a:gd name="connsiteX58" fmla="*/ 6451774 w 8126844"/>
                  <a:gd name="connsiteY58" fmla="*/ 2627156 h 5316568"/>
                  <a:gd name="connsiteX59" fmla="*/ 6088704 w 8126844"/>
                  <a:gd name="connsiteY59" fmla="*/ 2815415 h 5316568"/>
                  <a:gd name="connsiteX60" fmla="*/ 5981127 w 8126844"/>
                  <a:gd name="connsiteY60" fmla="*/ 2949885 h 5316568"/>
                  <a:gd name="connsiteX61" fmla="*/ 6021468 w 8126844"/>
                  <a:gd name="connsiteY61" fmla="*/ 3151591 h 5316568"/>
                  <a:gd name="connsiteX62" fmla="*/ 6115598 w 8126844"/>
                  <a:gd name="connsiteY62" fmla="*/ 3299509 h 5316568"/>
                  <a:gd name="connsiteX63" fmla="*/ 6734163 w 8126844"/>
                  <a:gd name="connsiteY63" fmla="*/ 3124697 h 5316568"/>
                  <a:gd name="connsiteX64" fmla="*/ 7419963 w 8126844"/>
                  <a:gd name="connsiteY64" fmla="*/ 2694391 h 5316568"/>
                  <a:gd name="connsiteX65" fmla="*/ 7850268 w 8126844"/>
                  <a:gd name="connsiteY65" fmla="*/ 2371662 h 5316568"/>
                  <a:gd name="connsiteX66" fmla="*/ 8065421 w 8126844"/>
                  <a:gd name="connsiteY66" fmla="*/ 2264085 h 5316568"/>
                  <a:gd name="connsiteX67" fmla="*/ 8105763 w 8126844"/>
                  <a:gd name="connsiteY67" fmla="*/ 2425450 h 5316568"/>
                  <a:gd name="connsiteX68" fmla="*/ 7769586 w 8126844"/>
                  <a:gd name="connsiteY68" fmla="*/ 2761627 h 5316568"/>
                  <a:gd name="connsiteX69" fmla="*/ 6707268 w 8126844"/>
                  <a:gd name="connsiteY69" fmla="*/ 3339850 h 5316568"/>
                  <a:gd name="connsiteX70" fmla="*/ 6129045 w 8126844"/>
                  <a:gd name="connsiteY70" fmla="*/ 3608791 h 5316568"/>
                  <a:gd name="connsiteX71" fmla="*/ 5833210 w 8126844"/>
                  <a:gd name="connsiteY71" fmla="*/ 3649132 h 5316568"/>
                  <a:gd name="connsiteX72" fmla="*/ 5712186 w 8126844"/>
                  <a:gd name="connsiteY72" fmla="*/ 3689474 h 5316568"/>
                  <a:gd name="connsiteX73" fmla="*/ 5658398 w 8126844"/>
                  <a:gd name="connsiteY73" fmla="*/ 3541556 h 5316568"/>
                  <a:gd name="connsiteX74" fmla="*/ 5779421 w 8126844"/>
                  <a:gd name="connsiteY74" fmla="*/ 3433980 h 5316568"/>
                  <a:gd name="connsiteX75" fmla="*/ 5779421 w 8126844"/>
                  <a:gd name="connsiteY75" fmla="*/ 3339850 h 5316568"/>
                  <a:gd name="connsiteX76" fmla="*/ 5497033 w 8126844"/>
                  <a:gd name="connsiteY76" fmla="*/ 3460874 h 5316568"/>
                  <a:gd name="connsiteX77" fmla="*/ 5039833 w 8126844"/>
                  <a:gd name="connsiteY77" fmla="*/ 3595344 h 5316568"/>
                  <a:gd name="connsiteX78" fmla="*/ 4865021 w 8126844"/>
                  <a:gd name="connsiteY78" fmla="*/ 3676027 h 5316568"/>
                  <a:gd name="connsiteX79" fmla="*/ 4905363 w 8126844"/>
                  <a:gd name="connsiteY79" fmla="*/ 3770156 h 5316568"/>
                  <a:gd name="connsiteX80" fmla="*/ 5160857 w 8126844"/>
                  <a:gd name="connsiteY80" fmla="*/ 3743262 h 5316568"/>
                  <a:gd name="connsiteX81" fmla="*/ 5187751 w 8126844"/>
                  <a:gd name="connsiteY81" fmla="*/ 3877732 h 5316568"/>
                  <a:gd name="connsiteX82" fmla="*/ 4878468 w 8126844"/>
                  <a:gd name="connsiteY82" fmla="*/ 3971862 h 5316568"/>
                  <a:gd name="connsiteX83" fmla="*/ 4891916 w 8126844"/>
                  <a:gd name="connsiteY83" fmla="*/ 4119780 h 5316568"/>
                  <a:gd name="connsiteX84" fmla="*/ 5376010 w 8126844"/>
                  <a:gd name="connsiteY84" fmla="*/ 4012203 h 5316568"/>
                  <a:gd name="connsiteX85" fmla="*/ 5967680 w 8126844"/>
                  <a:gd name="connsiteY85" fmla="*/ 3864285 h 5316568"/>
                  <a:gd name="connsiteX86" fmla="*/ 6344198 w 8126844"/>
                  <a:gd name="connsiteY86" fmla="*/ 3662580 h 5316568"/>
                  <a:gd name="connsiteX87" fmla="*/ 6478668 w 8126844"/>
                  <a:gd name="connsiteY87" fmla="*/ 3662580 h 5316568"/>
                  <a:gd name="connsiteX88" fmla="*/ 6478668 w 8126844"/>
                  <a:gd name="connsiteY88" fmla="*/ 3850838 h 5316568"/>
                  <a:gd name="connsiteX89" fmla="*/ 5900445 w 8126844"/>
                  <a:gd name="connsiteY89" fmla="*/ 4039097 h 5316568"/>
                  <a:gd name="connsiteX90" fmla="*/ 5053280 w 8126844"/>
                  <a:gd name="connsiteY90" fmla="*/ 4281144 h 5316568"/>
                  <a:gd name="connsiteX91" fmla="*/ 4703657 w 8126844"/>
                  <a:gd name="connsiteY91" fmla="*/ 4375274 h 5316568"/>
                  <a:gd name="connsiteX92" fmla="*/ 4313692 w 8126844"/>
                  <a:gd name="connsiteY92" fmla="*/ 4442509 h 5316568"/>
                  <a:gd name="connsiteX93" fmla="*/ 4004410 w 8126844"/>
                  <a:gd name="connsiteY93" fmla="*/ 4482850 h 5316568"/>
                  <a:gd name="connsiteX94" fmla="*/ 3869939 w 8126844"/>
                  <a:gd name="connsiteY94" fmla="*/ 4361827 h 5316568"/>
                  <a:gd name="connsiteX95" fmla="*/ 3950621 w 8126844"/>
                  <a:gd name="connsiteY95" fmla="*/ 4254250 h 5316568"/>
                  <a:gd name="connsiteX96" fmla="*/ 4367480 w 8126844"/>
                  <a:gd name="connsiteY96" fmla="*/ 4173568 h 5316568"/>
                  <a:gd name="connsiteX97" fmla="*/ 4542292 w 8126844"/>
                  <a:gd name="connsiteY97" fmla="*/ 4106332 h 5316568"/>
                  <a:gd name="connsiteX98" fmla="*/ 4542292 w 8126844"/>
                  <a:gd name="connsiteY98" fmla="*/ 3971862 h 5316568"/>
                  <a:gd name="connsiteX99" fmla="*/ 4206116 w 8126844"/>
                  <a:gd name="connsiteY99" fmla="*/ 3971862 h 5316568"/>
                  <a:gd name="connsiteX100" fmla="*/ 3520316 w 8126844"/>
                  <a:gd name="connsiteY100" fmla="*/ 4052544 h 5316568"/>
                  <a:gd name="connsiteX101" fmla="*/ 3157245 w 8126844"/>
                  <a:gd name="connsiteY101" fmla="*/ 4079438 h 5316568"/>
                  <a:gd name="connsiteX102" fmla="*/ 3076563 w 8126844"/>
                  <a:gd name="connsiteY102" fmla="*/ 4200462 h 5316568"/>
                  <a:gd name="connsiteX103" fmla="*/ 3224480 w 8126844"/>
                  <a:gd name="connsiteY103" fmla="*/ 4267697 h 5316568"/>
                  <a:gd name="connsiteX104" fmla="*/ 3453080 w 8126844"/>
                  <a:gd name="connsiteY104" fmla="*/ 4294591 h 5316568"/>
                  <a:gd name="connsiteX105" fmla="*/ 3412739 w 8126844"/>
                  <a:gd name="connsiteY105" fmla="*/ 4402168 h 5316568"/>
                  <a:gd name="connsiteX106" fmla="*/ 2968986 w 8126844"/>
                  <a:gd name="connsiteY106" fmla="*/ 4455956 h 5316568"/>
                  <a:gd name="connsiteX107" fmla="*/ 2767280 w 8126844"/>
                  <a:gd name="connsiteY107" fmla="*/ 4469403 h 5316568"/>
                  <a:gd name="connsiteX108" fmla="*/ 2673151 w 8126844"/>
                  <a:gd name="connsiteY108" fmla="*/ 4671109 h 5316568"/>
                  <a:gd name="connsiteX109" fmla="*/ 2767280 w 8126844"/>
                  <a:gd name="connsiteY109" fmla="*/ 5034180 h 5316568"/>
                  <a:gd name="connsiteX110" fmla="*/ 2700045 w 8126844"/>
                  <a:gd name="connsiteY110" fmla="*/ 5235885 h 5316568"/>
                  <a:gd name="connsiteX111" fmla="*/ 2498339 w 8126844"/>
                  <a:gd name="connsiteY111" fmla="*/ 5316568 h 5316568"/>
                  <a:gd name="connsiteX112" fmla="*/ 2256292 w 8126844"/>
                  <a:gd name="connsiteY112" fmla="*/ 5235885 h 5316568"/>
                  <a:gd name="connsiteX113" fmla="*/ 2175610 w 8126844"/>
                  <a:gd name="connsiteY113" fmla="*/ 4980391 h 5316568"/>
                  <a:gd name="connsiteX114" fmla="*/ 2269739 w 8126844"/>
                  <a:gd name="connsiteY114" fmla="*/ 4751791 h 5316568"/>
                  <a:gd name="connsiteX115" fmla="*/ 2404210 w 8126844"/>
                  <a:gd name="connsiteY115" fmla="*/ 4590427 h 5316568"/>
                  <a:gd name="connsiteX116" fmla="*/ 2390763 w 8126844"/>
                  <a:gd name="connsiteY116" fmla="*/ 4442509 h 5316568"/>
                  <a:gd name="connsiteX117" fmla="*/ 2014245 w 8126844"/>
                  <a:gd name="connsiteY117" fmla="*/ 4308038 h 5316568"/>
                  <a:gd name="connsiteX118" fmla="*/ 2068033 w 8126844"/>
                  <a:gd name="connsiteY118" fmla="*/ 4200462 h 5316568"/>
                  <a:gd name="connsiteX119" fmla="*/ 2390763 w 8126844"/>
                  <a:gd name="connsiteY119" fmla="*/ 4200462 h 5316568"/>
                  <a:gd name="connsiteX120" fmla="*/ 2807621 w 8126844"/>
                  <a:gd name="connsiteY120" fmla="*/ 4200462 h 5316568"/>
                  <a:gd name="connsiteX121" fmla="*/ 2834516 w 8126844"/>
                  <a:gd name="connsiteY121" fmla="*/ 4065991 h 5316568"/>
                  <a:gd name="connsiteX122" fmla="*/ 2686598 w 8126844"/>
                  <a:gd name="connsiteY122" fmla="*/ 4012203 h 5316568"/>
                  <a:gd name="connsiteX123" fmla="*/ 2780727 w 8126844"/>
                  <a:gd name="connsiteY123" fmla="*/ 3864285 h 5316568"/>
                  <a:gd name="connsiteX124" fmla="*/ 3211033 w 8126844"/>
                  <a:gd name="connsiteY124" fmla="*/ 3904627 h 5316568"/>
                  <a:gd name="connsiteX125" fmla="*/ 3775810 w 8126844"/>
                  <a:gd name="connsiteY125" fmla="*/ 3877732 h 5316568"/>
                  <a:gd name="connsiteX126" fmla="*/ 4380927 w 8126844"/>
                  <a:gd name="connsiteY126" fmla="*/ 3783603 h 5316568"/>
                  <a:gd name="connsiteX127" fmla="*/ 4622974 w 8126844"/>
                  <a:gd name="connsiteY127" fmla="*/ 3729815 h 5316568"/>
                  <a:gd name="connsiteX128" fmla="*/ 4555739 w 8126844"/>
                  <a:gd name="connsiteY128" fmla="*/ 3635685 h 5316568"/>
                  <a:gd name="connsiteX129" fmla="*/ 4031304 w 8126844"/>
                  <a:gd name="connsiteY129" fmla="*/ 3676027 h 5316568"/>
                  <a:gd name="connsiteX130" fmla="*/ 3600998 w 8126844"/>
                  <a:gd name="connsiteY130" fmla="*/ 3689474 h 5316568"/>
                  <a:gd name="connsiteX131" fmla="*/ 3278268 w 8126844"/>
                  <a:gd name="connsiteY131" fmla="*/ 3649132 h 5316568"/>
                  <a:gd name="connsiteX132" fmla="*/ 3237927 w 8126844"/>
                  <a:gd name="connsiteY132" fmla="*/ 3581897 h 5316568"/>
                  <a:gd name="connsiteX133" fmla="*/ 3291716 w 8126844"/>
                  <a:gd name="connsiteY133" fmla="*/ 3447427 h 5316568"/>
                  <a:gd name="connsiteX134" fmla="*/ 3587551 w 8126844"/>
                  <a:gd name="connsiteY134" fmla="*/ 3474321 h 5316568"/>
                  <a:gd name="connsiteX135" fmla="*/ 3883386 w 8126844"/>
                  <a:gd name="connsiteY135" fmla="*/ 3474321 h 5316568"/>
                  <a:gd name="connsiteX136" fmla="*/ 3964068 w 8126844"/>
                  <a:gd name="connsiteY136" fmla="*/ 3407085 h 5316568"/>
                  <a:gd name="connsiteX137" fmla="*/ 3883386 w 8126844"/>
                  <a:gd name="connsiteY137" fmla="*/ 3286062 h 5316568"/>
                  <a:gd name="connsiteX138" fmla="*/ 3412739 w 8126844"/>
                  <a:gd name="connsiteY138" fmla="*/ 3259168 h 5316568"/>
                  <a:gd name="connsiteX139" fmla="*/ 3049668 w 8126844"/>
                  <a:gd name="connsiteY139" fmla="*/ 3205380 h 5316568"/>
                  <a:gd name="connsiteX140" fmla="*/ 2740386 w 8126844"/>
                  <a:gd name="connsiteY140" fmla="*/ 3138144 h 5316568"/>
                  <a:gd name="connsiteX141" fmla="*/ 2457998 w 8126844"/>
                  <a:gd name="connsiteY141" fmla="*/ 3057462 h 5316568"/>
                  <a:gd name="connsiteX142" fmla="*/ 2242845 w 8126844"/>
                  <a:gd name="connsiteY142" fmla="*/ 3003674 h 5316568"/>
                  <a:gd name="connsiteX143" fmla="*/ 2162163 w 8126844"/>
                  <a:gd name="connsiteY143" fmla="*/ 3165038 h 5316568"/>
                  <a:gd name="connsiteX144" fmla="*/ 2336974 w 8126844"/>
                  <a:gd name="connsiteY144" fmla="*/ 3339850 h 5316568"/>
                  <a:gd name="connsiteX145" fmla="*/ 2713492 w 8126844"/>
                  <a:gd name="connsiteY145" fmla="*/ 3393638 h 5316568"/>
                  <a:gd name="connsiteX146" fmla="*/ 2874857 w 8126844"/>
                  <a:gd name="connsiteY146" fmla="*/ 3447427 h 5316568"/>
                  <a:gd name="connsiteX147" fmla="*/ 2874857 w 8126844"/>
                  <a:gd name="connsiteY147" fmla="*/ 3595344 h 5316568"/>
                  <a:gd name="connsiteX148" fmla="*/ 2605916 w 8126844"/>
                  <a:gd name="connsiteY148" fmla="*/ 3568450 h 5316568"/>
                  <a:gd name="connsiteX149" fmla="*/ 2000798 w 8126844"/>
                  <a:gd name="connsiteY149" fmla="*/ 3447427 h 5316568"/>
                  <a:gd name="connsiteX150" fmla="*/ 1583939 w 8126844"/>
                  <a:gd name="connsiteY150" fmla="*/ 3299509 h 5316568"/>
                  <a:gd name="connsiteX151" fmla="*/ 1409127 w 8126844"/>
                  <a:gd name="connsiteY151" fmla="*/ 3312956 h 5316568"/>
                  <a:gd name="connsiteX152" fmla="*/ 1368786 w 8126844"/>
                  <a:gd name="connsiteY152" fmla="*/ 3487768 h 5316568"/>
                  <a:gd name="connsiteX153" fmla="*/ 1799092 w 8126844"/>
                  <a:gd name="connsiteY153" fmla="*/ 3622238 h 5316568"/>
                  <a:gd name="connsiteX154" fmla="*/ 2256292 w 8126844"/>
                  <a:gd name="connsiteY154" fmla="*/ 3783603 h 5316568"/>
                  <a:gd name="connsiteX155" fmla="*/ 2390763 w 8126844"/>
                  <a:gd name="connsiteY155" fmla="*/ 3891180 h 5316568"/>
                  <a:gd name="connsiteX156" fmla="*/ 2094927 w 8126844"/>
                  <a:gd name="connsiteY156" fmla="*/ 3958415 h 5316568"/>
                  <a:gd name="connsiteX157" fmla="*/ 1557045 w 8126844"/>
                  <a:gd name="connsiteY157" fmla="*/ 3783603 h 5316568"/>
                  <a:gd name="connsiteX158" fmla="*/ 965374 w 8126844"/>
                  <a:gd name="connsiteY158" fmla="*/ 3555003 h 5316568"/>
                  <a:gd name="connsiteX159" fmla="*/ 481280 w 8126844"/>
                  <a:gd name="connsiteY159" fmla="*/ 3339850 h 5316568"/>
                  <a:gd name="connsiteX160" fmla="*/ 198892 w 8126844"/>
                  <a:gd name="connsiteY160" fmla="*/ 3232274 h 5316568"/>
                  <a:gd name="connsiteX161" fmla="*/ 131657 w 8126844"/>
                  <a:gd name="connsiteY161" fmla="*/ 3138144 h 5316568"/>
                  <a:gd name="connsiteX162" fmla="*/ 279574 w 8126844"/>
                  <a:gd name="connsiteY162" fmla="*/ 3044015 h 5316568"/>
                  <a:gd name="connsiteX163" fmla="*/ 642645 w 8126844"/>
                  <a:gd name="connsiteY163" fmla="*/ 3218827 h 5316568"/>
                  <a:gd name="connsiteX164" fmla="*/ 1113292 w 8126844"/>
                  <a:gd name="connsiteY164" fmla="*/ 3366744 h 5316568"/>
                  <a:gd name="connsiteX165" fmla="*/ 1153633 w 8126844"/>
                  <a:gd name="connsiteY165" fmla="*/ 3191932 h 5316568"/>
                  <a:gd name="connsiteX166" fmla="*/ 1032610 w 8126844"/>
                  <a:gd name="connsiteY166" fmla="*/ 3030568 h 5316568"/>
                  <a:gd name="connsiteX167" fmla="*/ 535068 w 8126844"/>
                  <a:gd name="connsiteY167" fmla="*/ 2882650 h 5316568"/>
                  <a:gd name="connsiteX168" fmla="*/ 198892 w 8126844"/>
                  <a:gd name="connsiteY168" fmla="*/ 2640603 h 5316568"/>
                  <a:gd name="connsiteX169" fmla="*/ 10633 w 8126844"/>
                  <a:gd name="connsiteY169" fmla="*/ 2479238 h 5316568"/>
                  <a:gd name="connsiteX170" fmla="*/ 50974 w 8126844"/>
                  <a:gd name="connsiteY170" fmla="*/ 2344768 h 5316568"/>
                  <a:gd name="connsiteX171" fmla="*/ 279574 w 8126844"/>
                  <a:gd name="connsiteY171" fmla="*/ 2425450 h 5316568"/>
                  <a:gd name="connsiteX172" fmla="*/ 1019163 w 8126844"/>
                  <a:gd name="connsiteY172" fmla="*/ 2828862 h 5316568"/>
                  <a:gd name="connsiteX173" fmla="*/ 1462916 w 8126844"/>
                  <a:gd name="connsiteY173" fmla="*/ 3070909 h 5316568"/>
                  <a:gd name="connsiteX174" fmla="*/ 1799092 w 8126844"/>
                  <a:gd name="connsiteY174" fmla="*/ 3165038 h 5316568"/>
                  <a:gd name="connsiteX175" fmla="*/ 1973904 w 8126844"/>
                  <a:gd name="connsiteY175" fmla="*/ 3097803 h 5316568"/>
                  <a:gd name="connsiteX176" fmla="*/ 1960457 w 8126844"/>
                  <a:gd name="connsiteY176" fmla="*/ 2855756 h 5316568"/>
                  <a:gd name="connsiteX177" fmla="*/ 1624280 w 8126844"/>
                  <a:gd name="connsiteY177" fmla="*/ 2748180 h 5316568"/>
                  <a:gd name="connsiteX178" fmla="*/ 1288104 w 8126844"/>
                  <a:gd name="connsiteY178" fmla="*/ 2600262 h 5316568"/>
                  <a:gd name="connsiteX179" fmla="*/ 1261210 w 8126844"/>
                  <a:gd name="connsiteY179" fmla="*/ 2465791 h 5316568"/>
                  <a:gd name="connsiteX180" fmla="*/ 1462916 w 8126844"/>
                  <a:gd name="connsiteY180" fmla="*/ 2465791 h 5316568"/>
                  <a:gd name="connsiteX181" fmla="*/ 1691516 w 8126844"/>
                  <a:gd name="connsiteY181" fmla="*/ 2546474 h 5316568"/>
                  <a:gd name="connsiteX182" fmla="*/ 1758751 w 8126844"/>
                  <a:gd name="connsiteY182" fmla="*/ 2331321 h 5316568"/>
                  <a:gd name="connsiteX183" fmla="*/ 1597386 w 8126844"/>
                  <a:gd name="connsiteY183" fmla="*/ 2156509 h 5316568"/>
                  <a:gd name="connsiteX184" fmla="*/ 1153633 w 8126844"/>
                  <a:gd name="connsiteY184" fmla="*/ 1968250 h 5316568"/>
                  <a:gd name="connsiteX185" fmla="*/ 871245 w 8126844"/>
                  <a:gd name="connsiteY185" fmla="*/ 1779991 h 5316568"/>
                  <a:gd name="connsiteX186" fmla="*/ 750221 w 8126844"/>
                  <a:gd name="connsiteY186" fmla="*/ 1645521 h 5316568"/>
                  <a:gd name="connsiteX187" fmla="*/ 844351 w 8126844"/>
                  <a:gd name="connsiteY187" fmla="*/ 1524497 h 5316568"/>
                  <a:gd name="connsiteX188" fmla="*/ 1328445 w 8126844"/>
                  <a:gd name="connsiteY188" fmla="*/ 1739650 h 5316568"/>
                  <a:gd name="connsiteX189" fmla="*/ 1606671 w 8126844"/>
                  <a:gd name="connsiteY189" fmla="*/ 1886069 h 5316568"/>
                  <a:gd name="connsiteX190" fmla="*/ 1720260 w 8126844"/>
                  <a:gd name="connsiteY190" fmla="*/ 1607230 h 5316568"/>
                  <a:gd name="connsiteX191" fmla="*/ 1772079 w 8126844"/>
                  <a:gd name="connsiteY191" fmla="*/ 1423805 h 5316568"/>
                  <a:gd name="connsiteX192" fmla="*/ 1693720 w 8126844"/>
                  <a:gd name="connsiteY192" fmla="*/ 1251776 h 5316568"/>
                  <a:gd name="connsiteX193" fmla="*/ 2176456 w 8126844"/>
                  <a:gd name="connsiteY193" fmla="*/ 1564624 h 5316568"/>
                  <a:gd name="connsiteX194" fmla="*/ 1984049 w 8126844"/>
                  <a:gd name="connsiteY194" fmla="*/ 1542216 h 5316568"/>
                  <a:gd name="connsiteX195" fmla="*/ 1894130 w 8126844"/>
                  <a:gd name="connsiteY195" fmla="*/ 167993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719129 w 8126844"/>
                  <a:gd name="connsiteY208" fmla="*/ 1738139 h 5316568"/>
                  <a:gd name="connsiteX209" fmla="*/ 4404220 w 8126844"/>
                  <a:gd name="connsiteY209" fmla="*/ 1779653 h 5316568"/>
                  <a:gd name="connsiteX0" fmla="*/ 5076343 w 8126844"/>
                  <a:gd name="connsiteY0" fmla="*/ 1533235 h 5316568"/>
                  <a:gd name="connsiteX1" fmla="*/ 4866197 w 8126844"/>
                  <a:gd name="connsiteY1" fmla="*/ 1652075 h 5316568"/>
                  <a:gd name="connsiteX2" fmla="*/ 4959151 w 8126844"/>
                  <a:gd name="connsiteY2" fmla="*/ 1860674 h 5316568"/>
                  <a:gd name="connsiteX3" fmla="*/ 5402904 w 8126844"/>
                  <a:gd name="connsiteY3" fmla="*/ 1699309 h 5316568"/>
                  <a:gd name="connsiteX4" fmla="*/ 6478668 w 8126844"/>
                  <a:gd name="connsiteY4" fmla="*/ 986615 h 5316568"/>
                  <a:gd name="connsiteX5" fmla="*/ 7177916 w 8126844"/>
                  <a:gd name="connsiteY5" fmla="*/ 139450 h 5316568"/>
                  <a:gd name="connsiteX6" fmla="*/ 7352727 w 8126844"/>
                  <a:gd name="connsiteY6" fmla="*/ 18427 h 5316568"/>
                  <a:gd name="connsiteX7" fmla="*/ 7460304 w 8126844"/>
                  <a:gd name="connsiteY7" fmla="*/ 327709 h 5316568"/>
                  <a:gd name="connsiteX8" fmla="*/ 7137574 w 8126844"/>
                  <a:gd name="connsiteY8" fmla="*/ 758015 h 5316568"/>
                  <a:gd name="connsiteX9" fmla="*/ 7056892 w 8126844"/>
                  <a:gd name="connsiteY9" fmla="*/ 932827 h 5316568"/>
                  <a:gd name="connsiteX10" fmla="*/ 7177916 w 8126844"/>
                  <a:gd name="connsiteY10" fmla="*/ 1040403 h 5316568"/>
                  <a:gd name="connsiteX11" fmla="*/ 7406516 w 8126844"/>
                  <a:gd name="connsiteY11" fmla="*/ 811803 h 5316568"/>
                  <a:gd name="connsiteX12" fmla="*/ 7540986 w 8126844"/>
                  <a:gd name="connsiteY12" fmla="*/ 811803 h 5316568"/>
                  <a:gd name="connsiteX13" fmla="*/ 7554433 w 8126844"/>
                  <a:gd name="connsiteY13" fmla="*/ 1040403 h 5316568"/>
                  <a:gd name="connsiteX14" fmla="*/ 6976210 w 8126844"/>
                  <a:gd name="connsiteY14" fmla="*/ 1632074 h 5316568"/>
                  <a:gd name="connsiteX15" fmla="*/ 6276963 w 8126844"/>
                  <a:gd name="connsiteY15" fmla="*/ 2183403 h 5316568"/>
                  <a:gd name="connsiteX16" fmla="*/ 5860104 w 8126844"/>
                  <a:gd name="connsiteY16" fmla="*/ 2385109 h 5316568"/>
                  <a:gd name="connsiteX17" fmla="*/ 5658398 w 8126844"/>
                  <a:gd name="connsiteY17" fmla="*/ 2452344 h 5316568"/>
                  <a:gd name="connsiteX18" fmla="*/ 5550821 w 8126844"/>
                  <a:gd name="connsiteY18" fmla="*/ 2371662 h 5316568"/>
                  <a:gd name="connsiteX19" fmla="*/ 5644951 w 8126844"/>
                  <a:gd name="connsiteY19" fmla="*/ 2169956 h 5316568"/>
                  <a:gd name="connsiteX20" fmla="*/ 5913892 w 8126844"/>
                  <a:gd name="connsiteY20" fmla="*/ 2116168 h 5316568"/>
                  <a:gd name="connsiteX21" fmla="*/ 5752527 w 8126844"/>
                  <a:gd name="connsiteY21" fmla="*/ 1806885 h 5316568"/>
                  <a:gd name="connsiteX22" fmla="*/ 5362563 w 8126844"/>
                  <a:gd name="connsiteY22" fmla="*/ 1954803 h 5316568"/>
                  <a:gd name="connsiteX23" fmla="*/ 4663316 w 8126844"/>
                  <a:gd name="connsiteY23" fmla="*/ 2237191 h 5316568"/>
                  <a:gd name="connsiteX24" fmla="*/ 4649868 w 8126844"/>
                  <a:gd name="connsiteY24" fmla="*/ 2412003 h 5316568"/>
                  <a:gd name="connsiteX25" fmla="*/ 4703657 w 8126844"/>
                  <a:gd name="connsiteY25" fmla="*/ 2519580 h 5316568"/>
                  <a:gd name="connsiteX26" fmla="*/ 5066727 w 8126844"/>
                  <a:gd name="connsiteY26" fmla="*/ 2385109 h 5316568"/>
                  <a:gd name="connsiteX27" fmla="*/ 5322221 w 8126844"/>
                  <a:gd name="connsiteY27" fmla="*/ 2331321 h 5316568"/>
                  <a:gd name="connsiteX28" fmla="*/ 5349116 w 8126844"/>
                  <a:gd name="connsiteY28" fmla="*/ 2465791 h 5316568"/>
                  <a:gd name="connsiteX29" fmla="*/ 4784339 w 8126844"/>
                  <a:gd name="connsiteY29" fmla="*/ 2680944 h 5316568"/>
                  <a:gd name="connsiteX30" fmla="*/ 4098539 w 8126844"/>
                  <a:gd name="connsiteY30" fmla="*/ 2815415 h 5316568"/>
                  <a:gd name="connsiteX31" fmla="*/ 2740386 w 8126844"/>
                  <a:gd name="connsiteY31" fmla="*/ 2680944 h 5316568"/>
                  <a:gd name="connsiteX32" fmla="*/ 2202504 w 8126844"/>
                  <a:gd name="connsiteY32" fmla="*/ 2479238 h 5316568"/>
                  <a:gd name="connsiteX33" fmla="*/ 2027692 w 8126844"/>
                  <a:gd name="connsiteY33" fmla="*/ 2425450 h 5316568"/>
                  <a:gd name="connsiteX34" fmla="*/ 1960457 w 8126844"/>
                  <a:gd name="connsiteY34" fmla="*/ 2573368 h 5316568"/>
                  <a:gd name="connsiteX35" fmla="*/ 2390763 w 8126844"/>
                  <a:gd name="connsiteY35" fmla="*/ 2801968 h 5316568"/>
                  <a:gd name="connsiteX36" fmla="*/ 3372398 w 8126844"/>
                  <a:gd name="connsiteY36" fmla="*/ 3044015 h 5316568"/>
                  <a:gd name="connsiteX37" fmla="*/ 4125433 w 8126844"/>
                  <a:gd name="connsiteY37" fmla="*/ 3044015 h 5316568"/>
                  <a:gd name="connsiteX38" fmla="*/ 4757445 w 8126844"/>
                  <a:gd name="connsiteY38" fmla="*/ 3017121 h 5316568"/>
                  <a:gd name="connsiteX39" fmla="*/ 4918810 w 8126844"/>
                  <a:gd name="connsiteY39" fmla="*/ 3057462 h 5316568"/>
                  <a:gd name="connsiteX40" fmla="*/ 4811233 w 8126844"/>
                  <a:gd name="connsiteY40" fmla="*/ 3218827 h 5316568"/>
                  <a:gd name="connsiteX41" fmla="*/ 4286798 w 8126844"/>
                  <a:gd name="connsiteY41" fmla="*/ 3286062 h 5316568"/>
                  <a:gd name="connsiteX42" fmla="*/ 4219563 w 8126844"/>
                  <a:gd name="connsiteY42" fmla="*/ 3420532 h 5316568"/>
                  <a:gd name="connsiteX43" fmla="*/ 4555739 w 8126844"/>
                  <a:gd name="connsiteY43" fmla="*/ 3474321 h 5316568"/>
                  <a:gd name="connsiteX44" fmla="*/ 5241539 w 8126844"/>
                  <a:gd name="connsiteY44" fmla="*/ 3286062 h 5316568"/>
                  <a:gd name="connsiteX45" fmla="*/ 5523927 w 8126844"/>
                  <a:gd name="connsiteY45" fmla="*/ 3151591 h 5316568"/>
                  <a:gd name="connsiteX46" fmla="*/ 5618057 w 8126844"/>
                  <a:gd name="connsiteY46" fmla="*/ 3044015 h 5316568"/>
                  <a:gd name="connsiteX47" fmla="*/ 5402904 w 8126844"/>
                  <a:gd name="connsiteY47" fmla="*/ 3030568 h 5316568"/>
                  <a:gd name="connsiteX48" fmla="*/ 5214645 w 8126844"/>
                  <a:gd name="connsiteY48" fmla="*/ 2922991 h 5316568"/>
                  <a:gd name="connsiteX49" fmla="*/ 5241539 w 8126844"/>
                  <a:gd name="connsiteY49" fmla="*/ 2801968 h 5316568"/>
                  <a:gd name="connsiteX50" fmla="*/ 5537374 w 8126844"/>
                  <a:gd name="connsiteY50" fmla="*/ 2761627 h 5316568"/>
                  <a:gd name="connsiteX51" fmla="*/ 6196280 w 8126844"/>
                  <a:gd name="connsiteY51" fmla="*/ 2506132 h 5316568"/>
                  <a:gd name="connsiteX52" fmla="*/ 6747610 w 8126844"/>
                  <a:gd name="connsiteY52" fmla="*/ 2169956 h 5316568"/>
                  <a:gd name="connsiteX53" fmla="*/ 7218257 w 8126844"/>
                  <a:gd name="connsiteY53" fmla="*/ 1726203 h 5316568"/>
                  <a:gd name="connsiteX54" fmla="*/ 7433410 w 8126844"/>
                  <a:gd name="connsiteY54" fmla="*/ 1551391 h 5316568"/>
                  <a:gd name="connsiteX55" fmla="*/ 7567880 w 8126844"/>
                  <a:gd name="connsiteY55" fmla="*/ 1578285 h 5316568"/>
                  <a:gd name="connsiteX56" fmla="*/ 7514092 w 8126844"/>
                  <a:gd name="connsiteY56" fmla="*/ 1779991 h 5316568"/>
                  <a:gd name="connsiteX57" fmla="*/ 7097233 w 8126844"/>
                  <a:gd name="connsiteY57" fmla="*/ 2210297 h 5316568"/>
                  <a:gd name="connsiteX58" fmla="*/ 6451774 w 8126844"/>
                  <a:gd name="connsiteY58" fmla="*/ 2627156 h 5316568"/>
                  <a:gd name="connsiteX59" fmla="*/ 6088704 w 8126844"/>
                  <a:gd name="connsiteY59" fmla="*/ 2815415 h 5316568"/>
                  <a:gd name="connsiteX60" fmla="*/ 5981127 w 8126844"/>
                  <a:gd name="connsiteY60" fmla="*/ 2949885 h 5316568"/>
                  <a:gd name="connsiteX61" fmla="*/ 6021468 w 8126844"/>
                  <a:gd name="connsiteY61" fmla="*/ 3151591 h 5316568"/>
                  <a:gd name="connsiteX62" fmla="*/ 6115598 w 8126844"/>
                  <a:gd name="connsiteY62" fmla="*/ 3299509 h 5316568"/>
                  <a:gd name="connsiteX63" fmla="*/ 6734163 w 8126844"/>
                  <a:gd name="connsiteY63" fmla="*/ 3124697 h 5316568"/>
                  <a:gd name="connsiteX64" fmla="*/ 7419963 w 8126844"/>
                  <a:gd name="connsiteY64" fmla="*/ 2694391 h 5316568"/>
                  <a:gd name="connsiteX65" fmla="*/ 7850268 w 8126844"/>
                  <a:gd name="connsiteY65" fmla="*/ 2371662 h 5316568"/>
                  <a:gd name="connsiteX66" fmla="*/ 8065421 w 8126844"/>
                  <a:gd name="connsiteY66" fmla="*/ 2264085 h 5316568"/>
                  <a:gd name="connsiteX67" fmla="*/ 8105763 w 8126844"/>
                  <a:gd name="connsiteY67" fmla="*/ 2425450 h 5316568"/>
                  <a:gd name="connsiteX68" fmla="*/ 7769586 w 8126844"/>
                  <a:gd name="connsiteY68" fmla="*/ 2761627 h 5316568"/>
                  <a:gd name="connsiteX69" fmla="*/ 6707268 w 8126844"/>
                  <a:gd name="connsiteY69" fmla="*/ 3339850 h 5316568"/>
                  <a:gd name="connsiteX70" fmla="*/ 6129045 w 8126844"/>
                  <a:gd name="connsiteY70" fmla="*/ 3608791 h 5316568"/>
                  <a:gd name="connsiteX71" fmla="*/ 5833210 w 8126844"/>
                  <a:gd name="connsiteY71" fmla="*/ 3649132 h 5316568"/>
                  <a:gd name="connsiteX72" fmla="*/ 5712186 w 8126844"/>
                  <a:gd name="connsiteY72" fmla="*/ 3689474 h 5316568"/>
                  <a:gd name="connsiteX73" fmla="*/ 5658398 w 8126844"/>
                  <a:gd name="connsiteY73" fmla="*/ 3541556 h 5316568"/>
                  <a:gd name="connsiteX74" fmla="*/ 5779421 w 8126844"/>
                  <a:gd name="connsiteY74" fmla="*/ 3433980 h 5316568"/>
                  <a:gd name="connsiteX75" fmla="*/ 5779421 w 8126844"/>
                  <a:gd name="connsiteY75" fmla="*/ 3339850 h 5316568"/>
                  <a:gd name="connsiteX76" fmla="*/ 5497033 w 8126844"/>
                  <a:gd name="connsiteY76" fmla="*/ 3460874 h 5316568"/>
                  <a:gd name="connsiteX77" fmla="*/ 5039833 w 8126844"/>
                  <a:gd name="connsiteY77" fmla="*/ 3595344 h 5316568"/>
                  <a:gd name="connsiteX78" fmla="*/ 4865021 w 8126844"/>
                  <a:gd name="connsiteY78" fmla="*/ 3676027 h 5316568"/>
                  <a:gd name="connsiteX79" fmla="*/ 4905363 w 8126844"/>
                  <a:gd name="connsiteY79" fmla="*/ 3770156 h 5316568"/>
                  <a:gd name="connsiteX80" fmla="*/ 5160857 w 8126844"/>
                  <a:gd name="connsiteY80" fmla="*/ 3743262 h 5316568"/>
                  <a:gd name="connsiteX81" fmla="*/ 5187751 w 8126844"/>
                  <a:gd name="connsiteY81" fmla="*/ 3877732 h 5316568"/>
                  <a:gd name="connsiteX82" fmla="*/ 4878468 w 8126844"/>
                  <a:gd name="connsiteY82" fmla="*/ 3971862 h 5316568"/>
                  <a:gd name="connsiteX83" fmla="*/ 4891916 w 8126844"/>
                  <a:gd name="connsiteY83" fmla="*/ 4119780 h 5316568"/>
                  <a:gd name="connsiteX84" fmla="*/ 5376010 w 8126844"/>
                  <a:gd name="connsiteY84" fmla="*/ 4012203 h 5316568"/>
                  <a:gd name="connsiteX85" fmla="*/ 5967680 w 8126844"/>
                  <a:gd name="connsiteY85" fmla="*/ 3864285 h 5316568"/>
                  <a:gd name="connsiteX86" fmla="*/ 6344198 w 8126844"/>
                  <a:gd name="connsiteY86" fmla="*/ 3662580 h 5316568"/>
                  <a:gd name="connsiteX87" fmla="*/ 6478668 w 8126844"/>
                  <a:gd name="connsiteY87" fmla="*/ 3662580 h 5316568"/>
                  <a:gd name="connsiteX88" fmla="*/ 6478668 w 8126844"/>
                  <a:gd name="connsiteY88" fmla="*/ 3850838 h 5316568"/>
                  <a:gd name="connsiteX89" fmla="*/ 5900445 w 8126844"/>
                  <a:gd name="connsiteY89" fmla="*/ 4039097 h 5316568"/>
                  <a:gd name="connsiteX90" fmla="*/ 5053280 w 8126844"/>
                  <a:gd name="connsiteY90" fmla="*/ 4281144 h 5316568"/>
                  <a:gd name="connsiteX91" fmla="*/ 4703657 w 8126844"/>
                  <a:gd name="connsiteY91" fmla="*/ 4375274 h 5316568"/>
                  <a:gd name="connsiteX92" fmla="*/ 4313692 w 8126844"/>
                  <a:gd name="connsiteY92" fmla="*/ 4442509 h 5316568"/>
                  <a:gd name="connsiteX93" fmla="*/ 4004410 w 8126844"/>
                  <a:gd name="connsiteY93" fmla="*/ 4482850 h 5316568"/>
                  <a:gd name="connsiteX94" fmla="*/ 3869939 w 8126844"/>
                  <a:gd name="connsiteY94" fmla="*/ 4361827 h 5316568"/>
                  <a:gd name="connsiteX95" fmla="*/ 3950621 w 8126844"/>
                  <a:gd name="connsiteY95" fmla="*/ 4254250 h 5316568"/>
                  <a:gd name="connsiteX96" fmla="*/ 4367480 w 8126844"/>
                  <a:gd name="connsiteY96" fmla="*/ 4173568 h 5316568"/>
                  <a:gd name="connsiteX97" fmla="*/ 4542292 w 8126844"/>
                  <a:gd name="connsiteY97" fmla="*/ 4106332 h 5316568"/>
                  <a:gd name="connsiteX98" fmla="*/ 4542292 w 8126844"/>
                  <a:gd name="connsiteY98" fmla="*/ 3971862 h 5316568"/>
                  <a:gd name="connsiteX99" fmla="*/ 4206116 w 8126844"/>
                  <a:gd name="connsiteY99" fmla="*/ 3971862 h 5316568"/>
                  <a:gd name="connsiteX100" fmla="*/ 3520316 w 8126844"/>
                  <a:gd name="connsiteY100" fmla="*/ 4052544 h 5316568"/>
                  <a:gd name="connsiteX101" fmla="*/ 3157245 w 8126844"/>
                  <a:gd name="connsiteY101" fmla="*/ 4079438 h 5316568"/>
                  <a:gd name="connsiteX102" fmla="*/ 3076563 w 8126844"/>
                  <a:gd name="connsiteY102" fmla="*/ 4200462 h 5316568"/>
                  <a:gd name="connsiteX103" fmla="*/ 3224480 w 8126844"/>
                  <a:gd name="connsiteY103" fmla="*/ 4267697 h 5316568"/>
                  <a:gd name="connsiteX104" fmla="*/ 3453080 w 8126844"/>
                  <a:gd name="connsiteY104" fmla="*/ 4294591 h 5316568"/>
                  <a:gd name="connsiteX105" fmla="*/ 3412739 w 8126844"/>
                  <a:gd name="connsiteY105" fmla="*/ 4402168 h 5316568"/>
                  <a:gd name="connsiteX106" fmla="*/ 2968986 w 8126844"/>
                  <a:gd name="connsiteY106" fmla="*/ 4455956 h 5316568"/>
                  <a:gd name="connsiteX107" fmla="*/ 2767280 w 8126844"/>
                  <a:gd name="connsiteY107" fmla="*/ 4469403 h 5316568"/>
                  <a:gd name="connsiteX108" fmla="*/ 2673151 w 8126844"/>
                  <a:gd name="connsiteY108" fmla="*/ 4671109 h 5316568"/>
                  <a:gd name="connsiteX109" fmla="*/ 2767280 w 8126844"/>
                  <a:gd name="connsiteY109" fmla="*/ 5034180 h 5316568"/>
                  <a:gd name="connsiteX110" fmla="*/ 2700045 w 8126844"/>
                  <a:gd name="connsiteY110" fmla="*/ 5235885 h 5316568"/>
                  <a:gd name="connsiteX111" fmla="*/ 2498339 w 8126844"/>
                  <a:gd name="connsiteY111" fmla="*/ 5316568 h 5316568"/>
                  <a:gd name="connsiteX112" fmla="*/ 2256292 w 8126844"/>
                  <a:gd name="connsiteY112" fmla="*/ 5235885 h 5316568"/>
                  <a:gd name="connsiteX113" fmla="*/ 2175610 w 8126844"/>
                  <a:gd name="connsiteY113" fmla="*/ 4980391 h 5316568"/>
                  <a:gd name="connsiteX114" fmla="*/ 2269739 w 8126844"/>
                  <a:gd name="connsiteY114" fmla="*/ 4751791 h 5316568"/>
                  <a:gd name="connsiteX115" fmla="*/ 2404210 w 8126844"/>
                  <a:gd name="connsiteY115" fmla="*/ 4590427 h 5316568"/>
                  <a:gd name="connsiteX116" fmla="*/ 2390763 w 8126844"/>
                  <a:gd name="connsiteY116" fmla="*/ 4442509 h 5316568"/>
                  <a:gd name="connsiteX117" fmla="*/ 2014245 w 8126844"/>
                  <a:gd name="connsiteY117" fmla="*/ 4308038 h 5316568"/>
                  <a:gd name="connsiteX118" fmla="*/ 2068033 w 8126844"/>
                  <a:gd name="connsiteY118" fmla="*/ 4200462 h 5316568"/>
                  <a:gd name="connsiteX119" fmla="*/ 2390763 w 8126844"/>
                  <a:gd name="connsiteY119" fmla="*/ 4200462 h 5316568"/>
                  <a:gd name="connsiteX120" fmla="*/ 2807621 w 8126844"/>
                  <a:gd name="connsiteY120" fmla="*/ 4200462 h 5316568"/>
                  <a:gd name="connsiteX121" fmla="*/ 2834516 w 8126844"/>
                  <a:gd name="connsiteY121" fmla="*/ 4065991 h 5316568"/>
                  <a:gd name="connsiteX122" fmla="*/ 2686598 w 8126844"/>
                  <a:gd name="connsiteY122" fmla="*/ 4012203 h 5316568"/>
                  <a:gd name="connsiteX123" fmla="*/ 2780727 w 8126844"/>
                  <a:gd name="connsiteY123" fmla="*/ 3864285 h 5316568"/>
                  <a:gd name="connsiteX124" fmla="*/ 3211033 w 8126844"/>
                  <a:gd name="connsiteY124" fmla="*/ 3904627 h 5316568"/>
                  <a:gd name="connsiteX125" fmla="*/ 3775810 w 8126844"/>
                  <a:gd name="connsiteY125" fmla="*/ 3877732 h 5316568"/>
                  <a:gd name="connsiteX126" fmla="*/ 4380927 w 8126844"/>
                  <a:gd name="connsiteY126" fmla="*/ 3783603 h 5316568"/>
                  <a:gd name="connsiteX127" fmla="*/ 4622974 w 8126844"/>
                  <a:gd name="connsiteY127" fmla="*/ 3729815 h 5316568"/>
                  <a:gd name="connsiteX128" fmla="*/ 4555739 w 8126844"/>
                  <a:gd name="connsiteY128" fmla="*/ 3635685 h 5316568"/>
                  <a:gd name="connsiteX129" fmla="*/ 4031304 w 8126844"/>
                  <a:gd name="connsiteY129" fmla="*/ 3676027 h 5316568"/>
                  <a:gd name="connsiteX130" fmla="*/ 3600998 w 8126844"/>
                  <a:gd name="connsiteY130" fmla="*/ 3689474 h 5316568"/>
                  <a:gd name="connsiteX131" fmla="*/ 3278268 w 8126844"/>
                  <a:gd name="connsiteY131" fmla="*/ 3649132 h 5316568"/>
                  <a:gd name="connsiteX132" fmla="*/ 3237927 w 8126844"/>
                  <a:gd name="connsiteY132" fmla="*/ 3581897 h 5316568"/>
                  <a:gd name="connsiteX133" fmla="*/ 3291716 w 8126844"/>
                  <a:gd name="connsiteY133" fmla="*/ 3447427 h 5316568"/>
                  <a:gd name="connsiteX134" fmla="*/ 3587551 w 8126844"/>
                  <a:gd name="connsiteY134" fmla="*/ 3474321 h 5316568"/>
                  <a:gd name="connsiteX135" fmla="*/ 3883386 w 8126844"/>
                  <a:gd name="connsiteY135" fmla="*/ 3474321 h 5316568"/>
                  <a:gd name="connsiteX136" fmla="*/ 3964068 w 8126844"/>
                  <a:gd name="connsiteY136" fmla="*/ 3407085 h 5316568"/>
                  <a:gd name="connsiteX137" fmla="*/ 3883386 w 8126844"/>
                  <a:gd name="connsiteY137" fmla="*/ 3286062 h 5316568"/>
                  <a:gd name="connsiteX138" fmla="*/ 3412739 w 8126844"/>
                  <a:gd name="connsiteY138" fmla="*/ 3259168 h 5316568"/>
                  <a:gd name="connsiteX139" fmla="*/ 3049668 w 8126844"/>
                  <a:gd name="connsiteY139" fmla="*/ 3205380 h 5316568"/>
                  <a:gd name="connsiteX140" fmla="*/ 2740386 w 8126844"/>
                  <a:gd name="connsiteY140" fmla="*/ 3138144 h 5316568"/>
                  <a:gd name="connsiteX141" fmla="*/ 2457998 w 8126844"/>
                  <a:gd name="connsiteY141" fmla="*/ 3057462 h 5316568"/>
                  <a:gd name="connsiteX142" fmla="*/ 2242845 w 8126844"/>
                  <a:gd name="connsiteY142" fmla="*/ 3003674 h 5316568"/>
                  <a:gd name="connsiteX143" fmla="*/ 2162163 w 8126844"/>
                  <a:gd name="connsiteY143" fmla="*/ 3165038 h 5316568"/>
                  <a:gd name="connsiteX144" fmla="*/ 2336974 w 8126844"/>
                  <a:gd name="connsiteY144" fmla="*/ 3339850 h 5316568"/>
                  <a:gd name="connsiteX145" fmla="*/ 2713492 w 8126844"/>
                  <a:gd name="connsiteY145" fmla="*/ 3393638 h 5316568"/>
                  <a:gd name="connsiteX146" fmla="*/ 2874857 w 8126844"/>
                  <a:gd name="connsiteY146" fmla="*/ 3447427 h 5316568"/>
                  <a:gd name="connsiteX147" fmla="*/ 2874857 w 8126844"/>
                  <a:gd name="connsiteY147" fmla="*/ 3595344 h 5316568"/>
                  <a:gd name="connsiteX148" fmla="*/ 2605916 w 8126844"/>
                  <a:gd name="connsiteY148" fmla="*/ 3568450 h 5316568"/>
                  <a:gd name="connsiteX149" fmla="*/ 2000798 w 8126844"/>
                  <a:gd name="connsiteY149" fmla="*/ 3447427 h 5316568"/>
                  <a:gd name="connsiteX150" fmla="*/ 1583939 w 8126844"/>
                  <a:gd name="connsiteY150" fmla="*/ 3299509 h 5316568"/>
                  <a:gd name="connsiteX151" fmla="*/ 1409127 w 8126844"/>
                  <a:gd name="connsiteY151" fmla="*/ 3312956 h 5316568"/>
                  <a:gd name="connsiteX152" fmla="*/ 1368786 w 8126844"/>
                  <a:gd name="connsiteY152" fmla="*/ 3487768 h 5316568"/>
                  <a:gd name="connsiteX153" fmla="*/ 1799092 w 8126844"/>
                  <a:gd name="connsiteY153" fmla="*/ 3622238 h 5316568"/>
                  <a:gd name="connsiteX154" fmla="*/ 2256292 w 8126844"/>
                  <a:gd name="connsiteY154" fmla="*/ 3783603 h 5316568"/>
                  <a:gd name="connsiteX155" fmla="*/ 2390763 w 8126844"/>
                  <a:gd name="connsiteY155" fmla="*/ 3891180 h 5316568"/>
                  <a:gd name="connsiteX156" fmla="*/ 2094927 w 8126844"/>
                  <a:gd name="connsiteY156" fmla="*/ 3958415 h 5316568"/>
                  <a:gd name="connsiteX157" fmla="*/ 1557045 w 8126844"/>
                  <a:gd name="connsiteY157" fmla="*/ 3783603 h 5316568"/>
                  <a:gd name="connsiteX158" fmla="*/ 965374 w 8126844"/>
                  <a:gd name="connsiteY158" fmla="*/ 3555003 h 5316568"/>
                  <a:gd name="connsiteX159" fmla="*/ 481280 w 8126844"/>
                  <a:gd name="connsiteY159" fmla="*/ 3339850 h 5316568"/>
                  <a:gd name="connsiteX160" fmla="*/ 198892 w 8126844"/>
                  <a:gd name="connsiteY160" fmla="*/ 3232274 h 5316568"/>
                  <a:gd name="connsiteX161" fmla="*/ 131657 w 8126844"/>
                  <a:gd name="connsiteY161" fmla="*/ 3138144 h 5316568"/>
                  <a:gd name="connsiteX162" fmla="*/ 279574 w 8126844"/>
                  <a:gd name="connsiteY162" fmla="*/ 3044015 h 5316568"/>
                  <a:gd name="connsiteX163" fmla="*/ 642645 w 8126844"/>
                  <a:gd name="connsiteY163" fmla="*/ 3218827 h 5316568"/>
                  <a:gd name="connsiteX164" fmla="*/ 1113292 w 8126844"/>
                  <a:gd name="connsiteY164" fmla="*/ 3366744 h 5316568"/>
                  <a:gd name="connsiteX165" fmla="*/ 1153633 w 8126844"/>
                  <a:gd name="connsiteY165" fmla="*/ 3191932 h 5316568"/>
                  <a:gd name="connsiteX166" fmla="*/ 1032610 w 8126844"/>
                  <a:gd name="connsiteY166" fmla="*/ 3030568 h 5316568"/>
                  <a:gd name="connsiteX167" fmla="*/ 535068 w 8126844"/>
                  <a:gd name="connsiteY167" fmla="*/ 2882650 h 5316568"/>
                  <a:gd name="connsiteX168" fmla="*/ 198892 w 8126844"/>
                  <a:gd name="connsiteY168" fmla="*/ 2640603 h 5316568"/>
                  <a:gd name="connsiteX169" fmla="*/ 10633 w 8126844"/>
                  <a:gd name="connsiteY169" fmla="*/ 2479238 h 5316568"/>
                  <a:gd name="connsiteX170" fmla="*/ 50974 w 8126844"/>
                  <a:gd name="connsiteY170" fmla="*/ 2344768 h 5316568"/>
                  <a:gd name="connsiteX171" fmla="*/ 279574 w 8126844"/>
                  <a:gd name="connsiteY171" fmla="*/ 2425450 h 5316568"/>
                  <a:gd name="connsiteX172" fmla="*/ 1019163 w 8126844"/>
                  <a:gd name="connsiteY172" fmla="*/ 2828862 h 5316568"/>
                  <a:gd name="connsiteX173" fmla="*/ 1462916 w 8126844"/>
                  <a:gd name="connsiteY173" fmla="*/ 3070909 h 5316568"/>
                  <a:gd name="connsiteX174" fmla="*/ 1799092 w 8126844"/>
                  <a:gd name="connsiteY174" fmla="*/ 3165038 h 5316568"/>
                  <a:gd name="connsiteX175" fmla="*/ 1973904 w 8126844"/>
                  <a:gd name="connsiteY175" fmla="*/ 3097803 h 5316568"/>
                  <a:gd name="connsiteX176" fmla="*/ 1960457 w 8126844"/>
                  <a:gd name="connsiteY176" fmla="*/ 2855756 h 5316568"/>
                  <a:gd name="connsiteX177" fmla="*/ 1624280 w 8126844"/>
                  <a:gd name="connsiteY177" fmla="*/ 2748180 h 5316568"/>
                  <a:gd name="connsiteX178" fmla="*/ 1288104 w 8126844"/>
                  <a:gd name="connsiteY178" fmla="*/ 2600262 h 5316568"/>
                  <a:gd name="connsiteX179" fmla="*/ 1261210 w 8126844"/>
                  <a:gd name="connsiteY179" fmla="*/ 2465791 h 5316568"/>
                  <a:gd name="connsiteX180" fmla="*/ 1462916 w 8126844"/>
                  <a:gd name="connsiteY180" fmla="*/ 2465791 h 5316568"/>
                  <a:gd name="connsiteX181" fmla="*/ 1691516 w 8126844"/>
                  <a:gd name="connsiteY181" fmla="*/ 2546474 h 5316568"/>
                  <a:gd name="connsiteX182" fmla="*/ 1758751 w 8126844"/>
                  <a:gd name="connsiteY182" fmla="*/ 2331321 h 5316568"/>
                  <a:gd name="connsiteX183" fmla="*/ 1597386 w 8126844"/>
                  <a:gd name="connsiteY183" fmla="*/ 2156509 h 5316568"/>
                  <a:gd name="connsiteX184" fmla="*/ 1153633 w 8126844"/>
                  <a:gd name="connsiteY184" fmla="*/ 1968250 h 5316568"/>
                  <a:gd name="connsiteX185" fmla="*/ 871245 w 8126844"/>
                  <a:gd name="connsiteY185" fmla="*/ 1779991 h 5316568"/>
                  <a:gd name="connsiteX186" fmla="*/ 750221 w 8126844"/>
                  <a:gd name="connsiteY186" fmla="*/ 1645521 h 5316568"/>
                  <a:gd name="connsiteX187" fmla="*/ 844351 w 8126844"/>
                  <a:gd name="connsiteY187" fmla="*/ 1524497 h 5316568"/>
                  <a:gd name="connsiteX188" fmla="*/ 1328445 w 8126844"/>
                  <a:gd name="connsiteY188" fmla="*/ 1739650 h 5316568"/>
                  <a:gd name="connsiteX189" fmla="*/ 1606671 w 8126844"/>
                  <a:gd name="connsiteY189" fmla="*/ 1886069 h 5316568"/>
                  <a:gd name="connsiteX190" fmla="*/ 1720260 w 8126844"/>
                  <a:gd name="connsiteY190" fmla="*/ 1607230 h 5316568"/>
                  <a:gd name="connsiteX191" fmla="*/ 1772079 w 8126844"/>
                  <a:gd name="connsiteY191" fmla="*/ 1423805 h 5316568"/>
                  <a:gd name="connsiteX192" fmla="*/ 1693720 w 8126844"/>
                  <a:gd name="connsiteY192" fmla="*/ 1251776 h 5316568"/>
                  <a:gd name="connsiteX193" fmla="*/ 2176456 w 8126844"/>
                  <a:gd name="connsiteY193" fmla="*/ 1564624 h 5316568"/>
                  <a:gd name="connsiteX194" fmla="*/ 1984049 w 8126844"/>
                  <a:gd name="connsiteY194" fmla="*/ 1542216 h 5316568"/>
                  <a:gd name="connsiteX195" fmla="*/ 1894130 w 8126844"/>
                  <a:gd name="connsiteY195" fmla="*/ 167993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719129 w 8126844"/>
                  <a:gd name="connsiteY208" fmla="*/ 1738139 h 5316568"/>
                  <a:gd name="connsiteX209" fmla="*/ 4519556 w 8126844"/>
                  <a:gd name="connsiteY209" fmla="*/ 1743091 h 5316568"/>
                  <a:gd name="connsiteX0" fmla="*/ 5076343 w 8126844"/>
                  <a:gd name="connsiteY0" fmla="*/ 1917812 h 5701145"/>
                  <a:gd name="connsiteX1" fmla="*/ 4866197 w 8126844"/>
                  <a:gd name="connsiteY1" fmla="*/ 2036652 h 5701145"/>
                  <a:gd name="connsiteX2" fmla="*/ 4959151 w 8126844"/>
                  <a:gd name="connsiteY2" fmla="*/ 2245251 h 5701145"/>
                  <a:gd name="connsiteX3" fmla="*/ 5402904 w 8126844"/>
                  <a:gd name="connsiteY3" fmla="*/ 2083886 h 5701145"/>
                  <a:gd name="connsiteX4" fmla="*/ 6478668 w 8126844"/>
                  <a:gd name="connsiteY4" fmla="*/ 1371192 h 5701145"/>
                  <a:gd name="connsiteX5" fmla="*/ 6767262 w 8126844"/>
                  <a:gd name="connsiteY5" fmla="*/ 22080 h 5701145"/>
                  <a:gd name="connsiteX6" fmla="*/ 7177916 w 8126844"/>
                  <a:gd name="connsiteY6" fmla="*/ 524027 h 5701145"/>
                  <a:gd name="connsiteX7" fmla="*/ 7352727 w 8126844"/>
                  <a:gd name="connsiteY7" fmla="*/ 403004 h 5701145"/>
                  <a:gd name="connsiteX8" fmla="*/ 7460304 w 8126844"/>
                  <a:gd name="connsiteY8" fmla="*/ 712286 h 5701145"/>
                  <a:gd name="connsiteX9" fmla="*/ 7137574 w 8126844"/>
                  <a:gd name="connsiteY9" fmla="*/ 1142592 h 5701145"/>
                  <a:gd name="connsiteX10" fmla="*/ 7056892 w 8126844"/>
                  <a:gd name="connsiteY10" fmla="*/ 1317404 h 5701145"/>
                  <a:gd name="connsiteX11" fmla="*/ 7177916 w 8126844"/>
                  <a:gd name="connsiteY11" fmla="*/ 1424980 h 5701145"/>
                  <a:gd name="connsiteX12" fmla="*/ 7406516 w 8126844"/>
                  <a:gd name="connsiteY12" fmla="*/ 1196380 h 5701145"/>
                  <a:gd name="connsiteX13" fmla="*/ 7540986 w 8126844"/>
                  <a:gd name="connsiteY13" fmla="*/ 1196380 h 5701145"/>
                  <a:gd name="connsiteX14" fmla="*/ 7554433 w 8126844"/>
                  <a:gd name="connsiteY14" fmla="*/ 1424980 h 5701145"/>
                  <a:gd name="connsiteX15" fmla="*/ 6976210 w 8126844"/>
                  <a:gd name="connsiteY15" fmla="*/ 2016651 h 5701145"/>
                  <a:gd name="connsiteX16" fmla="*/ 6276963 w 8126844"/>
                  <a:gd name="connsiteY16" fmla="*/ 2567980 h 5701145"/>
                  <a:gd name="connsiteX17" fmla="*/ 5860104 w 8126844"/>
                  <a:gd name="connsiteY17" fmla="*/ 2769686 h 5701145"/>
                  <a:gd name="connsiteX18" fmla="*/ 5658398 w 8126844"/>
                  <a:gd name="connsiteY18" fmla="*/ 2836921 h 5701145"/>
                  <a:gd name="connsiteX19" fmla="*/ 5550821 w 8126844"/>
                  <a:gd name="connsiteY19" fmla="*/ 2756239 h 5701145"/>
                  <a:gd name="connsiteX20" fmla="*/ 5644951 w 8126844"/>
                  <a:gd name="connsiteY20" fmla="*/ 2554533 h 5701145"/>
                  <a:gd name="connsiteX21" fmla="*/ 5913892 w 8126844"/>
                  <a:gd name="connsiteY21" fmla="*/ 2500745 h 5701145"/>
                  <a:gd name="connsiteX22" fmla="*/ 5752527 w 8126844"/>
                  <a:gd name="connsiteY22" fmla="*/ 2191462 h 5701145"/>
                  <a:gd name="connsiteX23" fmla="*/ 5362563 w 8126844"/>
                  <a:gd name="connsiteY23" fmla="*/ 2339380 h 5701145"/>
                  <a:gd name="connsiteX24" fmla="*/ 4663316 w 8126844"/>
                  <a:gd name="connsiteY24" fmla="*/ 2621768 h 5701145"/>
                  <a:gd name="connsiteX25" fmla="*/ 4649868 w 8126844"/>
                  <a:gd name="connsiteY25" fmla="*/ 2796580 h 5701145"/>
                  <a:gd name="connsiteX26" fmla="*/ 4703657 w 8126844"/>
                  <a:gd name="connsiteY26" fmla="*/ 2904157 h 5701145"/>
                  <a:gd name="connsiteX27" fmla="*/ 5066727 w 8126844"/>
                  <a:gd name="connsiteY27" fmla="*/ 2769686 h 5701145"/>
                  <a:gd name="connsiteX28" fmla="*/ 5322221 w 8126844"/>
                  <a:gd name="connsiteY28" fmla="*/ 2715898 h 5701145"/>
                  <a:gd name="connsiteX29" fmla="*/ 5349116 w 8126844"/>
                  <a:gd name="connsiteY29" fmla="*/ 2850368 h 5701145"/>
                  <a:gd name="connsiteX30" fmla="*/ 4784339 w 8126844"/>
                  <a:gd name="connsiteY30" fmla="*/ 3065521 h 5701145"/>
                  <a:gd name="connsiteX31" fmla="*/ 4098539 w 8126844"/>
                  <a:gd name="connsiteY31" fmla="*/ 3199992 h 5701145"/>
                  <a:gd name="connsiteX32" fmla="*/ 2740386 w 8126844"/>
                  <a:gd name="connsiteY32" fmla="*/ 3065521 h 5701145"/>
                  <a:gd name="connsiteX33" fmla="*/ 2202504 w 8126844"/>
                  <a:gd name="connsiteY33" fmla="*/ 2863815 h 5701145"/>
                  <a:gd name="connsiteX34" fmla="*/ 2027692 w 8126844"/>
                  <a:gd name="connsiteY34" fmla="*/ 2810027 h 5701145"/>
                  <a:gd name="connsiteX35" fmla="*/ 1960457 w 8126844"/>
                  <a:gd name="connsiteY35" fmla="*/ 2957945 h 5701145"/>
                  <a:gd name="connsiteX36" fmla="*/ 2390763 w 8126844"/>
                  <a:gd name="connsiteY36" fmla="*/ 3186545 h 5701145"/>
                  <a:gd name="connsiteX37" fmla="*/ 3372398 w 8126844"/>
                  <a:gd name="connsiteY37" fmla="*/ 3428592 h 5701145"/>
                  <a:gd name="connsiteX38" fmla="*/ 4125433 w 8126844"/>
                  <a:gd name="connsiteY38" fmla="*/ 3428592 h 5701145"/>
                  <a:gd name="connsiteX39" fmla="*/ 4757445 w 8126844"/>
                  <a:gd name="connsiteY39" fmla="*/ 3401698 h 5701145"/>
                  <a:gd name="connsiteX40" fmla="*/ 4918810 w 8126844"/>
                  <a:gd name="connsiteY40" fmla="*/ 3442039 h 5701145"/>
                  <a:gd name="connsiteX41" fmla="*/ 4811233 w 8126844"/>
                  <a:gd name="connsiteY41" fmla="*/ 3603404 h 5701145"/>
                  <a:gd name="connsiteX42" fmla="*/ 4286798 w 8126844"/>
                  <a:gd name="connsiteY42" fmla="*/ 3670639 h 5701145"/>
                  <a:gd name="connsiteX43" fmla="*/ 4219563 w 8126844"/>
                  <a:gd name="connsiteY43" fmla="*/ 3805109 h 5701145"/>
                  <a:gd name="connsiteX44" fmla="*/ 4555739 w 8126844"/>
                  <a:gd name="connsiteY44" fmla="*/ 3858898 h 5701145"/>
                  <a:gd name="connsiteX45" fmla="*/ 5241539 w 8126844"/>
                  <a:gd name="connsiteY45" fmla="*/ 3670639 h 5701145"/>
                  <a:gd name="connsiteX46" fmla="*/ 5523927 w 8126844"/>
                  <a:gd name="connsiteY46" fmla="*/ 3536168 h 5701145"/>
                  <a:gd name="connsiteX47" fmla="*/ 5618057 w 8126844"/>
                  <a:gd name="connsiteY47" fmla="*/ 3428592 h 5701145"/>
                  <a:gd name="connsiteX48" fmla="*/ 5402904 w 8126844"/>
                  <a:gd name="connsiteY48" fmla="*/ 3415145 h 5701145"/>
                  <a:gd name="connsiteX49" fmla="*/ 5214645 w 8126844"/>
                  <a:gd name="connsiteY49" fmla="*/ 3307568 h 5701145"/>
                  <a:gd name="connsiteX50" fmla="*/ 5241539 w 8126844"/>
                  <a:gd name="connsiteY50" fmla="*/ 3186545 h 5701145"/>
                  <a:gd name="connsiteX51" fmla="*/ 5537374 w 8126844"/>
                  <a:gd name="connsiteY51" fmla="*/ 3146204 h 5701145"/>
                  <a:gd name="connsiteX52" fmla="*/ 6196280 w 8126844"/>
                  <a:gd name="connsiteY52" fmla="*/ 2890709 h 5701145"/>
                  <a:gd name="connsiteX53" fmla="*/ 6747610 w 8126844"/>
                  <a:gd name="connsiteY53" fmla="*/ 2554533 h 5701145"/>
                  <a:gd name="connsiteX54" fmla="*/ 7218257 w 8126844"/>
                  <a:gd name="connsiteY54" fmla="*/ 2110780 h 5701145"/>
                  <a:gd name="connsiteX55" fmla="*/ 7433410 w 8126844"/>
                  <a:gd name="connsiteY55" fmla="*/ 1935968 h 5701145"/>
                  <a:gd name="connsiteX56" fmla="*/ 7567880 w 8126844"/>
                  <a:gd name="connsiteY56" fmla="*/ 1962862 h 5701145"/>
                  <a:gd name="connsiteX57" fmla="*/ 7514092 w 8126844"/>
                  <a:gd name="connsiteY57" fmla="*/ 2164568 h 5701145"/>
                  <a:gd name="connsiteX58" fmla="*/ 7097233 w 8126844"/>
                  <a:gd name="connsiteY58" fmla="*/ 2594874 h 5701145"/>
                  <a:gd name="connsiteX59" fmla="*/ 6451774 w 8126844"/>
                  <a:gd name="connsiteY59" fmla="*/ 3011733 h 5701145"/>
                  <a:gd name="connsiteX60" fmla="*/ 6088704 w 8126844"/>
                  <a:gd name="connsiteY60" fmla="*/ 3199992 h 5701145"/>
                  <a:gd name="connsiteX61" fmla="*/ 5981127 w 8126844"/>
                  <a:gd name="connsiteY61" fmla="*/ 3334462 h 5701145"/>
                  <a:gd name="connsiteX62" fmla="*/ 6021468 w 8126844"/>
                  <a:gd name="connsiteY62" fmla="*/ 3536168 h 5701145"/>
                  <a:gd name="connsiteX63" fmla="*/ 6115598 w 8126844"/>
                  <a:gd name="connsiteY63" fmla="*/ 3684086 h 5701145"/>
                  <a:gd name="connsiteX64" fmla="*/ 6734163 w 8126844"/>
                  <a:gd name="connsiteY64" fmla="*/ 3509274 h 5701145"/>
                  <a:gd name="connsiteX65" fmla="*/ 7419963 w 8126844"/>
                  <a:gd name="connsiteY65" fmla="*/ 3078968 h 5701145"/>
                  <a:gd name="connsiteX66" fmla="*/ 7850268 w 8126844"/>
                  <a:gd name="connsiteY66" fmla="*/ 2756239 h 5701145"/>
                  <a:gd name="connsiteX67" fmla="*/ 8065421 w 8126844"/>
                  <a:gd name="connsiteY67" fmla="*/ 2648662 h 5701145"/>
                  <a:gd name="connsiteX68" fmla="*/ 8105763 w 8126844"/>
                  <a:gd name="connsiteY68" fmla="*/ 2810027 h 5701145"/>
                  <a:gd name="connsiteX69" fmla="*/ 7769586 w 8126844"/>
                  <a:gd name="connsiteY69" fmla="*/ 3146204 h 5701145"/>
                  <a:gd name="connsiteX70" fmla="*/ 6707268 w 8126844"/>
                  <a:gd name="connsiteY70" fmla="*/ 3724427 h 5701145"/>
                  <a:gd name="connsiteX71" fmla="*/ 6129045 w 8126844"/>
                  <a:gd name="connsiteY71" fmla="*/ 3993368 h 5701145"/>
                  <a:gd name="connsiteX72" fmla="*/ 5833210 w 8126844"/>
                  <a:gd name="connsiteY72" fmla="*/ 4033709 h 5701145"/>
                  <a:gd name="connsiteX73" fmla="*/ 5712186 w 8126844"/>
                  <a:gd name="connsiteY73" fmla="*/ 4074051 h 5701145"/>
                  <a:gd name="connsiteX74" fmla="*/ 5658398 w 8126844"/>
                  <a:gd name="connsiteY74" fmla="*/ 3926133 h 5701145"/>
                  <a:gd name="connsiteX75" fmla="*/ 5779421 w 8126844"/>
                  <a:gd name="connsiteY75" fmla="*/ 3818557 h 5701145"/>
                  <a:gd name="connsiteX76" fmla="*/ 5779421 w 8126844"/>
                  <a:gd name="connsiteY76" fmla="*/ 3724427 h 5701145"/>
                  <a:gd name="connsiteX77" fmla="*/ 5497033 w 8126844"/>
                  <a:gd name="connsiteY77" fmla="*/ 3845451 h 5701145"/>
                  <a:gd name="connsiteX78" fmla="*/ 5039833 w 8126844"/>
                  <a:gd name="connsiteY78" fmla="*/ 3979921 h 5701145"/>
                  <a:gd name="connsiteX79" fmla="*/ 4865021 w 8126844"/>
                  <a:gd name="connsiteY79" fmla="*/ 4060604 h 5701145"/>
                  <a:gd name="connsiteX80" fmla="*/ 4905363 w 8126844"/>
                  <a:gd name="connsiteY80" fmla="*/ 4154733 h 5701145"/>
                  <a:gd name="connsiteX81" fmla="*/ 5160857 w 8126844"/>
                  <a:gd name="connsiteY81" fmla="*/ 4127839 h 5701145"/>
                  <a:gd name="connsiteX82" fmla="*/ 5187751 w 8126844"/>
                  <a:gd name="connsiteY82" fmla="*/ 4262309 h 5701145"/>
                  <a:gd name="connsiteX83" fmla="*/ 4878468 w 8126844"/>
                  <a:gd name="connsiteY83" fmla="*/ 4356439 h 5701145"/>
                  <a:gd name="connsiteX84" fmla="*/ 4891916 w 8126844"/>
                  <a:gd name="connsiteY84" fmla="*/ 4504357 h 5701145"/>
                  <a:gd name="connsiteX85" fmla="*/ 5376010 w 8126844"/>
                  <a:gd name="connsiteY85" fmla="*/ 4396780 h 5701145"/>
                  <a:gd name="connsiteX86" fmla="*/ 5967680 w 8126844"/>
                  <a:gd name="connsiteY86" fmla="*/ 4248862 h 5701145"/>
                  <a:gd name="connsiteX87" fmla="*/ 6344198 w 8126844"/>
                  <a:gd name="connsiteY87" fmla="*/ 4047157 h 5701145"/>
                  <a:gd name="connsiteX88" fmla="*/ 6478668 w 8126844"/>
                  <a:gd name="connsiteY88" fmla="*/ 4047157 h 5701145"/>
                  <a:gd name="connsiteX89" fmla="*/ 6478668 w 8126844"/>
                  <a:gd name="connsiteY89" fmla="*/ 4235415 h 5701145"/>
                  <a:gd name="connsiteX90" fmla="*/ 5900445 w 8126844"/>
                  <a:gd name="connsiteY90" fmla="*/ 4423674 h 5701145"/>
                  <a:gd name="connsiteX91" fmla="*/ 5053280 w 8126844"/>
                  <a:gd name="connsiteY91" fmla="*/ 4665721 h 5701145"/>
                  <a:gd name="connsiteX92" fmla="*/ 4703657 w 8126844"/>
                  <a:gd name="connsiteY92" fmla="*/ 4759851 h 5701145"/>
                  <a:gd name="connsiteX93" fmla="*/ 4313692 w 8126844"/>
                  <a:gd name="connsiteY93" fmla="*/ 4827086 h 5701145"/>
                  <a:gd name="connsiteX94" fmla="*/ 4004410 w 8126844"/>
                  <a:gd name="connsiteY94" fmla="*/ 4867427 h 5701145"/>
                  <a:gd name="connsiteX95" fmla="*/ 3869939 w 8126844"/>
                  <a:gd name="connsiteY95" fmla="*/ 4746404 h 5701145"/>
                  <a:gd name="connsiteX96" fmla="*/ 3950621 w 8126844"/>
                  <a:gd name="connsiteY96" fmla="*/ 4638827 h 5701145"/>
                  <a:gd name="connsiteX97" fmla="*/ 4367480 w 8126844"/>
                  <a:gd name="connsiteY97" fmla="*/ 4558145 h 5701145"/>
                  <a:gd name="connsiteX98" fmla="*/ 4542292 w 8126844"/>
                  <a:gd name="connsiteY98" fmla="*/ 4490909 h 5701145"/>
                  <a:gd name="connsiteX99" fmla="*/ 4542292 w 8126844"/>
                  <a:gd name="connsiteY99" fmla="*/ 4356439 h 5701145"/>
                  <a:gd name="connsiteX100" fmla="*/ 4206116 w 8126844"/>
                  <a:gd name="connsiteY100" fmla="*/ 4356439 h 5701145"/>
                  <a:gd name="connsiteX101" fmla="*/ 3520316 w 8126844"/>
                  <a:gd name="connsiteY101" fmla="*/ 4437121 h 5701145"/>
                  <a:gd name="connsiteX102" fmla="*/ 3157245 w 8126844"/>
                  <a:gd name="connsiteY102" fmla="*/ 4464015 h 5701145"/>
                  <a:gd name="connsiteX103" fmla="*/ 3076563 w 8126844"/>
                  <a:gd name="connsiteY103" fmla="*/ 4585039 h 5701145"/>
                  <a:gd name="connsiteX104" fmla="*/ 3224480 w 8126844"/>
                  <a:gd name="connsiteY104" fmla="*/ 4652274 h 5701145"/>
                  <a:gd name="connsiteX105" fmla="*/ 3453080 w 8126844"/>
                  <a:gd name="connsiteY105" fmla="*/ 4679168 h 5701145"/>
                  <a:gd name="connsiteX106" fmla="*/ 3412739 w 8126844"/>
                  <a:gd name="connsiteY106" fmla="*/ 4786745 h 5701145"/>
                  <a:gd name="connsiteX107" fmla="*/ 2968986 w 8126844"/>
                  <a:gd name="connsiteY107" fmla="*/ 4840533 h 5701145"/>
                  <a:gd name="connsiteX108" fmla="*/ 2767280 w 8126844"/>
                  <a:gd name="connsiteY108" fmla="*/ 4853980 h 5701145"/>
                  <a:gd name="connsiteX109" fmla="*/ 2673151 w 8126844"/>
                  <a:gd name="connsiteY109" fmla="*/ 5055686 h 5701145"/>
                  <a:gd name="connsiteX110" fmla="*/ 2767280 w 8126844"/>
                  <a:gd name="connsiteY110" fmla="*/ 5418757 h 5701145"/>
                  <a:gd name="connsiteX111" fmla="*/ 2700045 w 8126844"/>
                  <a:gd name="connsiteY111" fmla="*/ 5620462 h 5701145"/>
                  <a:gd name="connsiteX112" fmla="*/ 2498339 w 8126844"/>
                  <a:gd name="connsiteY112" fmla="*/ 5701145 h 5701145"/>
                  <a:gd name="connsiteX113" fmla="*/ 2256292 w 8126844"/>
                  <a:gd name="connsiteY113" fmla="*/ 5620462 h 5701145"/>
                  <a:gd name="connsiteX114" fmla="*/ 2175610 w 8126844"/>
                  <a:gd name="connsiteY114" fmla="*/ 5364968 h 5701145"/>
                  <a:gd name="connsiteX115" fmla="*/ 2269739 w 8126844"/>
                  <a:gd name="connsiteY115" fmla="*/ 5136368 h 5701145"/>
                  <a:gd name="connsiteX116" fmla="*/ 2404210 w 8126844"/>
                  <a:gd name="connsiteY116" fmla="*/ 4975004 h 5701145"/>
                  <a:gd name="connsiteX117" fmla="*/ 2390763 w 8126844"/>
                  <a:gd name="connsiteY117" fmla="*/ 4827086 h 5701145"/>
                  <a:gd name="connsiteX118" fmla="*/ 2014245 w 8126844"/>
                  <a:gd name="connsiteY118" fmla="*/ 4692615 h 5701145"/>
                  <a:gd name="connsiteX119" fmla="*/ 2068033 w 8126844"/>
                  <a:gd name="connsiteY119" fmla="*/ 4585039 h 5701145"/>
                  <a:gd name="connsiteX120" fmla="*/ 2390763 w 8126844"/>
                  <a:gd name="connsiteY120" fmla="*/ 4585039 h 5701145"/>
                  <a:gd name="connsiteX121" fmla="*/ 2807621 w 8126844"/>
                  <a:gd name="connsiteY121" fmla="*/ 4585039 h 5701145"/>
                  <a:gd name="connsiteX122" fmla="*/ 2834516 w 8126844"/>
                  <a:gd name="connsiteY122" fmla="*/ 4450568 h 5701145"/>
                  <a:gd name="connsiteX123" fmla="*/ 2686598 w 8126844"/>
                  <a:gd name="connsiteY123" fmla="*/ 4396780 h 5701145"/>
                  <a:gd name="connsiteX124" fmla="*/ 2780727 w 8126844"/>
                  <a:gd name="connsiteY124" fmla="*/ 4248862 h 5701145"/>
                  <a:gd name="connsiteX125" fmla="*/ 3211033 w 8126844"/>
                  <a:gd name="connsiteY125" fmla="*/ 4289204 h 5701145"/>
                  <a:gd name="connsiteX126" fmla="*/ 3775810 w 8126844"/>
                  <a:gd name="connsiteY126" fmla="*/ 4262309 h 5701145"/>
                  <a:gd name="connsiteX127" fmla="*/ 4380927 w 8126844"/>
                  <a:gd name="connsiteY127" fmla="*/ 4168180 h 5701145"/>
                  <a:gd name="connsiteX128" fmla="*/ 4622974 w 8126844"/>
                  <a:gd name="connsiteY128" fmla="*/ 4114392 h 5701145"/>
                  <a:gd name="connsiteX129" fmla="*/ 4555739 w 8126844"/>
                  <a:gd name="connsiteY129" fmla="*/ 4020262 h 5701145"/>
                  <a:gd name="connsiteX130" fmla="*/ 4031304 w 8126844"/>
                  <a:gd name="connsiteY130" fmla="*/ 4060604 h 5701145"/>
                  <a:gd name="connsiteX131" fmla="*/ 3600998 w 8126844"/>
                  <a:gd name="connsiteY131" fmla="*/ 4074051 h 5701145"/>
                  <a:gd name="connsiteX132" fmla="*/ 3278268 w 8126844"/>
                  <a:gd name="connsiteY132" fmla="*/ 4033709 h 5701145"/>
                  <a:gd name="connsiteX133" fmla="*/ 3237927 w 8126844"/>
                  <a:gd name="connsiteY133" fmla="*/ 3966474 h 5701145"/>
                  <a:gd name="connsiteX134" fmla="*/ 3291716 w 8126844"/>
                  <a:gd name="connsiteY134" fmla="*/ 3832004 h 5701145"/>
                  <a:gd name="connsiteX135" fmla="*/ 3587551 w 8126844"/>
                  <a:gd name="connsiteY135" fmla="*/ 3858898 h 5701145"/>
                  <a:gd name="connsiteX136" fmla="*/ 3883386 w 8126844"/>
                  <a:gd name="connsiteY136" fmla="*/ 3858898 h 5701145"/>
                  <a:gd name="connsiteX137" fmla="*/ 3964068 w 8126844"/>
                  <a:gd name="connsiteY137" fmla="*/ 3791662 h 5701145"/>
                  <a:gd name="connsiteX138" fmla="*/ 3883386 w 8126844"/>
                  <a:gd name="connsiteY138" fmla="*/ 3670639 h 5701145"/>
                  <a:gd name="connsiteX139" fmla="*/ 3412739 w 8126844"/>
                  <a:gd name="connsiteY139" fmla="*/ 3643745 h 5701145"/>
                  <a:gd name="connsiteX140" fmla="*/ 3049668 w 8126844"/>
                  <a:gd name="connsiteY140" fmla="*/ 3589957 h 5701145"/>
                  <a:gd name="connsiteX141" fmla="*/ 2740386 w 8126844"/>
                  <a:gd name="connsiteY141" fmla="*/ 3522721 h 5701145"/>
                  <a:gd name="connsiteX142" fmla="*/ 2457998 w 8126844"/>
                  <a:gd name="connsiteY142" fmla="*/ 3442039 h 5701145"/>
                  <a:gd name="connsiteX143" fmla="*/ 2242845 w 8126844"/>
                  <a:gd name="connsiteY143" fmla="*/ 3388251 h 5701145"/>
                  <a:gd name="connsiteX144" fmla="*/ 2162163 w 8126844"/>
                  <a:gd name="connsiteY144" fmla="*/ 3549615 h 5701145"/>
                  <a:gd name="connsiteX145" fmla="*/ 2336974 w 8126844"/>
                  <a:gd name="connsiteY145" fmla="*/ 3724427 h 5701145"/>
                  <a:gd name="connsiteX146" fmla="*/ 2713492 w 8126844"/>
                  <a:gd name="connsiteY146" fmla="*/ 3778215 h 5701145"/>
                  <a:gd name="connsiteX147" fmla="*/ 2874857 w 8126844"/>
                  <a:gd name="connsiteY147" fmla="*/ 3832004 h 5701145"/>
                  <a:gd name="connsiteX148" fmla="*/ 2874857 w 8126844"/>
                  <a:gd name="connsiteY148" fmla="*/ 3979921 h 5701145"/>
                  <a:gd name="connsiteX149" fmla="*/ 2605916 w 8126844"/>
                  <a:gd name="connsiteY149" fmla="*/ 3953027 h 5701145"/>
                  <a:gd name="connsiteX150" fmla="*/ 2000798 w 8126844"/>
                  <a:gd name="connsiteY150" fmla="*/ 3832004 h 5701145"/>
                  <a:gd name="connsiteX151" fmla="*/ 1583939 w 8126844"/>
                  <a:gd name="connsiteY151" fmla="*/ 3684086 h 5701145"/>
                  <a:gd name="connsiteX152" fmla="*/ 1409127 w 8126844"/>
                  <a:gd name="connsiteY152" fmla="*/ 3697533 h 5701145"/>
                  <a:gd name="connsiteX153" fmla="*/ 1368786 w 8126844"/>
                  <a:gd name="connsiteY153" fmla="*/ 3872345 h 5701145"/>
                  <a:gd name="connsiteX154" fmla="*/ 1799092 w 8126844"/>
                  <a:gd name="connsiteY154" fmla="*/ 4006815 h 5701145"/>
                  <a:gd name="connsiteX155" fmla="*/ 2256292 w 8126844"/>
                  <a:gd name="connsiteY155" fmla="*/ 4168180 h 5701145"/>
                  <a:gd name="connsiteX156" fmla="*/ 2390763 w 8126844"/>
                  <a:gd name="connsiteY156" fmla="*/ 4275757 h 5701145"/>
                  <a:gd name="connsiteX157" fmla="*/ 2094927 w 8126844"/>
                  <a:gd name="connsiteY157" fmla="*/ 4342992 h 5701145"/>
                  <a:gd name="connsiteX158" fmla="*/ 1557045 w 8126844"/>
                  <a:gd name="connsiteY158" fmla="*/ 4168180 h 5701145"/>
                  <a:gd name="connsiteX159" fmla="*/ 965374 w 8126844"/>
                  <a:gd name="connsiteY159" fmla="*/ 3939580 h 5701145"/>
                  <a:gd name="connsiteX160" fmla="*/ 481280 w 8126844"/>
                  <a:gd name="connsiteY160" fmla="*/ 3724427 h 5701145"/>
                  <a:gd name="connsiteX161" fmla="*/ 198892 w 8126844"/>
                  <a:gd name="connsiteY161" fmla="*/ 3616851 h 5701145"/>
                  <a:gd name="connsiteX162" fmla="*/ 131657 w 8126844"/>
                  <a:gd name="connsiteY162" fmla="*/ 3522721 h 5701145"/>
                  <a:gd name="connsiteX163" fmla="*/ 279574 w 8126844"/>
                  <a:gd name="connsiteY163" fmla="*/ 3428592 h 5701145"/>
                  <a:gd name="connsiteX164" fmla="*/ 642645 w 8126844"/>
                  <a:gd name="connsiteY164" fmla="*/ 3603404 h 5701145"/>
                  <a:gd name="connsiteX165" fmla="*/ 1113292 w 8126844"/>
                  <a:gd name="connsiteY165" fmla="*/ 3751321 h 5701145"/>
                  <a:gd name="connsiteX166" fmla="*/ 1153633 w 8126844"/>
                  <a:gd name="connsiteY166" fmla="*/ 3576509 h 5701145"/>
                  <a:gd name="connsiteX167" fmla="*/ 1032610 w 8126844"/>
                  <a:gd name="connsiteY167" fmla="*/ 3415145 h 5701145"/>
                  <a:gd name="connsiteX168" fmla="*/ 535068 w 8126844"/>
                  <a:gd name="connsiteY168" fmla="*/ 3267227 h 5701145"/>
                  <a:gd name="connsiteX169" fmla="*/ 198892 w 8126844"/>
                  <a:gd name="connsiteY169" fmla="*/ 3025180 h 5701145"/>
                  <a:gd name="connsiteX170" fmla="*/ 10633 w 8126844"/>
                  <a:gd name="connsiteY170" fmla="*/ 2863815 h 5701145"/>
                  <a:gd name="connsiteX171" fmla="*/ 50974 w 8126844"/>
                  <a:gd name="connsiteY171" fmla="*/ 2729345 h 5701145"/>
                  <a:gd name="connsiteX172" fmla="*/ 279574 w 8126844"/>
                  <a:gd name="connsiteY172" fmla="*/ 2810027 h 5701145"/>
                  <a:gd name="connsiteX173" fmla="*/ 1019163 w 8126844"/>
                  <a:gd name="connsiteY173" fmla="*/ 3213439 h 5701145"/>
                  <a:gd name="connsiteX174" fmla="*/ 1462916 w 8126844"/>
                  <a:gd name="connsiteY174" fmla="*/ 3455486 h 5701145"/>
                  <a:gd name="connsiteX175" fmla="*/ 1799092 w 8126844"/>
                  <a:gd name="connsiteY175" fmla="*/ 3549615 h 5701145"/>
                  <a:gd name="connsiteX176" fmla="*/ 1973904 w 8126844"/>
                  <a:gd name="connsiteY176" fmla="*/ 3482380 h 5701145"/>
                  <a:gd name="connsiteX177" fmla="*/ 1960457 w 8126844"/>
                  <a:gd name="connsiteY177" fmla="*/ 3240333 h 5701145"/>
                  <a:gd name="connsiteX178" fmla="*/ 1624280 w 8126844"/>
                  <a:gd name="connsiteY178" fmla="*/ 3132757 h 5701145"/>
                  <a:gd name="connsiteX179" fmla="*/ 1288104 w 8126844"/>
                  <a:gd name="connsiteY179" fmla="*/ 2984839 h 5701145"/>
                  <a:gd name="connsiteX180" fmla="*/ 1261210 w 8126844"/>
                  <a:gd name="connsiteY180" fmla="*/ 2850368 h 5701145"/>
                  <a:gd name="connsiteX181" fmla="*/ 1462916 w 8126844"/>
                  <a:gd name="connsiteY181" fmla="*/ 2850368 h 5701145"/>
                  <a:gd name="connsiteX182" fmla="*/ 1691516 w 8126844"/>
                  <a:gd name="connsiteY182" fmla="*/ 2931051 h 5701145"/>
                  <a:gd name="connsiteX183" fmla="*/ 1758751 w 8126844"/>
                  <a:gd name="connsiteY183" fmla="*/ 2715898 h 5701145"/>
                  <a:gd name="connsiteX184" fmla="*/ 1597386 w 8126844"/>
                  <a:gd name="connsiteY184" fmla="*/ 2541086 h 5701145"/>
                  <a:gd name="connsiteX185" fmla="*/ 1153633 w 8126844"/>
                  <a:gd name="connsiteY185" fmla="*/ 2352827 h 5701145"/>
                  <a:gd name="connsiteX186" fmla="*/ 871245 w 8126844"/>
                  <a:gd name="connsiteY186" fmla="*/ 2164568 h 5701145"/>
                  <a:gd name="connsiteX187" fmla="*/ 750221 w 8126844"/>
                  <a:gd name="connsiteY187" fmla="*/ 2030098 h 5701145"/>
                  <a:gd name="connsiteX188" fmla="*/ 844351 w 8126844"/>
                  <a:gd name="connsiteY188" fmla="*/ 1909074 h 5701145"/>
                  <a:gd name="connsiteX189" fmla="*/ 1328445 w 8126844"/>
                  <a:gd name="connsiteY189" fmla="*/ 2124227 h 5701145"/>
                  <a:gd name="connsiteX190" fmla="*/ 1606671 w 8126844"/>
                  <a:gd name="connsiteY190" fmla="*/ 2270646 h 5701145"/>
                  <a:gd name="connsiteX191" fmla="*/ 1720260 w 8126844"/>
                  <a:gd name="connsiteY191" fmla="*/ 1991807 h 5701145"/>
                  <a:gd name="connsiteX192" fmla="*/ 1772079 w 8126844"/>
                  <a:gd name="connsiteY192" fmla="*/ 1808382 h 5701145"/>
                  <a:gd name="connsiteX193" fmla="*/ 1693720 w 8126844"/>
                  <a:gd name="connsiteY193" fmla="*/ 1636353 h 5701145"/>
                  <a:gd name="connsiteX194" fmla="*/ 2176456 w 8126844"/>
                  <a:gd name="connsiteY194" fmla="*/ 1949201 h 5701145"/>
                  <a:gd name="connsiteX195" fmla="*/ 1984049 w 8126844"/>
                  <a:gd name="connsiteY195" fmla="*/ 1926793 h 5701145"/>
                  <a:gd name="connsiteX196" fmla="*/ 1894130 w 8126844"/>
                  <a:gd name="connsiteY196" fmla="*/ 2064511 h 5701145"/>
                  <a:gd name="connsiteX197" fmla="*/ 1879774 w 8126844"/>
                  <a:gd name="connsiteY197" fmla="*/ 2406615 h 5701145"/>
                  <a:gd name="connsiteX198" fmla="*/ 2390763 w 8126844"/>
                  <a:gd name="connsiteY198" fmla="*/ 2635215 h 5701145"/>
                  <a:gd name="connsiteX199" fmla="*/ 3157245 w 8126844"/>
                  <a:gd name="connsiteY199" fmla="*/ 2850368 h 5701145"/>
                  <a:gd name="connsiteX200" fmla="*/ 3708574 w 8126844"/>
                  <a:gd name="connsiteY200" fmla="*/ 2984839 h 5701145"/>
                  <a:gd name="connsiteX201" fmla="*/ 4165774 w 8126844"/>
                  <a:gd name="connsiteY201" fmla="*/ 2957945 h 5701145"/>
                  <a:gd name="connsiteX202" fmla="*/ 4394374 w 8126844"/>
                  <a:gd name="connsiteY202" fmla="*/ 2931051 h 5701145"/>
                  <a:gd name="connsiteX203" fmla="*/ 4407821 w 8126844"/>
                  <a:gd name="connsiteY203" fmla="*/ 2742792 h 5701145"/>
                  <a:gd name="connsiteX204" fmla="*/ 4192668 w 8126844"/>
                  <a:gd name="connsiteY204" fmla="*/ 2702451 h 5701145"/>
                  <a:gd name="connsiteX205" fmla="*/ 4031304 w 8126844"/>
                  <a:gd name="connsiteY205" fmla="*/ 2742792 h 5701145"/>
                  <a:gd name="connsiteX206" fmla="*/ 4031304 w 8126844"/>
                  <a:gd name="connsiteY206" fmla="*/ 2567980 h 5701145"/>
                  <a:gd name="connsiteX207" fmla="*/ 4448163 w 8126844"/>
                  <a:gd name="connsiteY207" fmla="*/ 2446957 h 5701145"/>
                  <a:gd name="connsiteX208" fmla="*/ 4703657 w 8126844"/>
                  <a:gd name="connsiteY208" fmla="*/ 2339380 h 5701145"/>
                  <a:gd name="connsiteX209" fmla="*/ 4719129 w 8126844"/>
                  <a:gd name="connsiteY209" fmla="*/ 2122716 h 5701145"/>
                  <a:gd name="connsiteX210" fmla="*/ 4519556 w 8126844"/>
                  <a:gd name="connsiteY210" fmla="*/ 2127668 h 5701145"/>
                  <a:gd name="connsiteX0" fmla="*/ 5076343 w 8126844"/>
                  <a:gd name="connsiteY0" fmla="*/ 1896145 h 5679478"/>
                  <a:gd name="connsiteX1" fmla="*/ 4866197 w 8126844"/>
                  <a:gd name="connsiteY1" fmla="*/ 2014985 h 5679478"/>
                  <a:gd name="connsiteX2" fmla="*/ 4959151 w 8126844"/>
                  <a:gd name="connsiteY2" fmla="*/ 2223584 h 5679478"/>
                  <a:gd name="connsiteX3" fmla="*/ 5402904 w 8126844"/>
                  <a:gd name="connsiteY3" fmla="*/ 2062219 h 5679478"/>
                  <a:gd name="connsiteX4" fmla="*/ 6478668 w 8126844"/>
                  <a:gd name="connsiteY4" fmla="*/ 1349525 h 5679478"/>
                  <a:gd name="connsiteX5" fmla="*/ 6941073 w 8126844"/>
                  <a:gd name="connsiteY5" fmla="*/ 738192 h 5679478"/>
                  <a:gd name="connsiteX6" fmla="*/ 6767262 w 8126844"/>
                  <a:gd name="connsiteY6" fmla="*/ 413 h 5679478"/>
                  <a:gd name="connsiteX7" fmla="*/ 7177916 w 8126844"/>
                  <a:gd name="connsiteY7" fmla="*/ 502360 h 5679478"/>
                  <a:gd name="connsiteX8" fmla="*/ 7352727 w 8126844"/>
                  <a:gd name="connsiteY8" fmla="*/ 381337 h 5679478"/>
                  <a:gd name="connsiteX9" fmla="*/ 7460304 w 8126844"/>
                  <a:gd name="connsiteY9" fmla="*/ 690619 h 5679478"/>
                  <a:gd name="connsiteX10" fmla="*/ 7137574 w 8126844"/>
                  <a:gd name="connsiteY10" fmla="*/ 1120925 h 5679478"/>
                  <a:gd name="connsiteX11" fmla="*/ 7056892 w 8126844"/>
                  <a:gd name="connsiteY11" fmla="*/ 1295737 h 5679478"/>
                  <a:gd name="connsiteX12" fmla="*/ 7177916 w 8126844"/>
                  <a:gd name="connsiteY12" fmla="*/ 1403313 h 5679478"/>
                  <a:gd name="connsiteX13" fmla="*/ 7406516 w 8126844"/>
                  <a:gd name="connsiteY13" fmla="*/ 1174713 h 5679478"/>
                  <a:gd name="connsiteX14" fmla="*/ 7540986 w 8126844"/>
                  <a:gd name="connsiteY14" fmla="*/ 1174713 h 5679478"/>
                  <a:gd name="connsiteX15" fmla="*/ 7554433 w 8126844"/>
                  <a:gd name="connsiteY15" fmla="*/ 1403313 h 5679478"/>
                  <a:gd name="connsiteX16" fmla="*/ 6976210 w 8126844"/>
                  <a:gd name="connsiteY16" fmla="*/ 1994984 h 5679478"/>
                  <a:gd name="connsiteX17" fmla="*/ 6276963 w 8126844"/>
                  <a:gd name="connsiteY17" fmla="*/ 2546313 h 5679478"/>
                  <a:gd name="connsiteX18" fmla="*/ 5860104 w 8126844"/>
                  <a:gd name="connsiteY18" fmla="*/ 2748019 h 5679478"/>
                  <a:gd name="connsiteX19" fmla="*/ 5658398 w 8126844"/>
                  <a:gd name="connsiteY19" fmla="*/ 2815254 h 5679478"/>
                  <a:gd name="connsiteX20" fmla="*/ 5550821 w 8126844"/>
                  <a:gd name="connsiteY20" fmla="*/ 2734572 h 5679478"/>
                  <a:gd name="connsiteX21" fmla="*/ 5644951 w 8126844"/>
                  <a:gd name="connsiteY21" fmla="*/ 2532866 h 5679478"/>
                  <a:gd name="connsiteX22" fmla="*/ 5913892 w 8126844"/>
                  <a:gd name="connsiteY22" fmla="*/ 2479078 h 5679478"/>
                  <a:gd name="connsiteX23" fmla="*/ 5752527 w 8126844"/>
                  <a:gd name="connsiteY23" fmla="*/ 2169795 h 5679478"/>
                  <a:gd name="connsiteX24" fmla="*/ 5362563 w 8126844"/>
                  <a:gd name="connsiteY24" fmla="*/ 2317713 h 5679478"/>
                  <a:gd name="connsiteX25" fmla="*/ 4663316 w 8126844"/>
                  <a:gd name="connsiteY25" fmla="*/ 2600101 h 5679478"/>
                  <a:gd name="connsiteX26" fmla="*/ 4649868 w 8126844"/>
                  <a:gd name="connsiteY26" fmla="*/ 2774913 h 5679478"/>
                  <a:gd name="connsiteX27" fmla="*/ 4703657 w 8126844"/>
                  <a:gd name="connsiteY27" fmla="*/ 2882490 h 5679478"/>
                  <a:gd name="connsiteX28" fmla="*/ 5066727 w 8126844"/>
                  <a:gd name="connsiteY28" fmla="*/ 2748019 h 5679478"/>
                  <a:gd name="connsiteX29" fmla="*/ 5322221 w 8126844"/>
                  <a:gd name="connsiteY29" fmla="*/ 2694231 h 5679478"/>
                  <a:gd name="connsiteX30" fmla="*/ 5349116 w 8126844"/>
                  <a:gd name="connsiteY30" fmla="*/ 2828701 h 5679478"/>
                  <a:gd name="connsiteX31" fmla="*/ 4784339 w 8126844"/>
                  <a:gd name="connsiteY31" fmla="*/ 3043854 h 5679478"/>
                  <a:gd name="connsiteX32" fmla="*/ 4098539 w 8126844"/>
                  <a:gd name="connsiteY32" fmla="*/ 3178325 h 5679478"/>
                  <a:gd name="connsiteX33" fmla="*/ 2740386 w 8126844"/>
                  <a:gd name="connsiteY33" fmla="*/ 3043854 h 5679478"/>
                  <a:gd name="connsiteX34" fmla="*/ 2202504 w 8126844"/>
                  <a:gd name="connsiteY34" fmla="*/ 2842148 h 5679478"/>
                  <a:gd name="connsiteX35" fmla="*/ 2027692 w 8126844"/>
                  <a:gd name="connsiteY35" fmla="*/ 2788360 h 5679478"/>
                  <a:gd name="connsiteX36" fmla="*/ 1960457 w 8126844"/>
                  <a:gd name="connsiteY36" fmla="*/ 2936278 h 5679478"/>
                  <a:gd name="connsiteX37" fmla="*/ 2390763 w 8126844"/>
                  <a:gd name="connsiteY37" fmla="*/ 3164878 h 5679478"/>
                  <a:gd name="connsiteX38" fmla="*/ 3372398 w 8126844"/>
                  <a:gd name="connsiteY38" fmla="*/ 3406925 h 5679478"/>
                  <a:gd name="connsiteX39" fmla="*/ 4125433 w 8126844"/>
                  <a:gd name="connsiteY39" fmla="*/ 3406925 h 5679478"/>
                  <a:gd name="connsiteX40" fmla="*/ 4757445 w 8126844"/>
                  <a:gd name="connsiteY40" fmla="*/ 3380031 h 5679478"/>
                  <a:gd name="connsiteX41" fmla="*/ 4918810 w 8126844"/>
                  <a:gd name="connsiteY41" fmla="*/ 3420372 h 5679478"/>
                  <a:gd name="connsiteX42" fmla="*/ 4811233 w 8126844"/>
                  <a:gd name="connsiteY42" fmla="*/ 3581737 h 5679478"/>
                  <a:gd name="connsiteX43" fmla="*/ 4286798 w 8126844"/>
                  <a:gd name="connsiteY43" fmla="*/ 3648972 h 5679478"/>
                  <a:gd name="connsiteX44" fmla="*/ 4219563 w 8126844"/>
                  <a:gd name="connsiteY44" fmla="*/ 3783442 h 5679478"/>
                  <a:gd name="connsiteX45" fmla="*/ 4555739 w 8126844"/>
                  <a:gd name="connsiteY45" fmla="*/ 3837231 h 5679478"/>
                  <a:gd name="connsiteX46" fmla="*/ 5241539 w 8126844"/>
                  <a:gd name="connsiteY46" fmla="*/ 3648972 h 5679478"/>
                  <a:gd name="connsiteX47" fmla="*/ 5523927 w 8126844"/>
                  <a:gd name="connsiteY47" fmla="*/ 3514501 h 5679478"/>
                  <a:gd name="connsiteX48" fmla="*/ 5618057 w 8126844"/>
                  <a:gd name="connsiteY48" fmla="*/ 3406925 h 5679478"/>
                  <a:gd name="connsiteX49" fmla="*/ 5402904 w 8126844"/>
                  <a:gd name="connsiteY49" fmla="*/ 3393478 h 5679478"/>
                  <a:gd name="connsiteX50" fmla="*/ 5214645 w 8126844"/>
                  <a:gd name="connsiteY50" fmla="*/ 3285901 h 5679478"/>
                  <a:gd name="connsiteX51" fmla="*/ 5241539 w 8126844"/>
                  <a:gd name="connsiteY51" fmla="*/ 3164878 h 5679478"/>
                  <a:gd name="connsiteX52" fmla="*/ 5537374 w 8126844"/>
                  <a:gd name="connsiteY52" fmla="*/ 3124537 h 5679478"/>
                  <a:gd name="connsiteX53" fmla="*/ 6196280 w 8126844"/>
                  <a:gd name="connsiteY53" fmla="*/ 2869042 h 5679478"/>
                  <a:gd name="connsiteX54" fmla="*/ 6747610 w 8126844"/>
                  <a:gd name="connsiteY54" fmla="*/ 2532866 h 5679478"/>
                  <a:gd name="connsiteX55" fmla="*/ 7218257 w 8126844"/>
                  <a:gd name="connsiteY55" fmla="*/ 2089113 h 5679478"/>
                  <a:gd name="connsiteX56" fmla="*/ 7433410 w 8126844"/>
                  <a:gd name="connsiteY56" fmla="*/ 1914301 h 5679478"/>
                  <a:gd name="connsiteX57" fmla="*/ 7567880 w 8126844"/>
                  <a:gd name="connsiteY57" fmla="*/ 1941195 h 5679478"/>
                  <a:gd name="connsiteX58" fmla="*/ 7514092 w 8126844"/>
                  <a:gd name="connsiteY58" fmla="*/ 2142901 h 5679478"/>
                  <a:gd name="connsiteX59" fmla="*/ 7097233 w 8126844"/>
                  <a:gd name="connsiteY59" fmla="*/ 2573207 h 5679478"/>
                  <a:gd name="connsiteX60" fmla="*/ 6451774 w 8126844"/>
                  <a:gd name="connsiteY60" fmla="*/ 2990066 h 5679478"/>
                  <a:gd name="connsiteX61" fmla="*/ 6088704 w 8126844"/>
                  <a:gd name="connsiteY61" fmla="*/ 3178325 h 5679478"/>
                  <a:gd name="connsiteX62" fmla="*/ 5981127 w 8126844"/>
                  <a:gd name="connsiteY62" fmla="*/ 3312795 h 5679478"/>
                  <a:gd name="connsiteX63" fmla="*/ 6021468 w 8126844"/>
                  <a:gd name="connsiteY63" fmla="*/ 3514501 h 5679478"/>
                  <a:gd name="connsiteX64" fmla="*/ 6115598 w 8126844"/>
                  <a:gd name="connsiteY64" fmla="*/ 3662419 h 5679478"/>
                  <a:gd name="connsiteX65" fmla="*/ 6734163 w 8126844"/>
                  <a:gd name="connsiteY65" fmla="*/ 3487607 h 5679478"/>
                  <a:gd name="connsiteX66" fmla="*/ 7419963 w 8126844"/>
                  <a:gd name="connsiteY66" fmla="*/ 3057301 h 5679478"/>
                  <a:gd name="connsiteX67" fmla="*/ 7850268 w 8126844"/>
                  <a:gd name="connsiteY67" fmla="*/ 2734572 h 5679478"/>
                  <a:gd name="connsiteX68" fmla="*/ 8065421 w 8126844"/>
                  <a:gd name="connsiteY68" fmla="*/ 2626995 h 5679478"/>
                  <a:gd name="connsiteX69" fmla="*/ 8105763 w 8126844"/>
                  <a:gd name="connsiteY69" fmla="*/ 2788360 h 5679478"/>
                  <a:gd name="connsiteX70" fmla="*/ 7769586 w 8126844"/>
                  <a:gd name="connsiteY70" fmla="*/ 3124537 h 5679478"/>
                  <a:gd name="connsiteX71" fmla="*/ 6707268 w 8126844"/>
                  <a:gd name="connsiteY71" fmla="*/ 3702760 h 5679478"/>
                  <a:gd name="connsiteX72" fmla="*/ 6129045 w 8126844"/>
                  <a:gd name="connsiteY72" fmla="*/ 3971701 h 5679478"/>
                  <a:gd name="connsiteX73" fmla="*/ 5833210 w 8126844"/>
                  <a:gd name="connsiteY73" fmla="*/ 4012042 h 5679478"/>
                  <a:gd name="connsiteX74" fmla="*/ 5712186 w 8126844"/>
                  <a:gd name="connsiteY74" fmla="*/ 4052384 h 5679478"/>
                  <a:gd name="connsiteX75" fmla="*/ 5658398 w 8126844"/>
                  <a:gd name="connsiteY75" fmla="*/ 3904466 h 5679478"/>
                  <a:gd name="connsiteX76" fmla="*/ 5779421 w 8126844"/>
                  <a:gd name="connsiteY76" fmla="*/ 3796890 h 5679478"/>
                  <a:gd name="connsiteX77" fmla="*/ 5779421 w 8126844"/>
                  <a:gd name="connsiteY77" fmla="*/ 3702760 h 5679478"/>
                  <a:gd name="connsiteX78" fmla="*/ 5497033 w 8126844"/>
                  <a:gd name="connsiteY78" fmla="*/ 3823784 h 5679478"/>
                  <a:gd name="connsiteX79" fmla="*/ 5039833 w 8126844"/>
                  <a:gd name="connsiteY79" fmla="*/ 3958254 h 5679478"/>
                  <a:gd name="connsiteX80" fmla="*/ 4865021 w 8126844"/>
                  <a:gd name="connsiteY80" fmla="*/ 4038937 h 5679478"/>
                  <a:gd name="connsiteX81" fmla="*/ 4905363 w 8126844"/>
                  <a:gd name="connsiteY81" fmla="*/ 4133066 h 5679478"/>
                  <a:gd name="connsiteX82" fmla="*/ 5160857 w 8126844"/>
                  <a:gd name="connsiteY82" fmla="*/ 4106172 h 5679478"/>
                  <a:gd name="connsiteX83" fmla="*/ 5187751 w 8126844"/>
                  <a:gd name="connsiteY83" fmla="*/ 4240642 h 5679478"/>
                  <a:gd name="connsiteX84" fmla="*/ 4878468 w 8126844"/>
                  <a:gd name="connsiteY84" fmla="*/ 4334772 h 5679478"/>
                  <a:gd name="connsiteX85" fmla="*/ 4891916 w 8126844"/>
                  <a:gd name="connsiteY85" fmla="*/ 4482690 h 5679478"/>
                  <a:gd name="connsiteX86" fmla="*/ 5376010 w 8126844"/>
                  <a:gd name="connsiteY86" fmla="*/ 4375113 h 5679478"/>
                  <a:gd name="connsiteX87" fmla="*/ 5967680 w 8126844"/>
                  <a:gd name="connsiteY87" fmla="*/ 4227195 h 5679478"/>
                  <a:gd name="connsiteX88" fmla="*/ 6344198 w 8126844"/>
                  <a:gd name="connsiteY88" fmla="*/ 4025490 h 5679478"/>
                  <a:gd name="connsiteX89" fmla="*/ 6478668 w 8126844"/>
                  <a:gd name="connsiteY89" fmla="*/ 4025490 h 5679478"/>
                  <a:gd name="connsiteX90" fmla="*/ 6478668 w 8126844"/>
                  <a:gd name="connsiteY90" fmla="*/ 4213748 h 5679478"/>
                  <a:gd name="connsiteX91" fmla="*/ 5900445 w 8126844"/>
                  <a:gd name="connsiteY91" fmla="*/ 4402007 h 5679478"/>
                  <a:gd name="connsiteX92" fmla="*/ 5053280 w 8126844"/>
                  <a:gd name="connsiteY92" fmla="*/ 4644054 h 5679478"/>
                  <a:gd name="connsiteX93" fmla="*/ 4703657 w 8126844"/>
                  <a:gd name="connsiteY93" fmla="*/ 4738184 h 5679478"/>
                  <a:gd name="connsiteX94" fmla="*/ 4313692 w 8126844"/>
                  <a:gd name="connsiteY94" fmla="*/ 4805419 h 5679478"/>
                  <a:gd name="connsiteX95" fmla="*/ 4004410 w 8126844"/>
                  <a:gd name="connsiteY95" fmla="*/ 4845760 h 5679478"/>
                  <a:gd name="connsiteX96" fmla="*/ 3869939 w 8126844"/>
                  <a:gd name="connsiteY96" fmla="*/ 4724737 h 5679478"/>
                  <a:gd name="connsiteX97" fmla="*/ 3950621 w 8126844"/>
                  <a:gd name="connsiteY97" fmla="*/ 4617160 h 5679478"/>
                  <a:gd name="connsiteX98" fmla="*/ 4367480 w 8126844"/>
                  <a:gd name="connsiteY98" fmla="*/ 4536478 h 5679478"/>
                  <a:gd name="connsiteX99" fmla="*/ 4542292 w 8126844"/>
                  <a:gd name="connsiteY99" fmla="*/ 4469242 h 5679478"/>
                  <a:gd name="connsiteX100" fmla="*/ 4542292 w 8126844"/>
                  <a:gd name="connsiteY100" fmla="*/ 4334772 h 5679478"/>
                  <a:gd name="connsiteX101" fmla="*/ 4206116 w 8126844"/>
                  <a:gd name="connsiteY101" fmla="*/ 4334772 h 5679478"/>
                  <a:gd name="connsiteX102" fmla="*/ 3520316 w 8126844"/>
                  <a:gd name="connsiteY102" fmla="*/ 4415454 h 5679478"/>
                  <a:gd name="connsiteX103" fmla="*/ 3157245 w 8126844"/>
                  <a:gd name="connsiteY103" fmla="*/ 4442348 h 5679478"/>
                  <a:gd name="connsiteX104" fmla="*/ 3076563 w 8126844"/>
                  <a:gd name="connsiteY104" fmla="*/ 4563372 h 5679478"/>
                  <a:gd name="connsiteX105" fmla="*/ 3224480 w 8126844"/>
                  <a:gd name="connsiteY105" fmla="*/ 4630607 h 5679478"/>
                  <a:gd name="connsiteX106" fmla="*/ 3453080 w 8126844"/>
                  <a:gd name="connsiteY106" fmla="*/ 4657501 h 5679478"/>
                  <a:gd name="connsiteX107" fmla="*/ 3412739 w 8126844"/>
                  <a:gd name="connsiteY107" fmla="*/ 4765078 h 5679478"/>
                  <a:gd name="connsiteX108" fmla="*/ 2968986 w 8126844"/>
                  <a:gd name="connsiteY108" fmla="*/ 4818866 h 5679478"/>
                  <a:gd name="connsiteX109" fmla="*/ 2767280 w 8126844"/>
                  <a:gd name="connsiteY109" fmla="*/ 4832313 h 5679478"/>
                  <a:gd name="connsiteX110" fmla="*/ 2673151 w 8126844"/>
                  <a:gd name="connsiteY110" fmla="*/ 5034019 h 5679478"/>
                  <a:gd name="connsiteX111" fmla="*/ 2767280 w 8126844"/>
                  <a:gd name="connsiteY111" fmla="*/ 5397090 h 5679478"/>
                  <a:gd name="connsiteX112" fmla="*/ 2700045 w 8126844"/>
                  <a:gd name="connsiteY112" fmla="*/ 5598795 h 5679478"/>
                  <a:gd name="connsiteX113" fmla="*/ 2498339 w 8126844"/>
                  <a:gd name="connsiteY113" fmla="*/ 5679478 h 5679478"/>
                  <a:gd name="connsiteX114" fmla="*/ 2256292 w 8126844"/>
                  <a:gd name="connsiteY114" fmla="*/ 5598795 h 5679478"/>
                  <a:gd name="connsiteX115" fmla="*/ 2175610 w 8126844"/>
                  <a:gd name="connsiteY115" fmla="*/ 5343301 h 5679478"/>
                  <a:gd name="connsiteX116" fmla="*/ 2269739 w 8126844"/>
                  <a:gd name="connsiteY116" fmla="*/ 5114701 h 5679478"/>
                  <a:gd name="connsiteX117" fmla="*/ 2404210 w 8126844"/>
                  <a:gd name="connsiteY117" fmla="*/ 4953337 h 5679478"/>
                  <a:gd name="connsiteX118" fmla="*/ 2390763 w 8126844"/>
                  <a:gd name="connsiteY118" fmla="*/ 4805419 h 5679478"/>
                  <a:gd name="connsiteX119" fmla="*/ 2014245 w 8126844"/>
                  <a:gd name="connsiteY119" fmla="*/ 4670948 h 5679478"/>
                  <a:gd name="connsiteX120" fmla="*/ 2068033 w 8126844"/>
                  <a:gd name="connsiteY120" fmla="*/ 4563372 h 5679478"/>
                  <a:gd name="connsiteX121" fmla="*/ 2390763 w 8126844"/>
                  <a:gd name="connsiteY121" fmla="*/ 4563372 h 5679478"/>
                  <a:gd name="connsiteX122" fmla="*/ 2807621 w 8126844"/>
                  <a:gd name="connsiteY122" fmla="*/ 4563372 h 5679478"/>
                  <a:gd name="connsiteX123" fmla="*/ 2834516 w 8126844"/>
                  <a:gd name="connsiteY123" fmla="*/ 4428901 h 5679478"/>
                  <a:gd name="connsiteX124" fmla="*/ 2686598 w 8126844"/>
                  <a:gd name="connsiteY124" fmla="*/ 4375113 h 5679478"/>
                  <a:gd name="connsiteX125" fmla="*/ 2780727 w 8126844"/>
                  <a:gd name="connsiteY125" fmla="*/ 4227195 h 5679478"/>
                  <a:gd name="connsiteX126" fmla="*/ 3211033 w 8126844"/>
                  <a:gd name="connsiteY126" fmla="*/ 4267537 h 5679478"/>
                  <a:gd name="connsiteX127" fmla="*/ 3775810 w 8126844"/>
                  <a:gd name="connsiteY127" fmla="*/ 4240642 h 5679478"/>
                  <a:gd name="connsiteX128" fmla="*/ 4380927 w 8126844"/>
                  <a:gd name="connsiteY128" fmla="*/ 4146513 h 5679478"/>
                  <a:gd name="connsiteX129" fmla="*/ 4622974 w 8126844"/>
                  <a:gd name="connsiteY129" fmla="*/ 4092725 h 5679478"/>
                  <a:gd name="connsiteX130" fmla="*/ 4555739 w 8126844"/>
                  <a:gd name="connsiteY130" fmla="*/ 3998595 h 5679478"/>
                  <a:gd name="connsiteX131" fmla="*/ 4031304 w 8126844"/>
                  <a:gd name="connsiteY131" fmla="*/ 4038937 h 5679478"/>
                  <a:gd name="connsiteX132" fmla="*/ 3600998 w 8126844"/>
                  <a:gd name="connsiteY132" fmla="*/ 4052384 h 5679478"/>
                  <a:gd name="connsiteX133" fmla="*/ 3278268 w 8126844"/>
                  <a:gd name="connsiteY133" fmla="*/ 4012042 h 5679478"/>
                  <a:gd name="connsiteX134" fmla="*/ 3237927 w 8126844"/>
                  <a:gd name="connsiteY134" fmla="*/ 3944807 h 5679478"/>
                  <a:gd name="connsiteX135" fmla="*/ 3291716 w 8126844"/>
                  <a:gd name="connsiteY135" fmla="*/ 3810337 h 5679478"/>
                  <a:gd name="connsiteX136" fmla="*/ 3587551 w 8126844"/>
                  <a:gd name="connsiteY136" fmla="*/ 3837231 h 5679478"/>
                  <a:gd name="connsiteX137" fmla="*/ 3883386 w 8126844"/>
                  <a:gd name="connsiteY137" fmla="*/ 3837231 h 5679478"/>
                  <a:gd name="connsiteX138" fmla="*/ 3964068 w 8126844"/>
                  <a:gd name="connsiteY138" fmla="*/ 3769995 h 5679478"/>
                  <a:gd name="connsiteX139" fmla="*/ 3883386 w 8126844"/>
                  <a:gd name="connsiteY139" fmla="*/ 3648972 h 5679478"/>
                  <a:gd name="connsiteX140" fmla="*/ 3412739 w 8126844"/>
                  <a:gd name="connsiteY140" fmla="*/ 3622078 h 5679478"/>
                  <a:gd name="connsiteX141" fmla="*/ 3049668 w 8126844"/>
                  <a:gd name="connsiteY141" fmla="*/ 3568290 h 5679478"/>
                  <a:gd name="connsiteX142" fmla="*/ 2740386 w 8126844"/>
                  <a:gd name="connsiteY142" fmla="*/ 3501054 h 5679478"/>
                  <a:gd name="connsiteX143" fmla="*/ 2457998 w 8126844"/>
                  <a:gd name="connsiteY143" fmla="*/ 3420372 h 5679478"/>
                  <a:gd name="connsiteX144" fmla="*/ 2242845 w 8126844"/>
                  <a:gd name="connsiteY144" fmla="*/ 3366584 h 5679478"/>
                  <a:gd name="connsiteX145" fmla="*/ 2162163 w 8126844"/>
                  <a:gd name="connsiteY145" fmla="*/ 3527948 h 5679478"/>
                  <a:gd name="connsiteX146" fmla="*/ 2336974 w 8126844"/>
                  <a:gd name="connsiteY146" fmla="*/ 3702760 h 5679478"/>
                  <a:gd name="connsiteX147" fmla="*/ 2713492 w 8126844"/>
                  <a:gd name="connsiteY147" fmla="*/ 3756548 h 5679478"/>
                  <a:gd name="connsiteX148" fmla="*/ 2874857 w 8126844"/>
                  <a:gd name="connsiteY148" fmla="*/ 3810337 h 5679478"/>
                  <a:gd name="connsiteX149" fmla="*/ 2874857 w 8126844"/>
                  <a:gd name="connsiteY149" fmla="*/ 3958254 h 5679478"/>
                  <a:gd name="connsiteX150" fmla="*/ 2605916 w 8126844"/>
                  <a:gd name="connsiteY150" fmla="*/ 3931360 h 5679478"/>
                  <a:gd name="connsiteX151" fmla="*/ 2000798 w 8126844"/>
                  <a:gd name="connsiteY151" fmla="*/ 3810337 h 5679478"/>
                  <a:gd name="connsiteX152" fmla="*/ 1583939 w 8126844"/>
                  <a:gd name="connsiteY152" fmla="*/ 3662419 h 5679478"/>
                  <a:gd name="connsiteX153" fmla="*/ 1409127 w 8126844"/>
                  <a:gd name="connsiteY153" fmla="*/ 3675866 h 5679478"/>
                  <a:gd name="connsiteX154" fmla="*/ 1368786 w 8126844"/>
                  <a:gd name="connsiteY154" fmla="*/ 3850678 h 5679478"/>
                  <a:gd name="connsiteX155" fmla="*/ 1799092 w 8126844"/>
                  <a:gd name="connsiteY155" fmla="*/ 3985148 h 5679478"/>
                  <a:gd name="connsiteX156" fmla="*/ 2256292 w 8126844"/>
                  <a:gd name="connsiteY156" fmla="*/ 4146513 h 5679478"/>
                  <a:gd name="connsiteX157" fmla="*/ 2390763 w 8126844"/>
                  <a:gd name="connsiteY157" fmla="*/ 4254090 h 5679478"/>
                  <a:gd name="connsiteX158" fmla="*/ 2094927 w 8126844"/>
                  <a:gd name="connsiteY158" fmla="*/ 4321325 h 5679478"/>
                  <a:gd name="connsiteX159" fmla="*/ 1557045 w 8126844"/>
                  <a:gd name="connsiteY159" fmla="*/ 4146513 h 5679478"/>
                  <a:gd name="connsiteX160" fmla="*/ 965374 w 8126844"/>
                  <a:gd name="connsiteY160" fmla="*/ 3917913 h 5679478"/>
                  <a:gd name="connsiteX161" fmla="*/ 481280 w 8126844"/>
                  <a:gd name="connsiteY161" fmla="*/ 3702760 h 5679478"/>
                  <a:gd name="connsiteX162" fmla="*/ 198892 w 8126844"/>
                  <a:gd name="connsiteY162" fmla="*/ 3595184 h 5679478"/>
                  <a:gd name="connsiteX163" fmla="*/ 131657 w 8126844"/>
                  <a:gd name="connsiteY163" fmla="*/ 3501054 h 5679478"/>
                  <a:gd name="connsiteX164" fmla="*/ 279574 w 8126844"/>
                  <a:gd name="connsiteY164" fmla="*/ 3406925 h 5679478"/>
                  <a:gd name="connsiteX165" fmla="*/ 642645 w 8126844"/>
                  <a:gd name="connsiteY165" fmla="*/ 3581737 h 5679478"/>
                  <a:gd name="connsiteX166" fmla="*/ 1113292 w 8126844"/>
                  <a:gd name="connsiteY166" fmla="*/ 3729654 h 5679478"/>
                  <a:gd name="connsiteX167" fmla="*/ 1153633 w 8126844"/>
                  <a:gd name="connsiteY167" fmla="*/ 3554842 h 5679478"/>
                  <a:gd name="connsiteX168" fmla="*/ 1032610 w 8126844"/>
                  <a:gd name="connsiteY168" fmla="*/ 3393478 h 5679478"/>
                  <a:gd name="connsiteX169" fmla="*/ 535068 w 8126844"/>
                  <a:gd name="connsiteY169" fmla="*/ 3245560 h 5679478"/>
                  <a:gd name="connsiteX170" fmla="*/ 198892 w 8126844"/>
                  <a:gd name="connsiteY170" fmla="*/ 3003513 h 5679478"/>
                  <a:gd name="connsiteX171" fmla="*/ 10633 w 8126844"/>
                  <a:gd name="connsiteY171" fmla="*/ 2842148 h 5679478"/>
                  <a:gd name="connsiteX172" fmla="*/ 50974 w 8126844"/>
                  <a:gd name="connsiteY172" fmla="*/ 2707678 h 5679478"/>
                  <a:gd name="connsiteX173" fmla="*/ 279574 w 8126844"/>
                  <a:gd name="connsiteY173" fmla="*/ 2788360 h 5679478"/>
                  <a:gd name="connsiteX174" fmla="*/ 1019163 w 8126844"/>
                  <a:gd name="connsiteY174" fmla="*/ 3191772 h 5679478"/>
                  <a:gd name="connsiteX175" fmla="*/ 1462916 w 8126844"/>
                  <a:gd name="connsiteY175" fmla="*/ 3433819 h 5679478"/>
                  <a:gd name="connsiteX176" fmla="*/ 1799092 w 8126844"/>
                  <a:gd name="connsiteY176" fmla="*/ 3527948 h 5679478"/>
                  <a:gd name="connsiteX177" fmla="*/ 1973904 w 8126844"/>
                  <a:gd name="connsiteY177" fmla="*/ 3460713 h 5679478"/>
                  <a:gd name="connsiteX178" fmla="*/ 1960457 w 8126844"/>
                  <a:gd name="connsiteY178" fmla="*/ 3218666 h 5679478"/>
                  <a:gd name="connsiteX179" fmla="*/ 1624280 w 8126844"/>
                  <a:gd name="connsiteY179" fmla="*/ 3111090 h 5679478"/>
                  <a:gd name="connsiteX180" fmla="*/ 1288104 w 8126844"/>
                  <a:gd name="connsiteY180" fmla="*/ 2963172 h 5679478"/>
                  <a:gd name="connsiteX181" fmla="*/ 1261210 w 8126844"/>
                  <a:gd name="connsiteY181" fmla="*/ 2828701 h 5679478"/>
                  <a:gd name="connsiteX182" fmla="*/ 1462916 w 8126844"/>
                  <a:gd name="connsiteY182" fmla="*/ 2828701 h 5679478"/>
                  <a:gd name="connsiteX183" fmla="*/ 1691516 w 8126844"/>
                  <a:gd name="connsiteY183" fmla="*/ 2909384 h 5679478"/>
                  <a:gd name="connsiteX184" fmla="*/ 1758751 w 8126844"/>
                  <a:gd name="connsiteY184" fmla="*/ 2694231 h 5679478"/>
                  <a:gd name="connsiteX185" fmla="*/ 1597386 w 8126844"/>
                  <a:gd name="connsiteY185" fmla="*/ 2519419 h 5679478"/>
                  <a:gd name="connsiteX186" fmla="*/ 1153633 w 8126844"/>
                  <a:gd name="connsiteY186" fmla="*/ 2331160 h 5679478"/>
                  <a:gd name="connsiteX187" fmla="*/ 871245 w 8126844"/>
                  <a:gd name="connsiteY187" fmla="*/ 2142901 h 5679478"/>
                  <a:gd name="connsiteX188" fmla="*/ 750221 w 8126844"/>
                  <a:gd name="connsiteY188" fmla="*/ 2008431 h 5679478"/>
                  <a:gd name="connsiteX189" fmla="*/ 844351 w 8126844"/>
                  <a:gd name="connsiteY189" fmla="*/ 1887407 h 5679478"/>
                  <a:gd name="connsiteX190" fmla="*/ 1328445 w 8126844"/>
                  <a:gd name="connsiteY190" fmla="*/ 2102560 h 5679478"/>
                  <a:gd name="connsiteX191" fmla="*/ 1606671 w 8126844"/>
                  <a:gd name="connsiteY191" fmla="*/ 2248979 h 5679478"/>
                  <a:gd name="connsiteX192" fmla="*/ 1720260 w 8126844"/>
                  <a:gd name="connsiteY192" fmla="*/ 1970140 h 5679478"/>
                  <a:gd name="connsiteX193" fmla="*/ 1772079 w 8126844"/>
                  <a:gd name="connsiteY193" fmla="*/ 1786715 h 5679478"/>
                  <a:gd name="connsiteX194" fmla="*/ 1693720 w 8126844"/>
                  <a:gd name="connsiteY194" fmla="*/ 1614686 h 5679478"/>
                  <a:gd name="connsiteX195" fmla="*/ 2176456 w 8126844"/>
                  <a:gd name="connsiteY195" fmla="*/ 1927534 h 5679478"/>
                  <a:gd name="connsiteX196" fmla="*/ 1984049 w 8126844"/>
                  <a:gd name="connsiteY196" fmla="*/ 1905126 h 5679478"/>
                  <a:gd name="connsiteX197" fmla="*/ 1894130 w 8126844"/>
                  <a:gd name="connsiteY197" fmla="*/ 2042844 h 5679478"/>
                  <a:gd name="connsiteX198" fmla="*/ 1879774 w 8126844"/>
                  <a:gd name="connsiteY198" fmla="*/ 2384948 h 5679478"/>
                  <a:gd name="connsiteX199" fmla="*/ 2390763 w 8126844"/>
                  <a:gd name="connsiteY199" fmla="*/ 2613548 h 5679478"/>
                  <a:gd name="connsiteX200" fmla="*/ 3157245 w 8126844"/>
                  <a:gd name="connsiteY200" fmla="*/ 2828701 h 5679478"/>
                  <a:gd name="connsiteX201" fmla="*/ 3708574 w 8126844"/>
                  <a:gd name="connsiteY201" fmla="*/ 2963172 h 5679478"/>
                  <a:gd name="connsiteX202" fmla="*/ 4165774 w 8126844"/>
                  <a:gd name="connsiteY202" fmla="*/ 2936278 h 5679478"/>
                  <a:gd name="connsiteX203" fmla="*/ 4394374 w 8126844"/>
                  <a:gd name="connsiteY203" fmla="*/ 2909384 h 5679478"/>
                  <a:gd name="connsiteX204" fmla="*/ 4407821 w 8126844"/>
                  <a:gd name="connsiteY204" fmla="*/ 2721125 h 5679478"/>
                  <a:gd name="connsiteX205" fmla="*/ 4192668 w 8126844"/>
                  <a:gd name="connsiteY205" fmla="*/ 2680784 h 5679478"/>
                  <a:gd name="connsiteX206" fmla="*/ 4031304 w 8126844"/>
                  <a:gd name="connsiteY206" fmla="*/ 2721125 h 5679478"/>
                  <a:gd name="connsiteX207" fmla="*/ 4031304 w 8126844"/>
                  <a:gd name="connsiteY207" fmla="*/ 2546313 h 5679478"/>
                  <a:gd name="connsiteX208" fmla="*/ 4448163 w 8126844"/>
                  <a:gd name="connsiteY208" fmla="*/ 2425290 h 5679478"/>
                  <a:gd name="connsiteX209" fmla="*/ 4703657 w 8126844"/>
                  <a:gd name="connsiteY209" fmla="*/ 2317713 h 5679478"/>
                  <a:gd name="connsiteX210" fmla="*/ 4719129 w 8126844"/>
                  <a:gd name="connsiteY210" fmla="*/ 2101049 h 5679478"/>
                  <a:gd name="connsiteX211" fmla="*/ 4519556 w 8126844"/>
                  <a:gd name="connsiteY211" fmla="*/ 2106001 h 5679478"/>
                  <a:gd name="connsiteX0" fmla="*/ 5076343 w 8126844"/>
                  <a:gd name="connsiteY0" fmla="*/ 1911229 h 5694562"/>
                  <a:gd name="connsiteX1" fmla="*/ 4866197 w 8126844"/>
                  <a:gd name="connsiteY1" fmla="*/ 2030069 h 5694562"/>
                  <a:gd name="connsiteX2" fmla="*/ 4959151 w 8126844"/>
                  <a:gd name="connsiteY2" fmla="*/ 2238668 h 5694562"/>
                  <a:gd name="connsiteX3" fmla="*/ 5402904 w 8126844"/>
                  <a:gd name="connsiteY3" fmla="*/ 2077303 h 5694562"/>
                  <a:gd name="connsiteX4" fmla="*/ 6478668 w 8126844"/>
                  <a:gd name="connsiteY4" fmla="*/ 1364609 h 5694562"/>
                  <a:gd name="connsiteX5" fmla="*/ 6941073 w 8126844"/>
                  <a:gd name="connsiteY5" fmla="*/ 753276 h 5694562"/>
                  <a:gd name="connsiteX6" fmla="*/ 6719346 w 8126844"/>
                  <a:gd name="connsiteY6" fmla="*/ 198175 h 5694562"/>
                  <a:gd name="connsiteX7" fmla="*/ 6767262 w 8126844"/>
                  <a:gd name="connsiteY7" fmla="*/ 15497 h 5694562"/>
                  <a:gd name="connsiteX8" fmla="*/ 7177916 w 8126844"/>
                  <a:gd name="connsiteY8" fmla="*/ 517444 h 5694562"/>
                  <a:gd name="connsiteX9" fmla="*/ 7352727 w 8126844"/>
                  <a:gd name="connsiteY9" fmla="*/ 396421 h 5694562"/>
                  <a:gd name="connsiteX10" fmla="*/ 7460304 w 8126844"/>
                  <a:gd name="connsiteY10" fmla="*/ 705703 h 5694562"/>
                  <a:gd name="connsiteX11" fmla="*/ 7137574 w 8126844"/>
                  <a:gd name="connsiteY11" fmla="*/ 1136009 h 5694562"/>
                  <a:gd name="connsiteX12" fmla="*/ 7056892 w 8126844"/>
                  <a:gd name="connsiteY12" fmla="*/ 1310821 h 5694562"/>
                  <a:gd name="connsiteX13" fmla="*/ 7177916 w 8126844"/>
                  <a:gd name="connsiteY13" fmla="*/ 1418397 h 5694562"/>
                  <a:gd name="connsiteX14" fmla="*/ 7406516 w 8126844"/>
                  <a:gd name="connsiteY14" fmla="*/ 1189797 h 5694562"/>
                  <a:gd name="connsiteX15" fmla="*/ 7540986 w 8126844"/>
                  <a:gd name="connsiteY15" fmla="*/ 1189797 h 5694562"/>
                  <a:gd name="connsiteX16" fmla="*/ 7554433 w 8126844"/>
                  <a:gd name="connsiteY16" fmla="*/ 1418397 h 5694562"/>
                  <a:gd name="connsiteX17" fmla="*/ 6976210 w 8126844"/>
                  <a:gd name="connsiteY17" fmla="*/ 2010068 h 5694562"/>
                  <a:gd name="connsiteX18" fmla="*/ 6276963 w 8126844"/>
                  <a:gd name="connsiteY18" fmla="*/ 2561397 h 5694562"/>
                  <a:gd name="connsiteX19" fmla="*/ 5860104 w 8126844"/>
                  <a:gd name="connsiteY19" fmla="*/ 2763103 h 5694562"/>
                  <a:gd name="connsiteX20" fmla="*/ 5658398 w 8126844"/>
                  <a:gd name="connsiteY20" fmla="*/ 2830338 h 5694562"/>
                  <a:gd name="connsiteX21" fmla="*/ 5550821 w 8126844"/>
                  <a:gd name="connsiteY21" fmla="*/ 2749656 h 5694562"/>
                  <a:gd name="connsiteX22" fmla="*/ 5644951 w 8126844"/>
                  <a:gd name="connsiteY22" fmla="*/ 2547950 h 5694562"/>
                  <a:gd name="connsiteX23" fmla="*/ 5913892 w 8126844"/>
                  <a:gd name="connsiteY23" fmla="*/ 2494162 h 5694562"/>
                  <a:gd name="connsiteX24" fmla="*/ 5752527 w 8126844"/>
                  <a:gd name="connsiteY24" fmla="*/ 2184879 h 5694562"/>
                  <a:gd name="connsiteX25" fmla="*/ 5362563 w 8126844"/>
                  <a:gd name="connsiteY25" fmla="*/ 2332797 h 5694562"/>
                  <a:gd name="connsiteX26" fmla="*/ 4663316 w 8126844"/>
                  <a:gd name="connsiteY26" fmla="*/ 2615185 h 5694562"/>
                  <a:gd name="connsiteX27" fmla="*/ 4649868 w 8126844"/>
                  <a:gd name="connsiteY27" fmla="*/ 2789997 h 5694562"/>
                  <a:gd name="connsiteX28" fmla="*/ 4703657 w 8126844"/>
                  <a:gd name="connsiteY28" fmla="*/ 2897574 h 5694562"/>
                  <a:gd name="connsiteX29" fmla="*/ 5066727 w 8126844"/>
                  <a:gd name="connsiteY29" fmla="*/ 2763103 h 5694562"/>
                  <a:gd name="connsiteX30" fmla="*/ 5322221 w 8126844"/>
                  <a:gd name="connsiteY30" fmla="*/ 2709315 h 5694562"/>
                  <a:gd name="connsiteX31" fmla="*/ 5349116 w 8126844"/>
                  <a:gd name="connsiteY31" fmla="*/ 2843785 h 5694562"/>
                  <a:gd name="connsiteX32" fmla="*/ 4784339 w 8126844"/>
                  <a:gd name="connsiteY32" fmla="*/ 3058938 h 5694562"/>
                  <a:gd name="connsiteX33" fmla="*/ 4098539 w 8126844"/>
                  <a:gd name="connsiteY33" fmla="*/ 3193409 h 5694562"/>
                  <a:gd name="connsiteX34" fmla="*/ 2740386 w 8126844"/>
                  <a:gd name="connsiteY34" fmla="*/ 3058938 h 5694562"/>
                  <a:gd name="connsiteX35" fmla="*/ 2202504 w 8126844"/>
                  <a:gd name="connsiteY35" fmla="*/ 2857232 h 5694562"/>
                  <a:gd name="connsiteX36" fmla="*/ 2027692 w 8126844"/>
                  <a:gd name="connsiteY36" fmla="*/ 2803444 h 5694562"/>
                  <a:gd name="connsiteX37" fmla="*/ 1960457 w 8126844"/>
                  <a:gd name="connsiteY37" fmla="*/ 2951362 h 5694562"/>
                  <a:gd name="connsiteX38" fmla="*/ 2390763 w 8126844"/>
                  <a:gd name="connsiteY38" fmla="*/ 3179962 h 5694562"/>
                  <a:gd name="connsiteX39" fmla="*/ 3372398 w 8126844"/>
                  <a:gd name="connsiteY39" fmla="*/ 3422009 h 5694562"/>
                  <a:gd name="connsiteX40" fmla="*/ 4125433 w 8126844"/>
                  <a:gd name="connsiteY40" fmla="*/ 3422009 h 5694562"/>
                  <a:gd name="connsiteX41" fmla="*/ 4757445 w 8126844"/>
                  <a:gd name="connsiteY41" fmla="*/ 3395115 h 5694562"/>
                  <a:gd name="connsiteX42" fmla="*/ 4918810 w 8126844"/>
                  <a:gd name="connsiteY42" fmla="*/ 3435456 h 5694562"/>
                  <a:gd name="connsiteX43" fmla="*/ 4811233 w 8126844"/>
                  <a:gd name="connsiteY43" fmla="*/ 3596821 h 5694562"/>
                  <a:gd name="connsiteX44" fmla="*/ 4286798 w 8126844"/>
                  <a:gd name="connsiteY44" fmla="*/ 3664056 h 5694562"/>
                  <a:gd name="connsiteX45" fmla="*/ 4219563 w 8126844"/>
                  <a:gd name="connsiteY45" fmla="*/ 3798526 h 5694562"/>
                  <a:gd name="connsiteX46" fmla="*/ 4555739 w 8126844"/>
                  <a:gd name="connsiteY46" fmla="*/ 3852315 h 5694562"/>
                  <a:gd name="connsiteX47" fmla="*/ 5241539 w 8126844"/>
                  <a:gd name="connsiteY47" fmla="*/ 3664056 h 5694562"/>
                  <a:gd name="connsiteX48" fmla="*/ 5523927 w 8126844"/>
                  <a:gd name="connsiteY48" fmla="*/ 3529585 h 5694562"/>
                  <a:gd name="connsiteX49" fmla="*/ 5618057 w 8126844"/>
                  <a:gd name="connsiteY49" fmla="*/ 3422009 h 5694562"/>
                  <a:gd name="connsiteX50" fmla="*/ 5402904 w 8126844"/>
                  <a:gd name="connsiteY50" fmla="*/ 3408562 h 5694562"/>
                  <a:gd name="connsiteX51" fmla="*/ 5214645 w 8126844"/>
                  <a:gd name="connsiteY51" fmla="*/ 3300985 h 5694562"/>
                  <a:gd name="connsiteX52" fmla="*/ 5241539 w 8126844"/>
                  <a:gd name="connsiteY52" fmla="*/ 3179962 h 5694562"/>
                  <a:gd name="connsiteX53" fmla="*/ 5537374 w 8126844"/>
                  <a:gd name="connsiteY53" fmla="*/ 3139621 h 5694562"/>
                  <a:gd name="connsiteX54" fmla="*/ 6196280 w 8126844"/>
                  <a:gd name="connsiteY54" fmla="*/ 2884126 h 5694562"/>
                  <a:gd name="connsiteX55" fmla="*/ 6747610 w 8126844"/>
                  <a:gd name="connsiteY55" fmla="*/ 2547950 h 5694562"/>
                  <a:gd name="connsiteX56" fmla="*/ 7218257 w 8126844"/>
                  <a:gd name="connsiteY56" fmla="*/ 2104197 h 5694562"/>
                  <a:gd name="connsiteX57" fmla="*/ 7433410 w 8126844"/>
                  <a:gd name="connsiteY57" fmla="*/ 1929385 h 5694562"/>
                  <a:gd name="connsiteX58" fmla="*/ 7567880 w 8126844"/>
                  <a:gd name="connsiteY58" fmla="*/ 1956279 h 5694562"/>
                  <a:gd name="connsiteX59" fmla="*/ 7514092 w 8126844"/>
                  <a:gd name="connsiteY59" fmla="*/ 2157985 h 5694562"/>
                  <a:gd name="connsiteX60" fmla="*/ 7097233 w 8126844"/>
                  <a:gd name="connsiteY60" fmla="*/ 2588291 h 5694562"/>
                  <a:gd name="connsiteX61" fmla="*/ 6451774 w 8126844"/>
                  <a:gd name="connsiteY61" fmla="*/ 3005150 h 5694562"/>
                  <a:gd name="connsiteX62" fmla="*/ 6088704 w 8126844"/>
                  <a:gd name="connsiteY62" fmla="*/ 3193409 h 5694562"/>
                  <a:gd name="connsiteX63" fmla="*/ 5981127 w 8126844"/>
                  <a:gd name="connsiteY63" fmla="*/ 3327879 h 5694562"/>
                  <a:gd name="connsiteX64" fmla="*/ 6021468 w 8126844"/>
                  <a:gd name="connsiteY64" fmla="*/ 3529585 h 5694562"/>
                  <a:gd name="connsiteX65" fmla="*/ 6115598 w 8126844"/>
                  <a:gd name="connsiteY65" fmla="*/ 3677503 h 5694562"/>
                  <a:gd name="connsiteX66" fmla="*/ 6734163 w 8126844"/>
                  <a:gd name="connsiteY66" fmla="*/ 3502691 h 5694562"/>
                  <a:gd name="connsiteX67" fmla="*/ 7419963 w 8126844"/>
                  <a:gd name="connsiteY67" fmla="*/ 3072385 h 5694562"/>
                  <a:gd name="connsiteX68" fmla="*/ 7850268 w 8126844"/>
                  <a:gd name="connsiteY68" fmla="*/ 2749656 h 5694562"/>
                  <a:gd name="connsiteX69" fmla="*/ 8065421 w 8126844"/>
                  <a:gd name="connsiteY69" fmla="*/ 2642079 h 5694562"/>
                  <a:gd name="connsiteX70" fmla="*/ 8105763 w 8126844"/>
                  <a:gd name="connsiteY70" fmla="*/ 2803444 h 5694562"/>
                  <a:gd name="connsiteX71" fmla="*/ 7769586 w 8126844"/>
                  <a:gd name="connsiteY71" fmla="*/ 3139621 h 5694562"/>
                  <a:gd name="connsiteX72" fmla="*/ 6707268 w 8126844"/>
                  <a:gd name="connsiteY72" fmla="*/ 3717844 h 5694562"/>
                  <a:gd name="connsiteX73" fmla="*/ 6129045 w 8126844"/>
                  <a:gd name="connsiteY73" fmla="*/ 3986785 h 5694562"/>
                  <a:gd name="connsiteX74" fmla="*/ 5833210 w 8126844"/>
                  <a:gd name="connsiteY74" fmla="*/ 4027126 h 5694562"/>
                  <a:gd name="connsiteX75" fmla="*/ 5712186 w 8126844"/>
                  <a:gd name="connsiteY75" fmla="*/ 4067468 h 5694562"/>
                  <a:gd name="connsiteX76" fmla="*/ 5658398 w 8126844"/>
                  <a:gd name="connsiteY76" fmla="*/ 3919550 h 5694562"/>
                  <a:gd name="connsiteX77" fmla="*/ 5779421 w 8126844"/>
                  <a:gd name="connsiteY77" fmla="*/ 3811974 h 5694562"/>
                  <a:gd name="connsiteX78" fmla="*/ 5779421 w 8126844"/>
                  <a:gd name="connsiteY78" fmla="*/ 3717844 h 5694562"/>
                  <a:gd name="connsiteX79" fmla="*/ 5497033 w 8126844"/>
                  <a:gd name="connsiteY79" fmla="*/ 3838868 h 5694562"/>
                  <a:gd name="connsiteX80" fmla="*/ 5039833 w 8126844"/>
                  <a:gd name="connsiteY80" fmla="*/ 3973338 h 5694562"/>
                  <a:gd name="connsiteX81" fmla="*/ 4865021 w 8126844"/>
                  <a:gd name="connsiteY81" fmla="*/ 4054021 h 5694562"/>
                  <a:gd name="connsiteX82" fmla="*/ 4905363 w 8126844"/>
                  <a:gd name="connsiteY82" fmla="*/ 4148150 h 5694562"/>
                  <a:gd name="connsiteX83" fmla="*/ 5160857 w 8126844"/>
                  <a:gd name="connsiteY83" fmla="*/ 4121256 h 5694562"/>
                  <a:gd name="connsiteX84" fmla="*/ 5187751 w 8126844"/>
                  <a:gd name="connsiteY84" fmla="*/ 4255726 h 5694562"/>
                  <a:gd name="connsiteX85" fmla="*/ 4878468 w 8126844"/>
                  <a:gd name="connsiteY85" fmla="*/ 4349856 h 5694562"/>
                  <a:gd name="connsiteX86" fmla="*/ 4891916 w 8126844"/>
                  <a:gd name="connsiteY86" fmla="*/ 4497774 h 5694562"/>
                  <a:gd name="connsiteX87" fmla="*/ 5376010 w 8126844"/>
                  <a:gd name="connsiteY87" fmla="*/ 4390197 h 5694562"/>
                  <a:gd name="connsiteX88" fmla="*/ 5967680 w 8126844"/>
                  <a:gd name="connsiteY88" fmla="*/ 4242279 h 5694562"/>
                  <a:gd name="connsiteX89" fmla="*/ 6344198 w 8126844"/>
                  <a:gd name="connsiteY89" fmla="*/ 4040574 h 5694562"/>
                  <a:gd name="connsiteX90" fmla="*/ 6478668 w 8126844"/>
                  <a:gd name="connsiteY90" fmla="*/ 4040574 h 5694562"/>
                  <a:gd name="connsiteX91" fmla="*/ 6478668 w 8126844"/>
                  <a:gd name="connsiteY91" fmla="*/ 4228832 h 5694562"/>
                  <a:gd name="connsiteX92" fmla="*/ 5900445 w 8126844"/>
                  <a:gd name="connsiteY92" fmla="*/ 4417091 h 5694562"/>
                  <a:gd name="connsiteX93" fmla="*/ 5053280 w 8126844"/>
                  <a:gd name="connsiteY93" fmla="*/ 4659138 h 5694562"/>
                  <a:gd name="connsiteX94" fmla="*/ 4703657 w 8126844"/>
                  <a:gd name="connsiteY94" fmla="*/ 4753268 h 5694562"/>
                  <a:gd name="connsiteX95" fmla="*/ 4313692 w 8126844"/>
                  <a:gd name="connsiteY95" fmla="*/ 4820503 h 5694562"/>
                  <a:gd name="connsiteX96" fmla="*/ 4004410 w 8126844"/>
                  <a:gd name="connsiteY96" fmla="*/ 4860844 h 5694562"/>
                  <a:gd name="connsiteX97" fmla="*/ 3869939 w 8126844"/>
                  <a:gd name="connsiteY97" fmla="*/ 4739821 h 5694562"/>
                  <a:gd name="connsiteX98" fmla="*/ 3950621 w 8126844"/>
                  <a:gd name="connsiteY98" fmla="*/ 4632244 h 5694562"/>
                  <a:gd name="connsiteX99" fmla="*/ 4367480 w 8126844"/>
                  <a:gd name="connsiteY99" fmla="*/ 4551562 h 5694562"/>
                  <a:gd name="connsiteX100" fmla="*/ 4542292 w 8126844"/>
                  <a:gd name="connsiteY100" fmla="*/ 4484326 h 5694562"/>
                  <a:gd name="connsiteX101" fmla="*/ 4542292 w 8126844"/>
                  <a:gd name="connsiteY101" fmla="*/ 4349856 h 5694562"/>
                  <a:gd name="connsiteX102" fmla="*/ 4206116 w 8126844"/>
                  <a:gd name="connsiteY102" fmla="*/ 4349856 h 5694562"/>
                  <a:gd name="connsiteX103" fmla="*/ 3520316 w 8126844"/>
                  <a:gd name="connsiteY103" fmla="*/ 4430538 h 5694562"/>
                  <a:gd name="connsiteX104" fmla="*/ 3157245 w 8126844"/>
                  <a:gd name="connsiteY104" fmla="*/ 4457432 h 5694562"/>
                  <a:gd name="connsiteX105" fmla="*/ 3076563 w 8126844"/>
                  <a:gd name="connsiteY105" fmla="*/ 4578456 h 5694562"/>
                  <a:gd name="connsiteX106" fmla="*/ 3224480 w 8126844"/>
                  <a:gd name="connsiteY106" fmla="*/ 4645691 h 5694562"/>
                  <a:gd name="connsiteX107" fmla="*/ 3453080 w 8126844"/>
                  <a:gd name="connsiteY107" fmla="*/ 4672585 h 5694562"/>
                  <a:gd name="connsiteX108" fmla="*/ 3412739 w 8126844"/>
                  <a:gd name="connsiteY108" fmla="*/ 4780162 h 5694562"/>
                  <a:gd name="connsiteX109" fmla="*/ 2968986 w 8126844"/>
                  <a:gd name="connsiteY109" fmla="*/ 4833950 h 5694562"/>
                  <a:gd name="connsiteX110" fmla="*/ 2767280 w 8126844"/>
                  <a:gd name="connsiteY110" fmla="*/ 4847397 h 5694562"/>
                  <a:gd name="connsiteX111" fmla="*/ 2673151 w 8126844"/>
                  <a:gd name="connsiteY111" fmla="*/ 5049103 h 5694562"/>
                  <a:gd name="connsiteX112" fmla="*/ 2767280 w 8126844"/>
                  <a:gd name="connsiteY112" fmla="*/ 5412174 h 5694562"/>
                  <a:gd name="connsiteX113" fmla="*/ 2700045 w 8126844"/>
                  <a:gd name="connsiteY113" fmla="*/ 5613879 h 5694562"/>
                  <a:gd name="connsiteX114" fmla="*/ 2498339 w 8126844"/>
                  <a:gd name="connsiteY114" fmla="*/ 5694562 h 5694562"/>
                  <a:gd name="connsiteX115" fmla="*/ 2256292 w 8126844"/>
                  <a:gd name="connsiteY115" fmla="*/ 5613879 h 5694562"/>
                  <a:gd name="connsiteX116" fmla="*/ 2175610 w 8126844"/>
                  <a:gd name="connsiteY116" fmla="*/ 5358385 h 5694562"/>
                  <a:gd name="connsiteX117" fmla="*/ 2269739 w 8126844"/>
                  <a:gd name="connsiteY117" fmla="*/ 5129785 h 5694562"/>
                  <a:gd name="connsiteX118" fmla="*/ 2404210 w 8126844"/>
                  <a:gd name="connsiteY118" fmla="*/ 4968421 h 5694562"/>
                  <a:gd name="connsiteX119" fmla="*/ 2390763 w 8126844"/>
                  <a:gd name="connsiteY119" fmla="*/ 4820503 h 5694562"/>
                  <a:gd name="connsiteX120" fmla="*/ 2014245 w 8126844"/>
                  <a:gd name="connsiteY120" fmla="*/ 4686032 h 5694562"/>
                  <a:gd name="connsiteX121" fmla="*/ 2068033 w 8126844"/>
                  <a:gd name="connsiteY121" fmla="*/ 4578456 h 5694562"/>
                  <a:gd name="connsiteX122" fmla="*/ 2390763 w 8126844"/>
                  <a:gd name="connsiteY122" fmla="*/ 4578456 h 5694562"/>
                  <a:gd name="connsiteX123" fmla="*/ 2807621 w 8126844"/>
                  <a:gd name="connsiteY123" fmla="*/ 4578456 h 5694562"/>
                  <a:gd name="connsiteX124" fmla="*/ 2834516 w 8126844"/>
                  <a:gd name="connsiteY124" fmla="*/ 4443985 h 5694562"/>
                  <a:gd name="connsiteX125" fmla="*/ 2686598 w 8126844"/>
                  <a:gd name="connsiteY125" fmla="*/ 4390197 h 5694562"/>
                  <a:gd name="connsiteX126" fmla="*/ 2780727 w 8126844"/>
                  <a:gd name="connsiteY126" fmla="*/ 4242279 h 5694562"/>
                  <a:gd name="connsiteX127" fmla="*/ 3211033 w 8126844"/>
                  <a:gd name="connsiteY127" fmla="*/ 4282621 h 5694562"/>
                  <a:gd name="connsiteX128" fmla="*/ 3775810 w 8126844"/>
                  <a:gd name="connsiteY128" fmla="*/ 4255726 h 5694562"/>
                  <a:gd name="connsiteX129" fmla="*/ 4380927 w 8126844"/>
                  <a:gd name="connsiteY129" fmla="*/ 4161597 h 5694562"/>
                  <a:gd name="connsiteX130" fmla="*/ 4622974 w 8126844"/>
                  <a:gd name="connsiteY130" fmla="*/ 4107809 h 5694562"/>
                  <a:gd name="connsiteX131" fmla="*/ 4555739 w 8126844"/>
                  <a:gd name="connsiteY131" fmla="*/ 4013679 h 5694562"/>
                  <a:gd name="connsiteX132" fmla="*/ 4031304 w 8126844"/>
                  <a:gd name="connsiteY132" fmla="*/ 4054021 h 5694562"/>
                  <a:gd name="connsiteX133" fmla="*/ 3600998 w 8126844"/>
                  <a:gd name="connsiteY133" fmla="*/ 4067468 h 5694562"/>
                  <a:gd name="connsiteX134" fmla="*/ 3278268 w 8126844"/>
                  <a:gd name="connsiteY134" fmla="*/ 4027126 h 5694562"/>
                  <a:gd name="connsiteX135" fmla="*/ 3237927 w 8126844"/>
                  <a:gd name="connsiteY135" fmla="*/ 3959891 h 5694562"/>
                  <a:gd name="connsiteX136" fmla="*/ 3291716 w 8126844"/>
                  <a:gd name="connsiteY136" fmla="*/ 3825421 h 5694562"/>
                  <a:gd name="connsiteX137" fmla="*/ 3587551 w 8126844"/>
                  <a:gd name="connsiteY137" fmla="*/ 3852315 h 5694562"/>
                  <a:gd name="connsiteX138" fmla="*/ 3883386 w 8126844"/>
                  <a:gd name="connsiteY138" fmla="*/ 3852315 h 5694562"/>
                  <a:gd name="connsiteX139" fmla="*/ 3964068 w 8126844"/>
                  <a:gd name="connsiteY139" fmla="*/ 3785079 h 5694562"/>
                  <a:gd name="connsiteX140" fmla="*/ 3883386 w 8126844"/>
                  <a:gd name="connsiteY140" fmla="*/ 3664056 h 5694562"/>
                  <a:gd name="connsiteX141" fmla="*/ 3412739 w 8126844"/>
                  <a:gd name="connsiteY141" fmla="*/ 3637162 h 5694562"/>
                  <a:gd name="connsiteX142" fmla="*/ 3049668 w 8126844"/>
                  <a:gd name="connsiteY142" fmla="*/ 3583374 h 5694562"/>
                  <a:gd name="connsiteX143" fmla="*/ 2740386 w 8126844"/>
                  <a:gd name="connsiteY143" fmla="*/ 3516138 h 5694562"/>
                  <a:gd name="connsiteX144" fmla="*/ 2457998 w 8126844"/>
                  <a:gd name="connsiteY144" fmla="*/ 3435456 h 5694562"/>
                  <a:gd name="connsiteX145" fmla="*/ 2242845 w 8126844"/>
                  <a:gd name="connsiteY145" fmla="*/ 3381668 h 5694562"/>
                  <a:gd name="connsiteX146" fmla="*/ 2162163 w 8126844"/>
                  <a:gd name="connsiteY146" fmla="*/ 3543032 h 5694562"/>
                  <a:gd name="connsiteX147" fmla="*/ 2336974 w 8126844"/>
                  <a:gd name="connsiteY147" fmla="*/ 3717844 h 5694562"/>
                  <a:gd name="connsiteX148" fmla="*/ 2713492 w 8126844"/>
                  <a:gd name="connsiteY148" fmla="*/ 3771632 h 5694562"/>
                  <a:gd name="connsiteX149" fmla="*/ 2874857 w 8126844"/>
                  <a:gd name="connsiteY149" fmla="*/ 3825421 h 5694562"/>
                  <a:gd name="connsiteX150" fmla="*/ 2874857 w 8126844"/>
                  <a:gd name="connsiteY150" fmla="*/ 3973338 h 5694562"/>
                  <a:gd name="connsiteX151" fmla="*/ 2605916 w 8126844"/>
                  <a:gd name="connsiteY151" fmla="*/ 3946444 h 5694562"/>
                  <a:gd name="connsiteX152" fmla="*/ 2000798 w 8126844"/>
                  <a:gd name="connsiteY152" fmla="*/ 3825421 h 5694562"/>
                  <a:gd name="connsiteX153" fmla="*/ 1583939 w 8126844"/>
                  <a:gd name="connsiteY153" fmla="*/ 3677503 h 5694562"/>
                  <a:gd name="connsiteX154" fmla="*/ 1409127 w 8126844"/>
                  <a:gd name="connsiteY154" fmla="*/ 3690950 h 5694562"/>
                  <a:gd name="connsiteX155" fmla="*/ 1368786 w 8126844"/>
                  <a:gd name="connsiteY155" fmla="*/ 3865762 h 5694562"/>
                  <a:gd name="connsiteX156" fmla="*/ 1799092 w 8126844"/>
                  <a:gd name="connsiteY156" fmla="*/ 4000232 h 5694562"/>
                  <a:gd name="connsiteX157" fmla="*/ 2256292 w 8126844"/>
                  <a:gd name="connsiteY157" fmla="*/ 4161597 h 5694562"/>
                  <a:gd name="connsiteX158" fmla="*/ 2390763 w 8126844"/>
                  <a:gd name="connsiteY158" fmla="*/ 4269174 h 5694562"/>
                  <a:gd name="connsiteX159" fmla="*/ 2094927 w 8126844"/>
                  <a:gd name="connsiteY159" fmla="*/ 4336409 h 5694562"/>
                  <a:gd name="connsiteX160" fmla="*/ 1557045 w 8126844"/>
                  <a:gd name="connsiteY160" fmla="*/ 4161597 h 5694562"/>
                  <a:gd name="connsiteX161" fmla="*/ 965374 w 8126844"/>
                  <a:gd name="connsiteY161" fmla="*/ 3932997 h 5694562"/>
                  <a:gd name="connsiteX162" fmla="*/ 481280 w 8126844"/>
                  <a:gd name="connsiteY162" fmla="*/ 3717844 h 5694562"/>
                  <a:gd name="connsiteX163" fmla="*/ 198892 w 8126844"/>
                  <a:gd name="connsiteY163" fmla="*/ 3610268 h 5694562"/>
                  <a:gd name="connsiteX164" fmla="*/ 131657 w 8126844"/>
                  <a:gd name="connsiteY164" fmla="*/ 3516138 h 5694562"/>
                  <a:gd name="connsiteX165" fmla="*/ 279574 w 8126844"/>
                  <a:gd name="connsiteY165" fmla="*/ 3422009 h 5694562"/>
                  <a:gd name="connsiteX166" fmla="*/ 642645 w 8126844"/>
                  <a:gd name="connsiteY166" fmla="*/ 3596821 h 5694562"/>
                  <a:gd name="connsiteX167" fmla="*/ 1113292 w 8126844"/>
                  <a:gd name="connsiteY167" fmla="*/ 3744738 h 5694562"/>
                  <a:gd name="connsiteX168" fmla="*/ 1153633 w 8126844"/>
                  <a:gd name="connsiteY168" fmla="*/ 3569926 h 5694562"/>
                  <a:gd name="connsiteX169" fmla="*/ 1032610 w 8126844"/>
                  <a:gd name="connsiteY169" fmla="*/ 3408562 h 5694562"/>
                  <a:gd name="connsiteX170" fmla="*/ 535068 w 8126844"/>
                  <a:gd name="connsiteY170" fmla="*/ 3260644 h 5694562"/>
                  <a:gd name="connsiteX171" fmla="*/ 198892 w 8126844"/>
                  <a:gd name="connsiteY171" fmla="*/ 3018597 h 5694562"/>
                  <a:gd name="connsiteX172" fmla="*/ 10633 w 8126844"/>
                  <a:gd name="connsiteY172" fmla="*/ 2857232 h 5694562"/>
                  <a:gd name="connsiteX173" fmla="*/ 50974 w 8126844"/>
                  <a:gd name="connsiteY173" fmla="*/ 2722762 h 5694562"/>
                  <a:gd name="connsiteX174" fmla="*/ 279574 w 8126844"/>
                  <a:gd name="connsiteY174" fmla="*/ 2803444 h 5694562"/>
                  <a:gd name="connsiteX175" fmla="*/ 1019163 w 8126844"/>
                  <a:gd name="connsiteY175" fmla="*/ 3206856 h 5694562"/>
                  <a:gd name="connsiteX176" fmla="*/ 1462916 w 8126844"/>
                  <a:gd name="connsiteY176" fmla="*/ 3448903 h 5694562"/>
                  <a:gd name="connsiteX177" fmla="*/ 1799092 w 8126844"/>
                  <a:gd name="connsiteY177" fmla="*/ 3543032 h 5694562"/>
                  <a:gd name="connsiteX178" fmla="*/ 1973904 w 8126844"/>
                  <a:gd name="connsiteY178" fmla="*/ 3475797 h 5694562"/>
                  <a:gd name="connsiteX179" fmla="*/ 1960457 w 8126844"/>
                  <a:gd name="connsiteY179" fmla="*/ 3233750 h 5694562"/>
                  <a:gd name="connsiteX180" fmla="*/ 1624280 w 8126844"/>
                  <a:gd name="connsiteY180" fmla="*/ 3126174 h 5694562"/>
                  <a:gd name="connsiteX181" fmla="*/ 1288104 w 8126844"/>
                  <a:gd name="connsiteY181" fmla="*/ 2978256 h 5694562"/>
                  <a:gd name="connsiteX182" fmla="*/ 1261210 w 8126844"/>
                  <a:gd name="connsiteY182" fmla="*/ 2843785 h 5694562"/>
                  <a:gd name="connsiteX183" fmla="*/ 1462916 w 8126844"/>
                  <a:gd name="connsiteY183" fmla="*/ 2843785 h 5694562"/>
                  <a:gd name="connsiteX184" fmla="*/ 1691516 w 8126844"/>
                  <a:gd name="connsiteY184" fmla="*/ 2924468 h 5694562"/>
                  <a:gd name="connsiteX185" fmla="*/ 1758751 w 8126844"/>
                  <a:gd name="connsiteY185" fmla="*/ 2709315 h 5694562"/>
                  <a:gd name="connsiteX186" fmla="*/ 1597386 w 8126844"/>
                  <a:gd name="connsiteY186" fmla="*/ 2534503 h 5694562"/>
                  <a:gd name="connsiteX187" fmla="*/ 1153633 w 8126844"/>
                  <a:gd name="connsiteY187" fmla="*/ 2346244 h 5694562"/>
                  <a:gd name="connsiteX188" fmla="*/ 871245 w 8126844"/>
                  <a:gd name="connsiteY188" fmla="*/ 2157985 h 5694562"/>
                  <a:gd name="connsiteX189" fmla="*/ 750221 w 8126844"/>
                  <a:gd name="connsiteY189" fmla="*/ 2023515 h 5694562"/>
                  <a:gd name="connsiteX190" fmla="*/ 844351 w 8126844"/>
                  <a:gd name="connsiteY190" fmla="*/ 1902491 h 5694562"/>
                  <a:gd name="connsiteX191" fmla="*/ 1328445 w 8126844"/>
                  <a:gd name="connsiteY191" fmla="*/ 2117644 h 5694562"/>
                  <a:gd name="connsiteX192" fmla="*/ 1606671 w 8126844"/>
                  <a:gd name="connsiteY192" fmla="*/ 2264063 h 5694562"/>
                  <a:gd name="connsiteX193" fmla="*/ 1720260 w 8126844"/>
                  <a:gd name="connsiteY193" fmla="*/ 1985224 h 5694562"/>
                  <a:gd name="connsiteX194" fmla="*/ 1772079 w 8126844"/>
                  <a:gd name="connsiteY194" fmla="*/ 1801799 h 5694562"/>
                  <a:gd name="connsiteX195" fmla="*/ 1693720 w 8126844"/>
                  <a:gd name="connsiteY195" fmla="*/ 1629770 h 5694562"/>
                  <a:gd name="connsiteX196" fmla="*/ 2176456 w 8126844"/>
                  <a:gd name="connsiteY196" fmla="*/ 1942618 h 5694562"/>
                  <a:gd name="connsiteX197" fmla="*/ 1984049 w 8126844"/>
                  <a:gd name="connsiteY197" fmla="*/ 1920210 h 5694562"/>
                  <a:gd name="connsiteX198" fmla="*/ 1894130 w 8126844"/>
                  <a:gd name="connsiteY198" fmla="*/ 2057928 h 5694562"/>
                  <a:gd name="connsiteX199" fmla="*/ 1879774 w 8126844"/>
                  <a:gd name="connsiteY199" fmla="*/ 2400032 h 5694562"/>
                  <a:gd name="connsiteX200" fmla="*/ 2390763 w 8126844"/>
                  <a:gd name="connsiteY200" fmla="*/ 2628632 h 5694562"/>
                  <a:gd name="connsiteX201" fmla="*/ 3157245 w 8126844"/>
                  <a:gd name="connsiteY201" fmla="*/ 2843785 h 5694562"/>
                  <a:gd name="connsiteX202" fmla="*/ 3708574 w 8126844"/>
                  <a:gd name="connsiteY202" fmla="*/ 2978256 h 5694562"/>
                  <a:gd name="connsiteX203" fmla="*/ 4165774 w 8126844"/>
                  <a:gd name="connsiteY203" fmla="*/ 2951362 h 5694562"/>
                  <a:gd name="connsiteX204" fmla="*/ 4394374 w 8126844"/>
                  <a:gd name="connsiteY204" fmla="*/ 2924468 h 5694562"/>
                  <a:gd name="connsiteX205" fmla="*/ 4407821 w 8126844"/>
                  <a:gd name="connsiteY205" fmla="*/ 2736209 h 5694562"/>
                  <a:gd name="connsiteX206" fmla="*/ 4192668 w 8126844"/>
                  <a:gd name="connsiteY206" fmla="*/ 2695868 h 5694562"/>
                  <a:gd name="connsiteX207" fmla="*/ 4031304 w 8126844"/>
                  <a:gd name="connsiteY207" fmla="*/ 2736209 h 5694562"/>
                  <a:gd name="connsiteX208" fmla="*/ 4031304 w 8126844"/>
                  <a:gd name="connsiteY208" fmla="*/ 2561397 h 5694562"/>
                  <a:gd name="connsiteX209" fmla="*/ 4448163 w 8126844"/>
                  <a:gd name="connsiteY209" fmla="*/ 2440374 h 5694562"/>
                  <a:gd name="connsiteX210" fmla="*/ 4703657 w 8126844"/>
                  <a:gd name="connsiteY210" fmla="*/ 2332797 h 5694562"/>
                  <a:gd name="connsiteX211" fmla="*/ 4719129 w 8126844"/>
                  <a:gd name="connsiteY211" fmla="*/ 2116133 h 5694562"/>
                  <a:gd name="connsiteX212" fmla="*/ 4519556 w 8126844"/>
                  <a:gd name="connsiteY212" fmla="*/ 2121085 h 5694562"/>
                  <a:gd name="connsiteX0" fmla="*/ 5076343 w 8126844"/>
                  <a:gd name="connsiteY0" fmla="*/ 2002144 h 5785477"/>
                  <a:gd name="connsiteX1" fmla="*/ 4866197 w 8126844"/>
                  <a:gd name="connsiteY1" fmla="*/ 2120984 h 5785477"/>
                  <a:gd name="connsiteX2" fmla="*/ 4959151 w 8126844"/>
                  <a:gd name="connsiteY2" fmla="*/ 2329583 h 5785477"/>
                  <a:gd name="connsiteX3" fmla="*/ 5402904 w 8126844"/>
                  <a:gd name="connsiteY3" fmla="*/ 2168218 h 5785477"/>
                  <a:gd name="connsiteX4" fmla="*/ 6478668 w 8126844"/>
                  <a:gd name="connsiteY4" fmla="*/ 1455524 h 5785477"/>
                  <a:gd name="connsiteX5" fmla="*/ 6941073 w 8126844"/>
                  <a:gd name="connsiteY5" fmla="*/ 844191 h 5785477"/>
                  <a:gd name="connsiteX6" fmla="*/ 6719346 w 8126844"/>
                  <a:gd name="connsiteY6" fmla="*/ 289090 h 5785477"/>
                  <a:gd name="connsiteX7" fmla="*/ 6742471 w 8126844"/>
                  <a:gd name="connsiteY7" fmla="*/ 9959 h 5785477"/>
                  <a:gd name="connsiteX8" fmla="*/ 7177916 w 8126844"/>
                  <a:gd name="connsiteY8" fmla="*/ 608359 h 5785477"/>
                  <a:gd name="connsiteX9" fmla="*/ 7352727 w 8126844"/>
                  <a:gd name="connsiteY9" fmla="*/ 487336 h 5785477"/>
                  <a:gd name="connsiteX10" fmla="*/ 7460304 w 8126844"/>
                  <a:gd name="connsiteY10" fmla="*/ 796618 h 5785477"/>
                  <a:gd name="connsiteX11" fmla="*/ 7137574 w 8126844"/>
                  <a:gd name="connsiteY11" fmla="*/ 1226924 h 5785477"/>
                  <a:gd name="connsiteX12" fmla="*/ 7056892 w 8126844"/>
                  <a:gd name="connsiteY12" fmla="*/ 1401736 h 5785477"/>
                  <a:gd name="connsiteX13" fmla="*/ 7177916 w 8126844"/>
                  <a:gd name="connsiteY13" fmla="*/ 1509312 h 5785477"/>
                  <a:gd name="connsiteX14" fmla="*/ 7406516 w 8126844"/>
                  <a:gd name="connsiteY14" fmla="*/ 1280712 h 5785477"/>
                  <a:gd name="connsiteX15" fmla="*/ 7540986 w 8126844"/>
                  <a:gd name="connsiteY15" fmla="*/ 1280712 h 5785477"/>
                  <a:gd name="connsiteX16" fmla="*/ 7554433 w 8126844"/>
                  <a:gd name="connsiteY16" fmla="*/ 1509312 h 5785477"/>
                  <a:gd name="connsiteX17" fmla="*/ 6976210 w 8126844"/>
                  <a:gd name="connsiteY17" fmla="*/ 2100983 h 5785477"/>
                  <a:gd name="connsiteX18" fmla="*/ 6276963 w 8126844"/>
                  <a:gd name="connsiteY18" fmla="*/ 2652312 h 5785477"/>
                  <a:gd name="connsiteX19" fmla="*/ 5860104 w 8126844"/>
                  <a:gd name="connsiteY19" fmla="*/ 2854018 h 5785477"/>
                  <a:gd name="connsiteX20" fmla="*/ 5658398 w 8126844"/>
                  <a:gd name="connsiteY20" fmla="*/ 2921253 h 5785477"/>
                  <a:gd name="connsiteX21" fmla="*/ 5550821 w 8126844"/>
                  <a:gd name="connsiteY21" fmla="*/ 2840571 h 5785477"/>
                  <a:gd name="connsiteX22" fmla="*/ 5644951 w 8126844"/>
                  <a:gd name="connsiteY22" fmla="*/ 2638865 h 5785477"/>
                  <a:gd name="connsiteX23" fmla="*/ 5913892 w 8126844"/>
                  <a:gd name="connsiteY23" fmla="*/ 2585077 h 5785477"/>
                  <a:gd name="connsiteX24" fmla="*/ 5752527 w 8126844"/>
                  <a:gd name="connsiteY24" fmla="*/ 2275794 h 5785477"/>
                  <a:gd name="connsiteX25" fmla="*/ 5362563 w 8126844"/>
                  <a:gd name="connsiteY25" fmla="*/ 2423712 h 5785477"/>
                  <a:gd name="connsiteX26" fmla="*/ 4663316 w 8126844"/>
                  <a:gd name="connsiteY26" fmla="*/ 2706100 h 5785477"/>
                  <a:gd name="connsiteX27" fmla="*/ 4649868 w 8126844"/>
                  <a:gd name="connsiteY27" fmla="*/ 2880912 h 5785477"/>
                  <a:gd name="connsiteX28" fmla="*/ 4703657 w 8126844"/>
                  <a:gd name="connsiteY28" fmla="*/ 2988489 h 5785477"/>
                  <a:gd name="connsiteX29" fmla="*/ 5066727 w 8126844"/>
                  <a:gd name="connsiteY29" fmla="*/ 2854018 h 5785477"/>
                  <a:gd name="connsiteX30" fmla="*/ 5322221 w 8126844"/>
                  <a:gd name="connsiteY30" fmla="*/ 2800230 h 5785477"/>
                  <a:gd name="connsiteX31" fmla="*/ 5349116 w 8126844"/>
                  <a:gd name="connsiteY31" fmla="*/ 2934700 h 5785477"/>
                  <a:gd name="connsiteX32" fmla="*/ 4784339 w 8126844"/>
                  <a:gd name="connsiteY32" fmla="*/ 3149853 h 5785477"/>
                  <a:gd name="connsiteX33" fmla="*/ 4098539 w 8126844"/>
                  <a:gd name="connsiteY33" fmla="*/ 3284324 h 5785477"/>
                  <a:gd name="connsiteX34" fmla="*/ 2740386 w 8126844"/>
                  <a:gd name="connsiteY34" fmla="*/ 3149853 h 5785477"/>
                  <a:gd name="connsiteX35" fmla="*/ 2202504 w 8126844"/>
                  <a:gd name="connsiteY35" fmla="*/ 2948147 h 5785477"/>
                  <a:gd name="connsiteX36" fmla="*/ 2027692 w 8126844"/>
                  <a:gd name="connsiteY36" fmla="*/ 2894359 h 5785477"/>
                  <a:gd name="connsiteX37" fmla="*/ 1960457 w 8126844"/>
                  <a:gd name="connsiteY37" fmla="*/ 3042277 h 5785477"/>
                  <a:gd name="connsiteX38" fmla="*/ 2390763 w 8126844"/>
                  <a:gd name="connsiteY38" fmla="*/ 3270877 h 5785477"/>
                  <a:gd name="connsiteX39" fmla="*/ 3372398 w 8126844"/>
                  <a:gd name="connsiteY39" fmla="*/ 3512924 h 5785477"/>
                  <a:gd name="connsiteX40" fmla="*/ 4125433 w 8126844"/>
                  <a:gd name="connsiteY40" fmla="*/ 3512924 h 5785477"/>
                  <a:gd name="connsiteX41" fmla="*/ 4757445 w 8126844"/>
                  <a:gd name="connsiteY41" fmla="*/ 3486030 h 5785477"/>
                  <a:gd name="connsiteX42" fmla="*/ 4918810 w 8126844"/>
                  <a:gd name="connsiteY42" fmla="*/ 3526371 h 5785477"/>
                  <a:gd name="connsiteX43" fmla="*/ 4811233 w 8126844"/>
                  <a:gd name="connsiteY43" fmla="*/ 3687736 h 5785477"/>
                  <a:gd name="connsiteX44" fmla="*/ 4286798 w 8126844"/>
                  <a:gd name="connsiteY44" fmla="*/ 3754971 h 5785477"/>
                  <a:gd name="connsiteX45" fmla="*/ 4219563 w 8126844"/>
                  <a:gd name="connsiteY45" fmla="*/ 3889441 h 5785477"/>
                  <a:gd name="connsiteX46" fmla="*/ 4555739 w 8126844"/>
                  <a:gd name="connsiteY46" fmla="*/ 3943230 h 5785477"/>
                  <a:gd name="connsiteX47" fmla="*/ 5241539 w 8126844"/>
                  <a:gd name="connsiteY47" fmla="*/ 3754971 h 5785477"/>
                  <a:gd name="connsiteX48" fmla="*/ 5523927 w 8126844"/>
                  <a:gd name="connsiteY48" fmla="*/ 3620500 h 5785477"/>
                  <a:gd name="connsiteX49" fmla="*/ 5618057 w 8126844"/>
                  <a:gd name="connsiteY49" fmla="*/ 3512924 h 5785477"/>
                  <a:gd name="connsiteX50" fmla="*/ 5402904 w 8126844"/>
                  <a:gd name="connsiteY50" fmla="*/ 3499477 h 5785477"/>
                  <a:gd name="connsiteX51" fmla="*/ 5214645 w 8126844"/>
                  <a:gd name="connsiteY51" fmla="*/ 3391900 h 5785477"/>
                  <a:gd name="connsiteX52" fmla="*/ 5241539 w 8126844"/>
                  <a:gd name="connsiteY52" fmla="*/ 3270877 h 5785477"/>
                  <a:gd name="connsiteX53" fmla="*/ 5537374 w 8126844"/>
                  <a:gd name="connsiteY53" fmla="*/ 3230536 h 5785477"/>
                  <a:gd name="connsiteX54" fmla="*/ 6196280 w 8126844"/>
                  <a:gd name="connsiteY54" fmla="*/ 2975041 h 5785477"/>
                  <a:gd name="connsiteX55" fmla="*/ 6747610 w 8126844"/>
                  <a:gd name="connsiteY55" fmla="*/ 2638865 h 5785477"/>
                  <a:gd name="connsiteX56" fmla="*/ 7218257 w 8126844"/>
                  <a:gd name="connsiteY56" fmla="*/ 2195112 h 5785477"/>
                  <a:gd name="connsiteX57" fmla="*/ 7433410 w 8126844"/>
                  <a:gd name="connsiteY57" fmla="*/ 2020300 h 5785477"/>
                  <a:gd name="connsiteX58" fmla="*/ 7567880 w 8126844"/>
                  <a:gd name="connsiteY58" fmla="*/ 2047194 h 5785477"/>
                  <a:gd name="connsiteX59" fmla="*/ 7514092 w 8126844"/>
                  <a:gd name="connsiteY59" fmla="*/ 2248900 h 5785477"/>
                  <a:gd name="connsiteX60" fmla="*/ 7097233 w 8126844"/>
                  <a:gd name="connsiteY60" fmla="*/ 2679206 h 5785477"/>
                  <a:gd name="connsiteX61" fmla="*/ 6451774 w 8126844"/>
                  <a:gd name="connsiteY61" fmla="*/ 3096065 h 5785477"/>
                  <a:gd name="connsiteX62" fmla="*/ 6088704 w 8126844"/>
                  <a:gd name="connsiteY62" fmla="*/ 3284324 h 5785477"/>
                  <a:gd name="connsiteX63" fmla="*/ 5981127 w 8126844"/>
                  <a:gd name="connsiteY63" fmla="*/ 3418794 h 5785477"/>
                  <a:gd name="connsiteX64" fmla="*/ 6021468 w 8126844"/>
                  <a:gd name="connsiteY64" fmla="*/ 3620500 h 5785477"/>
                  <a:gd name="connsiteX65" fmla="*/ 6115598 w 8126844"/>
                  <a:gd name="connsiteY65" fmla="*/ 3768418 h 5785477"/>
                  <a:gd name="connsiteX66" fmla="*/ 6734163 w 8126844"/>
                  <a:gd name="connsiteY66" fmla="*/ 3593606 h 5785477"/>
                  <a:gd name="connsiteX67" fmla="*/ 7419963 w 8126844"/>
                  <a:gd name="connsiteY67" fmla="*/ 3163300 h 5785477"/>
                  <a:gd name="connsiteX68" fmla="*/ 7850268 w 8126844"/>
                  <a:gd name="connsiteY68" fmla="*/ 2840571 h 5785477"/>
                  <a:gd name="connsiteX69" fmla="*/ 8065421 w 8126844"/>
                  <a:gd name="connsiteY69" fmla="*/ 2732994 h 5785477"/>
                  <a:gd name="connsiteX70" fmla="*/ 8105763 w 8126844"/>
                  <a:gd name="connsiteY70" fmla="*/ 2894359 h 5785477"/>
                  <a:gd name="connsiteX71" fmla="*/ 7769586 w 8126844"/>
                  <a:gd name="connsiteY71" fmla="*/ 3230536 h 5785477"/>
                  <a:gd name="connsiteX72" fmla="*/ 6707268 w 8126844"/>
                  <a:gd name="connsiteY72" fmla="*/ 3808759 h 5785477"/>
                  <a:gd name="connsiteX73" fmla="*/ 6129045 w 8126844"/>
                  <a:gd name="connsiteY73" fmla="*/ 4077700 h 5785477"/>
                  <a:gd name="connsiteX74" fmla="*/ 5833210 w 8126844"/>
                  <a:gd name="connsiteY74" fmla="*/ 4118041 h 5785477"/>
                  <a:gd name="connsiteX75" fmla="*/ 5712186 w 8126844"/>
                  <a:gd name="connsiteY75" fmla="*/ 4158383 h 5785477"/>
                  <a:gd name="connsiteX76" fmla="*/ 5658398 w 8126844"/>
                  <a:gd name="connsiteY76" fmla="*/ 4010465 h 5785477"/>
                  <a:gd name="connsiteX77" fmla="*/ 5779421 w 8126844"/>
                  <a:gd name="connsiteY77" fmla="*/ 3902889 h 5785477"/>
                  <a:gd name="connsiteX78" fmla="*/ 5779421 w 8126844"/>
                  <a:gd name="connsiteY78" fmla="*/ 3808759 h 5785477"/>
                  <a:gd name="connsiteX79" fmla="*/ 5497033 w 8126844"/>
                  <a:gd name="connsiteY79" fmla="*/ 3929783 h 5785477"/>
                  <a:gd name="connsiteX80" fmla="*/ 5039833 w 8126844"/>
                  <a:gd name="connsiteY80" fmla="*/ 4064253 h 5785477"/>
                  <a:gd name="connsiteX81" fmla="*/ 4865021 w 8126844"/>
                  <a:gd name="connsiteY81" fmla="*/ 4144936 h 5785477"/>
                  <a:gd name="connsiteX82" fmla="*/ 4905363 w 8126844"/>
                  <a:gd name="connsiteY82" fmla="*/ 4239065 h 5785477"/>
                  <a:gd name="connsiteX83" fmla="*/ 5160857 w 8126844"/>
                  <a:gd name="connsiteY83" fmla="*/ 4212171 h 5785477"/>
                  <a:gd name="connsiteX84" fmla="*/ 5187751 w 8126844"/>
                  <a:gd name="connsiteY84" fmla="*/ 4346641 h 5785477"/>
                  <a:gd name="connsiteX85" fmla="*/ 4878468 w 8126844"/>
                  <a:gd name="connsiteY85" fmla="*/ 4440771 h 5785477"/>
                  <a:gd name="connsiteX86" fmla="*/ 4891916 w 8126844"/>
                  <a:gd name="connsiteY86" fmla="*/ 4588689 h 5785477"/>
                  <a:gd name="connsiteX87" fmla="*/ 5376010 w 8126844"/>
                  <a:gd name="connsiteY87" fmla="*/ 4481112 h 5785477"/>
                  <a:gd name="connsiteX88" fmla="*/ 5967680 w 8126844"/>
                  <a:gd name="connsiteY88" fmla="*/ 4333194 h 5785477"/>
                  <a:gd name="connsiteX89" fmla="*/ 6344198 w 8126844"/>
                  <a:gd name="connsiteY89" fmla="*/ 4131489 h 5785477"/>
                  <a:gd name="connsiteX90" fmla="*/ 6478668 w 8126844"/>
                  <a:gd name="connsiteY90" fmla="*/ 4131489 h 5785477"/>
                  <a:gd name="connsiteX91" fmla="*/ 6478668 w 8126844"/>
                  <a:gd name="connsiteY91" fmla="*/ 4319747 h 5785477"/>
                  <a:gd name="connsiteX92" fmla="*/ 5900445 w 8126844"/>
                  <a:gd name="connsiteY92" fmla="*/ 4508006 h 5785477"/>
                  <a:gd name="connsiteX93" fmla="*/ 5053280 w 8126844"/>
                  <a:gd name="connsiteY93" fmla="*/ 4750053 h 5785477"/>
                  <a:gd name="connsiteX94" fmla="*/ 4703657 w 8126844"/>
                  <a:gd name="connsiteY94" fmla="*/ 4844183 h 5785477"/>
                  <a:gd name="connsiteX95" fmla="*/ 4313692 w 8126844"/>
                  <a:gd name="connsiteY95" fmla="*/ 4911418 h 5785477"/>
                  <a:gd name="connsiteX96" fmla="*/ 4004410 w 8126844"/>
                  <a:gd name="connsiteY96" fmla="*/ 4951759 h 5785477"/>
                  <a:gd name="connsiteX97" fmla="*/ 3869939 w 8126844"/>
                  <a:gd name="connsiteY97" fmla="*/ 4830736 h 5785477"/>
                  <a:gd name="connsiteX98" fmla="*/ 3950621 w 8126844"/>
                  <a:gd name="connsiteY98" fmla="*/ 4723159 h 5785477"/>
                  <a:gd name="connsiteX99" fmla="*/ 4367480 w 8126844"/>
                  <a:gd name="connsiteY99" fmla="*/ 4642477 h 5785477"/>
                  <a:gd name="connsiteX100" fmla="*/ 4542292 w 8126844"/>
                  <a:gd name="connsiteY100" fmla="*/ 4575241 h 5785477"/>
                  <a:gd name="connsiteX101" fmla="*/ 4542292 w 8126844"/>
                  <a:gd name="connsiteY101" fmla="*/ 4440771 h 5785477"/>
                  <a:gd name="connsiteX102" fmla="*/ 4206116 w 8126844"/>
                  <a:gd name="connsiteY102" fmla="*/ 4440771 h 5785477"/>
                  <a:gd name="connsiteX103" fmla="*/ 3520316 w 8126844"/>
                  <a:gd name="connsiteY103" fmla="*/ 4521453 h 5785477"/>
                  <a:gd name="connsiteX104" fmla="*/ 3157245 w 8126844"/>
                  <a:gd name="connsiteY104" fmla="*/ 4548347 h 5785477"/>
                  <a:gd name="connsiteX105" fmla="*/ 3076563 w 8126844"/>
                  <a:gd name="connsiteY105" fmla="*/ 4669371 h 5785477"/>
                  <a:gd name="connsiteX106" fmla="*/ 3224480 w 8126844"/>
                  <a:gd name="connsiteY106" fmla="*/ 4736606 h 5785477"/>
                  <a:gd name="connsiteX107" fmla="*/ 3453080 w 8126844"/>
                  <a:gd name="connsiteY107" fmla="*/ 4763500 h 5785477"/>
                  <a:gd name="connsiteX108" fmla="*/ 3412739 w 8126844"/>
                  <a:gd name="connsiteY108" fmla="*/ 4871077 h 5785477"/>
                  <a:gd name="connsiteX109" fmla="*/ 2968986 w 8126844"/>
                  <a:gd name="connsiteY109" fmla="*/ 4924865 h 5785477"/>
                  <a:gd name="connsiteX110" fmla="*/ 2767280 w 8126844"/>
                  <a:gd name="connsiteY110" fmla="*/ 4938312 h 5785477"/>
                  <a:gd name="connsiteX111" fmla="*/ 2673151 w 8126844"/>
                  <a:gd name="connsiteY111" fmla="*/ 5140018 h 5785477"/>
                  <a:gd name="connsiteX112" fmla="*/ 2767280 w 8126844"/>
                  <a:gd name="connsiteY112" fmla="*/ 5503089 h 5785477"/>
                  <a:gd name="connsiteX113" fmla="*/ 2700045 w 8126844"/>
                  <a:gd name="connsiteY113" fmla="*/ 5704794 h 5785477"/>
                  <a:gd name="connsiteX114" fmla="*/ 2498339 w 8126844"/>
                  <a:gd name="connsiteY114" fmla="*/ 5785477 h 5785477"/>
                  <a:gd name="connsiteX115" fmla="*/ 2256292 w 8126844"/>
                  <a:gd name="connsiteY115" fmla="*/ 5704794 h 5785477"/>
                  <a:gd name="connsiteX116" fmla="*/ 2175610 w 8126844"/>
                  <a:gd name="connsiteY116" fmla="*/ 5449300 h 5785477"/>
                  <a:gd name="connsiteX117" fmla="*/ 2269739 w 8126844"/>
                  <a:gd name="connsiteY117" fmla="*/ 5220700 h 5785477"/>
                  <a:gd name="connsiteX118" fmla="*/ 2404210 w 8126844"/>
                  <a:gd name="connsiteY118" fmla="*/ 5059336 h 5785477"/>
                  <a:gd name="connsiteX119" fmla="*/ 2390763 w 8126844"/>
                  <a:gd name="connsiteY119" fmla="*/ 4911418 h 5785477"/>
                  <a:gd name="connsiteX120" fmla="*/ 2014245 w 8126844"/>
                  <a:gd name="connsiteY120" fmla="*/ 4776947 h 5785477"/>
                  <a:gd name="connsiteX121" fmla="*/ 2068033 w 8126844"/>
                  <a:gd name="connsiteY121" fmla="*/ 4669371 h 5785477"/>
                  <a:gd name="connsiteX122" fmla="*/ 2390763 w 8126844"/>
                  <a:gd name="connsiteY122" fmla="*/ 4669371 h 5785477"/>
                  <a:gd name="connsiteX123" fmla="*/ 2807621 w 8126844"/>
                  <a:gd name="connsiteY123" fmla="*/ 4669371 h 5785477"/>
                  <a:gd name="connsiteX124" fmla="*/ 2834516 w 8126844"/>
                  <a:gd name="connsiteY124" fmla="*/ 4534900 h 5785477"/>
                  <a:gd name="connsiteX125" fmla="*/ 2686598 w 8126844"/>
                  <a:gd name="connsiteY125" fmla="*/ 4481112 h 5785477"/>
                  <a:gd name="connsiteX126" fmla="*/ 2780727 w 8126844"/>
                  <a:gd name="connsiteY126" fmla="*/ 4333194 h 5785477"/>
                  <a:gd name="connsiteX127" fmla="*/ 3211033 w 8126844"/>
                  <a:gd name="connsiteY127" fmla="*/ 4373536 h 5785477"/>
                  <a:gd name="connsiteX128" fmla="*/ 3775810 w 8126844"/>
                  <a:gd name="connsiteY128" fmla="*/ 4346641 h 5785477"/>
                  <a:gd name="connsiteX129" fmla="*/ 4380927 w 8126844"/>
                  <a:gd name="connsiteY129" fmla="*/ 4252512 h 5785477"/>
                  <a:gd name="connsiteX130" fmla="*/ 4622974 w 8126844"/>
                  <a:gd name="connsiteY130" fmla="*/ 4198724 h 5785477"/>
                  <a:gd name="connsiteX131" fmla="*/ 4555739 w 8126844"/>
                  <a:gd name="connsiteY131" fmla="*/ 4104594 h 5785477"/>
                  <a:gd name="connsiteX132" fmla="*/ 4031304 w 8126844"/>
                  <a:gd name="connsiteY132" fmla="*/ 4144936 h 5785477"/>
                  <a:gd name="connsiteX133" fmla="*/ 3600998 w 8126844"/>
                  <a:gd name="connsiteY133" fmla="*/ 4158383 h 5785477"/>
                  <a:gd name="connsiteX134" fmla="*/ 3278268 w 8126844"/>
                  <a:gd name="connsiteY134" fmla="*/ 4118041 h 5785477"/>
                  <a:gd name="connsiteX135" fmla="*/ 3237927 w 8126844"/>
                  <a:gd name="connsiteY135" fmla="*/ 4050806 h 5785477"/>
                  <a:gd name="connsiteX136" fmla="*/ 3291716 w 8126844"/>
                  <a:gd name="connsiteY136" fmla="*/ 3916336 h 5785477"/>
                  <a:gd name="connsiteX137" fmla="*/ 3587551 w 8126844"/>
                  <a:gd name="connsiteY137" fmla="*/ 3943230 h 5785477"/>
                  <a:gd name="connsiteX138" fmla="*/ 3883386 w 8126844"/>
                  <a:gd name="connsiteY138" fmla="*/ 3943230 h 5785477"/>
                  <a:gd name="connsiteX139" fmla="*/ 3964068 w 8126844"/>
                  <a:gd name="connsiteY139" fmla="*/ 3875994 h 5785477"/>
                  <a:gd name="connsiteX140" fmla="*/ 3883386 w 8126844"/>
                  <a:gd name="connsiteY140" fmla="*/ 3754971 h 5785477"/>
                  <a:gd name="connsiteX141" fmla="*/ 3412739 w 8126844"/>
                  <a:gd name="connsiteY141" fmla="*/ 3728077 h 5785477"/>
                  <a:gd name="connsiteX142" fmla="*/ 3049668 w 8126844"/>
                  <a:gd name="connsiteY142" fmla="*/ 3674289 h 5785477"/>
                  <a:gd name="connsiteX143" fmla="*/ 2740386 w 8126844"/>
                  <a:gd name="connsiteY143" fmla="*/ 3607053 h 5785477"/>
                  <a:gd name="connsiteX144" fmla="*/ 2457998 w 8126844"/>
                  <a:gd name="connsiteY144" fmla="*/ 3526371 h 5785477"/>
                  <a:gd name="connsiteX145" fmla="*/ 2242845 w 8126844"/>
                  <a:gd name="connsiteY145" fmla="*/ 3472583 h 5785477"/>
                  <a:gd name="connsiteX146" fmla="*/ 2162163 w 8126844"/>
                  <a:gd name="connsiteY146" fmla="*/ 3633947 h 5785477"/>
                  <a:gd name="connsiteX147" fmla="*/ 2336974 w 8126844"/>
                  <a:gd name="connsiteY147" fmla="*/ 3808759 h 5785477"/>
                  <a:gd name="connsiteX148" fmla="*/ 2713492 w 8126844"/>
                  <a:gd name="connsiteY148" fmla="*/ 3862547 h 5785477"/>
                  <a:gd name="connsiteX149" fmla="*/ 2874857 w 8126844"/>
                  <a:gd name="connsiteY149" fmla="*/ 3916336 h 5785477"/>
                  <a:gd name="connsiteX150" fmla="*/ 2874857 w 8126844"/>
                  <a:gd name="connsiteY150" fmla="*/ 4064253 h 5785477"/>
                  <a:gd name="connsiteX151" fmla="*/ 2605916 w 8126844"/>
                  <a:gd name="connsiteY151" fmla="*/ 4037359 h 5785477"/>
                  <a:gd name="connsiteX152" fmla="*/ 2000798 w 8126844"/>
                  <a:gd name="connsiteY152" fmla="*/ 3916336 h 5785477"/>
                  <a:gd name="connsiteX153" fmla="*/ 1583939 w 8126844"/>
                  <a:gd name="connsiteY153" fmla="*/ 3768418 h 5785477"/>
                  <a:gd name="connsiteX154" fmla="*/ 1409127 w 8126844"/>
                  <a:gd name="connsiteY154" fmla="*/ 3781865 h 5785477"/>
                  <a:gd name="connsiteX155" fmla="*/ 1368786 w 8126844"/>
                  <a:gd name="connsiteY155" fmla="*/ 3956677 h 5785477"/>
                  <a:gd name="connsiteX156" fmla="*/ 1799092 w 8126844"/>
                  <a:gd name="connsiteY156" fmla="*/ 4091147 h 5785477"/>
                  <a:gd name="connsiteX157" fmla="*/ 2256292 w 8126844"/>
                  <a:gd name="connsiteY157" fmla="*/ 4252512 h 5785477"/>
                  <a:gd name="connsiteX158" fmla="*/ 2390763 w 8126844"/>
                  <a:gd name="connsiteY158" fmla="*/ 4360089 h 5785477"/>
                  <a:gd name="connsiteX159" fmla="*/ 2094927 w 8126844"/>
                  <a:gd name="connsiteY159" fmla="*/ 4427324 h 5785477"/>
                  <a:gd name="connsiteX160" fmla="*/ 1557045 w 8126844"/>
                  <a:gd name="connsiteY160" fmla="*/ 4252512 h 5785477"/>
                  <a:gd name="connsiteX161" fmla="*/ 965374 w 8126844"/>
                  <a:gd name="connsiteY161" fmla="*/ 4023912 h 5785477"/>
                  <a:gd name="connsiteX162" fmla="*/ 481280 w 8126844"/>
                  <a:gd name="connsiteY162" fmla="*/ 3808759 h 5785477"/>
                  <a:gd name="connsiteX163" fmla="*/ 198892 w 8126844"/>
                  <a:gd name="connsiteY163" fmla="*/ 3701183 h 5785477"/>
                  <a:gd name="connsiteX164" fmla="*/ 131657 w 8126844"/>
                  <a:gd name="connsiteY164" fmla="*/ 3607053 h 5785477"/>
                  <a:gd name="connsiteX165" fmla="*/ 279574 w 8126844"/>
                  <a:gd name="connsiteY165" fmla="*/ 3512924 h 5785477"/>
                  <a:gd name="connsiteX166" fmla="*/ 642645 w 8126844"/>
                  <a:gd name="connsiteY166" fmla="*/ 3687736 h 5785477"/>
                  <a:gd name="connsiteX167" fmla="*/ 1113292 w 8126844"/>
                  <a:gd name="connsiteY167" fmla="*/ 3835653 h 5785477"/>
                  <a:gd name="connsiteX168" fmla="*/ 1153633 w 8126844"/>
                  <a:gd name="connsiteY168" fmla="*/ 3660841 h 5785477"/>
                  <a:gd name="connsiteX169" fmla="*/ 1032610 w 8126844"/>
                  <a:gd name="connsiteY169" fmla="*/ 3499477 h 5785477"/>
                  <a:gd name="connsiteX170" fmla="*/ 535068 w 8126844"/>
                  <a:gd name="connsiteY170" fmla="*/ 3351559 h 5785477"/>
                  <a:gd name="connsiteX171" fmla="*/ 198892 w 8126844"/>
                  <a:gd name="connsiteY171" fmla="*/ 3109512 h 5785477"/>
                  <a:gd name="connsiteX172" fmla="*/ 10633 w 8126844"/>
                  <a:gd name="connsiteY172" fmla="*/ 2948147 h 5785477"/>
                  <a:gd name="connsiteX173" fmla="*/ 50974 w 8126844"/>
                  <a:gd name="connsiteY173" fmla="*/ 2813677 h 5785477"/>
                  <a:gd name="connsiteX174" fmla="*/ 279574 w 8126844"/>
                  <a:gd name="connsiteY174" fmla="*/ 2894359 h 5785477"/>
                  <a:gd name="connsiteX175" fmla="*/ 1019163 w 8126844"/>
                  <a:gd name="connsiteY175" fmla="*/ 3297771 h 5785477"/>
                  <a:gd name="connsiteX176" fmla="*/ 1462916 w 8126844"/>
                  <a:gd name="connsiteY176" fmla="*/ 3539818 h 5785477"/>
                  <a:gd name="connsiteX177" fmla="*/ 1799092 w 8126844"/>
                  <a:gd name="connsiteY177" fmla="*/ 3633947 h 5785477"/>
                  <a:gd name="connsiteX178" fmla="*/ 1973904 w 8126844"/>
                  <a:gd name="connsiteY178" fmla="*/ 3566712 h 5785477"/>
                  <a:gd name="connsiteX179" fmla="*/ 1960457 w 8126844"/>
                  <a:gd name="connsiteY179" fmla="*/ 3324665 h 5785477"/>
                  <a:gd name="connsiteX180" fmla="*/ 1624280 w 8126844"/>
                  <a:gd name="connsiteY180" fmla="*/ 3217089 h 5785477"/>
                  <a:gd name="connsiteX181" fmla="*/ 1288104 w 8126844"/>
                  <a:gd name="connsiteY181" fmla="*/ 3069171 h 5785477"/>
                  <a:gd name="connsiteX182" fmla="*/ 1261210 w 8126844"/>
                  <a:gd name="connsiteY182" fmla="*/ 2934700 h 5785477"/>
                  <a:gd name="connsiteX183" fmla="*/ 1462916 w 8126844"/>
                  <a:gd name="connsiteY183" fmla="*/ 2934700 h 5785477"/>
                  <a:gd name="connsiteX184" fmla="*/ 1691516 w 8126844"/>
                  <a:gd name="connsiteY184" fmla="*/ 3015383 h 5785477"/>
                  <a:gd name="connsiteX185" fmla="*/ 1758751 w 8126844"/>
                  <a:gd name="connsiteY185" fmla="*/ 2800230 h 5785477"/>
                  <a:gd name="connsiteX186" fmla="*/ 1597386 w 8126844"/>
                  <a:gd name="connsiteY186" fmla="*/ 2625418 h 5785477"/>
                  <a:gd name="connsiteX187" fmla="*/ 1153633 w 8126844"/>
                  <a:gd name="connsiteY187" fmla="*/ 2437159 h 5785477"/>
                  <a:gd name="connsiteX188" fmla="*/ 871245 w 8126844"/>
                  <a:gd name="connsiteY188" fmla="*/ 2248900 h 5785477"/>
                  <a:gd name="connsiteX189" fmla="*/ 750221 w 8126844"/>
                  <a:gd name="connsiteY189" fmla="*/ 2114430 h 5785477"/>
                  <a:gd name="connsiteX190" fmla="*/ 844351 w 8126844"/>
                  <a:gd name="connsiteY190" fmla="*/ 1993406 h 5785477"/>
                  <a:gd name="connsiteX191" fmla="*/ 1328445 w 8126844"/>
                  <a:gd name="connsiteY191" fmla="*/ 2208559 h 5785477"/>
                  <a:gd name="connsiteX192" fmla="*/ 1606671 w 8126844"/>
                  <a:gd name="connsiteY192" fmla="*/ 2354978 h 5785477"/>
                  <a:gd name="connsiteX193" fmla="*/ 1720260 w 8126844"/>
                  <a:gd name="connsiteY193" fmla="*/ 2076139 h 5785477"/>
                  <a:gd name="connsiteX194" fmla="*/ 1772079 w 8126844"/>
                  <a:gd name="connsiteY194" fmla="*/ 1892714 h 5785477"/>
                  <a:gd name="connsiteX195" fmla="*/ 1693720 w 8126844"/>
                  <a:gd name="connsiteY195" fmla="*/ 1720685 h 5785477"/>
                  <a:gd name="connsiteX196" fmla="*/ 2176456 w 8126844"/>
                  <a:gd name="connsiteY196" fmla="*/ 2033533 h 5785477"/>
                  <a:gd name="connsiteX197" fmla="*/ 1984049 w 8126844"/>
                  <a:gd name="connsiteY197" fmla="*/ 2011125 h 5785477"/>
                  <a:gd name="connsiteX198" fmla="*/ 1894130 w 8126844"/>
                  <a:gd name="connsiteY198" fmla="*/ 2148843 h 5785477"/>
                  <a:gd name="connsiteX199" fmla="*/ 1879774 w 8126844"/>
                  <a:gd name="connsiteY199" fmla="*/ 2490947 h 5785477"/>
                  <a:gd name="connsiteX200" fmla="*/ 2390763 w 8126844"/>
                  <a:gd name="connsiteY200" fmla="*/ 2719547 h 5785477"/>
                  <a:gd name="connsiteX201" fmla="*/ 3157245 w 8126844"/>
                  <a:gd name="connsiteY201" fmla="*/ 2934700 h 5785477"/>
                  <a:gd name="connsiteX202" fmla="*/ 3708574 w 8126844"/>
                  <a:gd name="connsiteY202" fmla="*/ 3069171 h 5785477"/>
                  <a:gd name="connsiteX203" fmla="*/ 4165774 w 8126844"/>
                  <a:gd name="connsiteY203" fmla="*/ 3042277 h 5785477"/>
                  <a:gd name="connsiteX204" fmla="*/ 4394374 w 8126844"/>
                  <a:gd name="connsiteY204" fmla="*/ 3015383 h 5785477"/>
                  <a:gd name="connsiteX205" fmla="*/ 4407821 w 8126844"/>
                  <a:gd name="connsiteY205" fmla="*/ 2827124 h 5785477"/>
                  <a:gd name="connsiteX206" fmla="*/ 4192668 w 8126844"/>
                  <a:gd name="connsiteY206" fmla="*/ 2786783 h 5785477"/>
                  <a:gd name="connsiteX207" fmla="*/ 4031304 w 8126844"/>
                  <a:gd name="connsiteY207" fmla="*/ 2827124 h 5785477"/>
                  <a:gd name="connsiteX208" fmla="*/ 4031304 w 8126844"/>
                  <a:gd name="connsiteY208" fmla="*/ 2652312 h 5785477"/>
                  <a:gd name="connsiteX209" fmla="*/ 4448163 w 8126844"/>
                  <a:gd name="connsiteY209" fmla="*/ 2531289 h 5785477"/>
                  <a:gd name="connsiteX210" fmla="*/ 4703657 w 8126844"/>
                  <a:gd name="connsiteY210" fmla="*/ 2423712 h 5785477"/>
                  <a:gd name="connsiteX211" fmla="*/ 4719129 w 8126844"/>
                  <a:gd name="connsiteY211" fmla="*/ 2207048 h 5785477"/>
                  <a:gd name="connsiteX212" fmla="*/ 4519556 w 8126844"/>
                  <a:gd name="connsiteY212" fmla="*/ 2212000 h 5785477"/>
                  <a:gd name="connsiteX0" fmla="*/ 5076343 w 8126844"/>
                  <a:gd name="connsiteY0" fmla="*/ 2000085 h 5783418"/>
                  <a:gd name="connsiteX1" fmla="*/ 4866197 w 8126844"/>
                  <a:gd name="connsiteY1" fmla="*/ 2118925 h 5783418"/>
                  <a:gd name="connsiteX2" fmla="*/ 4959151 w 8126844"/>
                  <a:gd name="connsiteY2" fmla="*/ 2327524 h 5783418"/>
                  <a:gd name="connsiteX3" fmla="*/ 5402904 w 8126844"/>
                  <a:gd name="connsiteY3" fmla="*/ 2166159 h 5783418"/>
                  <a:gd name="connsiteX4" fmla="*/ 6478668 w 8126844"/>
                  <a:gd name="connsiteY4" fmla="*/ 1453465 h 5783418"/>
                  <a:gd name="connsiteX5" fmla="*/ 6941073 w 8126844"/>
                  <a:gd name="connsiteY5" fmla="*/ 842132 h 5783418"/>
                  <a:gd name="connsiteX6" fmla="*/ 6636336 w 8126844"/>
                  <a:gd name="connsiteY6" fmla="*/ 355952 h 5783418"/>
                  <a:gd name="connsiteX7" fmla="*/ 6742471 w 8126844"/>
                  <a:gd name="connsiteY7" fmla="*/ 7900 h 5783418"/>
                  <a:gd name="connsiteX8" fmla="*/ 7177916 w 8126844"/>
                  <a:gd name="connsiteY8" fmla="*/ 606300 h 5783418"/>
                  <a:gd name="connsiteX9" fmla="*/ 7352727 w 8126844"/>
                  <a:gd name="connsiteY9" fmla="*/ 485277 h 5783418"/>
                  <a:gd name="connsiteX10" fmla="*/ 7460304 w 8126844"/>
                  <a:gd name="connsiteY10" fmla="*/ 794559 h 5783418"/>
                  <a:gd name="connsiteX11" fmla="*/ 7137574 w 8126844"/>
                  <a:gd name="connsiteY11" fmla="*/ 1224865 h 5783418"/>
                  <a:gd name="connsiteX12" fmla="*/ 7056892 w 8126844"/>
                  <a:gd name="connsiteY12" fmla="*/ 1399677 h 5783418"/>
                  <a:gd name="connsiteX13" fmla="*/ 7177916 w 8126844"/>
                  <a:gd name="connsiteY13" fmla="*/ 1507253 h 5783418"/>
                  <a:gd name="connsiteX14" fmla="*/ 7406516 w 8126844"/>
                  <a:gd name="connsiteY14" fmla="*/ 1278653 h 5783418"/>
                  <a:gd name="connsiteX15" fmla="*/ 7540986 w 8126844"/>
                  <a:gd name="connsiteY15" fmla="*/ 1278653 h 5783418"/>
                  <a:gd name="connsiteX16" fmla="*/ 7554433 w 8126844"/>
                  <a:gd name="connsiteY16" fmla="*/ 1507253 h 5783418"/>
                  <a:gd name="connsiteX17" fmla="*/ 6976210 w 8126844"/>
                  <a:gd name="connsiteY17" fmla="*/ 2098924 h 5783418"/>
                  <a:gd name="connsiteX18" fmla="*/ 6276963 w 8126844"/>
                  <a:gd name="connsiteY18" fmla="*/ 2650253 h 5783418"/>
                  <a:gd name="connsiteX19" fmla="*/ 5860104 w 8126844"/>
                  <a:gd name="connsiteY19" fmla="*/ 2851959 h 5783418"/>
                  <a:gd name="connsiteX20" fmla="*/ 5658398 w 8126844"/>
                  <a:gd name="connsiteY20" fmla="*/ 2919194 h 5783418"/>
                  <a:gd name="connsiteX21" fmla="*/ 5550821 w 8126844"/>
                  <a:gd name="connsiteY21" fmla="*/ 2838512 h 5783418"/>
                  <a:gd name="connsiteX22" fmla="*/ 5644951 w 8126844"/>
                  <a:gd name="connsiteY22" fmla="*/ 2636806 h 5783418"/>
                  <a:gd name="connsiteX23" fmla="*/ 5913892 w 8126844"/>
                  <a:gd name="connsiteY23" fmla="*/ 2583018 h 5783418"/>
                  <a:gd name="connsiteX24" fmla="*/ 5752527 w 8126844"/>
                  <a:gd name="connsiteY24" fmla="*/ 2273735 h 5783418"/>
                  <a:gd name="connsiteX25" fmla="*/ 5362563 w 8126844"/>
                  <a:gd name="connsiteY25" fmla="*/ 2421653 h 5783418"/>
                  <a:gd name="connsiteX26" fmla="*/ 4663316 w 8126844"/>
                  <a:gd name="connsiteY26" fmla="*/ 2704041 h 5783418"/>
                  <a:gd name="connsiteX27" fmla="*/ 4649868 w 8126844"/>
                  <a:gd name="connsiteY27" fmla="*/ 2878853 h 5783418"/>
                  <a:gd name="connsiteX28" fmla="*/ 4703657 w 8126844"/>
                  <a:gd name="connsiteY28" fmla="*/ 2986430 h 5783418"/>
                  <a:gd name="connsiteX29" fmla="*/ 5066727 w 8126844"/>
                  <a:gd name="connsiteY29" fmla="*/ 2851959 h 5783418"/>
                  <a:gd name="connsiteX30" fmla="*/ 5322221 w 8126844"/>
                  <a:gd name="connsiteY30" fmla="*/ 2798171 h 5783418"/>
                  <a:gd name="connsiteX31" fmla="*/ 5349116 w 8126844"/>
                  <a:gd name="connsiteY31" fmla="*/ 2932641 h 5783418"/>
                  <a:gd name="connsiteX32" fmla="*/ 4784339 w 8126844"/>
                  <a:gd name="connsiteY32" fmla="*/ 3147794 h 5783418"/>
                  <a:gd name="connsiteX33" fmla="*/ 4098539 w 8126844"/>
                  <a:gd name="connsiteY33" fmla="*/ 3282265 h 5783418"/>
                  <a:gd name="connsiteX34" fmla="*/ 2740386 w 8126844"/>
                  <a:gd name="connsiteY34" fmla="*/ 3147794 h 5783418"/>
                  <a:gd name="connsiteX35" fmla="*/ 2202504 w 8126844"/>
                  <a:gd name="connsiteY35" fmla="*/ 2946088 h 5783418"/>
                  <a:gd name="connsiteX36" fmla="*/ 2027692 w 8126844"/>
                  <a:gd name="connsiteY36" fmla="*/ 2892300 h 5783418"/>
                  <a:gd name="connsiteX37" fmla="*/ 1960457 w 8126844"/>
                  <a:gd name="connsiteY37" fmla="*/ 3040218 h 5783418"/>
                  <a:gd name="connsiteX38" fmla="*/ 2390763 w 8126844"/>
                  <a:gd name="connsiteY38" fmla="*/ 3268818 h 5783418"/>
                  <a:gd name="connsiteX39" fmla="*/ 3372398 w 8126844"/>
                  <a:gd name="connsiteY39" fmla="*/ 3510865 h 5783418"/>
                  <a:gd name="connsiteX40" fmla="*/ 4125433 w 8126844"/>
                  <a:gd name="connsiteY40" fmla="*/ 3510865 h 5783418"/>
                  <a:gd name="connsiteX41" fmla="*/ 4757445 w 8126844"/>
                  <a:gd name="connsiteY41" fmla="*/ 3483971 h 5783418"/>
                  <a:gd name="connsiteX42" fmla="*/ 4918810 w 8126844"/>
                  <a:gd name="connsiteY42" fmla="*/ 3524312 h 5783418"/>
                  <a:gd name="connsiteX43" fmla="*/ 4811233 w 8126844"/>
                  <a:gd name="connsiteY43" fmla="*/ 3685677 h 5783418"/>
                  <a:gd name="connsiteX44" fmla="*/ 4286798 w 8126844"/>
                  <a:gd name="connsiteY44" fmla="*/ 3752912 h 5783418"/>
                  <a:gd name="connsiteX45" fmla="*/ 4219563 w 8126844"/>
                  <a:gd name="connsiteY45" fmla="*/ 3887382 h 5783418"/>
                  <a:gd name="connsiteX46" fmla="*/ 4555739 w 8126844"/>
                  <a:gd name="connsiteY46" fmla="*/ 3941171 h 5783418"/>
                  <a:gd name="connsiteX47" fmla="*/ 5241539 w 8126844"/>
                  <a:gd name="connsiteY47" fmla="*/ 3752912 h 5783418"/>
                  <a:gd name="connsiteX48" fmla="*/ 5523927 w 8126844"/>
                  <a:gd name="connsiteY48" fmla="*/ 3618441 h 5783418"/>
                  <a:gd name="connsiteX49" fmla="*/ 5618057 w 8126844"/>
                  <a:gd name="connsiteY49" fmla="*/ 3510865 h 5783418"/>
                  <a:gd name="connsiteX50" fmla="*/ 5402904 w 8126844"/>
                  <a:gd name="connsiteY50" fmla="*/ 3497418 h 5783418"/>
                  <a:gd name="connsiteX51" fmla="*/ 5214645 w 8126844"/>
                  <a:gd name="connsiteY51" fmla="*/ 3389841 h 5783418"/>
                  <a:gd name="connsiteX52" fmla="*/ 5241539 w 8126844"/>
                  <a:gd name="connsiteY52" fmla="*/ 3268818 h 5783418"/>
                  <a:gd name="connsiteX53" fmla="*/ 5537374 w 8126844"/>
                  <a:gd name="connsiteY53" fmla="*/ 3228477 h 5783418"/>
                  <a:gd name="connsiteX54" fmla="*/ 6196280 w 8126844"/>
                  <a:gd name="connsiteY54" fmla="*/ 2972982 h 5783418"/>
                  <a:gd name="connsiteX55" fmla="*/ 6747610 w 8126844"/>
                  <a:gd name="connsiteY55" fmla="*/ 2636806 h 5783418"/>
                  <a:gd name="connsiteX56" fmla="*/ 7218257 w 8126844"/>
                  <a:gd name="connsiteY56" fmla="*/ 2193053 h 5783418"/>
                  <a:gd name="connsiteX57" fmla="*/ 7433410 w 8126844"/>
                  <a:gd name="connsiteY57" fmla="*/ 2018241 h 5783418"/>
                  <a:gd name="connsiteX58" fmla="*/ 7567880 w 8126844"/>
                  <a:gd name="connsiteY58" fmla="*/ 2045135 h 5783418"/>
                  <a:gd name="connsiteX59" fmla="*/ 7514092 w 8126844"/>
                  <a:gd name="connsiteY59" fmla="*/ 2246841 h 5783418"/>
                  <a:gd name="connsiteX60" fmla="*/ 7097233 w 8126844"/>
                  <a:gd name="connsiteY60" fmla="*/ 2677147 h 5783418"/>
                  <a:gd name="connsiteX61" fmla="*/ 6451774 w 8126844"/>
                  <a:gd name="connsiteY61" fmla="*/ 3094006 h 5783418"/>
                  <a:gd name="connsiteX62" fmla="*/ 6088704 w 8126844"/>
                  <a:gd name="connsiteY62" fmla="*/ 3282265 h 5783418"/>
                  <a:gd name="connsiteX63" fmla="*/ 5981127 w 8126844"/>
                  <a:gd name="connsiteY63" fmla="*/ 3416735 h 5783418"/>
                  <a:gd name="connsiteX64" fmla="*/ 6021468 w 8126844"/>
                  <a:gd name="connsiteY64" fmla="*/ 3618441 h 5783418"/>
                  <a:gd name="connsiteX65" fmla="*/ 6115598 w 8126844"/>
                  <a:gd name="connsiteY65" fmla="*/ 3766359 h 5783418"/>
                  <a:gd name="connsiteX66" fmla="*/ 6734163 w 8126844"/>
                  <a:gd name="connsiteY66" fmla="*/ 3591547 h 5783418"/>
                  <a:gd name="connsiteX67" fmla="*/ 7419963 w 8126844"/>
                  <a:gd name="connsiteY67" fmla="*/ 3161241 h 5783418"/>
                  <a:gd name="connsiteX68" fmla="*/ 7850268 w 8126844"/>
                  <a:gd name="connsiteY68" fmla="*/ 2838512 h 5783418"/>
                  <a:gd name="connsiteX69" fmla="*/ 8065421 w 8126844"/>
                  <a:gd name="connsiteY69" fmla="*/ 2730935 h 5783418"/>
                  <a:gd name="connsiteX70" fmla="*/ 8105763 w 8126844"/>
                  <a:gd name="connsiteY70" fmla="*/ 2892300 h 5783418"/>
                  <a:gd name="connsiteX71" fmla="*/ 7769586 w 8126844"/>
                  <a:gd name="connsiteY71" fmla="*/ 3228477 h 5783418"/>
                  <a:gd name="connsiteX72" fmla="*/ 6707268 w 8126844"/>
                  <a:gd name="connsiteY72" fmla="*/ 3806700 h 5783418"/>
                  <a:gd name="connsiteX73" fmla="*/ 6129045 w 8126844"/>
                  <a:gd name="connsiteY73" fmla="*/ 4075641 h 5783418"/>
                  <a:gd name="connsiteX74" fmla="*/ 5833210 w 8126844"/>
                  <a:gd name="connsiteY74" fmla="*/ 4115982 h 5783418"/>
                  <a:gd name="connsiteX75" fmla="*/ 5712186 w 8126844"/>
                  <a:gd name="connsiteY75" fmla="*/ 4156324 h 5783418"/>
                  <a:gd name="connsiteX76" fmla="*/ 5658398 w 8126844"/>
                  <a:gd name="connsiteY76" fmla="*/ 4008406 h 5783418"/>
                  <a:gd name="connsiteX77" fmla="*/ 5779421 w 8126844"/>
                  <a:gd name="connsiteY77" fmla="*/ 3900830 h 5783418"/>
                  <a:gd name="connsiteX78" fmla="*/ 5779421 w 8126844"/>
                  <a:gd name="connsiteY78" fmla="*/ 3806700 h 5783418"/>
                  <a:gd name="connsiteX79" fmla="*/ 5497033 w 8126844"/>
                  <a:gd name="connsiteY79" fmla="*/ 3927724 h 5783418"/>
                  <a:gd name="connsiteX80" fmla="*/ 5039833 w 8126844"/>
                  <a:gd name="connsiteY80" fmla="*/ 4062194 h 5783418"/>
                  <a:gd name="connsiteX81" fmla="*/ 4865021 w 8126844"/>
                  <a:gd name="connsiteY81" fmla="*/ 4142877 h 5783418"/>
                  <a:gd name="connsiteX82" fmla="*/ 4905363 w 8126844"/>
                  <a:gd name="connsiteY82" fmla="*/ 4237006 h 5783418"/>
                  <a:gd name="connsiteX83" fmla="*/ 5160857 w 8126844"/>
                  <a:gd name="connsiteY83" fmla="*/ 4210112 h 5783418"/>
                  <a:gd name="connsiteX84" fmla="*/ 5187751 w 8126844"/>
                  <a:gd name="connsiteY84" fmla="*/ 4344582 h 5783418"/>
                  <a:gd name="connsiteX85" fmla="*/ 4878468 w 8126844"/>
                  <a:gd name="connsiteY85" fmla="*/ 4438712 h 5783418"/>
                  <a:gd name="connsiteX86" fmla="*/ 4891916 w 8126844"/>
                  <a:gd name="connsiteY86" fmla="*/ 4586630 h 5783418"/>
                  <a:gd name="connsiteX87" fmla="*/ 5376010 w 8126844"/>
                  <a:gd name="connsiteY87" fmla="*/ 4479053 h 5783418"/>
                  <a:gd name="connsiteX88" fmla="*/ 5967680 w 8126844"/>
                  <a:gd name="connsiteY88" fmla="*/ 4331135 h 5783418"/>
                  <a:gd name="connsiteX89" fmla="*/ 6344198 w 8126844"/>
                  <a:gd name="connsiteY89" fmla="*/ 4129430 h 5783418"/>
                  <a:gd name="connsiteX90" fmla="*/ 6478668 w 8126844"/>
                  <a:gd name="connsiteY90" fmla="*/ 4129430 h 5783418"/>
                  <a:gd name="connsiteX91" fmla="*/ 6478668 w 8126844"/>
                  <a:gd name="connsiteY91" fmla="*/ 4317688 h 5783418"/>
                  <a:gd name="connsiteX92" fmla="*/ 5900445 w 8126844"/>
                  <a:gd name="connsiteY92" fmla="*/ 4505947 h 5783418"/>
                  <a:gd name="connsiteX93" fmla="*/ 5053280 w 8126844"/>
                  <a:gd name="connsiteY93" fmla="*/ 4747994 h 5783418"/>
                  <a:gd name="connsiteX94" fmla="*/ 4703657 w 8126844"/>
                  <a:gd name="connsiteY94" fmla="*/ 4842124 h 5783418"/>
                  <a:gd name="connsiteX95" fmla="*/ 4313692 w 8126844"/>
                  <a:gd name="connsiteY95" fmla="*/ 4909359 h 5783418"/>
                  <a:gd name="connsiteX96" fmla="*/ 4004410 w 8126844"/>
                  <a:gd name="connsiteY96" fmla="*/ 4949700 h 5783418"/>
                  <a:gd name="connsiteX97" fmla="*/ 3869939 w 8126844"/>
                  <a:gd name="connsiteY97" fmla="*/ 4828677 h 5783418"/>
                  <a:gd name="connsiteX98" fmla="*/ 3950621 w 8126844"/>
                  <a:gd name="connsiteY98" fmla="*/ 4721100 h 5783418"/>
                  <a:gd name="connsiteX99" fmla="*/ 4367480 w 8126844"/>
                  <a:gd name="connsiteY99" fmla="*/ 4640418 h 5783418"/>
                  <a:gd name="connsiteX100" fmla="*/ 4542292 w 8126844"/>
                  <a:gd name="connsiteY100" fmla="*/ 4573182 h 5783418"/>
                  <a:gd name="connsiteX101" fmla="*/ 4542292 w 8126844"/>
                  <a:gd name="connsiteY101" fmla="*/ 4438712 h 5783418"/>
                  <a:gd name="connsiteX102" fmla="*/ 4206116 w 8126844"/>
                  <a:gd name="connsiteY102" fmla="*/ 4438712 h 5783418"/>
                  <a:gd name="connsiteX103" fmla="*/ 3520316 w 8126844"/>
                  <a:gd name="connsiteY103" fmla="*/ 4519394 h 5783418"/>
                  <a:gd name="connsiteX104" fmla="*/ 3157245 w 8126844"/>
                  <a:gd name="connsiteY104" fmla="*/ 4546288 h 5783418"/>
                  <a:gd name="connsiteX105" fmla="*/ 3076563 w 8126844"/>
                  <a:gd name="connsiteY105" fmla="*/ 4667312 h 5783418"/>
                  <a:gd name="connsiteX106" fmla="*/ 3224480 w 8126844"/>
                  <a:gd name="connsiteY106" fmla="*/ 4734547 h 5783418"/>
                  <a:gd name="connsiteX107" fmla="*/ 3453080 w 8126844"/>
                  <a:gd name="connsiteY107" fmla="*/ 4761441 h 5783418"/>
                  <a:gd name="connsiteX108" fmla="*/ 3412739 w 8126844"/>
                  <a:gd name="connsiteY108" fmla="*/ 4869018 h 5783418"/>
                  <a:gd name="connsiteX109" fmla="*/ 2968986 w 8126844"/>
                  <a:gd name="connsiteY109" fmla="*/ 4922806 h 5783418"/>
                  <a:gd name="connsiteX110" fmla="*/ 2767280 w 8126844"/>
                  <a:gd name="connsiteY110" fmla="*/ 4936253 h 5783418"/>
                  <a:gd name="connsiteX111" fmla="*/ 2673151 w 8126844"/>
                  <a:gd name="connsiteY111" fmla="*/ 5137959 h 5783418"/>
                  <a:gd name="connsiteX112" fmla="*/ 2767280 w 8126844"/>
                  <a:gd name="connsiteY112" fmla="*/ 5501030 h 5783418"/>
                  <a:gd name="connsiteX113" fmla="*/ 2700045 w 8126844"/>
                  <a:gd name="connsiteY113" fmla="*/ 5702735 h 5783418"/>
                  <a:gd name="connsiteX114" fmla="*/ 2498339 w 8126844"/>
                  <a:gd name="connsiteY114" fmla="*/ 5783418 h 5783418"/>
                  <a:gd name="connsiteX115" fmla="*/ 2256292 w 8126844"/>
                  <a:gd name="connsiteY115" fmla="*/ 5702735 h 5783418"/>
                  <a:gd name="connsiteX116" fmla="*/ 2175610 w 8126844"/>
                  <a:gd name="connsiteY116" fmla="*/ 5447241 h 5783418"/>
                  <a:gd name="connsiteX117" fmla="*/ 2269739 w 8126844"/>
                  <a:gd name="connsiteY117" fmla="*/ 5218641 h 5783418"/>
                  <a:gd name="connsiteX118" fmla="*/ 2404210 w 8126844"/>
                  <a:gd name="connsiteY118" fmla="*/ 5057277 h 5783418"/>
                  <a:gd name="connsiteX119" fmla="*/ 2390763 w 8126844"/>
                  <a:gd name="connsiteY119" fmla="*/ 4909359 h 5783418"/>
                  <a:gd name="connsiteX120" fmla="*/ 2014245 w 8126844"/>
                  <a:gd name="connsiteY120" fmla="*/ 4774888 h 5783418"/>
                  <a:gd name="connsiteX121" fmla="*/ 2068033 w 8126844"/>
                  <a:gd name="connsiteY121" fmla="*/ 4667312 h 5783418"/>
                  <a:gd name="connsiteX122" fmla="*/ 2390763 w 8126844"/>
                  <a:gd name="connsiteY122" fmla="*/ 4667312 h 5783418"/>
                  <a:gd name="connsiteX123" fmla="*/ 2807621 w 8126844"/>
                  <a:gd name="connsiteY123" fmla="*/ 4667312 h 5783418"/>
                  <a:gd name="connsiteX124" fmla="*/ 2834516 w 8126844"/>
                  <a:gd name="connsiteY124" fmla="*/ 4532841 h 5783418"/>
                  <a:gd name="connsiteX125" fmla="*/ 2686598 w 8126844"/>
                  <a:gd name="connsiteY125" fmla="*/ 4479053 h 5783418"/>
                  <a:gd name="connsiteX126" fmla="*/ 2780727 w 8126844"/>
                  <a:gd name="connsiteY126" fmla="*/ 4331135 h 5783418"/>
                  <a:gd name="connsiteX127" fmla="*/ 3211033 w 8126844"/>
                  <a:gd name="connsiteY127" fmla="*/ 4371477 h 5783418"/>
                  <a:gd name="connsiteX128" fmla="*/ 3775810 w 8126844"/>
                  <a:gd name="connsiteY128" fmla="*/ 4344582 h 5783418"/>
                  <a:gd name="connsiteX129" fmla="*/ 4380927 w 8126844"/>
                  <a:gd name="connsiteY129" fmla="*/ 4250453 h 5783418"/>
                  <a:gd name="connsiteX130" fmla="*/ 4622974 w 8126844"/>
                  <a:gd name="connsiteY130" fmla="*/ 4196665 h 5783418"/>
                  <a:gd name="connsiteX131" fmla="*/ 4555739 w 8126844"/>
                  <a:gd name="connsiteY131" fmla="*/ 4102535 h 5783418"/>
                  <a:gd name="connsiteX132" fmla="*/ 4031304 w 8126844"/>
                  <a:gd name="connsiteY132" fmla="*/ 4142877 h 5783418"/>
                  <a:gd name="connsiteX133" fmla="*/ 3600998 w 8126844"/>
                  <a:gd name="connsiteY133" fmla="*/ 4156324 h 5783418"/>
                  <a:gd name="connsiteX134" fmla="*/ 3278268 w 8126844"/>
                  <a:gd name="connsiteY134" fmla="*/ 4115982 h 5783418"/>
                  <a:gd name="connsiteX135" fmla="*/ 3237927 w 8126844"/>
                  <a:gd name="connsiteY135" fmla="*/ 4048747 h 5783418"/>
                  <a:gd name="connsiteX136" fmla="*/ 3291716 w 8126844"/>
                  <a:gd name="connsiteY136" fmla="*/ 3914277 h 5783418"/>
                  <a:gd name="connsiteX137" fmla="*/ 3587551 w 8126844"/>
                  <a:gd name="connsiteY137" fmla="*/ 3941171 h 5783418"/>
                  <a:gd name="connsiteX138" fmla="*/ 3883386 w 8126844"/>
                  <a:gd name="connsiteY138" fmla="*/ 3941171 h 5783418"/>
                  <a:gd name="connsiteX139" fmla="*/ 3964068 w 8126844"/>
                  <a:gd name="connsiteY139" fmla="*/ 3873935 h 5783418"/>
                  <a:gd name="connsiteX140" fmla="*/ 3883386 w 8126844"/>
                  <a:gd name="connsiteY140" fmla="*/ 3752912 h 5783418"/>
                  <a:gd name="connsiteX141" fmla="*/ 3412739 w 8126844"/>
                  <a:gd name="connsiteY141" fmla="*/ 3726018 h 5783418"/>
                  <a:gd name="connsiteX142" fmla="*/ 3049668 w 8126844"/>
                  <a:gd name="connsiteY142" fmla="*/ 3672230 h 5783418"/>
                  <a:gd name="connsiteX143" fmla="*/ 2740386 w 8126844"/>
                  <a:gd name="connsiteY143" fmla="*/ 3604994 h 5783418"/>
                  <a:gd name="connsiteX144" fmla="*/ 2457998 w 8126844"/>
                  <a:gd name="connsiteY144" fmla="*/ 3524312 h 5783418"/>
                  <a:gd name="connsiteX145" fmla="*/ 2242845 w 8126844"/>
                  <a:gd name="connsiteY145" fmla="*/ 3470524 h 5783418"/>
                  <a:gd name="connsiteX146" fmla="*/ 2162163 w 8126844"/>
                  <a:gd name="connsiteY146" fmla="*/ 3631888 h 5783418"/>
                  <a:gd name="connsiteX147" fmla="*/ 2336974 w 8126844"/>
                  <a:gd name="connsiteY147" fmla="*/ 3806700 h 5783418"/>
                  <a:gd name="connsiteX148" fmla="*/ 2713492 w 8126844"/>
                  <a:gd name="connsiteY148" fmla="*/ 3860488 h 5783418"/>
                  <a:gd name="connsiteX149" fmla="*/ 2874857 w 8126844"/>
                  <a:gd name="connsiteY149" fmla="*/ 3914277 h 5783418"/>
                  <a:gd name="connsiteX150" fmla="*/ 2874857 w 8126844"/>
                  <a:gd name="connsiteY150" fmla="*/ 4062194 h 5783418"/>
                  <a:gd name="connsiteX151" fmla="*/ 2605916 w 8126844"/>
                  <a:gd name="connsiteY151" fmla="*/ 4035300 h 5783418"/>
                  <a:gd name="connsiteX152" fmla="*/ 2000798 w 8126844"/>
                  <a:gd name="connsiteY152" fmla="*/ 3914277 h 5783418"/>
                  <a:gd name="connsiteX153" fmla="*/ 1583939 w 8126844"/>
                  <a:gd name="connsiteY153" fmla="*/ 3766359 h 5783418"/>
                  <a:gd name="connsiteX154" fmla="*/ 1409127 w 8126844"/>
                  <a:gd name="connsiteY154" fmla="*/ 3779806 h 5783418"/>
                  <a:gd name="connsiteX155" fmla="*/ 1368786 w 8126844"/>
                  <a:gd name="connsiteY155" fmla="*/ 3954618 h 5783418"/>
                  <a:gd name="connsiteX156" fmla="*/ 1799092 w 8126844"/>
                  <a:gd name="connsiteY156" fmla="*/ 4089088 h 5783418"/>
                  <a:gd name="connsiteX157" fmla="*/ 2256292 w 8126844"/>
                  <a:gd name="connsiteY157" fmla="*/ 4250453 h 5783418"/>
                  <a:gd name="connsiteX158" fmla="*/ 2390763 w 8126844"/>
                  <a:gd name="connsiteY158" fmla="*/ 4358030 h 5783418"/>
                  <a:gd name="connsiteX159" fmla="*/ 2094927 w 8126844"/>
                  <a:gd name="connsiteY159" fmla="*/ 4425265 h 5783418"/>
                  <a:gd name="connsiteX160" fmla="*/ 1557045 w 8126844"/>
                  <a:gd name="connsiteY160" fmla="*/ 4250453 h 5783418"/>
                  <a:gd name="connsiteX161" fmla="*/ 965374 w 8126844"/>
                  <a:gd name="connsiteY161" fmla="*/ 4021853 h 5783418"/>
                  <a:gd name="connsiteX162" fmla="*/ 481280 w 8126844"/>
                  <a:gd name="connsiteY162" fmla="*/ 3806700 h 5783418"/>
                  <a:gd name="connsiteX163" fmla="*/ 198892 w 8126844"/>
                  <a:gd name="connsiteY163" fmla="*/ 3699124 h 5783418"/>
                  <a:gd name="connsiteX164" fmla="*/ 131657 w 8126844"/>
                  <a:gd name="connsiteY164" fmla="*/ 3604994 h 5783418"/>
                  <a:gd name="connsiteX165" fmla="*/ 279574 w 8126844"/>
                  <a:gd name="connsiteY165" fmla="*/ 3510865 h 5783418"/>
                  <a:gd name="connsiteX166" fmla="*/ 642645 w 8126844"/>
                  <a:gd name="connsiteY166" fmla="*/ 3685677 h 5783418"/>
                  <a:gd name="connsiteX167" fmla="*/ 1113292 w 8126844"/>
                  <a:gd name="connsiteY167" fmla="*/ 3833594 h 5783418"/>
                  <a:gd name="connsiteX168" fmla="*/ 1153633 w 8126844"/>
                  <a:gd name="connsiteY168" fmla="*/ 3658782 h 5783418"/>
                  <a:gd name="connsiteX169" fmla="*/ 1032610 w 8126844"/>
                  <a:gd name="connsiteY169" fmla="*/ 3497418 h 5783418"/>
                  <a:gd name="connsiteX170" fmla="*/ 535068 w 8126844"/>
                  <a:gd name="connsiteY170" fmla="*/ 3349500 h 5783418"/>
                  <a:gd name="connsiteX171" fmla="*/ 198892 w 8126844"/>
                  <a:gd name="connsiteY171" fmla="*/ 3107453 h 5783418"/>
                  <a:gd name="connsiteX172" fmla="*/ 10633 w 8126844"/>
                  <a:gd name="connsiteY172" fmla="*/ 2946088 h 5783418"/>
                  <a:gd name="connsiteX173" fmla="*/ 50974 w 8126844"/>
                  <a:gd name="connsiteY173" fmla="*/ 2811618 h 5783418"/>
                  <a:gd name="connsiteX174" fmla="*/ 279574 w 8126844"/>
                  <a:gd name="connsiteY174" fmla="*/ 2892300 h 5783418"/>
                  <a:gd name="connsiteX175" fmla="*/ 1019163 w 8126844"/>
                  <a:gd name="connsiteY175" fmla="*/ 3295712 h 5783418"/>
                  <a:gd name="connsiteX176" fmla="*/ 1462916 w 8126844"/>
                  <a:gd name="connsiteY176" fmla="*/ 3537759 h 5783418"/>
                  <a:gd name="connsiteX177" fmla="*/ 1799092 w 8126844"/>
                  <a:gd name="connsiteY177" fmla="*/ 3631888 h 5783418"/>
                  <a:gd name="connsiteX178" fmla="*/ 1973904 w 8126844"/>
                  <a:gd name="connsiteY178" fmla="*/ 3564653 h 5783418"/>
                  <a:gd name="connsiteX179" fmla="*/ 1960457 w 8126844"/>
                  <a:gd name="connsiteY179" fmla="*/ 3322606 h 5783418"/>
                  <a:gd name="connsiteX180" fmla="*/ 1624280 w 8126844"/>
                  <a:gd name="connsiteY180" fmla="*/ 3215030 h 5783418"/>
                  <a:gd name="connsiteX181" fmla="*/ 1288104 w 8126844"/>
                  <a:gd name="connsiteY181" fmla="*/ 3067112 h 5783418"/>
                  <a:gd name="connsiteX182" fmla="*/ 1261210 w 8126844"/>
                  <a:gd name="connsiteY182" fmla="*/ 2932641 h 5783418"/>
                  <a:gd name="connsiteX183" fmla="*/ 1462916 w 8126844"/>
                  <a:gd name="connsiteY183" fmla="*/ 2932641 h 5783418"/>
                  <a:gd name="connsiteX184" fmla="*/ 1691516 w 8126844"/>
                  <a:gd name="connsiteY184" fmla="*/ 3013324 h 5783418"/>
                  <a:gd name="connsiteX185" fmla="*/ 1758751 w 8126844"/>
                  <a:gd name="connsiteY185" fmla="*/ 2798171 h 5783418"/>
                  <a:gd name="connsiteX186" fmla="*/ 1597386 w 8126844"/>
                  <a:gd name="connsiteY186" fmla="*/ 2623359 h 5783418"/>
                  <a:gd name="connsiteX187" fmla="*/ 1153633 w 8126844"/>
                  <a:gd name="connsiteY187" fmla="*/ 2435100 h 5783418"/>
                  <a:gd name="connsiteX188" fmla="*/ 871245 w 8126844"/>
                  <a:gd name="connsiteY188" fmla="*/ 2246841 h 5783418"/>
                  <a:gd name="connsiteX189" fmla="*/ 750221 w 8126844"/>
                  <a:gd name="connsiteY189" fmla="*/ 2112371 h 5783418"/>
                  <a:gd name="connsiteX190" fmla="*/ 844351 w 8126844"/>
                  <a:gd name="connsiteY190" fmla="*/ 1991347 h 5783418"/>
                  <a:gd name="connsiteX191" fmla="*/ 1328445 w 8126844"/>
                  <a:gd name="connsiteY191" fmla="*/ 2206500 h 5783418"/>
                  <a:gd name="connsiteX192" fmla="*/ 1606671 w 8126844"/>
                  <a:gd name="connsiteY192" fmla="*/ 2352919 h 5783418"/>
                  <a:gd name="connsiteX193" fmla="*/ 1720260 w 8126844"/>
                  <a:gd name="connsiteY193" fmla="*/ 2074080 h 5783418"/>
                  <a:gd name="connsiteX194" fmla="*/ 1772079 w 8126844"/>
                  <a:gd name="connsiteY194" fmla="*/ 1890655 h 5783418"/>
                  <a:gd name="connsiteX195" fmla="*/ 1693720 w 8126844"/>
                  <a:gd name="connsiteY195" fmla="*/ 1718626 h 5783418"/>
                  <a:gd name="connsiteX196" fmla="*/ 2176456 w 8126844"/>
                  <a:gd name="connsiteY196" fmla="*/ 2031474 h 5783418"/>
                  <a:gd name="connsiteX197" fmla="*/ 1984049 w 8126844"/>
                  <a:gd name="connsiteY197" fmla="*/ 2009066 h 5783418"/>
                  <a:gd name="connsiteX198" fmla="*/ 1894130 w 8126844"/>
                  <a:gd name="connsiteY198" fmla="*/ 2146784 h 5783418"/>
                  <a:gd name="connsiteX199" fmla="*/ 1879774 w 8126844"/>
                  <a:gd name="connsiteY199" fmla="*/ 2488888 h 5783418"/>
                  <a:gd name="connsiteX200" fmla="*/ 2390763 w 8126844"/>
                  <a:gd name="connsiteY200" fmla="*/ 2717488 h 5783418"/>
                  <a:gd name="connsiteX201" fmla="*/ 3157245 w 8126844"/>
                  <a:gd name="connsiteY201" fmla="*/ 2932641 h 5783418"/>
                  <a:gd name="connsiteX202" fmla="*/ 3708574 w 8126844"/>
                  <a:gd name="connsiteY202" fmla="*/ 3067112 h 5783418"/>
                  <a:gd name="connsiteX203" fmla="*/ 4165774 w 8126844"/>
                  <a:gd name="connsiteY203" fmla="*/ 3040218 h 5783418"/>
                  <a:gd name="connsiteX204" fmla="*/ 4394374 w 8126844"/>
                  <a:gd name="connsiteY204" fmla="*/ 3013324 h 5783418"/>
                  <a:gd name="connsiteX205" fmla="*/ 4407821 w 8126844"/>
                  <a:gd name="connsiteY205" fmla="*/ 2825065 h 5783418"/>
                  <a:gd name="connsiteX206" fmla="*/ 4192668 w 8126844"/>
                  <a:gd name="connsiteY206" fmla="*/ 2784724 h 5783418"/>
                  <a:gd name="connsiteX207" fmla="*/ 4031304 w 8126844"/>
                  <a:gd name="connsiteY207" fmla="*/ 2825065 h 5783418"/>
                  <a:gd name="connsiteX208" fmla="*/ 4031304 w 8126844"/>
                  <a:gd name="connsiteY208" fmla="*/ 2650253 h 5783418"/>
                  <a:gd name="connsiteX209" fmla="*/ 4448163 w 8126844"/>
                  <a:gd name="connsiteY209" fmla="*/ 2529230 h 5783418"/>
                  <a:gd name="connsiteX210" fmla="*/ 4703657 w 8126844"/>
                  <a:gd name="connsiteY210" fmla="*/ 2421653 h 5783418"/>
                  <a:gd name="connsiteX211" fmla="*/ 4719129 w 8126844"/>
                  <a:gd name="connsiteY211" fmla="*/ 2204989 h 5783418"/>
                  <a:gd name="connsiteX212" fmla="*/ 4519556 w 8126844"/>
                  <a:gd name="connsiteY212" fmla="*/ 2209941 h 5783418"/>
                  <a:gd name="connsiteX0" fmla="*/ 5076343 w 8126844"/>
                  <a:gd name="connsiteY0" fmla="*/ 1999176 h 5782509"/>
                  <a:gd name="connsiteX1" fmla="*/ 4866197 w 8126844"/>
                  <a:gd name="connsiteY1" fmla="*/ 2118016 h 5782509"/>
                  <a:gd name="connsiteX2" fmla="*/ 4959151 w 8126844"/>
                  <a:gd name="connsiteY2" fmla="*/ 2326615 h 5782509"/>
                  <a:gd name="connsiteX3" fmla="*/ 5402904 w 8126844"/>
                  <a:gd name="connsiteY3" fmla="*/ 2165250 h 5782509"/>
                  <a:gd name="connsiteX4" fmla="*/ 6478668 w 8126844"/>
                  <a:gd name="connsiteY4" fmla="*/ 1452556 h 5782509"/>
                  <a:gd name="connsiteX5" fmla="*/ 6941073 w 8126844"/>
                  <a:gd name="connsiteY5" fmla="*/ 841223 h 5782509"/>
                  <a:gd name="connsiteX6" fmla="*/ 6764360 w 8126844"/>
                  <a:gd name="connsiteY6" fmla="*/ 263038 h 5782509"/>
                  <a:gd name="connsiteX7" fmla="*/ 6636336 w 8126844"/>
                  <a:gd name="connsiteY7" fmla="*/ 355043 h 5782509"/>
                  <a:gd name="connsiteX8" fmla="*/ 6742471 w 8126844"/>
                  <a:gd name="connsiteY8" fmla="*/ 6991 h 5782509"/>
                  <a:gd name="connsiteX9" fmla="*/ 7177916 w 8126844"/>
                  <a:gd name="connsiteY9" fmla="*/ 605391 h 5782509"/>
                  <a:gd name="connsiteX10" fmla="*/ 7352727 w 8126844"/>
                  <a:gd name="connsiteY10" fmla="*/ 484368 h 5782509"/>
                  <a:gd name="connsiteX11" fmla="*/ 7460304 w 8126844"/>
                  <a:gd name="connsiteY11" fmla="*/ 793650 h 5782509"/>
                  <a:gd name="connsiteX12" fmla="*/ 7137574 w 8126844"/>
                  <a:gd name="connsiteY12" fmla="*/ 1223956 h 5782509"/>
                  <a:gd name="connsiteX13" fmla="*/ 7056892 w 8126844"/>
                  <a:gd name="connsiteY13" fmla="*/ 1398768 h 5782509"/>
                  <a:gd name="connsiteX14" fmla="*/ 7177916 w 8126844"/>
                  <a:gd name="connsiteY14" fmla="*/ 1506344 h 5782509"/>
                  <a:gd name="connsiteX15" fmla="*/ 7406516 w 8126844"/>
                  <a:gd name="connsiteY15" fmla="*/ 1277744 h 5782509"/>
                  <a:gd name="connsiteX16" fmla="*/ 7540986 w 8126844"/>
                  <a:gd name="connsiteY16" fmla="*/ 1277744 h 5782509"/>
                  <a:gd name="connsiteX17" fmla="*/ 7554433 w 8126844"/>
                  <a:gd name="connsiteY17" fmla="*/ 1506344 h 5782509"/>
                  <a:gd name="connsiteX18" fmla="*/ 6976210 w 8126844"/>
                  <a:gd name="connsiteY18" fmla="*/ 2098015 h 5782509"/>
                  <a:gd name="connsiteX19" fmla="*/ 6276963 w 8126844"/>
                  <a:gd name="connsiteY19" fmla="*/ 2649344 h 5782509"/>
                  <a:gd name="connsiteX20" fmla="*/ 5860104 w 8126844"/>
                  <a:gd name="connsiteY20" fmla="*/ 2851050 h 5782509"/>
                  <a:gd name="connsiteX21" fmla="*/ 5658398 w 8126844"/>
                  <a:gd name="connsiteY21" fmla="*/ 2918285 h 5782509"/>
                  <a:gd name="connsiteX22" fmla="*/ 5550821 w 8126844"/>
                  <a:gd name="connsiteY22" fmla="*/ 2837603 h 5782509"/>
                  <a:gd name="connsiteX23" fmla="*/ 5644951 w 8126844"/>
                  <a:gd name="connsiteY23" fmla="*/ 2635897 h 5782509"/>
                  <a:gd name="connsiteX24" fmla="*/ 5913892 w 8126844"/>
                  <a:gd name="connsiteY24" fmla="*/ 2582109 h 5782509"/>
                  <a:gd name="connsiteX25" fmla="*/ 5752527 w 8126844"/>
                  <a:gd name="connsiteY25" fmla="*/ 2272826 h 5782509"/>
                  <a:gd name="connsiteX26" fmla="*/ 5362563 w 8126844"/>
                  <a:gd name="connsiteY26" fmla="*/ 2420744 h 5782509"/>
                  <a:gd name="connsiteX27" fmla="*/ 4663316 w 8126844"/>
                  <a:gd name="connsiteY27" fmla="*/ 2703132 h 5782509"/>
                  <a:gd name="connsiteX28" fmla="*/ 4649868 w 8126844"/>
                  <a:gd name="connsiteY28" fmla="*/ 2877944 h 5782509"/>
                  <a:gd name="connsiteX29" fmla="*/ 4703657 w 8126844"/>
                  <a:gd name="connsiteY29" fmla="*/ 2985521 h 5782509"/>
                  <a:gd name="connsiteX30" fmla="*/ 5066727 w 8126844"/>
                  <a:gd name="connsiteY30" fmla="*/ 2851050 h 5782509"/>
                  <a:gd name="connsiteX31" fmla="*/ 5322221 w 8126844"/>
                  <a:gd name="connsiteY31" fmla="*/ 2797262 h 5782509"/>
                  <a:gd name="connsiteX32" fmla="*/ 5349116 w 8126844"/>
                  <a:gd name="connsiteY32" fmla="*/ 2931732 h 5782509"/>
                  <a:gd name="connsiteX33" fmla="*/ 4784339 w 8126844"/>
                  <a:gd name="connsiteY33" fmla="*/ 3146885 h 5782509"/>
                  <a:gd name="connsiteX34" fmla="*/ 4098539 w 8126844"/>
                  <a:gd name="connsiteY34" fmla="*/ 3281356 h 5782509"/>
                  <a:gd name="connsiteX35" fmla="*/ 2740386 w 8126844"/>
                  <a:gd name="connsiteY35" fmla="*/ 3146885 h 5782509"/>
                  <a:gd name="connsiteX36" fmla="*/ 2202504 w 8126844"/>
                  <a:gd name="connsiteY36" fmla="*/ 2945179 h 5782509"/>
                  <a:gd name="connsiteX37" fmla="*/ 2027692 w 8126844"/>
                  <a:gd name="connsiteY37" fmla="*/ 2891391 h 5782509"/>
                  <a:gd name="connsiteX38" fmla="*/ 1960457 w 8126844"/>
                  <a:gd name="connsiteY38" fmla="*/ 3039309 h 5782509"/>
                  <a:gd name="connsiteX39" fmla="*/ 2390763 w 8126844"/>
                  <a:gd name="connsiteY39" fmla="*/ 3267909 h 5782509"/>
                  <a:gd name="connsiteX40" fmla="*/ 3372398 w 8126844"/>
                  <a:gd name="connsiteY40" fmla="*/ 3509956 h 5782509"/>
                  <a:gd name="connsiteX41" fmla="*/ 4125433 w 8126844"/>
                  <a:gd name="connsiteY41" fmla="*/ 3509956 h 5782509"/>
                  <a:gd name="connsiteX42" fmla="*/ 4757445 w 8126844"/>
                  <a:gd name="connsiteY42" fmla="*/ 3483062 h 5782509"/>
                  <a:gd name="connsiteX43" fmla="*/ 4918810 w 8126844"/>
                  <a:gd name="connsiteY43" fmla="*/ 3523403 h 5782509"/>
                  <a:gd name="connsiteX44" fmla="*/ 4811233 w 8126844"/>
                  <a:gd name="connsiteY44" fmla="*/ 3684768 h 5782509"/>
                  <a:gd name="connsiteX45" fmla="*/ 4286798 w 8126844"/>
                  <a:gd name="connsiteY45" fmla="*/ 3752003 h 5782509"/>
                  <a:gd name="connsiteX46" fmla="*/ 4219563 w 8126844"/>
                  <a:gd name="connsiteY46" fmla="*/ 3886473 h 5782509"/>
                  <a:gd name="connsiteX47" fmla="*/ 4555739 w 8126844"/>
                  <a:gd name="connsiteY47" fmla="*/ 3940262 h 5782509"/>
                  <a:gd name="connsiteX48" fmla="*/ 5241539 w 8126844"/>
                  <a:gd name="connsiteY48" fmla="*/ 3752003 h 5782509"/>
                  <a:gd name="connsiteX49" fmla="*/ 5523927 w 8126844"/>
                  <a:gd name="connsiteY49" fmla="*/ 3617532 h 5782509"/>
                  <a:gd name="connsiteX50" fmla="*/ 5618057 w 8126844"/>
                  <a:gd name="connsiteY50" fmla="*/ 3509956 h 5782509"/>
                  <a:gd name="connsiteX51" fmla="*/ 5402904 w 8126844"/>
                  <a:gd name="connsiteY51" fmla="*/ 3496509 h 5782509"/>
                  <a:gd name="connsiteX52" fmla="*/ 5214645 w 8126844"/>
                  <a:gd name="connsiteY52" fmla="*/ 3388932 h 5782509"/>
                  <a:gd name="connsiteX53" fmla="*/ 5241539 w 8126844"/>
                  <a:gd name="connsiteY53" fmla="*/ 3267909 h 5782509"/>
                  <a:gd name="connsiteX54" fmla="*/ 5537374 w 8126844"/>
                  <a:gd name="connsiteY54" fmla="*/ 3227568 h 5782509"/>
                  <a:gd name="connsiteX55" fmla="*/ 6196280 w 8126844"/>
                  <a:gd name="connsiteY55" fmla="*/ 2972073 h 5782509"/>
                  <a:gd name="connsiteX56" fmla="*/ 6747610 w 8126844"/>
                  <a:gd name="connsiteY56" fmla="*/ 2635897 h 5782509"/>
                  <a:gd name="connsiteX57" fmla="*/ 7218257 w 8126844"/>
                  <a:gd name="connsiteY57" fmla="*/ 2192144 h 5782509"/>
                  <a:gd name="connsiteX58" fmla="*/ 7433410 w 8126844"/>
                  <a:gd name="connsiteY58" fmla="*/ 2017332 h 5782509"/>
                  <a:gd name="connsiteX59" fmla="*/ 7567880 w 8126844"/>
                  <a:gd name="connsiteY59" fmla="*/ 2044226 h 5782509"/>
                  <a:gd name="connsiteX60" fmla="*/ 7514092 w 8126844"/>
                  <a:gd name="connsiteY60" fmla="*/ 2245932 h 5782509"/>
                  <a:gd name="connsiteX61" fmla="*/ 7097233 w 8126844"/>
                  <a:gd name="connsiteY61" fmla="*/ 2676238 h 5782509"/>
                  <a:gd name="connsiteX62" fmla="*/ 6451774 w 8126844"/>
                  <a:gd name="connsiteY62" fmla="*/ 3093097 h 5782509"/>
                  <a:gd name="connsiteX63" fmla="*/ 6088704 w 8126844"/>
                  <a:gd name="connsiteY63" fmla="*/ 3281356 h 5782509"/>
                  <a:gd name="connsiteX64" fmla="*/ 5981127 w 8126844"/>
                  <a:gd name="connsiteY64" fmla="*/ 3415826 h 5782509"/>
                  <a:gd name="connsiteX65" fmla="*/ 6021468 w 8126844"/>
                  <a:gd name="connsiteY65" fmla="*/ 3617532 h 5782509"/>
                  <a:gd name="connsiteX66" fmla="*/ 6115598 w 8126844"/>
                  <a:gd name="connsiteY66" fmla="*/ 3765450 h 5782509"/>
                  <a:gd name="connsiteX67" fmla="*/ 6734163 w 8126844"/>
                  <a:gd name="connsiteY67" fmla="*/ 3590638 h 5782509"/>
                  <a:gd name="connsiteX68" fmla="*/ 7419963 w 8126844"/>
                  <a:gd name="connsiteY68" fmla="*/ 3160332 h 5782509"/>
                  <a:gd name="connsiteX69" fmla="*/ 7850268 w 8126844"/>
                  <a:gd name="connsiteY69" fmla="*/ 2837603 h 5782509"/>
                  <a:gd name="connsiteX70" fmla="*/ 8065421 w 8126844"/>
                  <a:gd name="connsiteY70" fmla="*/ 2730026 h 5782509"/>
                  <a:gd name="connsiteX71" fmla="*/ 8105763 w 8126844"/>
                  <a:gd name="connsiteY71" fmla="*/ 2891391 h 5782509"/>
                  <a:gd name="connsiteX72" fmla="*/ 7769586 w 8126844"/>
                  <a:gd name="connsiteY72" fmla="*/ 3227568 h 5782509"/>
                  <a:gd name="connsiteX73" fmla="*/ 6707268 w 8126844"/>
                  <a:gd name="connsiteY73" fmla="*/ 3805791 h 5782509"/>
                  <a:gd name="connsiteX74" fmla="*/ 6129045 w 8126844"/>
                  <a:gd name="connsiteY74" fmla="*/ 4074732 h 5782509"/>
                  <a:gd name="connsiteX75" fmla="*/ 5833210 w 8126844"/>
                  <a:gd name="connsiteY75" fmla="*/ 4115073 h 5782509"/>
                  <a:gd name="connsiteX76" fmla="*/ 5712186 w 8126844"/>
                  <a:gd name="connsiteY76" fmla="*/ 4155415 h 5782509"/>
                  <a:gd name="connsiteX77" fmla="*/ 5658398 w 8126844"/>
                  <a:gd name="connsiteY77" fmla="*/ 4007497 h 5782509"/>
                  <a:gd name="connsiteX78" fmla="*/ 5779421 w 8126844"/>
                  <a:gd name="connsiteY78" fmla="*/ 3899921 h 5782509"/>
                  <a:gd name="connsiteX79" fmla="*/ 5779421 w 8126844"/>
                  <a:gd name="connsiteY79" fmla="*/ 3805791 h 5782509"/>
                  <a:gd name="connsiteX80" fmla="*/ 5497033 w 8126844"/>
                  <a:gd name="connsiteY80" fmla="*/ 3926815 h 5782509"/>
                  <a:gd name="connsiteX81" fmla="*/ 5039833 w 8126844"/>
                  <a:gd name="connsiteY81" fmla="*/ 4061285 h 5782509"/>
                  <a:gd name="connsiteX82" fmla="*/ 4865021 w 8126844"/>
                  <a:gd name="connsiteY82" fmla="*/ 4141968 h 5782509"/>
                  <a:gd name="connsiteX83" fmla="*/ 4905363 w 8126844"/>
                  <a:gd name="connsiteY83" fmla="*/ 4236097 h 5782509"/>
                  <a:gd name="connsiteX84" fmla="*/ 5160857 w 8126844"/>
                  <a:gd name="connsiteY84" fmla="*/ 4209203 h 5782509"/>
                  <a:gd name="connsiteX85" fmla="*/ 5187751 w 8126844"/>
                  <a:gd name="connsiteY85" fmla="*/ 4343673 h 5782509"/>
                  <a:gd name="connsiteX86" fmla="*/ 4878468 w 8126844"/>
                  <a:gd name="connsiteY86" fmla="*/ 4437803 h 5782509"/>
                  <a:gd name="connsiteX87" fmla="*/ 4891916 w 8126844"/>
                  <a:gd name="connsiteY87" fmla="*/ 4585721 h 5782509"/>
                  <a:gd name="connsiteX88" fmla="*/ 5376010 w 8126844"/>
                  <a:gd name="connsiteY88" fmla="*/ 4478144 h 5782509"/>
                  <a:gd name="connsiteX89" fmla="*/ 5967680 w 8126844"/>
                  <a:gd name="connsiteY89" fmla="*/ 4330226 h 5782509"/>
                  <a:gd name="connsiteX90" fmla="*/ 6344198 w 8126844"/>
                  <a:gd name="connsiteY90" fmla="*/ 4128521 h 5782509"/>
                  <a:gd name="connsiteX91" fmla="*/ 6478668 w 8126844"/>
                  <a:gd name="connsiteY91" fmla="*/ 4128521 h 5782509"/>
                  <a:gd name="connsiteX92" fmla="*/ 6478668 w 8126844"/>
                  <a:gd name="connsiteY92" fmla="*/ 4316779 h 5782509"/>
                  <a:gd name="connsiteX93" fmla="*/ 5900445 w 8126844"/>
                  <a:gd name="connsiteY93" fmla="*/ 4505038 h 5782509"/>
                  <a:gd name="connsiteX94" fmla="*/ 5053280 w 8126844"/>
                  <a:gd name="connsiteY94" fmla="*/ 4747085 h 5782509"/>
                  <a:gd name="connsiteX95" fmla="*/ 4703657 w 8126844"/>
                  <a:gd name="connsiteY95" fmla="*/ 4841215 h 5782509"/>
                  <a:gd name="connsiteX96" fmla="*/ 4313692 w 8126844"/>
                  <a:gd name="connsiteY96" fmla="*/ 4908450 h 5782509"/>
                  <a:gd name="connsiteX97" fmla="*/ 4004410 w 8126844"/>
                  <a:gd name="connsiteY97" fmla="*/ 4948791 h 5782509"/>
                  <a:gd name="connsiteX98" fmla="*/ 3869939 w 8126844"/>
                  <a:gd name="connsiteY98" fmla="*/ 4827768 h 5782509"/>
                  <a:gd name="connsiteX99" fmla="*/ 3950621 w 8126844"/>
                  <a:gd name="connsiteY99" fmla="*/ 4720191 h 5782509"/>
                  <a:gd name="connsiteX100" fmla="*/ 4367480 w 8126844"/>
                  <a:gd name="connsiteY100" fmla="*/ 4639509 h 5782509"/>
                  <a:gd name="connsiteX101" fmla="*/ 4542292 w 8126844"/>
                  <a:gd name="connsiteY101" fmla="*/ 4572273 h 5782509"/>
                  <a:gd name="connsiteX102" fmla="*/ 4542292 w 8126844"/>
                  <a:gd name="connsiteY102" fmla="*/ 4437803 h 5782509"/>
                  <a:gd name="connsiteX103" fmla="*/ 4206116 w 8126844"/>
                  <a:gd name="connsiteY103" fmla="*/ 4437803 h 5782509"/>
                  <a:gd name="connsiteX104" fmla="*/ 3520316 w 8126844"/>
                  <a:gd name="connsiteY104" fmla="*/ 4518485 h 5782509"/>
                  <a:gd name="connsiteX105" fmla="*/ 3157245 w 8126844"/>
                  <a:gd name="connsiteY105" fmla="*/ 4545379 h 5782509"/>
                  <a:gd name="connsiteX106" fmla="*/ 3076563 w 8126844"/>
                  <a:gd name="connsiteY106" fmla="*/ 4666403 h 5782509"/>
                  <a:gd name="connsiteX107" fmla="*/ 3224480 w 8126844"/>
                  <a:gd name="connsiteY107" fmla="*/ 4733638 h 5782509"/>
                  <a:gd name="connsiteX108" fmla="*/ 3453080 w 8126844"/>
                  <a:gd name="connsiteY108" fmla="*/ 4760532 h 5782509"/>
                  <a:gd name="connsiteX109" fmla="*/ 3412739 w 8126844"/>
                  <a:gd name="connsiteY109" fmla="*/ 4868109 h 5782509"/>
                  <a:gd name="connsiteX110" fmla="*/ 2968986 w 8126844"/>
                  <a:gd name="connsiteY110" fmla="*/ 4921897 h 5782509"/>
                  <a:gd name="connsiteX111" fmla="*/ 2767280 w 8126844"/>
                  <a:gd name="connsiteY111" fmla="*/ 4935344 h 5782509"/>
                  <a:gd name="connsiteX112" fmla="*/ 2673151 w 8126844"/>
                  <a:gd name="connsiteY112" fmla="*/ 5137050 h 5782509"/>
                  <a:gd name="connsiteX113" fmla="*/ 2767280 w 8126844"/>
                  <a:gd name="connsiteY113" fmla="*/ 5500121 h 5782509"/>
                  <a:gd name="connsiteX114" fmla="*/ 2700045 w 8126844"/>
                  <a:gd name="connsiteY114" fmla="*/ 5701826 h 5782509"/>
                  <a:gd name="connsiteX115" fmla="*/ 2498339 w 8126844"/>
                  <a:gd name="connsiteY115" fmla="*/ 5782509 h 5782509"/>
                  <a:gd name="connsiteX116" fmla="*/ 2256292 w 8126844"/>
                  <a:gd name="connsiteY116" fmla="*/ 5701826 h 5782509"/>
                  <a:gd name="connsiteX117" fmla="*/ 2175610 w 8126844"/>
                  <a:gd name="connsiteY117" fmla="*/ 5446332 h 5782509"/>
                  <a:gd name="connsiteX118" fmla="*/ 2269739 w 8126844"/>
                  <a:gd name="connsiteY118" fmla="*/ 5217732 h 5782509"/>
                  <a:gd name="connsiteX119" fmla="*/ 2404210 w 8126844"/>
                  <a:gd name="connsiteY119" fmla="*/ 5056368 h 5782509"/>
                  <a:gd name="connsiteX120" fmla="*/ 2390763 w 8126844"/>
                  <a:gd name="connsiteY120" fmla="*/ 4908450 h 5782509"/>
                  <a:gd name="connsiteX121" fmla="*/ 2014245 w 8126844"/>
                  <a:gd name="connsiteY121" fmla="*/ 4773979 h 5782509"/>
                  <a:gd name="connsiteX122" fmla="*/ 2068033 w 8126844"/>
                  <a:gd name="connsiteY122" fmla="*/ 4666403 h 5782509"/>
                  <a:gd name="connsiteX123" fmla="*/ 2390763 w 8126844"/>
                  <a:gd name="connsiteY123" fmla="*/ 4666403 h 5782509"/>
                  <a:gd name="connsiteX124" fmla="*/ 2807621 w 8126844"/>
                  <a:gd name="connsiteY124" fmla="*/ 4666403 h 5782509"/>
                  <a:gd name="connsiteX125" fmla="*/ 2834516 w 8126844"/>
                  <a:gd name="connsiteY125" fmla="*/ 4531932 h 5782509"/>
                  <a:gd name="connsiteX126" fmla="*/ 2686598 w 8126844"/>
                  <a:gd name="connsiteY126" fmla="*/ 4478144 h 5782509"/>
                  <a:gd name="connsiteX127" fmla="*/ 2780727 w 8126844"/>
                  <a:gd name="connsiteY127" fmla="*/ 4330226 h 5782509"/>
                  <a:gd name="connsiteX128" fmla="*/ 3211033 w 8126844"/>
                  <a:gd name="connsiteY128" fmla="*/ 4370568 h 5782509"/>
                  <a:gd name="connsiteX129" fmla="*/ 3775810 w 8126844"/>
                  <a:gd name="connsiteY129" fmla="*/ 4343673 h 5782509"/>
                  <a:gd name="connsiteX130" fmla="*/ 4380927 w 8126844"/>
                  <a:gd name="connsiteY130" fmla="*/ 4249544 h 5782509"/>
                  <a:gd name="connsiteX131" fmla="*/ 4622974 w 8126844"/>
                  <a:gd name="connsiteY131" fmla="*/ 4195756 h 5782509"/>
                  <a:gd name="connsiteX132" fmla="*/ 4555739 w 8126844"/>
                  <a:gd name="connsiteY132" fmla="*/ 4101626 h 5782509"/>
                  <a:gd name="connsiteX133" fmla="*/ 4031304 w 8126844"/>
                  <a:gd name="connsiteY133" fmla="*/ 4141968 h 5782509"/>
                  <a:gd name="connsiteX134" fmla="*/ 3600998 w 8126844"/>
                  <a:gd name="connsiteY134" fmla="*/ 4155415 h 5782509"/>
                  <a:gd name="connsiteX135" fmla="*/ 3278268 w 8126844"/>
                  <a:gd name="connsiteY135" fmla="*/ 4115073 h 5782509"/>
                  <a:gd name="connsiteX136" fmla="*/ 3237927 w 8126844"/>
                  <a:gd name="connsiteY136" fmla="*/ 4047838 h 5782509"/>
                  <a:gd name="connsiteX137" fmla="*/ 3291716 w 8126844"/>
                  <a:gd name="connsiteY137" fmla="*/ 3913368 h 5782509"/>
                  <a:gd name="connsiteX138" fmla="*/ 3587551 w 8126844"/>
                  <a:gd name="connsiteY138" fmla="*/ 3940262 h 5782509"/>
                  <a:gd name="connsiteX139" fmla="*/ 3883386 w 8126844"/>
                  <a:gd name="connsiteY139" fmla="*/ 3940262 h 5782509"/>
                  <a:gd name="connsiteX140" fmla="*/ 3964068 w 8126844"/>
                  <a:gd name="connsiteY140" fmla="*/ 3873026 h 5782509"/>
                  <a:gd name="connsiteX141" fmla="*/ 3883386 w 8126844"/>
                  <a:gd name="connsiteY141" fmla="*/ 3752003 h 5782509"/>
                  <a:gd name="connsiteX142" fmla="*/ 3412739 w 8126844"/>
                  <a:gd name="connsiteY142" fmla="*/ 3725109 h 5782509"/>
                  <a:gd name="connsiteX143" fmla="*/ 3049668 w 8126844"/>
                  <a:gd name="connsiteY143" fmla="*/ 3671321 h 5782509"/>
                  <a:gd name="connsiteX144" fmla="*/ 2740386 w 8126844"/>
                  <a:gd name="connsiteY144" fmla="*/ 3604085 h 5782509"/>
                  <a:gd name="connsiteX145" fmla="*/ 2457998 w 8126844"/>
                  <a:gd name="connsiteY145" fmla="*/ 3523403 h 5782509"/>
                  <a:gd name="connsiteX146" fmla="*/ 2242845 w 8126844"/>
                  <a:gd name="connsiteY146" fmla="*/ 3469615 h 5782509"/>
                  <a:gd name="connsiteX147" fmla="*/ 2162163 w 8126844"/>
                  <a:gd name="connsiteY147" fmla="*/ 3630979 h 5782509"/>
                  <a:gd name="connsiteX148" fmla="*/ 2336974 w 8126844"/>
                  <a:gd name="connsiteY148" fmla="*/ 3805791 h 5782509"/>
                  <a:gd name="connsiteX149" fmla="*/ 2713492 w 8126844"/>
                  <a:gd name="connsiteY149" fmla="*/ 3859579 h 5782509"/>
                  <a:gd name="connsiteX150" fmla="*/ 2874857 w 8126844"/>
                  <a:gd name="connsiteY150" fmla="*/ 3913368 h 5782509"/>
                  <a:gd name="connsiteX151" fmla="*/ 2874857 w 8126844"/>
                  <a:gd name="connsiteY151" fmla="*/ 4061285 h 5782509"/>
                  <a:gd name="connsiteX152" fmla="*/ 2605916 w 8126844"/>
                  <a:gd name="connsiteY152" fmla="*/ 4034391 h 5782509"/>
                  <a:gd name="connsiteX153" fmla="*/ 2000798 w 8126844"/>
                  <a:gd name="connsiteY153" fmla="*/ 3913368 h 5782509"/>
                  <a:gd name="connsiteX154" fmla="*/ 1583939 w 8126844"/>
                  <a:gd name="connsiteY154" fmla="*/ 3765450 h 5782509"/>
                  <a:gd name="connsiteX155" fmla="*/ 1409127 w 8126844"/>
                  <a:gd name="connsiteY155" fmla="*/ 3778897 h 5782509"/>
                  <a:gd name="connsiteX156" fmla="*/ 1368786 w 8126844"/>
                  <a:gd name="connsiteY156" fmla="*/ 3953709 h 5782509"/>
                  <a:gd name="connsiteX157" fmla="*/ 1799092 w 8126844"/>
                  <a:gd name="connsiteY157" fmla="*/ 4088179 h 5782509"/>
                  <a:gd name="connsiteX158" fmla="*/ 2256292 w 8126844"/>
                  <a:gd name="connsiteY158" fmla="*/ 4249544 h 5782509"/>
                  <a:gd name="connsiteX159" fmla="*/ 2390763 w 8126844"/>
                  <a:gd name="connsiteY159" fmla="*/ 4357121 h 5782509"/>
                  <a:gd name="connsiteX160" fmla="*/ 2094927 w 8126844"/>
                  <a:gd name="connsiteY160" fmla="*/ 4424356 h 5782509"/>
                  <a:gd name="connsiteX161" fmla="*/ 1557045 w 8126844"/>
                  <a:gd name="connsiteY161" fmla="*/ 4249544 h 5782509"/>
                  <a:gd name="connsiteX162" fmla="*/ 965374 w 8126844"/>
                  <a:gd name="connsiteY162" fmla="*/ 4020944 h 5782509"/>
                  <a:gd name="connsiteX163" fmla="*/ 481280 w 8126844"/>
                  <a:gd name="connsiteY163" fmla="*/ 3805791 h 5782509"/>
                  <a:gd name="connsiteX164" fmla="*/ 198892 w 8126844"/>
                  <a:gd name="connsiteY164" fmla="*/ 3698215 h 5782509"/>
                  <a:gd name="connsiteX165" fmla="*/ 131657 w 8126844"/>
                  <a:gd name="connsiteY165" fmla="*/ 3604085 h 5782509"/>
                  <a:gd name="connsiteX166" fmla="*/ 279574 w 8126844"/>
                  <a:gd name="connsiteY166" fmla="*/ 3509956 h 5782509"/>
                  <a:gd name="connsiteX167" fmla="*/ 642645 w 8126844"/>
                  <a:gd name="connsiteY167" fmla="*/ 3684768 h 5782509"/>
                  <a:gd name="connsiteX168" fmla="*/ 1113292 w 8126844"/>
                  <a:gd name="connsiteY168" fmla="*/ 3832685 h 5782509"/>
                  <a:gd name="connsiteX169" fmla="*/ 1153633 w 8126844"/>
                  <a:gd name="connsiteY169" fmla="*/ 3657873 h 5782509"/>
                  <a:gd name="connsiteX170" fmla="*/ 1032610 w 8126844"/>
                  <a:gd name="connsiteY170" fmla="*/ 3496509 h 5782509"/>
                  <a:gd name="connsiteX171" fmla="*/ 535068 w 8126844"/>
                  <a:gd name="connsiteY171" fmla="*/ 3348591 h 5782509"/>
                  <a:gd name="connsiteX172" fmla="*/ 198892 w 8126844"/>
                  <a:gd name="connsiteY172" fmla="*/ 3106544 h 5782509"/>
                  <a:gd name="connsiteX173" fmla="*/ 10633 w 8126844"/>
                  <a:gd name="connsiteY173" fmla="*/ 2945179 h 5782509"/>
                  <a:gd name="connsiteX174" fmla="*/ 50974 w 8126844"/>
                  <a:gd name="connsiteY174" fmla="*/ 2810709 h 5782509"/>
                  <a:gd name="connsiteX175" fmla="*/ 279574 w 8126844"/>
                  <a:gd name="connsiteY175" fmla="*/ 2891391 h 5782509"/>
                  <a:gd name="connsiteX176" fmla="*/ 1019163 w 8126844"/>
                  <a:gd name="connsiteY176" fmla="*/ 3294803 h 5782509"/>
                  <a:gd name="connsiteX177" fmla="*/ 1462916 w 8126844"/>
                  <a:gd name="connsiteY177" fmla="*/ 3536850 h 5782509"/>
                  <a:gd name="connsiteX178" fmla="*/ 1799092 w 8126844"/>
                  <a:gd name="connsiteY178" fmla="*/ 3630979 h 5782509"/>
                  <a:gd name="connsiteX179" fmla="*/ 1973904 w 8126844"/>
                  <a:gd name="connsiteY179" fmla="*/ 3563744 h 5782509"/>
                  <a:gd name="connsiteX180" fmla="*/ 1960457 w 8126844"/>
                  <a:gd name="connsiteY180" fmla="*/ 3321697 h 5782509"/>
                  <a:gd name="connsiteX181" fmla="*/ 1624280 w 8126844"/>
                  <a:gd name="connsiteY181" fmla="*/ 3214121 h 5782509"/>
                  <a:gd name="connsiteX182" fmla="*/ 1288104 w 8126844"/>
                  <a:gd name="connsiteY182" fmla="*/ 3066203 h 5782509"/>
                  <a:gd name="connsiteX183" fmla="*/ 1261210 w 8126844"/>
                  <a:gd name="connsiteY183" fmla="*/ 2931732 h 5782509"/>
                  <a:gd name="connsiteX184" fmla="*/ 1462916 w 8126844"/>
                  <a:gd name="connsiteY184" fmla="*/ 2931732 h 5782509"/>
                  <a:gd name="connsiteX185" fmla="*/ 1691516 w 8126844"/>
                  <a:gd name="connsiteY185" fmla="*/ 3012415 h 5782509"/>
                  <a:gd name="connsiteX186" fmla="*/ 1758751 w 8126844"/>
                  <a:gd name="connsiteY186" fmla="*/ 2797262 h 5782509"/>
                  <a:gd name="connsiteX187" fmla="*/ 1597386 w 8126844"/>
                  <a:gd name="connsiteY187" fmla="*/ 2622450 h 5782509"/>
                  <a:gd name="connsiteX188" fmla="*/ 1153633 w 8126844"/>
                  <a:gd name="connsiteY188" fmla="*/ 2434191 h 5782509"/>
                  <a:gd name="connsiteX189" fmla="*/ 871245 w 8126844"/>
                  <a:gd name="connsiteY189" fmla="*/ 2245932 h 5782509"/>
                  <a:gd name="connsiteX190" fmla="*/ 750221 w 8126844"/>
                  <a:gd name="connsiteY190" fmla="*/ 2111462 h 5782509"/>
                  <a:gd name="connsiteX191" fmla="*/ 844351 w 8126844"/>
                  <a:gd name="connsiteY191" fmla="*/ 1990438 h 5782509"/>
                  <a:gd name="connsiteX192" fmla="*/ 1328445 w 8126844"/>
                  <a:gd name="connsiteY192" fmla="*/ 2205591 h 5782509"/>
                  <a:gd name="connsiteX193" fmla="*/ 1606671 w 8126844"/>
                  <a:gd name="connsiteY193" fmla="*/ 2352010 h 5782509"/>
                  <a:gd name="connsiteX194" fmla="*/ 1720260 w 8126844"/>
                  <a:gd name="connsiteY194" fmla="*/ 2073171 h 5782509"/>
                  <a:gd name="connsiteX195" fmla="*/ 1772079 w 8126844"/>
                  <a:gd name="connsiteY195" fmla="*/ 1889746 h 5782509"/>
                  <a:gd name="connsiteX196" fmla="*/ 1693720 w 8126844"/>
                  <a:gd name="connsiteY196" fmla="*/ 1717717 h 5782509"/>
                  <a:gd name="connsiteX197" fmla="*/ 2176456 w 8126844"/>
                  <a:gd name="connsiteY197" fmla="*/ 2030565 h 5782509"/>
                  <a:gd name="connsiteX198" fmla="*/ 1984049 w 8126844"/>
                  <a:gd name="connsiteY198" fmla="*/ 2008157 h 5782509"/>
                  <a:gd name="connsiteX199" fmla="*/ 1894130 w 8126844"/>
                  <a:gd name="connsiteY199" fmla="*/ 2145875 h 5782509"/>
                  <a:gd name="connsiteX200" fmla="*/ 1879774 w 8126844"/>
                  <a:gd name="connsiteY200" fmla="*/ 2487979 h 5782509"/>
                  <a:gd name="connsiteX201" fmla="*/ 2390763 w 8126844"/>
                  <a:gd name="connsiteY201" fmla="*/ 2716579 h 5782509"/>
                  <a:gd name="connsiteX202" fmla="*/ 3157245 w 8126844"/>
                  <a:gd name="connsiteY202" fmla="*/ 2931732 h 5782509"/>
                  <a:gd name="connsiteX203" fmla="*/ 3708574 w 8126844"/>
                  <a:gd name="connsiteY203" fmla="*/ 3066203 h 5782509"/>
                  <a:gd name="connsiteX204" fmla="*/ 4165774 w 8126844"/>
                  <a:gd name="connsiteY204" fmla="*/ 3039309 h 5782509"/>
                  <a:gd name="connsiteX205" fmla="*/ 4394374 w 8126844"/>
                  <a:gd name="connsiteY205" fmla="*/ 3012415 h 5782509"/>
                  <a:gd name="connsiteX206" fmla="*/ 4407821 w 8126844"/>
                  <a:gd name="connsiteY206" fmla="*/ 2824156 h 5782509"/>
                  <a:gd name="connsiteX207" fmla="*/ 4192668 w 8126844"/>
                  <a:gd name="connsiteY207" fmla="*/ 2783815 h 5782509"/>
                  <a:gd name="connsiteX208" fmla="*/ 4031304 w 8126844"/>
                  <a:gd name="connsiteY208" fmla="*/ 2824156 h 5782509"/>
                  <a:gd name="connsiteX209" fmla="*/ 4031304 w 8126844"/>
                  <a:gd name="connsiteY209" fmla="*/ 2649344 h 5782509"/>
                  <a:gd name="connsiteX210" fmla="*/ 4448163 w 8126844"/>
                  <a:gd name="connsiteY210" fmla="*/ 2528321 h 5782509"/>
                  <a:gd name="connsiteX211" fmla="*/ 4703657 w 8126844"/>
                  <a:gd name="connsiteY211" fmla="*/ 2420744 h 5782509"/>
                  <a:gd name="connsiteX212" fmla="*/ 4719129 w 8126844"/>
                  <a:gd name="connsiteY212" fmla="*/ 2204080 h 5782509"/>
                  <a:gd name="connsiteX213" fmla="*/ 4519556 w 8126844"/>
                  <a:gd name="connsiteY213" fmla="*/ 2209032 h 5782509"/>
                  <a:gd name="connsiteX0" fmla="*/ 5076343 w 8126844"/>
                  <a:gd name="connsiteY0" fmla="*/ 1998580 h 5781913"/>
                  <a:gd name="connsiteX1" fmla="*/ 4866197 w 8126844"/>
                  <a:gd name="connsiteY1" fmla="*/ 2117420 h 5781913"/>
                  <a:gd name="connsiteX2" fmla="*/ 4959151 w 8126844"/>
                  <a:gd name="connsiteY2" fmla="*/ 2326019 h 5781913"/>
                  <a:gd name="connsiteX3" fmla="*/ 5402904 w 8126844"/>
                  <a:gd name="connsiteY3" fmla="*/ 2164654 h 5781913"/>
                  <a:gd name="connsiteX4" fmla="*/ 6478668 w 8126844"/>
                  <a:gd name="connsiteY4" fmla="*/ 1451960 h 5781913"/>
                  <a:gd name="connsiteX5" fmla="*/ 6941073 w 8126844"/>
                  <a:gd name="connsiteY5" fmla="*/ 840627 h 5781913"/>
                  <a:gd name="connsiteX6" fmla="*/ 6764360 w 8126844"/>
                  <a:gd name="connsiteY6" fmla="*/ 262442 h 5781913"/>
                  <a:gd name="connsiteX7" fmla="*/ 6656943 w 8126844"/>
                  <a:gd name="connsiteY7" fmla="*/ 389052 h 5781913"/>
                  <a:gd name="connsiteX8" fmla="*/ 6742471 w 8126844"/>
                  <a:gd name="connsiteY8" fmla="*/ 6395 h 5781913"/>
                  <a:gd name="connsiteX9" fmla="*/ 7177916 w 8126844"/>
                  <a:gd name="connsiteY9" fmla="*/ 604795 h 5781913"/>
                  <a:gd name="connsiteX10" fmla="*/ 7352727 w 8126844"/>
                  <a:gd name="connsiteY10" fmla="*/ 483772 h 5781913"/>
                  <a:gd name="connsiteX11" fmla="*/ 7460304 w 8126844"/>
                  <a:gd name="connsiteY11" fmla="*/ 793054 h 5781913"/>
                  <a:gd name="connsiteX12" fmla="*/ 7137574 w 8126844"/>
                  <a:gd name="connsiteY12" fmla="*/ 1223360 h 5781913"/>
                  <a:gd name="connsiteX13" fmla="*/ 7056892 w 8126844"/>
                  <a:gd name="connsiteY13" fmla="*/ 1398172 h 5781913"/>
                  <a:gd name="connsiteX14" fmla="*/ 7177916 w 8126844"/>
                  <a:gd name="connsiteY14" fmla="*/ 1505748 h 5781913"/>
                  <a:gd name="connsiteX15" fmla="*/ 7406516 w 8126844"/>
                  <a:gd name="connsiteY15" fmla="*/ 1277148 h 5781913"/>
                  <a:gd name="connsiteX16" fmla="*/ 7540986 w 8126844"/>
                  <a:gd name="connsiteY16" fmla="*/ 1277148 h 5781913"/>
                  <a:gd name="connsiteX17" fmla="*/ 7554433 w 8126844"/>
                  <a:gd name="connsiteY17" fmla="*/ 1505748 h 5781913"/>
                  <a:gd name="connsiteX18" fmla="*/ 6976210 w 8126844"/>
                  <a:gd name="connsiteY18" fmla="*/ 2097419 h 5781913"/>
                  <a:gd name="connsiteX19" fmla="*/ 6276963 w 8126844"/>
                  <a:gd name="connsiteY19" fmla="*/ 2648748 h 5781913"/>
                  <a:gd name="connsiteX20" fmla="*/ 5860104 w 8126844"/>
                  <a:gd name="connsiteY20" fmla="*/ 2850454 h 5781913"/>
                  <a:gd name="connsiteX21" fmla="*/ 5658398 w 8126844"/>
                  <a:gd name="connsiteY21" fmla="*/ 2917689 h 5781913"/>
                  <a:gd name="connsiteX22" fmla="*/ 5550821 w 8126844"/>
                  <a:gd name="connsiteY22" fmla="*/ 2837007 h 5781913"/>
                  <a:gd name="connsiteX23" fmla="*/ 5644951 w 8126844"/>
                  <a:gd name="connsiteY23" fmla="*/ 2635301 h 5781913"/>
                  <a:gd name="connsiteX24" fmla="*/ 5913892 w 8126844"/>
                  <a:gd name="connsiteY24" fmla="*/ 2581513 h 5781913"/>
                  <a:gd name="connsiteX25" fmla="*/ 5752527 w 8126844"/>
                  <a:gd name="connsiteY25" fmla="*/ 2272230 h 5781913"/>
                  <a:gd name="connsiteX26" fmla="*/ 5362563 w 8126844"/>
                  <a:gd name="connsiteY26" fmla="*/ 2420148 h 5781913"/>
                  <a:gd name="connsiteX27" fmla="*/ 4663316 w 8126844"/>
                  <a:gd name="connsiteY27" fmla="*/ 2702536 h 5781913"/>
                  <a:gd name="connsiteX28" fmla="*/ 4649868 w 8126844"/>
                  <a:gd name="connsiteY28" fmla="*/ 2877348 h 5781913"/>
                  <a:gd name="connsiteX29" fmla="*/ 4703657 w 8126844"/>
                  <a:gd name="connsiteY29" fmla="*/ 2984925 h 5781913"/>
                  <a:gd name="connsiteX30" fmla="*/ 5066727 w 8126844"/>
                  <a:gd name="connsiteY30" fmla="*/ 2850454 h 5781913"/>
                  <a:gd name="connsiteX31" fmla="*/ 5322221 w 8126844"/>
                  <a:gd name="connsiteY31" fmla="*/ 2796666 h 5781913"/>
                  <a:gd name="connsiteX32" fmla="*/ 5349116 w 8126844"/>
                  <a:gd name="connsiteY32" fmla="*/ 2931136 h 5781913"/>
                  <a:gd name="connsiteX33" fmla="*/ 4784339 w 8126844"/>
                  <a:gd name="connsiteY33" fmla="*/ 3146289 h 5781913"/>
                  <a:gd name="connsiteX34" fmla="*/ 4098539 w 8126844"/>
                  <a:gd name="connsiteY34" fmla="*/ 3280760 h 5781913"/>
                  <a:gd name="connsiteX35" fmla="*/ 2740386 w 8126844"/>
                  <a:gd name="connsiteY35" fmla="*/ 3146289 h 5781913"/>
                  <a:gd name="connsiteX36" fmla="*/ 2202504 w 8126844"/>
                  <a:gd name="connsiteY36" fmla="*/ 2944583 h 5781913"/>
                  <a:gd name="connsiteX37" fmla="*/ 2027692 w 8126844"/>
                  <a:gd name="connsiteY37" fmla="*/ 2890795 h 5781913"/>
                  <a:gd name="connsiteX38" fmla="*/ 1960457 w 8126844"/>
                  <a:gd name="connsiteY38" fmla="*/ 3038713 h 5781913"/>
                  <a:gd name="connsiteX39" fmla="*/ 2390763 w 8126844"/>
                  <a:gd name="connsiteY39" fmla="*/ 3267313 h 5781913"/>
                  <a:gd name="connsiteX40" fmla="*/ 3372398 w 8126844"/>
                  <a:gd name="connsiteY40" fmla="*/ 3509360 h 5781913"/>
                  <a:gd name="connsiteX41" fmla="*/ 4125433 w 8126844"/>
                  <a:gd name="connsiteY41" fmla="*/ 3509360 h 5781913"/>
                  <a:gd name="connsiteX42" fmla="*/ 4757445 w 8126844"/>
                  <a:gd name="connsiteY42" fmla="*/ 3482466 h 5781913"/>
                  <a:gd name="connsiteX43" fmla="*/ 4918810 w 8126844"/>
                  <a:gd name="connsiteY43" fmla="*/ 3522807 h 5781913"/>
                  <a:gd name="connsiteX44" fmla="*/ 4811233 w 8126844"/>
                  <a:gd name="connsiteY44" fmla="*/ 3684172 h 5781913"/>
                  <a:gd name="connsiteX45" fmla="*/ 4286798 w 8126844"/>
                  <a:gd name="connsiteY45" fmla="*/ 3751407 h 5781913"/>
                  <a:gd name="connsiteX46" fmla="*/ 4219563 w 8126844"/>
                  <a:gd name="connsiteY46" fmla="*/ 3885877 h 5781913"/>
                  <a:gd name="connsiteX47" fmla="*/ 4555739 w 8126844"/>
                  <a:gd name="connsiteY47" fmla="*/ 3939666 h 5781913"/>
                  <a:gd name="connsiteX48" fmla="*/ 5241539 w 8126844"/>
                  <a:gd name="connsiteY48" fmla="*/ 3751407 h 5781913"/>
                  <a:gd name="connsiteX49" fmla="*/ 5523927 w 8126844"/>
                  <a:gd name="connsiteY49" fmla="*/ 3616936 h 5781913"/>
                  <a:gd name="connsiteX50" fmla="*/ 5618057 w 8126844"/>
                  <a:gd name="connsiteY50" fmla="*/ 3509360 h 5781913"/>
                  <a:gd name="connsiteX51" fmla="*/ 5402904 w 8126844"/>
                  <a:gd name="connsiteY51" fmla="*/ 3495913 h 5781913"/>
                  <a:gd name="connsiteX52" fmla="*/ 5214645 w 8126844"/>
                  <a:gd name="connsiteY52" fmla="*/ 3388336 h 5781913"/>
                  <a:gd name="connsiteX53" fmla="*/ 5241539 w 8126844"/>
                  <a:gd name="connsiteY53" fmla="*/ 3267313 h 5781913"/>
                  <a:gd name="connsiteX54" fmla="*/ 5537374 w 8126844"/>
                  <a:gd name="connsiteY54" fmla="*/ 3226972 h 5781913"/>
                  <a:gd name="connsiteX55" fmla="*/ 6196280 w 8126844"/>
                  <a:gd name="connsiteY55" fmla="*/ 2971477 h 5781913"/>
                  <a:gd name="connsiteX56" fmla="*/ 6747610 w 8126844"/>
                  <a:gd name="connsiteY56" fmla="*/ 2635301 h 5781913"/>
                  <a:gd name="connsiteX57" fmla="*/ 7218257 w 8126844"/>
                  <a:gd name="connsiteY57" fmla="*/ 2191548 h 5781913"/>
                  <a:gd name="connsiteX58" fmla="*/ 7433410 w 8126844"/>
                  <a:gd name="connsiteY58" fmla="*/ 2016736 h 5781913"/>
                  <a:gd name="connsiteX59" fmla="*/ 7567880 w 8126844"/>
                  <a:gd name="connsiteY59" fmla="*/ 2043630 h 5781913"/>
                  <a:gd name="connsiteX60" fmla="*/ 7514092 w 8126844"/>
                  <a:gd name="connsiteY60" fmla="*/ 2245336 h 5781913"/>
                  <a:gd name="connsiteX61" fmla="*/ 7097233 w 8126844"/>
                  <a:gd name="connsiteY61" fmla="*/ 2675642 h 5781913"/>
                  <a:gd name="connsiteX62" fmla="*/ 6451774 w 8126844"/>
                  <a:gd name="connsiteY62" fmla="*/ 3092501 h 5781913"/>
                  <a:gd name="connsiteX63" fmla="*/ 6088704 w 8126844"/>
                  <a:gd name="connsiteY63" fmla="*/ 3280760 h 5781913"/>
                  <a:gd name="connsiteX64" fmla="*/ 5981127 w 8126844"/>
                  <a:gd name="connsiteY64" fmla="*/ 3415230 h 5781913"/>
                  <a:gd name="connsiteX65" fmla="*/ 6021468 w 8126844"/>
                  <a:gd name="connsiteY65" fmla="*/ 3616936 h 5781913"/>
                  <a:gd name="connsiteX66" fmla="*/ 6115598 w 8126844"/>
                  <a:gd name="connsiteY66" fmla="*/ 3764854 h 5781913"/>
                  <a:gd name="connsiteX67" fmla="*/ 6734163 w 8126844"/>
                  <a:gd name="connsiteY67" fmla="*/ 3590042 h 5781913"/>
                  <a:gd name="connsiteX68" fmla="*/ 7419963 w 8126844"/>
                  <a:gd name="connsiteY68" fmla="*/ 3159736 h 5781913"/>
                  <a:gd name="connsiteX69" fmla="*/ 7850268 w 8126844"/>
                  <a:gd name="connsiteY69" fmla="*/ 2837007 h 5781913"/>
                  <a:gd name="connsiteX70" fmla="*/ 8065421 w 8126844"/>
                  <a:gd name="connsiteY70" fmla="*/ 2729430 h 5781913"/>
                  <a:gd name="connsiteX71" fmla="*/ 8105763 w 8126844"/>
                  <a:gd name="connsiteY71" fmla="*/ 2890795 h 5781913"/>
                  <a:gd name="connsiteX72" fmla="*/ 7769586 w 8126844"/>
                  <a:gd name="connsiteY72" fmla="*/ 3226972 h 5781913"/>
                  <a:gd name="connsiteX73" fmla="*/ 6707268 w 8126844"/>
                  <a:gd name="connsiteY73" fmla="*/ 3805195 h 5781913"/>
                  <a:gd name="connsiteX74" fmla="*/ 6129045 w 8126844"/>
                  <a:gd name="connsiteY74" fmla="*/ 4074136 h 5781913"/>
                  <a:gd name="connsiteX75" fmla="*/ 5833210 w 8126844"/>
                  <a:gd name="connsiteY75" fmla="*/ 4114477 h 5781913"/>
                  <a:gd name="connsiteX76" fmla="*/ 5712186 w 8126844"/>
                  <a:gd name="connsiteY76" fmla="*/ 4154819 h 5781913"/>
                  <a:gd name="connsiteX77" fmla="*/ 5658398 w 8126844"/>
                  <a:gd name="connsiteY77" fmla="*/ 4006901 h 5781913"/>
                  <a:gd name="connsiteX78" fmla="*/ 5779421 w 8126844"/>
                  <a:gd name="connsiteY78" fmla="*/ 3899325 h 5781913"/>
                  <a:gd name="connsiteX79" fmla="*/ 5779421 w 8126844"/>
                  <a:gd name="connsiteY79" fmla="*/ 3805195 h 5781913"/>
                  <a:gd name="connsiteX80" fmla="*/ 5497033 w 8126844"/>
                  <a:gd name="connsiteY80" fmla="*/ 3926219 h 5781913"/>
                  <a:gd name="connsiteX81" fmla="*/ 5039833 w 8126844"/>
                  <a:gd name="connsiteY81" fmla="*/ 4060689 h 5781913"/>
                  <a:gd name="connsiteX82" fmla="*/ 4865021 w 8126844"/>
                  <a:gd name="connsiteY82" fmla="*/ 4141372 h 5781913"/>
                  <a:gd name="connsiteX83" fmla="*/ 4905363 w 8126844"/>
                  <a:gd name="connsiteY83" fmla="*/ 4235501 h 5781913"/>
                  <a:gd name="connsiteX84" fmla="*/ 5160857 w 8126844"/>
                  <a:gd name="connsiteY84" fmla="*/ 4208607 h 5781913"/>
                  <a:gd name="connsiteX85" fmla="*/ 5187751 w 8126844"/>
                  <a:gd name="connsiteY85" fmla="*/ 4343077 h 5781913"/>
                  <a:gd name="connsiteX86" fmla="*/ 4878468 w 8126844"/>
                  <a:gd name="connsiteY86" fmla="*/ 4437207 h 5781913"/>
                  <a:gd name="connsiteX87" fmla="*/ 4891916 w 8126844"/>
                  <a:gd name="connsiteY87" fmla="*/ 4585125 h 5781913"/>
                  <a:gd name="connsiteX88" fmla="*/ 5376010 w 8126844"/>
                  <a:gd name="connsiteY88" fmla="*/ 4477548 h 5781913"/>
                  <a:gd name="connsiteX89" fmla="*/ 5967680 w 8126844"/>
                  <a:gd name="connsiteY89" fmla="*/ 4329630 h 5781913"/>
                  <a:gd name="connsiteX90" fmla="*/ 6344198 w 8126844"/>
                  <a:gd name="connsiteY90" fmla="*/ 4127925 h 5781913"/>
                  <a:gd name="connsiteX91" fmla="*/ 6478668 w 8126844"/>
                  <a:gd name="connsiteY91" fmla="*/ 4127925 h 5781913"/>
                  <a:gd name="connsiteX92" fmla="*/ 6478668 w 8126844"/>
                  <a:gd name="connsiteY92" fmla="*/ 4316183 h 5781913"/>
                  <a:gd name="connsiteX93" fmla="*/ 5900445 w 8126844"/>
                  <a:gd name="connsiteY93" fmla="*/ 4504442 h 5781913"/>
                  <a:gd name="connsiteX94" fmla="*/ 5053280 w 8126844"/>
                  <a:gd name="connsiteY94" fmla="*/ 4746489 h 5781913"/>
                  <a:gd name="connsiteX95" fmla="*/ 4703657 w 8126844"/>
                  <a:gd name="connsiteY95" fmla="*/ 4840619 h 5781913"/>
                  <a:gd name="connsiteX96" fmla="*/ 4313692 w 8126844"/>
                  <a:gd name="connsiteY96" fmla="*/ 4907854 h 5781913"/>
                  <a:gd name="connsiteX97" fmla="*/ 4004410 w 8126844"/>
                  <a:gd name="connsiteY97" fmla="*/ 4948195 h 5781913"/>
                  <a:gd name="connsiteX98" fmla="*/ 3869939 w 8126844"/>
                  <a:gd name="connsiteY98" fmla="*/ 4827172 h 5781913"/>
                  <a:gd name="connsiteX99" fmla="*/ 3950621 w 8126844"/>
                  <a:gd name="connsiteY99" fmla="*/ 4719595 h 5781913"/>
                  <a:gd name="connsiteX100" fmla="*/ 4367480 w 8126844"/>
                  <a:gd name="connsiteY100" fmla="*/ 4638913 h 5781913"/>
                  <a:gd name="connsiteX101" fmla="*/ 4542292 w 8126844"/>
                  <a:gd name="connsiteY101" fmla="*/ 4571677 h 5781913"/>
                  <a:gd name="connsiteX102" fmla="*/ 4542292 w 8126844"/>
                  <a:gd name="connsiteY102" fmla="*/ 4437207 h 5781913"/>
                  <a:gd name="connsiteX103" fmla="*/ 4206116 w 8126844"/>
                  <a:gd name="connsiteY103" fmla="*/ 4437207 h 5781913"/>
                  <a:gd name="connsiteX104" fmla="*/ 3520316 w 8126844"/>
                  <a:gd name="connsiteY104" fmla="*/ 4517889 h 5781913"/>
                  <a:gd name="connsiteX105" fmla="*/ 3157245 w 8126844"/>
                  <a:gd name="connsiteY105" fmla="*/ 4544783 h 5781913"/>
                  <a:gd name="connsiteX106" fmla="*/ 3076563 w 8126844"/>
                  <a:gd name="connsiteY106" fmla="*/ 4665807 h 5781913"/>
                  <a:gd name="connsiteX107" fmla="*/ 3224480 w 8126844"/>
                  <a:gd name="connsiteY107" fmla="*/ 4733042 h 5781913"/>
                  <a:gd name="connsiteX108" fmla="*/ 3453080 w 8126844"/>
                  <a:gd name="connsiteY108" fmla="*/ 4759936 h 5781913"/>
                  <a:gd name="connsiteX109" fmla="*/ 3412739 w 8126844"/>
                  <a:gd name="connsiteY109" fmla="*/ 4867513 h 5781913"/>
                  <a:gd name="connsiteX110" fmla="*/ 2968986 w 8126844"/>
                  <a:gd name="connsiteY110" fmla="*/ 4921301 h 5781913"/>
                  <a:gd name="connsiteX111" fmla="*/ 2767280 w 8126844"/>
                  <a:gd name="connsiteY111" fmla="*/ 4934748 h 5781913"/>
                  <a:gd name="connsiteX112" fmla="*/ 2673151 w 8126844"/>
                  <a:gd name="connsiteY112" fmla="*/ 5136454 h 5781913"/>
                  <a:gd name="connsiteX113" fmla="*/ 2767280 w 8126844"/>
                  <a:gd name="connsiteY113" fmla="*/ 5499525 h 5781913"/>
                  <a:gd name="connsiteX114" fmla="*/ 2700045 w 8126844"/>
                  <a:gd name="connsiteY114" fmla="*/ 5701230 h 5781913"/>
                  <a:gd name="connsiteX115" fmla="*/ 2498339 w 8126844"/>
                  <a:gd name="connsiteY115" fmla="*/ 5781913 h 5781913"/>
                  <a:gd name="connsiteX116" fmla="*/ 2256292 w 8126844"/>
                  <a:gd name="connsiteY116" fmla="*/ 5701230 h 5781913"/>
                  <a:gd name="connsiteX117" fmla="*/ 2175610 w 8126844"/>
                  <a:gd name="connsiteY117" fmla="*/ 5445736 h 5781913"/>
                  <a:gd name="connsiteX118" fmla="*/ 2269739 w 8126844"/>
                  <a:gd name="connsiteY118" fmla="*/ 5217136 h 5781913"/>
                  <a:gd name="connsiteX119" fmla="*/ 2404210 w 8126844"/>
                  <a:gd name="connsiteY119" fmla="*/ 5055772 h 5781913"/>
                  <a:gd name="connsiteX120" fmla="*/ 2390763 w 8126844"/>
                  <a:gd name="connsiteY120" fmla="*/ 4907854 h 5781913"/>
                  <a:gd name="connsiteX121" fmla="*/ 2014245 w 8126844"/>
                  <a:gd name="connsiteY121" fmla="*/ 4773383 h 5781913"/>
                  <a:gd name="connsiteX122" fmla="*/ 2068033 w 8126844"/>
                  <a:gd name="connsiteY122" fmla="*/ 4665807 h 5781913"/>
                  <a:gd name="connsiteX123" fmla="*/ 2390763 w 8126844"/>
                  <a:gd name="connsiteY123" fmla="*/ 4665807 h 5781913"/>
                  <a:gd name="connsiteX124" fmla="*/ 2807621 w 8126844"/>
                  <a:gd name="connsiteY124" fmla="*/ 4665807 h 5781913"/>
                  <a:gd name="connsiteX125" fmla="*/ 2834516 w 8126844"/>
                  <a:gd name="connsiteY125" fmla="*/ 4531336 h 5781913"/>
                  <a:gd name="connsiteX126" fmla="*/ 2686598 w 8126844"/>
                  <a:gd name="connsiteY126" fmla="*/ 4477548 h 5781913"/>
                  <a:gd name="connsiteX127" fmla="*/ 2780727 w 8126844"/>
                  <a:gd name="connsiteY127" fmla="*/ 4329630 h 5781913"/>
                  <a:gd name="connsiteX128" fmla="*/ 3211033 w 8126844"/>
                  <a:gd name="connsiteY128" fmla="*/ 4369972 h 5781913"/>
                  <a:gd name="connsiteX129" fmla="*/ 3775810 w 8126844"/>
                  <a:gd name="connsiteY129" fmla="*/ 4343077 h 5781913"/>
                  <a:gd name="connsiteX130" fmla="*/ 4380927 w 8126844"/>
                  <a:gd name="connsiteY130" fmla="*/ 4248948 h 5781913"/>
                  <a:gd name="connsiteX131" fmla="*/ 4622974 w 8126844"/>
                  <a:gd name="connsiteY131" fmla="*/ 4195160 h 5781913"/>
                  <a:gd name="connsiteX132" fmla="*/ 4555739 w 8126844"/>
                  <a:gd name="connsiteY132" fmla="*/ 4101030 h 5781913"/>
                  <a:gd name="connsiteX133" fmla="*/ 4031304 w 8126844"/>
                  <a:gd name="connsiteY133" fmla="*/ 4141372 h 5781913"/>
                  <a:gd name="connsiteX134" fmla="*/ 3600998 w 8126844"/>
                  <a:gd name="connsiteY134" fmla="*/ 4154819 h 5781913"/>
                  <a:gd name="connsiteX135" fmla="*/ 3278268 w 8126844"/>
                  <a:gd name="connsiteY135" fmla="*/ 4114477 h 5781913"/>
                  <a:gd name="connsiteX136" fmla="*/ 3237927 w 8126844"/>
                  <a:gd name="connsiteY136" fmla="*/ 4047242 h 5781913"/>
                  <a:gd name="connsiteX137" fmla="*/ 3291716 w 8126844"/>
                  <a:gd name="connsiteY137" fmla="*/ 3912772 h 5781913"/>
                  <a:gd name="connsiteX138" fmla="*/ 3587551 w 8126844"/>
                  <a:gd name="connsiteY138" fmla="*/ 3939666 h 5781913"/>
                  <a:gd name="connsiteX139" fmla="*/ 3883386 w 8126844"/>
                  <a:gd name="connsiteY139" fmla="*/ 3939666 h 5781913"/>
                  <a:gd name="connsiteX140" fmla="*/ 3964068 w 8126844"/>
                  <a:gd name="connsiteY140" fmla="*/ 3872430 h 5781913"/>
                  <a:gd name="connsiteX141" fmla="*/ 3883386 w 8126844"/>
                  <a:gd name="connsiteY141" fmla="*/ 3751407 h 5781913"/>
                  <a:gd name="connsiteX142" fmla="*/ 3412739 w 8126844"/>
                  <a:gd name="connsiteY142" fmla="*/ 3724513 h 5781913"/>
                  <a:gd name="connsiteX143" fmla="*/ 3049668 w 8126844"/>
                  <a:gd name="connsiteY143" fmla="*/ 3670725 h 5781913"/>
                  <a:gd name="connsiteX144" fmla="*/ 2740386 w 8126844"/>
                  <a:gd name="connsiteY144" fmla="*/ 3603489 h 5781913"/>
                  <a:gd name="connsiteX145" fmla="*/ 2457998 w 8126844"/>
                  <a:gd name="connsiteY145" fmla="*/ 3522807 h 5781913"/>
                  <a:gd name="connsiteX146" fmla="*/ 2242845 w 8126844"/>
                  <a:gd name="connsiteY146" fmla="*/ 3469019 h 5781913"/>
                  <a:gd name="connsiteX147" fmla="*/ 2162163 w 8126844"/>
                  <a:gd name="connsiteY147" fmla="*/ 3630383 h 5781913"/>
                  <a:gd name="connsiteX148" fmla="*/ 2336974 w 8126844"/>
                  <a:gd name="connsiteY148" fmla="*/ 3805195 h 5781913"/>
                  <a:gd name="connsiteX149" fmla="*/ 2713492 w 8126844"/>
                  <a:gd name="connsiteY149" fmla="*/ 3858983 h 5781913"/>
                  <a:gd name="connsiteX150" fmla="*/ 2874857 w 8126844"/>
                  <a:gd name="connsiteY150" fmla="*/ 3912772 h 5781913"/>
                  <a:gd name="connsiteX151" fmla="*/ 2874857 w 8126844"/>
                  <a:gd name="connsiteY151" fmla="*/ 4060689 h 5781913"/>
                  <a:gd name="connsiteX152" fmla="*/ 2605916 w 8126844"/>
                  <a:gd name="connsiteY152" fmla="*/ 4033795 h 5781913"/>
                  <a:gd name="connsiteX153" fmla="*/ 2000798 w 8126844"/>
                  <a:gd name="connsiteY153" fmla="*/ 3912772 h 5781913"/>
                  <a:gd name="connsiteX154" fmla="*/ 1583939 w 8126844"/>
                  <a:gd name="connsiteY154" fmla="*/ 3764854 h 5781913"/>
                  <a:gd name="connsiteX155" fmla="*/ 1409127 w 8126844"/>
                  <a:gd name="connsiteY155" fmla="*/ 3778301 h 5781913"/>
                  <a:gd name="connsiteX156" fmla="*/ 1368786 w 8126844"/>
                  <a:gd name="connsiteY156" fmla="*/ 3953113 h 5781913"/>
                  <a:gd name="connsiteX157" fmla="*/ 1799092 w 8126844"/>
                  <a:gd name="connsiteY157" fmla="*/ 4087583 h 5781913"/>
                  <a:gd name="connsiteX158" fmla="*/ 2256292 w 8126844"/>
                  <a:gd name="connsiteY158" fmla="*/ 4248948 h 5781913"/>
                  <a:gd name="connsiteX159" fmla="*/ 2390763 w 8126844"/>
                  <a:gd name="connsiteY159" fmla="*/ 4356525 h 5781913"/>
                  <a:gd name="connsiteX160" fmla="*/ 2094927 w 8126844"/>
                  <a:gd name="connsiteY160" fmla="*/ 4423760 h 5781913"/>
                  <a:gd name="connsiteX161" fmla="*/ 1557045 w 8126844"/>
                  <a:gd name="connsiteY161" fmla="*/ 4248948 h 5781913"/>
                  <a:gd name="connsiteX162" fmla="*/ 965374 w 8126844"/>
                  <a:gd name="connsiteY162" fmla="*/ 4020348 h 5781913"/>
                  <a:gd name="connsiteX163" fmla="*/ 481280 w 8126844"/>
                  <a:gd name="connsiteY163" fmla="*/ 3805195 h 5781913"/>
                  <a:gd name="connsiteX164" fmla="*/ 198892 w 8126844"/>
                  <a:gd name="connsiteY164" fmla="*/ 3697619 h 5781913"/>
                  <a:gd name="connsiteX165" fmla="*/ 131657 w 8126844"/>
                  <a:gd name="connsiteY165" fmla="*/ 3603489 h 5781913"/>
                  <a:gd name="connsiteX166" fmla="*/ 279574 w 8126844"/>
                  <a:gd name="connsiteY166" fmla="*/ 3509360 h 5781913"/>
                  <a:gd name="connsiteX167" fmla="*/ 642645 w 8126844"/>
                  <a:gd name="connsiteY167" fmla="*/ 3684172 h 5781913"/>
                  <a:gd name="connsiteX168" fmla="*/ 1113292 w 8126844"/>
                  <a:gd name="connsiteY168" fmla="*/ 3832089 h 5781913"/>
                  <a:gd name="connsiteX169" fmla="*/ 1153633 w 8126844"/>
                  <a:gd name="connsiteY169" fmla="*/ 3657277 h 5781913"/>
                  <a:gd name="connsiteX170" fmla="*/ 1032610 w 8126844"/>
                  <a:gd name="connsiteY170" fmla="*/ 3495913 h 5781913"/>
                  <a:gd name="connsiteX171" fmla="*/ 535068 w 8126844"/>
                  <a:gd name="connsiteY171" fmla="*/ 3347995 h 5781913"/>
                  <a:gd name="connsiteX172" fmla="*/ 198892 w 8126844"/>
                  <a:gd name="connsiteY172" fmla="*/ 3105948 h 5781913"/>
                  <a:gd name="connsiteX173" fmla="*/ 10633 w 8126844"/>
                  <a:gd name="connsiteY173" fmla="*/ 2944583 h 5781913"/>
                  <a:gd name="connsiteX174" fmla="*/ 50974 w 8126844"/>
                  <a:gd name="connsiteY174" fmla="*/ 2810113 h 5781913"/>
                  <a:gd name="connsiteX175" fmla="*/ 279574 w 8126844"/>
                  <a:gd name="connsiteY175" fmla="*/ 2890795 h 5781913"/>
                  <a:gd name="connsiteX176" fmla="*/ 1019163 w 8126844"/>
                  <a:gd name="connsiteY176" fmla="*/ 3294207 h 5781913"/>
                  <a:gd name="connsiteX177" fmla="*/ 1462916 w 8126844"/>
                  <a:gd name="connsiteY177" fmla="*/ 3536254 h 5781913"/>
                  <a:gd name="connsiteX178" fmla="*/ 1799092 w 8126844"/>
                  <a:gd name="connsiteY178" fmla="*/ 3630383 h 5781913"/>
                  <a:gd name="connsiteX179" fmla="*/ 1973904 w 8126844"/>
                  <a:gd name="connsiteY179" fmla="*/ 3563148 h 5781913"/>
                  <a:gd name="connsiteX180" fmla="*/ 1960457 w 8126844"/>
                  <a:gd name="connsiteY180" fmla="*/ 3321101 h 5781913"/>
                  <a:gd name="connsiteX181" fmla="*/ 1624280 w 8126844"/>
                  <a:gd name="connsiteY181" fmla="*/ 3213525 h 5781913"/>
                  <a:gd name="connsiteX182" fmla="*/ 1288104 w 8126844"/>
                  <a:gd name="connsiteY182" fmla="*/ 3065607 h 5781913"/>
                  <a:gd name="connsiteX183" fmla="*/ 1261210 w 8126844"/>
                  <a:gd name="connsiteY183" fmla="*/ 2931136 h 5781913"/>
                  <a:gd name="connsiteX184" fmla="*/ 1462916 w 8126844"/>
                  <a:gd name="connsiteY184" fmla="*/ 2931136 h 5781913"/>
                  <a:gd name="connsiteX185" fmla="*/ 1691516 w 8126844"/>
                  <a:gd name="connsiteY185" fmla="*/ 3011819 h 5781913"/>
                  <a:gd name="connsiteX186" fmla="*/ 1758751 w 8126844"/>
                  <a:gd name="connsiteY186" fmla="*/ 2796666 h 5781913"/>
                  <a:gd name="connsiteX187" fmla="*/ 1597386 w 8126844"/>
                  <a:gd name="connsiteY187" fmla="*/ 2621854 h 5781913"/>
                  <a:gd name="connsiteX188" fmla="*/ 1153633 w 8126844"/>
                  <a:gd name="connsiteY188" fmla="*/ 2433595 h 5781913"/>
                  <a:gd name="connsiteX189" fmla="*/ 871245 w 8126844"/>
                  <a:gd name="connsiteY189" fmla="*/ 2245336 h 5781913"/>
                  <a:gd name="connsiteX190" fmla="*/ 750221 w 8126844"/>
                  <a:gd name="connsiteY190" fmla="*/ 2110866 h 5781913"/>
                  <a:gd name="connsiteX191" fmla="*/ 844351 w 8126844"/>
                  <a:gd name="connsiteY191" fmla="*/ 1989842 h 5781913"/>
                  <a:gd name="connsiteX192" fmla="*/ 1328445 w 8126844"/>
                  <a:gd name="connsiteY192" fmla="*/ 2204995 h 5781913"/>
                  <a:gd name="connsiteX193" fmla="*/ 1606671 w 8126844"/>
                  <a:gd name="connsiteY193" fmla="*/ 2351414 h 5781913"/>
                  <a:gd name="connsiteX194" fmla="*/ 1720260 w 8126844"/>
                  <a:gd name="connsiteY194" fmla="*/ 2072575 h 5781913"/>
                  <a:gd name="connsiteX195" fmla="*/ 1772079 w 8126844"/>
                  <a:gd name="connsiteY195" fmla="*/ 1889150 h 5781913"/>
                  <a:gd name="connsiteX196" fmla="*/ 1693720 w 8126844"/>
                  <a:gd name="connsiteY196" fmla="*/ 1717121 h 5781913"/>
                  <a:gd name="connsiteX197" fmla="*/ 2176456 w 8126844"/>
                  <a:gd name="connsiteY197" fmla="*/ 2029969 h 5781913"/>
                  <a:gd name="connsiteX198" fmla="*/ 1984049 w 8126844"/>
                  <a:gd name="connsiteY198" fmla="*/ 2007561 h 5781913"/>
                  <a:gd name="connsiteX199" fmla="*/ 1894130 w 8126844"/>
                  <a:gd name="connsiteY199" fmla="*/ 2145279 h 5781913"/>
                  <a:gd name="connsiteX200" fmla="*/ 1879774 w 8126844"/>
                  <a:gd name="connsiteY200" fmla="*/ 2487383 h 5781913"/>
                  <a:gd name="connsiteX201" fmla="*/ 2390763 w 8126844"/>
                  <a:gd name="connsiteY201" fmla="*/ 2715983 h 5781913"/>
                  <a:gd name="connsiteX202" fmla="*/ 3157245 w 8126844"/>
                  <a:gd name="connsiteY202" fmla="*/ 2931136 h 5781913"/>
                  <a:gd name="connsiteX203" fmla="*/ 3708574 w 8126844"/>
                  <a:gd name="connsiteY203" fmla="*/ 3065607 h 5781913"/>
                  <a:gd name="connsiteX204" fmla="*/ 4165774 w 8126844"/>
                  <a:gd name="connsiteY204" fmla="*/ 3038713 h 5781913"/>
                  <a:gd name="connsiteX205" fmla="*/ 4394374 w 8126844"/>
                  <a:gd name="connsiteY205" fmla="*/ 3011819 h 5781913"/>
                  <a:gd name="connsiteX206" fmla="*/ 4407821 w 8126844"/>
                  <a:gd name="connsiteY206" fmla="*/ 2823560 h 5781913"/>
                  <a:gd name="connsiteX207" fmla="*/ 4192668 w 8126844"/>
                  <a:gd name="connsiteY207" fmla="*/ 2783219 h 5781913"/>
                  <a:gd name="connsiteX208" fmla="*/ 4031304 w 8126844"/>
                  <a:gd name="connsiteY208" fmla="*/ 2823560 h 5781913"/>
                  <a:gd name="connsiteX209" fmla="*/ 4031304 w 8126844"/>
                  <a:gd name="connsiteY209" fmla="*/ 2648748 h 5781913"/>
                  <a:gd name="connsiteX210" fmla="*/ 4448163 w 8126844"/>
                  <a:gd name="connsiteY210" fmla="*/ 2527725 h 5781913"/>
                  <a:gd name="connsiteX211" fmla="*/ 4703657 w 8126844"/>
                  <a:gd name="connsiteY211" fmla="*/ 2420148 h 5781913"/>
                  <a:gd name="connsiteX212" fmla="*/ 4719129 w 8126844"/>
                  <a:gd name="connsiteY212" fmla="*/ 2203484 h 5781913"/>
                  <a:gd name="connsiteX213" fmla="*/ 4519556 w 8126844"/>
                  <a:gd name="connsiteY213" fmla="*/ 2208436 h 5781913"/>
                  <a:gd name="connsiteX0" fmla="*/ 5076343 w 8126844"/>
                  <a:gd name="connsiteY0" fmla="*/ 2139953 h 5923286"/>
                  <a:gd name="connsiteX1" fmla="*/ 4866197 w 8126844"/>
                  <a:gd name="connsiteY1" fmla="*/ 2258793 h 5923286"/>
                  <a:gd name="connsiteX2" fmla="*/ 4959151 w 8126844"/>
                  <a:gd name="connsiteY2" fmla="*/ 2467392 h 5923286"/>
                  <a:gd name="connsiteX3" fmla="*/ 5402904 w 8126844"/>
                  <a:gd name="connsiteY3" fmla="*/ 2306027 h 5923286"/>
                  <a:gd name="connsiteX4" fmla="*/ 6478668 w 8126844"/>
                  <a:gd name="connsiteY4" fmla="*/ 1593333 h 5923286"/>
                  <a:gd name="connsiteX5" fmla="*/ 6941073 w 8126844"/>
                  <a:gd name="connsiteY5" fmla="*/ 982000 h 5923286"/>
                  <a:gd name="connsiteX6" fmla="*/ 6764360 w 8126844"/>
                  <a:gd name="connsiteY6" fmla="*/ 403815 h 5923286"/>
                  <a:gd name="connsiteX7" fmla="*/ 6656943 w 8126844"/>
                  <a:gd name="connsiteY7" fmla="*/ 530425 h 5923286"/>
                  <a:gd name="connsiteX8" fmla="*/ 6759584 w 8126844"/>
                  <a:gd name="connsiteY8" fmla="*/ 4729 h 5923286"/>
                  <a:gd name="connsiteX9" fmla="*/ 7177916 w 8126844"/>
                  <a:gd name="connsiteY9" fmla="*/ 746168 h 5923286"/>
                  <a:gd name="connsiteX10" fmla="*/ 7352727 w 8126844"/>
                  <a:gd name="connsiteY10" fmla="*/ 625145 h 5923286"/>
                  <a:gd name="connsiteX11" fmla="*/ 7460304 w 8126844"/>
                  <a:gd name="connsiteY11" fmla="*/ 934427 h 5923286"/>
                  <a:gd name="connsiteX12" fmla="*/ 7137574 w 8126844"/>
                  <a:gd name="connsiteY12" fmla="*/ 1364733 h 5923286"/>
                  <a:gd name="connsiteX13" fmla="*/ 7056892 w 8126844"/>
                  <a:gd name="connsiteY13" fmla="*/ 1539545 h 5923286"/>
                  <a:gd name="connsiteX14" fmla="*/ 7177916 w 8126844"/>
                  <a:gd name="connsiteY14" fmla="*/ 1647121 h 5923286"/>
                  <a:gd name="connsiteX15" fmla="*/ 7406516 w 8126844"/>
                  <a:gd name="connsiteY15" fmla="*/ 1418521 h 5923286"/>
                  <a:gd name="connsiteX16" fmla="*/ 7540986 w 8126844"/>
                  <a:gd name="connsiteY16" fmla="*/ 1418521 h 5923286"/>
                  <a:gd name="connsiteX17" fmla="*/ 7554433 w 8126844"/>
                  <a:gd name="connsiteY17" fmla="*/ 1647121 h 5923286"/>
                  <a:gd name="connsiteX18" fmla="*/ 6976210 w 8126844"/>
                  <a:gd name="connsiteY18" fmla="*/ 2238792 h 5923286"/>
                  <a:gd name="connsiteX19" fmla="*/ 6276963 w 8126844"/>
                  <a:gd name="connsiteY19" fmla="*/ 2790121 h 5923286"/>
                  <a:gd name="connsiteX20" fmla="*/ 5860104 w 8126844"/>
                  <a:gd name="connsiteY20" fmla="*/ 2991827 h 5923286"/>
                  <a:gd name="connsiteX21" fmla="*/ 5658398 w 8126844"/>
                  <a:gd name="connsiteY21" fmla="*/ 3059062 h 5923286"/>
                  <a:gd name="connsiteX22" fmla="*/ 5550821 w 8126844"/>
                  <a:gd name="connsiteY22" fmla="*/ 2978380 h 5923286"/>
                  <a:gd name="connsiteX23" fmla="*/ 5644951 w 8126844"/>
                  <a:gd name="connsiteY23" fmla="*/ 2776674 h 5923286"/>
                  <a:gd name="connsiteX24" fmla="*/ 5913892 w 8126844"/>
                  <a:gd name="connsiteY24" fmla="*/ 2722886 h 5923286"/>
                  <a:gd name="connsiteX25" fmla="*/ 5752527 w 8126844"/>
                  <a:gd name="connsiteY25" fmla="*/ 2413603 h 5923286"/>
                  <a:gd name="connsiteX26" fmla="*/ 5362563 w 8126844"/>
                  <a:gd name="connsiteY26" fmla="*/ 2561521 h 5923286"/>
                  <a:gd name="connsiteX27" fmla="*/ 4663316 w 8126844"/>
                  <a:gd name="connsiteY27" fmla="*/ 2843909 h 5923286"/>
                  <a:gd name="connsiteX28" fmla="*/ 4649868 w 8126844"/>
                  <a:gd name="connsiteY28" fmla="*/ 3018721 h 5923286"/>
                  <a:gd name="connsiteX29" fmla="*/ 4703657 w 8126844"/>
                  <a:gd name="connsiteY29" fmla="*/ 3126298 h 5923286"/>
                  <a:gd name="connsiteX30" fmla="*/ 5066727 w 8126844"/>
                  <a:gd name="connsiteY30" fmla="*/ 2991827 h 5923286"/>
                  <a:gd name="connsiteX31" fmla="*/ 5322221 w 8126844"/>
                  <a:gd name="connsiteY31" fmla="*/ 2938039 h 5923286"/>
                  <a:gd name="connsiteX32" fmla="*/ 5349116 w 8126844"/>
                  <a:gd name="connsiteY32" fmla="*/ 3072509 h 5923286"/>
                  <a:gd name="connsiteX33" fmla="*/ 4784339 w 8126844"/>
                  <a:gd name="connsiteY33" fmla="*/ 3287662 h 5923286"/>
                  <a:gd name="connsiteX34" fmla="*/ 4098539 w 8126844"/>
                  <a:gd name="connsiteY34" fmla="*/ 3422133 h 5923286"/>
                  <a:gd name="connsiteX35" fmla="*/ 2740386 w 8126844"/>
                  <a:gd name="connsiteY35" fmla="*/ 3287662 h 5923286"/>
                  <a:gd name="connsiteX36" fmla="*/ 2202504 w 8126844"/>
                  <a:gd name="connsiteY36" fmla="*/ 3085956 h 5923286"/>
                  <a:gd name="connsiteX37" fmla="*/ 2027692 w 8126844"/>
                  <a:gd name="connsiteY37" fmla="*/ 3032168 h 5923286"/>
                  <a:gd name="connsiteX38" fmla="*/ 1960457 w 8126844"/>
                  <a:gd name="connsiteY38" fmla="*/ 3180086 h 5923286"/>
                  <a:gd name="connsiteX39" fmla="*/ 2390763 w 8126844"/>
                  <a:gd name="connsiteY39" fmla="*/ 3408686 h 5923286"/>
                  <a:gd name="connsiteX40" fmla="*/ 3372398 w 8126844"/>
                  <a:gd name="connsiteY40" fmla="*/ 3650733 h 5923286"/>
                  <a:gd name="connsiteX41" fmla="*/ 4125433 w 8126844"/>
                  <a:gd name="connsiteY41" fmla="*/ 3650733 h 5923286"/>
                  <a:gd name="connsiteX42" fmla="*/ 4757445 w 8126844"/>
                  <a:gd name="connsiteY42" fmla="*/ 3623839 h 5923286"/>
                  <a:gd name="connsiteX43" fmla="*/ 4918810 w 8126844"/>
                  <a:gd name="connsiteY43" fmla="*/ 3664180 h 5923286"/>
                  <a:gd name="connsiteX44" fmla="*/ 4811233 w 8126844"/>
                  <a:gd name="connsiteY44" fmla="*/ 3825545 h 5923286"/>
                  <a:gd name="connsiteX45" fmla="*/ 4286798 w 8126844"/>
                  <a:gd name="connsiteY45" fmla="*/ 3892780 h 5923286"/>
                  <a:gd name="connsiteX46" fmla="*/ 4219563 w 8126844"/>
                  <a:gd name="connsiteY46" fmla="*/ 4027250 h 5923286"/>
                  <a:gd name="connsiteX47" fmla="*/ 4555739 w 8126844"/>
                  <a:gd name="connsiteY47" fmla="*/ 4081039 h 5923286"/>
                  <a:gd name="connsiteX48" fmla="*/ 5241539 w 8126844"/>
                  <a:gd name="connsiteY48" fmla="*/ 3892780 h 5923286"/>
                  <a:gd name="connsiteX49" fmla="*/ 5523927 w 8126844"/>
                  <a:gd name="connsiteY49" fmla="*/ 3758309 h 5923286"/>
                  <a:gd name="connsiteX50" fmla="*/ 5618057 w 8126844"/>
                  <a:gd name="connsiteY50" fmla="*/ 3650733 h 5923286"/>
                  <a:gd name="connsiteX51" fmla="*/ 5402904 w 8126844"/>
                  <a:gd name="connsiteY51" fmla="*/ 3637286 h 5923286"/>
                  <a:gd name="connsiteX52" fmla="*/ 5214645 w 8126844"/>
                  <a:gd name="connsiteY52" fmla="*/ 3529709 h 5923286"/>
                  <a:gd name="connsiteX53" fmla="*/ 5241539 w 8126844"/>
                  <a:gd name="connsiteY53" fmla="*/ 3408686 h 5923286"/>
                  <a:gd name="connsiteX54" fmla="*/ 5537374 w 8126844"/>
                  <a:gd name="connsiteY54" fmla="*/ 3368345 h 5923286"/>
                  <a:gd name="connsiteX55" fmla="*/ 6196280 w 8126844"/>
                  <a:gd name="connsiteY55" fmla="*/ 3112850 h 5923286"/>
                  <a:gd name="connsiteX56" fmla="*/ 6747610 w 8126844"/>
                  <a:gd name="connsiteY56" fmla="*/ 2776674 h 5923286"/>
                  <a:gd name="connsiteX57" fmla="*/ 7218257 w 8126844"/>
                  <a:gd name="connsiteY57" fmla="*/ 2332921 h 5923286"/>
                  <a:gd name="connsiteX58" fmla="*/ 7433410 w 8126844"/>
                  <a:gd name="connsiteY58" fmla="*/ 2158109 h 5923286"/>
                  <a:gd name="connsiteX59" fmla="*/ 7567880 w 8126844"/>
                  <a:gd name="connsiteY59" fmla="*/ 2185003 h 5923286"/>
                  <a:gd name="connsiteX60" fmla="*/ 7514092 w 8126844"/>
                  <a:gd name="connsiteY60" fmla="*/ 2386709 h 5923286"/>
                  <a:gd name="connsiteX61" fmla="*/ 7097233 w 8126844"/>
                  <a:gd name="connsiteY61" fmla="*/ 2817015 h 5923286"/>
                  <a:gd name="connsiteX62" fmla="*/ 6451774 w 8126844"/>
                  <a:gd name="connsiteY62" fmla="*/ 3233874 h 5923286"/>
                  <a:gd name="connsiteX63" fmla="*/ 6088704 w 8126844"/>
                  <a:gd name="connsiteY63" fmla="*/ 3422133 h 5923286"/>
                  <a:gd name="connsiteX64" fmla="*/ 5981127 w 8126844"/>
                  <a:gd name="connsiteY64" fmla="*/ 3556603 h 5923286"/>
                  <a:gd name="connsiteX65" fmla="*/ 6021468 w 8126844"/>
                  <a:gd name="connsiteY65" fmla="*/ 3758309 h 5923286"/>
                  <a:gd name="connsiteX66" fmla="*/ 6115598 w 8126844"/>
                  <a:gd name="connsiteY66" fmla="*/ 3906227 h 5923286"/>
                  <a:gd name="connsiteX67" fmla="*/ 6734163 w 8126844"/>
                  <a:gd name="connsiteY67" fmla="*/ 3731415 h 5923286"/>
                  <a:gd name="connsiteX68" fmla="*/ 7419963 w 8126844"/>
                  <a:gd name="connsiteY68" fmla="*/ 3301109 h 5923286"/>
                  <a:gd name="connsiteX69" fmla="*/ 7850268 w 8126844"/>
                  <a:gd name="connsiteY69" fmla="*/ 2978380 h 5923286"/>
                  <a:gd name="connsiteX70" fmla="*/ 8065421 w 8126844"/>
                  <a:gd name="connsiteY70" fmla="*/ 2870803 h 5923286"/>
                  <a:gd name="connsiteX71" fmla="*/ 8105763 w 8126844"/>
                  <a:gd name="connsiteY71" fmla="*/ 3032168 h 5923286"/>
                  <a:gd name="connsiteX72" fmla="*/ 7769586 w 8126844"/>
                  <a:gd name="connsiteY72" fmla="*/ 3368345 h 5923286"/>
                  <a:gd name="connsiteX73" fmla="*/ 6707268 w 8126844"/>
                  <a:gd name="connsiteY73" fmla="*/ 3946568 h 5923286"/>
                  <a:gd name="connsiteX74" fmla="*/ 6129045 w 8126844"/>
                  <a:gd name="connsiteY74" fmla="*/ 4215509 h 5923286"/>
                  <a:gd name="connsiteX75" fmla="*/ 5833210 w 8126844"/>
                  <a:gd name="connsiteY75" fmla="*/ 4255850 h 5923286"/>
                  <a:gd name="connsiteX76" fmla="*/ 5712186 w 8126844"/>
                  <a:gd name="connsiteY76" fmla="*/ 4296192 h 5923286"/>
                  <a:gd name="connsiteX77" fmla="*/ 5658398 w 8126844"/>
                  <a:gd name="connsiteY77" fmla="*/ 4148274 h 5923286"/>
                  <a:gd name="connsiteX78" fmla="*/ 5779421 w 8126844"/>
                  <a:gd name="connsiteY78" fmla="*/ 4040698 h 5923286"/>
                  <a:gd name="connsiteX79" fmla="*/ 5779421 w 8126844"/>
                  <a:gd name="connsiteY79" fmla="*/ 3946568 h 5923286"/>
                  <a:gd name="connsiteX80" fmla="*/ 5497033 w 8126844"/>
                  <a:gd name="connsiteY80" fmla="*/ 4067592 h 5923286"/>
                  <a:gd name="connsiteX81" fmla="*/ 5039833 w 8126844"/>
                  <a:gd name="connsiteY81" fmla="*/ 4202062 h 5923286"/>
                  <a:gd name="connsiteX82" fmla="*/ 4865021 w 8126844"/>
                  <a:gd name="connsiteY82" fmla="*/ 4282745 h 5923286"/>
                  <a:gd name="connsiteX83" fmla="*/ 4905363 w 8126844"/>
                  <a:gd name="connsiteY83" fmla="*/ 4376874 h 5923286"/>
                  <a:gd name="connsiteX84" fmla="*/ 5160857 w 8126844"/>
                  <a:gd name="connsiteY84" fmla="*/ 4349980 h 5923286"/>
                  <a:gd name="connsiteX85" fmla="*/ 5187751 w 8126844"/>
                  <a:gd name="connsiteY85" fmla="*/ 4484450 h 5923286"/>
                  <a:gd name="connsiteX86" fmla="*/ 4878468 w 8126844"/>
                  <a:gd name="connsiteY86" fmla="*/ 4578580 h 5923286"/>
                  <a:gd name="connsiteX87" fmla="*/ 4891916 w 8126844"/>
                  <a:gd name="connsiteY87" fmla="*/ 4726498 h 5923286"/>
                  <a:gd name="connsiteX88" fmla="*/ 5376010 w 8126844"/>
                  <a:gd name="connsiteY88" fmla="*/ 4618921 h 5923286"/>
                  <a:gd name="connsiteX89" fmla="*/ 5967680 w 8126844"/>
                  <a:gd name="connsiteY89" fmla="*/ 4471003 h 5923286"/>
                  <a:gd name="connsiteX90" fmla="*/ 6344198 w 8126844"/>
                  <a:gd name="connsiteY90" fmla="*/ 4269298 h 5923286"/>
                  <a:gd name="connsiteX91" fmla="*/ 6478668 w 8126844"/>
                  <a:gd name="connsiteY91" fmla="*/ 4269298 h 5923286"/>
                  <a:gd name="connsiteX92" fmla="*/ 6478668 w 8126844"/>
                  <a:gd name="connsiteY92" fmla="*/ 4457556 h 5923286"/>
                  <a:gd name="connsiteX93" fmla="*/ 5900445 w 8126844"/>
                  <a:gd name="connsiteY93" fmla="*/ 4645815 h 5923286"/>
                  <a:gd name="connsiteX94" fmla="*/ 5053280 w 8126844"/>
                  <a:gd name="connsiteY94" fmla="*/ 4887862 h 5923286"/>
                  <a:gd name="connsiteX95" fmla="*/ 4703657 w 8126844"/>
                  <a:gd name="connsiteY95" fmla="*/ 4981992 h 5923286"/>
                  <a:gd name="connsiteX96" fmla="*/ 4313692 w 8126844"/>
                  <a:gd name="connsiteY96" fmla="*/ 5049227 h 5923286"/>
                  <a:gd name="connsiteX97" fmla="*/ 4004410 w 8126844"/>
                  <a:gd name="connsiteY97" fmla="*/ 5089568 h 5923286"/>
                  <a:gd name="connsiteX98" fmla="*/ 3869939 w 8126844"/>
                  <a:gd name="connsiteY98" fmla="*/ 4968545 h 5923286"/>
                  <a:gd name="connsiteX99" fmla="*/ 3950621 w 8126844"/>
                  <a:gd name="connsiteY99" fmla="*/ 4860968 h 5923286"/>
                  <a:gd name="connsiteX100" fmla="*/ 4367480 w 8126844"/>
                  <a:gd name="connsiteY100" fmla="*/ 4780286 h 5923286"/>
                  <a:gd name="connsiteX101" fmla="*/ 4542292 w 8126844"/>
                  <a:gd name="connsiteY101" fmla="*/ 4713050 h 5923286"/>
                  <a:gd name="connsiteX102" fmla="*/ 4542292 w 8126844"/>
                  <a:gd name="connsiteY102" fmla="*/ 4578580 h 5923286"/>
                  <a:gd name="connsiteX103" fmla="*/ 4206116 w 8126844"/>
                  <a:gd name="connsiteY103" fmla="*/ 4578580 h 5923286"/>
                  <a:gd name="connsiteX104" fmla="*/ 3520316 w 8126844"/>
                  <a:gd name="connsiteY104" fmla="*/ 4659262 h 5923286"/>
                  <a:gd name="connsiteX105" fmla="*/ 3157245 w 8126844"/>
                  <a:gd name="connsiteY105" fmla="*/ 4686156 h 5923286"/>
                  <a:gd name="connsiteX106" fmla="*/ 3076563 w 8126844"/>
                  <a:gd name="connsiteY106" fmla="*/ 4807180 h 5923286"/>
                  <a:gd name="connsiteX107" fmla="*/ 3224480 w 8126844"/>
                  <a:gd name="connsiteY107" fmla="*/ 4874415 h 5923286"/>
                  <a:gd name="connsiteX108" fmla="*/ 3453080 w 8126844"/>
                  <a:gd name="connsiteY108" fmla="*/ 4901309 h 5923286"/>
                  <a:gd name="connsiteX109" fmla="*/ 3412739 w 8126844"/>
                  <a:gd name="connsiteY109" fmla="*/ 5008886 h 5923286"/>
                  <a:gd name="connsiteX110" fmla="*/ 2968986 w 8126844"/>
                  <a:gd name="connsiteY110" fmla="*/ 5062674 h 5923286"/>
                  <a:gd name="connsiteX111" fmla="*/ 2767280 w 8126844"/>
                  <a:gd name="connsiteY111" fmla="*/ 5076121 h 5923286"/>
                  <a:gd name="connsiteX112" fmla="*/ 2673151 w 8126844"/>
                  <a:gd name="connsiteY112" fmla="*/ 5277827 h 5923286"/>
                  <a:gd name="connsiteX113" fmla="*/ 2767280 w 8126844"/>
                  <a:gd name="connsiteY113" fmla="*/ 5640898 h 5923286"/>
                  <a:gd name="connsiteX114" fmla="*/ 2700045 w 8126844"/>
                  <a:gd name="connsiteY114" fmla="*/ 5842603 h 5923286"/>
                  <a:gd name="connsiteX115" fmla="*/ 2498339 w 8126844"/>
                  <a:gd name="connsiteY115" fmla="*/ 5923286 h 5923286"/>
                  <a:gd name="connsiteX116" fmla="*/ 2256292 w 8126844"/>
                  <a:gd name="connsiteY116" fmla="*/ 5842603 h 5923286"/>
                  <a:gd name="connsiteX117" fmla="*/ 2175610 w 8126844"/>
                  <a:gd name="connsiteY117" fmla="*/ 5587109 h 5923286"/>
                  <a:gd name="connsiteX118" fmla="*/ 2269739 w 8126844"/>
                  <a:gd name="connsiteY118" fmla="*/ 5358509 h 5923286"/>
                  <a:gd name="connsiteX119" fmla="*/ 2404210 w 8126844"/>
                  <a:gd name="connsiteY119" fmla="*/ 5197145 h 5923286"/>
                  <a:gd name="connsiteX120" fmla="*/ 2390763 w 8126844"/>
                  <a:gd name="connsiteY120" fmla="*/ 5049227 h 5923286"/>
                  <a:gd name="connsiteX121" fmla="*/ 2014245 w 8126844"/>
                  <a:gd name="connsiteY121" fmla="*/ 4914756 h 5923286"/>
                  <a:gd name="connsiteX122" fmla="*/ 2068033 w 8126844"/>
                  <a:gd name="connsiteY122" fmla="*/ 4807180 h 5923286"/>
                  <a:gd name="connsiteX123" fmla="*/ 2390763 w 8126844"/>
                  <a:gd name="connsiteY123" fmla="*/ 4807180 h 5923286"/>
                  <a:gd name="connsiteX124" fmla="*/ 2807621 w 8126844"/>
                  <a:gd name="connsiteY124" fmla="*/ 4807180 h 5923286"/>
                  <a:gd name="connsiteX125" fmla="*/ 2834516 w 8126844"/>
                  <a:gd name="connsiteY125" fmla="*/ 4672709 h 5923286"/>
                  <a:gd name="connsiteX126" fmla="*/ 2686598 w 8126844"/>
                  <a:gd name="connsiteY126" fmla="*/ 4618921 h 5923286"/>
                  <a:gd name="connsiteX127" fmla="*/ 2780727 w 8126844"/>
                  <a:gd name="connsiteY127" fmla="*/ 4471003 h 5923286"/>
                  <a:gd name="connsiteX128" fmla="*/ 3211033 w 8126844"/>
                  <a:gd name="connsiteY128" fmla="*/ 4511345 h 5923286"/>
                  <a:gd name="connsiteX129" fmla="*/ 3775810 w 8126844"/>
                  <a:gd name="connsiteY129" fmla="*/ 4484450 h 5923286"/>
                  <a:gd name="connsiteX130" fmla="*/ 4380927 w 8126844"/>
                  <a:gd name="connsiteY130" fmla="*/ 4390321 h 5923286"/>
                  <a:gd name="connsiteX131" fmla="*/ 4622974 w 8126844"/>
                  <a:gd name="connsiteY131" fmla="*/ 4336533 h 5923286"/>
                  <a:gd name="connsiteX132" fmla="*/ 4555739 w 8126844"/>
                  <a:gd name="connsiteY132" fmla="*/ 4242403 h 5923286"/>
                  <a:gd name="connsiteX133" fmla="*/ 4031304 w 8126844"/>
                  <a:gd name="connsiteY133" fmla="*/ 4282745 h 5923286"/>
                  <a:gd name="connsiteX134" fmla="*/ 3600998 w 8126844"/>
                  <a:gd name="connsiteY134" fmla="*/ 4296192 h 5923286"/>
                  <a:gd name="connsiteX135" fmla="*/ 3278268 w 8126844"/>
                  <a:gd name="connsiteY135" fmla="*/ 4255850 h 5923286"/>
                  <a:gd name="connsiteX136" fmla="*/ 3237927 w 8126844"/>
                  <a:gd name="connsiteY136" fmla="*/ 4188615 h 5923286"/>
                  <a:gd name="connsiteX137" fmla="*/ 3291716 w 8126844"/>
                  <a:gd name="connsiteY137" fmla="*/ 4054145 h 5923286"/>
                  <a:gd name="connsiteX138" fmla="*/ 3587551 w 8126844"/>
                  <a:gd name="connsiteY138" fmla="*/ 4081039 h 5923286"/>
                  <a:gd name="connsiteX139" fmla="*/ 3883386 w 8126844"/>
                  <a:gd name="connsiteY139" fmla="*/ 4081039 h 5923286"/>
                  <a:gd name="connsiteX140" fmla="*/ 3964068 w 8126844"/>
                  <a:gd name="connsiteY140" fmla="*/ 4013803 h 5923286"/>
                  <a:gd name="connsiteX141" fmla="*/ 3883386 w 8126844"/>
                  <a:gd name="connsiteY141" fmla="*/ 3892780 h 5923286"/>
                  <a:gd name="connsiteX142" fmla="*/ 3412739 w 8126844"/>
                  <a:gd name="connsiteY142" fmla="*/ 3865886 h 5923286"/>
                  <a:gd name="connsiteX143" fmla="*/ 3049668 w 8126844"/>
                  <a:gd name="connsiteY143" fmla="*/ 3812098 h 5923286"/>
                  <a:gd name="connsiteX144" fmla="*/ 2740386 w 8126844"/>
                  <a:gd name="connsiteY144" fmla="*/ 3744862 h 5923286"/>
                  <a:gd name="connsiteX145" fmla="*/ 2457998 w 8126844"/>
                  <a:gd name="connsiteY145" fmla="*/ 3664180 h 5923286"/>
                  <a:gd name="connsiteX146" fmla="*/ 2242845 w 8126844"/>
                  <a:gd name="connsiteY146" fmla="*/ 3610392 h 5923286"/>
                  <a:gd name="connsiteX147" fmla="*/ 2162163 w 8126844"/>
                  <a:gd name="connsiteY147" fmla="*/ 3771756 h 5923286"/>
                  <a:gd name="connsiteX148" fmla="*/ 2336974 w 8126844"/>
                  <a:gd name="connsiteY148" fmla="*/ 3946568 h 5923286"/>
                  <a:gd name="connsiteX149" fmla="*/ 2713492 w 8126844"/>
                  <a:gd name="connsiteY149" fmla="*/ 4000356 h 5923286"/>
                  <a:gd name="connsiteX150" fmla="*/ 2874857 w 8126844"/>
                  <a:gd name="connsiteY150" fmla="*/ 4054145 h 5923286"/>
                  <a:gd name="connsiteX151" fmla="*/ 2874857 w 8126844"/>
                  <a:gd name="connsiteY151" fmla="*/ 4202062 h 5923286"/>
                  <a:gd name="connsiteX152" fmla="*/ 2605916 w 8126844"/>
                  <a:gd name="connsiteY152" fmla="*/ 4175168 h 5923286"/>
                  <a:gd name="connsiteX153" fmla="*/ 2000798 w 8126844"/>
                  <a:gd name="connsiteY153" fmla="*/ 4054145 h 5923286"/>
                  <a:gd name="connsiteX154" fmla="*/ 1583939 w 8126844"/>
                  <a:gd name="connsiteY154" fmla="*/ 3906227 h 5923286"/>
                  <a:gd name="connsiteX155" fmla="*/ 1409127 w 8126844"/>
                  <a:gd name="connsiteY155" fmla="*/ 3919674 h 5923286"/>
                  <a:gd name="connsiteX156" fmla="*/ 1368786 w 8126844"/>
                  <a:gd name="connsiteY156" fmla="*/ 4094486 h 5923286"/>
                  <a:gd name="connsiteX157" fmla="*/ 1799092 w 8126844"/>
                  <a:gd name="connsiteY157" fmla="*/ 4228956 h 5923286"/>
                  <a:gd name="connsiteX158" fmla="*/ 2256292 w 8126844"/>
                  <a:gd name="connsiteY158" fmla="*/ 4390321 h 5923286"/>
                  <a:gd name="connsiteX159" fmla="*/ 2390763 w 8126844"/>
                  <a:gd name="connsiteY159" fmla="*/ 4497898 h 5923286"/>
                  <a:gd name="connsiteX160" fmla="*/ 2094927 w 8126844"/>
                  <a:gd name="connsiteY160" fmla="*/ 4565133 h 5923286"/>
                  <a:gd name="connsiteX161" fmla="*/ 1557045 w 8126844"/>
                  <a:gd name="connsiteY161" fmla="*/ 4390321 h 5923286"/>
                  <a:gd name="connsiteX162" fmla="*/ 965374 w 8126844"/>
                  <a:gd name="connsiteY162" fmla="*/ 4161721 h 5923286"/>
                  <a:gd name="connsiteX163" fmla="*/ 481280 w 8126844"/>
                  <a:gd name="connsiteY163" fmla="*/ 3946568 h 5923286"/>
                  <a:gd name="connsiteX164" fmla="*/ 198892 w 8126844"/>
                  <a:gd name="connsiteY164" fmla="*/ 3838992 h 5923286"/>
                  <a:gd name="connsiteX165" fmla="*/ 131657 w 8126844"/>
                  <a:gd name="connsiteY165" fmla="*/ 3744862 h 5923286"/>
                  <a:gd name="connsiteX166" fmla="*/ 279574 w 8126844"/>
                  <a:gd name="connsiteY166" fmla="*/ 3650733 h 5923286"/>
                  <a:gd name="connsiteX167" fmla="*/ 642645 w 8126844"/>
                  <a:gd name="connsiteY167" fmla="*/ 3825545 h 5923286"/>
                  <a:gd name="connsiteX168" fmla="*/ 1113292 w 8126844"/>
                  <a:gd name="connsiteY168" fmla="*/ 3973462 h 5923286"/>
                  <a:gd name="connsiteX169" fmla="*/ 1153633 w 8126844"/>
                  <a:gd name="connsiteY169" fmla="*/ 3798650 h 5923286"/>
                  <a:gd name="connsiteX170" fmla="*/ 1032610 w 8126844"/>
                  <a:gd name="connsiteY170" fmla="*/ 3637286 h 5923286"/>
                  <a:gd name="connsiteX171" fmla="*/ 535068 w 8126844"/>
                  <a:gd name="connsiteY171" fmla="*/ 3489368 h 5923286"/>
                  <a:gd name="connsiteX172" fmla="*/ 198892 w 8126844"/>
                  <a:gd name="connsiteY172" fmla="*/ 3247321 h 5923286"/>
                  <a:gd name="connsiteX173" fmla="*/ 10633 w 8126844"/>
                  <a:gd name="connsiteY173" fmla="*/ 3085956 h 5923286"/>
                  <a:gd name="connsiteX174" fmla="*/ 50974 w 8126844"/>
                  <a:gd name="connsiteY174" fmla="*/ 2951486 h 5923286"/>
                  <a:gd name="connsiteX175" fmla="*/ 279574 w 8126844"/>
                  <a:gd name="connsiteY175" fmla="*/ 3032168 h 5923286"/>
                  <a:gd name="connsiteX176" fmla="*/ 1019163 w 8126844"/>
                  <a:gd name="connsiteY176" fmla="*/ 3435580 h 5923286"/>
                  <a:gd name="connsiteX177" fmla="*/ 1462916 w 8126844"/>
                  <a:gd name="connsiteY177" fmla="*/ 3677627 h 5923286"/>
                  <a:gd name="connsiteX178" fmla="*/ 1799092 w 8126844"/>
                  <a:gd name="connsiteY178" fmla="*/ 3771756 h 5923286"/>
                  <a:gd name="connsiteX179" fmla="*/ 1973904 w 8126844"/>
                  <a:gd name="connsiteY179" fmla="*/ 3704521 h 5923286"/>
                  <a:gd name="connsiteX180" fmla="*/ 1960457 w 8126844"/>
                  <a:gd name="connsiteY180" fmla="*/ 3462474 h 5923286"/>
                  <a:gd name="connsiteX181" fmla="*/ 1624280 w 8126844"/>
                  <a:gd name="connsiteY181" fmla="*/ 3354898 h 5923286"/>
                  <a:gd name="connsiteX182" fmla="*/ 1288104 w 8126844"/>
                  <a:gd name="connsiteY182" fmla="*/ 3206980 h 5923286"/>
                  <a:gd name="connsiteX183" fmla="*/ 1261210 w 8126844"/>
                  <a:gd name="connsiteY183" fmla="*/ 3072509 h 5923286"/>
                  <a:gd name="connsiteX184" fmla="*/ 1462916 w 8126844"/>
                  <a:gd name="connsiteY184" fmla="*/ 3072509 h 5923286"/>
                  <a:gd name="connsiteX185" fmla="*/ 1691516 w 8126844"/>
                  <a:gd name="connsiteY185" fmla="*/ 3153192 h 5923286"/>
                  <a:gd name="connsiteX186" fmla="*/ 1758751 w 8126844"/>
                  <a:gd name="connsiteY186" fmla="*/ 2938039 h 5923286"/>
                  <a:gd name="connsiteX187" fmla="*/ 1597386 w 8126844"/>
                  <a:gd name="connsiteY187" fmla="*/ 2763227 h 5923286"/>
                  <a:gd name="connsiteX188" fmla="*/ 1153633 w 8126844"/>
                  <a:gd name="connsiteY188" fmla="*/ 2574968 h 5923286"/>
                  <a:gd name="connsiteX189" fmla="*/ 871245 w 8126844"/>
                  <a:gd name="connsiteY189" fmla="*/ 2386709 h 5923286"/>
                  <a:gd name="connsiteX190" fmla="*/ 750221 w 8126844"/>
                  <a:gd name="connsiteY190" fmla="*/ 2252239 h 5923286"/>
                  <a:gd name="connsiteX191" fmla="*/ 844351 w 8126844"/>
                  <a:gd name="connsiteY191" fmla="*/ 2131215 h 5923286"/>
                  <a:gd name="connsiteX192" fmla="*/ 1328445 w 8126844"/>
                  <a:gd name="connsiteY192" fmla="*/ 2346368 h 5923286"/>
                  <a:gd name="connsiteX193" fmla="*/ 1606671 w 8126844"/>
                  <a:gd name="connsiteY193" fmla="*/ 2492787 h 5923286"/>
                  <a:gd name="connsiteX194" fmla="*/ 1720260 w 8126844"/>
                  <a:gd name="connsiteY194" fmla="*/ 2213948 h 5923286"/>
                  <a:gd name="connsiteX195" fmla="*/ 1772079 w 8126844"/>
                  <a:gd name="connsiteY195" fmla="*/ 2030523 h 5923286"/>
                  <a:gd name="connsiteX196" fmla="*/ 1693720 w 8126844"/>
                  <a:gd name="connsiteY196" fmla="*/ 1858494 h 5923286"/>
                  <a:gd name="connsiteX197" fmla="*/ 2176456 w 8126844"/>
                  <a:gd name="connsiteY197" fmla="*/ 2171342 h 5923286"/>
                  <a:gd name="connsiteX198" fmla="*/ 1984049 w 8126844"/>
                  <a:gd name="connsiteY198" fmla="*/ 2148934 h 5923286"/>
                  <a:gd name="connsiteX199" fmla="*/ 1894130 w 8126844"/>
                  <a:gd name="connsiteY199" fmla="*/ 2286652 h 5923286"/>
                  <a:gd name="connsiteX200" fmla="*/ 1879774 w 8126844"/>
                  <a:gd name="connsiteY200" fmla="*/ 2628756 h 5923286"/>
                  <a:gd name="connsiteX201" fmla="*/ 2390763 w 8126844"/>
                  <a:gd name="connsiteY201" fmla="*/ 2857356 h 5923286"/>
                  <a:gd name="connsiteX202" fmla="*/ 3157245 w 8126844"/>
                  <a:gd name="connsiteY202" fmla="*/ 3072509 h 5923286"/>
                  <a:gd name="connsiteX203" fmla="*/ 3708574 w 8126844"/>
                  <a:gd name="connsiteY203" fmla="*/ 3206980 h 5923286"/>
                  <a:gd name="connsiteX204" fmla="*/ 4165774 w 8126844"/>
                  <a:gd name="connsiteY204" fmla="*/ 3180086 h 5923286"/>
                  <a:gd name="connsiteX205" fmla="*/ 4394374 w 8126844"/>
                  <a:gd name="connsiteY205" fmla="*/ 3153192 h 5923286"/>
                  <a:gd name="connsiteX206" fmla="*/ 4407821 w 8126844"/>
                  <a:gd name="connsiteY206" fmla="*/ 2964933 h 5923286"/>
                  <a:gd name="connsiteX207" fmla="*/ 4192668 w 8126844"/>
                  <a:gd name="connsiteY207" fmla="*/ 2924592 h 5923286"/>
                  <a:gd name="connsiteX208" fmla="*/ 4031304 w 8126844"/>
                  <a:gd name="connsiteY208" fmla="*/ 2964933 h 5923286"/>
                  <a:gd name="connsiteX209" fmla="*/ 4031304 w 8126844"/>
                  <a:gd name="connsiteY209" fmla="*/ 2790121 h 5923286"/>
                  <a:gd name="connsiteX210" fmla="*/ 4448163 w 8126844"/>
                  <a:gd name="connsiteY210" fmla="*/ 2669098 h 5923286"/>
                  <a:gd name="connsiteX211" fmla="*/ 4703657 w 8126844"/>
                  <a:gd name="connsiteY211" fmla="*/ 2561521 h 5923286"/>
                  <a:gd name="connsiteX212" fmla="*/ 4719129 w 8126844"/>
                  <a:gd name="connsiteY212" fmla="*/ 2344857 h 5923286"/>
                  <a:gd name="connsiteX213" fmla="*/ 4519556 w 8126844"/>
                  <a:gd name="connsiteY213" fmla="*/ 2349809 h 5923286"/>
                  <a:gd name="connsiteX0" fmla="*/ 5076343 w 8126844"/>
                  <a:gd name="connsiteY0" fmla="*/ 2153830 h 5937163"/>
                  <a:gd name="connsiteX1" fmla="*/ 4866197 w 8126844"/>
                  <a:gd name="connsiteY1" fmla="*/ 2272670 h 5937163"/>
                  <a:gd name="connsiteX2" fmla="*/ 4959151 w 8126844"/>
                  <a:gd name="connsiteY2" fmla="*/ 2481269 h 5937163"/>
                  <a:gd name="connsiteX3" fmla="*/ 5402904 w 8126844"/>
                  <a:gd name="connsiteY3" fmla="*/ 2319904 h 5937163"/>
                  <a:gd name="connsiteX4" fmla="*/ 6478668 w 8126844"/>
                  <a:gd name="connsiteY4" fmla="*/ 1607210 h 5937163"/>
                  <a:gd name="connsiteX5" fmla="*/ 6941073 w 8126844"/>
                  <a:gd name="connsiteY5" fmla="*/ 995877 h 5937163"/>
                  <a:gd name="connsiteX6" fmla="*/ 6764360 w 8126844"/>
                  <a:gd name="connsiteY6" fmla="*/ 417692 h 5937163"/>
                  <a:gd name="connsiteX7" fmla="*/ 6656943 w 8126844"/>
                  <a:gd name="connsiteY7" fmla="*/ 544302 h 5937163"/>
                  <a:gd name="connsiteX8" fmla="*/ 6759584 w 8126844"/>
                  <a:gd name="connsiteY8" fmla="*/ 18606 h 5937163"/>
                  <a:gd name="connsiteX9" fmla="*/ 6766984 w 8126844"/>
                  <a:gd name="connsiteY9" fmla="*/ 195499 h 5937163"/>
                  <a:gd name="connsiteX10" fmla="*/ 7177916 w 8126844"/>
                  <a:gd name="connsiteY10" fmla="*/ 760045 h 5937163"/>
                  <a:gd name="connsiteX11" fmla="*/ 7352727 w 8126844"/>
                  <a:gd name="connsiteY11" fmla="*/ 639022 h 5937163"/>
                  <a:gd name="connsiteX12" fmla="*/ 7460304 w 8126844"/>
                  <a:gd name="connsiteY12" fmla="*/ 948304 h 5937163"/>
                  <a:gd name="connsiteX13" fmla="*/ 7137574 w 8126844"/>
                  <a:gd name="connsiteY13" fmla="*/ 1378610 h 5937163"/>
                  <a:gd name="connsiteX14" fmla="*/ 7056892 w 8126844"/>
                  <a:gd name="connsiteY14" fmla="*/ 1553422 h 5937163"/>
                  <a:gd name="connsiteX15" fmla="*/ 7177916 w 8126844"/>
                  <a:gd name="connsiteY15" fmla="*/ 1660998 h 5937163"/>
                  <a:gd name="connsiteX16" fmla="*/ 7406516 w 8126844"/>
                  <a:gd name="connsiteY16" fmla="*/ 1432398 h 5937163"/>
                  <a:gd name="connsiteX17" fmla="*/ 7540986 w 8126844"/>
                  <a:gd name="connsiteY17" fmla="*/ 1432398 h 5937163"/>
                  <a:gd name="connsiteX18" fmla="*/ 7554433 w 8126844"/>
                  <a:gd name="connsiteY18" fmla="*/ 1660998 h 5937163"/>
                  <a:gd name="connsiteX19" fmla="*/ 6976210 w 8126844"/>
                  <a:gd name="connsiteY19" fmla="*/ 2252669 h 5937163"/>
                  <a:gd name="connsiteX20" fmla="*/ 6276963 w 8126844"/>
                  <a:gd name="connsiteY20" fmla="*/ 2803998 h 5937163"/>
                  <a:gd name="connsiteX21" fmla="*/ 5860104 w 8126844"/>
                  <a:gd name="connsiteY21" fmla="*/ 3005704 h 5937163"/>
                  <a:gd name="connsiteX22" fmla="*/ 5658398 w 8126844"/>
                  <a:gd name="connsiteY22" fmla="*/ 3072939 h 5937163"/>
                  <a:gd name="connsiteX23" fmla="*/ 5550821 w 8126844"/>
                  <a:gd name="connsiteY23" fmla="*/ 2992257 h 5937163"/>
                  <a:gd name="connsiteX24" fmla="*/ 5644951 w 8126844"/>
                  <a:gd name="connsiteY24" fmla="*/ 2790551 h 5937163"/>
                  <a:gd name="connsiteX25" fmla="*/ 5913892 w 8126844"/>
                  <a:gd name="connsiteY25" fmla="*/ 2736763 h 5937163"/>
                  <a:gd name="connsiteX26" fmla="*/ 5752527 w 8126844"/>
                  <a:gd name="connsiteY26" fmla="*/ 2427480 h 5937163"/>
                  <a:gd name="connsiteX27" fmla="*/ 5362563 w 8126844"/>
                  <a:gd name="connsiteY27" fmla="*/ 2575398 h 5937163"/>
                  <a:gd name="connsiteX28" fmla="*/ 4663316 w 8126844"/>
                  <a:gd name="connsiteY28" fmla="*/ 2857786 h 5937163"/>
                  <a:gd name="connsiteX29" fmla="*/ 4649868 w 8126844"/>
                  <a:gd name="connsiteY29" fmla="*/ 3032598 h 5937163"/>
                  <a:gd name="connsiteX30" fmla="*/ 4703657 w 8126844"/>
                  <a:gd name="connsiteY30" fmla="*/ 3140175 h 5937163"/>
                  <a:gd name="connsiteX31" fmla="*/ 5066727 w 8126844"/>
                  <a:gd name="connsiteY31" fmla="*/ 3005704 h 5937163"/>
                  <a:gd name="connsiteX32" fmla="*/ 5322221 w 8126844"/>
                  <a:gd name="connsiteY32" fmla="*/ 2951916 h 5937163"/>
                  <a:gd name="connsiteX33" fmla="*/ 5349116 w 8126844"/>
                  <a:gd name="connsiteY33" fmla="*/ 3086386 h 5937163"/>
                  <a:gd name="connsiteX34" fmla="*/ 4784339 w 8126844"/>
                  <a:gd name="connsiteY34" fmla="*/ 3301539 h 5937163"/>
                  <a:gd name="connsiteX35" fmla="*/ 4098539 w 8126844"/>
                  <a:gd name="connsiteY35" fmla="*/ 3436010 h 5937163"/>
                  <a:gd name="connsiteX36" fmla="*/ 2740386 w 8126844"/>
                  <a:gd name="connsiteY36" fmla="*/ 3301539 h 5937163"/>
                  <a:gd name="connsiteX37" fmla="*/ 2202504 w 8126844"/>
                  <a:gd name="connsiteY37" fmla="*/ 3099833 h 5937163"/>
                  <a:gd name="connsiteX38" fmla="*/ 2027692 w 8126844"/>
                  <a:gd name="connsiteY38" fmla="*/ 3046045 h 5937163"/>
                  <a:gd name="connsiteX39" fmla="*/ 1960457 w 8126844"/>
                  <a:gd name="connsiteY39" fmla="*/ 3193963 h 5937163"/>
                  <a:gd name="connsiteX40" fmla="*/ 2390763 w 8126844"/>
                  <a:gd name="connsiteY40" fmla="*/ 3422563 h 5937163"/>
                  <a:gd name="connsiteX41" fmla="*/ 3372398 w 8126844"/>
                  <a:gd name="connsiteY41" fmla="*/ 3664610 h 5937163"/>
                  <a:gd name="connsiteX42" fmla="*/ 4125433 w 8126844"/>
                  <a:gd name="connsiteY42" fmla="*/ 3664610 h 5937163"/>
                  <a:gd name="connsiteX43" fmla="*/ 4757445 w 8126844"/>
                  <a:gd name="connsiteY43" fmla="*/ 3637716 h 5937163"/>
                  <a:gd name="connsiteX44" fmla="*/ 4918810 w 8126844"/>
                  <a:gd name="connsiteY44" fmla="*/ 3678057 h 5937163"/>
                  <a:gd name="connsiteX45" fmla="*/ 4811233 w 8126844"/>
                  <a:gd name="connsiteY45" fmla="*/ 3839422 h 5937163"/>
                  <a:gd name="connsiteX46" fmla="*/ 4286798 w 8126844"/>
                  <a:gd name="connsiteY46" fmla="*/ 3906657 h 5937163"/>
                  <a:gd name="connsiteX47" fmla="*/ 4219563 w 8126844"/>
                  <a:gd name="connsiteY47" fmla="*/ 4041127 h 5937163"/>
                  <a:gd name="connsiteX48" fmla="*/ 4555739 w 8126844"/>
                  <a:gd name="connsiteY48" fmla="*/ 4094916 h 5937163"/>
                  <a:gd name="connsiteX49" fmla="*/ 5241539 w 8126844"/>
                  <a:gd name="connsiteY49" fmla="*/ 3906657 h 5937163"/>
                  <a:gd name="connsiteX50" fmla="*/ 5523927 w 8126844"/>
                  <a:gd name="connsiteY50" fmla="*/ 3772186 h 5937163"/>
                  <a:gd name="connsiteX51" fmla="*/ 5618057 w 8126844"/>
                  <a:gd name="connsiteY51" fmla="*/ 3664610 h 5937163"/>
                  <a:gd name="connsiteX52" fmla="*/ 5402904 w 8126844"/>
                  <a:gd name="connsiteY52" fmla="*/ 3651163 h 5937163"/>
                  <a:gd name="connsiteX53" fmla="*/ 5214645 w 8126844"/>
                  <a:gd name="connsiteY53" fmla="*/ 3543586 h 5937163"/>
                  <a:gd name="connsiteX54" fmla="*/ 5241539 w 8126844"/>
                  <a:gd name="connsiteY54" fmla="*/ 3422563 h 5937163"/>
                  <a:gd name="connsiteX55" fmla="*/ 5537374 w 8126844"/>
                  <a:gd name="connsiteY55" fmla="*/ 3382222 h 5937163"/>
                  <a:gd name="connsiteX56" fmla="*/ 6196280 w 8126844"/>
                  <a:gd name="connsiteY56" fmla="*/ 3126727 h 5937163"/>
                  <a:gd name="connsiteX57" fmla="*/ 6747610 w 8126844"/>
                  <a:gd name="connsiteY57" fmla="*/ 2790551 h 5937163"/>
                  <a:gd name="connsiteX58" fmla="*/ 7218257 w 8126844"/>
                  <a:gd name="connsiteY58" fmla="*/ 2346798 h 5937163"/>
                  <a:gd name="connsiteX59" fmla="*/ 7433410 w 8126844"/>
                  <a:gd name="connsiteY59" fmla="*/ 2171986 h 5937163"/>
                  <a:gd name="connsiteX60" fmla="*/ 7567880 w 8126844"/>
                  <a:gd name="connsiteY60" fmla="*/ 2198880 h 5937163"/>
                  <a:gd name="connsiteX61" fmla="*/ 7514092 w 8126844"/>
                  <a:gd name="connsiteY61" fmla="*/ 2400586 h 5937163"/>
                  <a:gd name="connsiteX62" fmla="*/ 7097233 w 8126844"/>
                  <a:gd name="connsiteY62" fmla="*/ 2830892 h 5937163"/>
                  <a:gd name="connsiteX63" fmla="*/ 6451774 w 8126844"/>
                  <a:gd name="connsiteY63" fmla="*/ 3247751 h 5937163"/>
                  <a:gd name="connsiteX64" fmla="*/ 6088704 w 8126844"/>
                  <a:gd name="connsiteY64" fmla="*/ 3436010 h 5937163"/>
                  <a:gd name="connsiteX65" fmla="*/ 5981127 w 8126844"/>
                  <a:gd name="connsiteY65" fmla="*/ 3570480 h 5937163"/>
                  <a:gd name="connsiteX66" fmla="*/ 6021468 w 8126844"/>
                  <a:gd name="connsiteY66" fmla="*/ 3772186 h 5937163"/>
                  <a:gd name="connsiteX67" fmla="*/ 6115598 w 8126844"/>
                  <a:gd name="connsiteY67" fmla="*/ 3920104 h 5937163"/>
                  <a:gd name="connsiteX68" fmla="*/ 6734163 w 8126844"/>
                  <a:gd name="connsiteY68" fmla="*/ 3745292 h 5937163"/>
                  <a:gd name="connsiteX69" fmla="*/ 7419963 w 8126844"/>
                  <a:gd name="connsiteY69" fmla="*/ 3314986 h 5937163"/>
                  <a:gd name="connsiteX70" fmla="*/ 7850268 w 8126844"/>
                  <a:gd name="connsiteY70" fmla="*/ 2992257 h 5937163"/>
                  <a:gd name="connsiteX71" fmla="*/ 8065421 w 8126844"/>
                  <a:gd name="connsiteY71" fmla="*/ 2884680 h 5937163"/>
                  <a:gd name="connsiteX72" fmla="*/ 8105763 w 8126844"/>
                  <a:gd name="connsiteY72" fmla="*/ 3046045 h 5937163"/>
                  <a:gd name="connsiteX73" fmla="*/ 7769586 w 8126844"/>
                  <a:gd name="connsiteY73" fmla="*/ 3382222 h 5937163"/>
                  <a:gd name="connsiteX74" fmla="*/ 6707268 w 8126844"/>
                  <a:gd name="connsiteY74" fmla="*/ 3960445 h 5937163"/>
                  <a:gd name="connsiteX75" fmla="*/ 6129045 w 8126844"/>
                  <a:gd name="connsiteY75" fmla="*/ 4229386 h 5937163"/>
                  <a:gd name="connsiteX76" fmla="*/ 5833210 w 8126844"/>
                  <a:gd name="connsiteY76" fmla="*/ 4269727 h 5937163"/>
                  <a:gd name="connsiteX77" fmla="*/ 5712186 w 8126844"/>
                  <a:gd name="connsiteY77" fmla="*/ 4310069 h 5937163"/>
                  <a:gd name="connsiteX78" fmla="*/ 5658398 w 8126844"/>
                  <a:gd name="connsiteY78" fmla="*/ 4162151 h 5937163"/>
                  <a:gd name="connsiteX79" fmla="*/ 5779421 w 8126844"/>
                  <a:gd name="connsiteY79" fmla="*/ 4054575 h 5937163"/>
                  <a:gd name="connsiteX80" fmla="*/ 5779421 w 8126844"/>
                  <a:gd name="connsiteY80" fmla="*/ 3960445 h 5937163"/>
                  <a:gd name="connsiteX81" fmla="*/ 5497033 w 8126844"/>
                  <a:gd name="connsiteY81" fmla="*/ 4081469 h 5937163"/>
                  <a:gd name="connsiteX82" fmla="*/ 5039833 w 8126844"/>
                  <a:gd name="connsiteY82" fmla="*/ 4215939 h 5937163"/>
                  <a:gd name="connsiteX83" fmla="*/ 4865021 w 8126844"/>
                  <a:gd name="connsiteY83" fmla="*/ 4296622 h 5937163"/>
                  <a:gd name="connsiteX84" fmla="*/ 4905363 w 8126844"/>
                  <a:gd name="connsiteY84" fmla="*/ 4390751 h 5937163"/>
                  <a:gd name="connsiteX85" fmla="*/ 5160857 w 8126844"/>
                  <a:gd name="connsiteY85" fmla="*/ 4363857 h 5937163"/>
                  <a:gd name="connsiteX86" fmla="*/ 5187751 w 8126844"/>
                  <a:gd name="connsiteY86" fmla="*/ 4498327 h 5937163"/>
                  <a:gd name="connsiteX87" fmla="*/ 4878468 w 8126844"/>
                  <a:gd name="connsiteY87" fmla="*/ 4592457 h 5937163"/>
                  <a:gd name="connsiteX88" fmla="*/ 4891916 w 8126844"/>
                  <a:gd name="connsiteY88" fmla="*/ 4740375 h 5937163"/>
                  <a:gd name="connsiteX89" fmla="*/ 5376010 w 8126844"/>
                  <a:gd name="connsiteY89" fmla="*/ 4632798 h 5937163"/>
                  <a:gd name="connsiteX90" fmla="*/ 5967680 w 8126844"/>
                  <a:gd name="connsiteY90" fmla="*/ 4484880 h 5937163"/>
                  <a:gd name="connsiteX91" fmla="*/ 6344198 w 8126844"/>
                  <a:gd name="connsiteY91" fmla="*/ 4283175 h 5937163"/>
                  <a:gd name="connsiteX92" fmla="*/ 6478668 w 8126844"/>
                  <a:gd name="connsiteY92" fmla="*/ 4283175 h 5937163"/>
                  <a:gd name="connsiteX93" fmla="*/ 6478668 w 8126844"/>
                  <a:gd name="connsiteY93" fmla="*/ 4471433 h 5937163"/>
                  <a:gd name="connsiteX94" fmla="*/ 5900445 w 8126844"/>
                  <a:gd name="connsiteY94" fmla="*/ 4659692 h 5937163"/>
                  <a:gd name="connsiteX95" fmla="*/ 5053280 w 8126844"/>
                  <a:gd name="connsiteY95" fmla="*/ 4901739 h 5937163"/>
                  <a:gd name="connsiteX96" fmla="*/ 4703657 w 8126844"/>
                  <a:gd name="connsiteY96" fmla="*/ 4995869 h 5937163"/>
                  <a:gd name="connsiteX97" fmla="*/ 4313692 w 8126844"/>
                  <a:gd name="connsiteY97" fmla="*/ 5063104 h 5937163"/>
                  <a:gd name="connsiteX98" fmla="*/ 4004410 w 8126844"/>
                  <a:gd name="connsiteY98" fmla="*/ 5103445 h 5937163"/>
                  <a:gd name="connsiteX99" fmla="*/ 3869939 w 8126844"/>
                  <a:gd name="connsiteY99" fmla="*/ 4982422 h 5937163"/>
                  <a:gd name="connsiteX100" fmla="*/ 3950621 w 8126844"/>
                  <a:gd name="connsiteY100" fmla="*/ 4874845 h 5937163"/>
                  <a:gd name="connsiteX101" fmla="*/ 4367480 w 8126844"/>
                  <a:gd name="connsiteY101" fmla="*/ 4794163 h 5937163"/>
                  <a:gd name="connsiteX102" fmla="*/ 4542292 w 8126844"/>
                  <a:gd name="connsiteY102" fmla="*/ 4726927 h 5937163"/>
                  <a:gd name="connsiteX103" fmla="*/ 4542292 w 8126844"/>
                  <a:gd name="connsiteY103" fmla="*/ 4592457 h 5937163"/>
                  <a:gd name="connsiteX104" fmla="*/ 4206116 w 8126844"/>
                  <a:gd name="connsiteY104" fmla="*/ 4592457 h 5937163"/>
                  <a:gd name="connsiteX105" fmla="*/ 3520316 w 8126844"/>
                  <a:gd name="connsiteY105" fmla="*/ 4673139 h 5937163"/>
                  <a:gd name="connsiteX106" fmla="*/ 3157245 w 8126844"/>
                  <a:gd name="connsiteY106" fmla="*/ 4700033 h 5937163"/>
                  <a:gd name="connsiteX107" fmla="*/ 3076563 w 8126844"/>
                  <a:gd name="connsiteY107" fmla="*/ 4821057 h 5937163"/>
                  <a:gd name="connsiteX108" fmla="*/ 3224480 w 8126844"/>
                  <a:gd name="connsiteY108" fmla="*/ 4888292 h 5937163"/>
                  <a:gd name="connsiteX109" fmla="*/ 3453080 w 8126844"/>
                  <a:gd name="connsiteY109" fmla="*/ 4915186 h 5937163"/>
                  <a:gd name="connsiteX110" fmla="*/ 3412739 w 8126844"/>
                  <a:gd name="connsiteY110" fmla="*/ 5022763 h 5937163"/>
                  <a:gd name="connsiteX111" fmla="*/ 2968986 w 8126844"/>
                  <a:gd name="connsiteY111" fmla="*/ 5076551 h 5937163"/>
                  <a:gd name="connsiteX112" fmla="*/ 2767280 w 8126844"/>
                  <a:gd name="connsiteY112" fmla="*/ 5089998 h 5937163"/>
                  <a:gd name="connsiteX113" fmla="*/ 2673151 w 8126844"/>
                  <a:gd name="connsiteY113" fmla="*/ 5291704 h 5937163"/>
                  <a:gd name="connsiteX114" fmla="*/ 2767280 w 8126844"/>
                  <a:gd name="connsiteY114" fmla="*/ 5654775 h 5937163"/>
                  <a:gd name="connsiteX115" fmla="*/ 2700045 w 8126844"/>
                  <a:gd name="connsiteY115" fmla="*/ 5856480 h 5937163"/>
                  <a:gd name="connsiteX116" fmla="*/ 2498339 w 8126844"/>
                  <a:gd name="connsiteY116" fmla="*/ 5937163 h 5937163"/>
                  <a:gd name="connsiteX117" fmla="*/ 2256292 w 8126844"/>
                  <a:gd name="connsiteY117" fmla="*/ 5856480 h 5937163"/>
                  <a:gd name="connsiteX118" fmla="*/ 2175610 w 8126844"/>
                  <a:gd name="connsiteY118" fmla="*/ 5600986 h 5937163"/>
                  <a:gd name="connsiteX119" fmla="*/ 2269739 w 8126844"/>
                  <a:gd name="connsiteY119" fmla="*/ 5372386 h 5937163"/>
                  <a:gd name="connsiteX120" fmla="*/ 2404210 w 8126844"/>
                  <a:gd name="connsiteY120" fmla="*/ 5211022 h 5937163"/>
                  <a:gd name="connsiteX121" fmla="*/ 2390763 w 8126844"/>
                  <a:gd name="connsiteY121" fmla="*/ 5063104 h 5937163"/>
                  <a:gd name="connsiteX122" fmla="*/ 2014245 w 8126844"/>
                  <a:gd name="connsiteY122" fmla="*/ 4928633 h 5937163"/>
                  <a:gd name="connsiteX123" fmla="*/ 2068033 w 8126844"/>
                  <a:gd name="connsiteY123" fmla="*/ 4821057 h 5937163"/>
                  <a:gd name="connsiteX124" fmla="*/ 2390763 w 8126844"/>
                  <a:gd name="connsiteY124" fmla="*/ 4821057 h 5937163"/>
                  <a:gd name="connsiteX125" fmla="*/ 2807621 w 8126844"/>
                  <a:gd name="connsiteY125" fmla="*/ 4821057 h 5937163"/>
                  <a:gd name="connsiteX126" fmla="*/ 2834516 w 8126844"/>
                  <a:gd name="connsiteY126" fmla="*/ 4686586 h 5937163"/>
                  <a:gd name="connsiteX127" fmla="*/ 2686598 w 8126844"/>
                  <a:gd name="connsiteY127" fmla="*/ 4632798 h 5937163"/>
                  <a:gd name="connsiteX128" fmla="*/ 2780727 w 8126844"/>
                  <a:gd name="connsiteY128" fmla="*/ 4484880 h 5937163"/>
                  <a:gd name="connsiteX129" fmla="*/ 3211033 w 8126844"/>
                  <a:gd name="connsiteY129" fmla="*/ 4525222 h 5937163"/>
                  <a:gd name="connsiteX130" fmla="*/ 3775810 w 8126844"/>
                  <a:gd name="connsiteY130" fmla="*/ 4498327 h 5937163"/>
                  <a:gd name="connsiteX131" fmla="*/ 4380927 w 8126844"/>
                  <a:gd name="connsiteY131" fmla="*/ 4404198 h 5937163"/>
                  <a:gd name="connsiteX132" fmla="*/ 4622974 w 8126844"/>
                  <a:gd name="connsiteY132" fmla="*/ 4350410 h 5937163"/>
                  <a:gd name="connsiteX133" fmla="*/ 4555739 w 8126844"/>
                  <a:gd name="connsiteY133" fmla="*/ 4256280 h 5937163"/>
                  <a:gd name="connsiteX134" fmla="*/ 4031304 w 8126844"/>
                  <a:gd name="connsiteY134" fmla="*/ 4296622 h 5937163"/>
                  <a:gd name="connsiteX135" fmla="*/ 3600998 w 8126844"/>
                  <a:gd name="connsiteY135" fmla="*/ 4310069 h 5937163"/>
                  <a:gd name="connsiteX136" fmla="*/ 3278268 w 8126844"/>
                  <a:gd name="connsiteY136" fmla="*/ 4269727 h 5937163"/>
                  <a:gd name="connsiteX137" fmla="*/ 3237927 w 8126844"/>
                  <a:gd name="connsiteY137" fmla="*/ 4202492 h 5937163"/>
                  <a:gd name="connsiteX138" fmla="*/ 3291716 w 8126844"/>
                  <a:gd name="connsiteY138" fmla="*/ 4068022 h 5937163"/>
                  <a:gd name="connsiteX139" fmla="*/ 3587551 w 8126844"/>
                  <a:gd name="connsiteY139" fmla="*/ 4094916 h 5937163"/>
                  <a:gd name="connsiteX140" fmla="*/ 3883386 w 8126844"/>
                  <a:gd name="connsiteY140" fmla="*/ 4094916 h 5937163"/>
                  <a:gd name="connsiteX141" fmla="*/ 3964068 w 8126844"/>
                  <a:gd name="connsiteY141" fmla="*/ 4027680 h 5937163"/>
                  <a:gd name="connsiteX142" fmla="*/ 3883386 w 8126844"/>
                  <a:gd name="connsiteY142" fmla="*/ 3906657 h 5937163"/>
                  <a:gd name="connsiteX143" fmla="*/ 3412739 w 8126844"/>
                  <a:gd name="connsiteY143" fmla="*/ 3879763 h 5937163"/>
                  <a:gd name="connsiteX144" fmla="*/ 3049668 w 8126844"/>
                  <a:gd name="connsiteY144" fmla="*/ 3825975 h 5937163"/>
                  <a:gd name="connsiteX145" fmla="*/ 2740386 w 8126844"/>
                  <a:gd name="connsiteY145" fmla="*/ 3758739 h 5937163"/>
                  <a:gd name="connsiteX146" fmla="*/ 2457998 w 8126844"/>
                  <a:gd name="connsiteY146" fmla="*/ 3678057 h 5937163"/>
                  <a:gd name="connsiteX147" fmla="*/ 2242845 w 8126844"/>
                  <a:gd name="connsiteY147" fmla="*/ 3624269 h 5937163"/>
                  <a:gd name="connsiteX148" fmla="*/ 2162163 w 8126844"/>
                  <a:gd name="connsiteY148" fmla="*/ 3785633 h 5937163"/>
                  <a:gd name="connsiteX149" fmla="*/ 2336974 w 8126844"/>
                  <a:gd name="connsiteY149" fmla="*/ 3960445 h 5937163"/>
                  <a:gd name="connsiteX150" fmla="*/ 2713492 w 8126844"/>
                  <a:gd name="connsiteY150" fmla="*/ 4014233 h 5937163"/>
                  <a:gd name="connsiteX151" fmla="*/ 2874857 w 8126844"/>
                  <a:gd name="connsiteY151" fmla="*/ 4068022 h 5937163"/>
                  <a:gd name="connsiteX152" fmla="*/ 2874857 w 8126844"/>
                  <a:gd name="connsiteY152" fmla="*/ 4215939 h 5937163"/>
                  <a:gd name="connsiteX153" fmla="*/ 2605916 w 8126844"/>
                  <a:gd name="connsiteY153" fmla="*/ 4189045 h 5937163"/>
                  <a:gd name="connsiteX154" fmla="*/ 2000798 w 8126844"/>
                  <a:gd name="connsiteY154" fmla="*/ 4068022 h 5937163"/>
                  <a:gd name="connsiteX155" fmla="*/ 1583939 w 8126844"/>
                  <a:gd name="connsiteY155" fmla="*/ 3920104 h 5937163"/>
                  <a:gd name="connsiteX156" fmla="*/ 1409127 w 8126844"/>
                  <a:gd name="connsiteY156" fmla="*/ 3933551 h 5937163"/>
                  <a:gd name="connsiteX157" fmla="*/ 1368786 w 8126844"/>
                  <a:gd name="connsiteY157" fmla="*/ 4108363 h 5937163"/>
                  <a:gd name="connsiteX158" fmla="*/ 1799092 w 8126844"/>
                  <a:gd name="connsiteY158" fmla="*/ 4242833 h 5937163"/>
                  <a:gd name="connsiteX159" fmla="*/ 2256292 w 8126844"/>
                  <a:gd name="connsiteY159" fmla="*/ 4404198 h 5937163"/>
                  <a:gd name="connsiteX160" fmla="*/ 2390763 w 8126844"/>
                  <a:gd name="connsiteY160" fmla="*/ 4511775 h 5937163"/>
                  <a:gd name="connsiteX161" fmla="*/ 2094927 w 8126844"/>
                  <a:gd name="connsiteY161" fmla="*/ 4579010 h 5937163"/>
                  <a:gd name="connsiteX162" fmla="*/ 1557045 w 8126844"/>
                  <a:gd name="connsiteY162" fmla="*/ 4404198 h 5937163"/>
                  <a:gd name="connsiteX163" fmla="*/ 965374 w 8126844"/>
                  <a:gd name="connsiteY163" fmla="*/ 4175598 h 5937163"/>
                  <a:gd name="connsiteX164" fmla="*/ 481280 w 8126844"/>
                  <a:gd name="connsiteY164" fmla="*/ 3960445 h 5937163"/>
                  <a:gd name="connsiteX165" fmla="*/ 198892 w 8126844"/>
                  <a:gd name="connsiteY165" fmla="*/ 3852869 h 5937163"/>
                  <a:gd name="connsiteX166" fmla="*/ 131657 w 8126844"/>
                  <a:gd name="connsiteY166" fmla="*/ 3758739 h 5937163"/>
                  <a:gd name="connsiteX167" fmla="*/ 279574 w 8126844"/>
                  <a:gd name="connsiteY167" fmla="*/ 3664610 h 5937163"/>
                  <a:gd name="connsiteX168" fmla="*/ 642645 w 8126844"/>
                  <a:gd name="connsiteY168" fmla="*/ 3839422 h 5937163"/>
                  <a:gd name="connsiteX169" fmla="*/ 1113292 w 8126844"/>
                  <a:gd name="connsiteY169" fmla="*/ 3987339 h 5937163"/>
                  <a:gd name="connsiteX170" fmla="*/ 1153633 w 8126844"/>
                  <a:gd name="connsiteY170" fmla="*/ 3812527 h 5937163"/>
                  <a:gd name="connsiteX171" fmla="*/ 1032610 w 8126844"/>
                  <a:gd name="connsiteY171" fmla="*/ 3651163 h 5937163"/>
                  <a:gd name="connsiteX172" fmla="*/ 535068 w 8126844"/>
                  <a:gd name="connsiteY172" fmla="*/ 3503245 h 5937163"/>
                  <a:gd name="connsiteX173" fmla="*/ 198892 w 8126844"/>
                  <a:gd name="connsiteY173" fmla="*/ 3261198 h 5937163"/>
                  <a:gd name="connsiteX174" fmla="*/ 10633 w 8126844"/>
                  <a:gd name="connsiteY174" fmla="*/ 3099833 h 5937163"/>
                  <a:gd name="connsiteX175" fmla="*/ 50974 w 8126844"/>
                  <a:gd name="connsiteY175" fmla="*/ 2965363 h 5937163"/>
                  <a:gd name="connsiteX176" fmla="*/ 279574 w 8126844"/>
                  <a:gd name="connsiteY176" fmla="*/ 3046045 h 5937163"/>
                  <a:gd name="connsiteX177" fmla="*/ 1019163 w 8126844"/>
                  <a:gd name="connsiteY177" fmla="*/ 3449457 h 5937163"/>
                  <a:gd name="connsiteX178" fmla="*/ 1462916 w 8126844"/>
                  <a:gd name="connsiteY178" fmla="*/ 3691504 h 5937163"/>
                  <a:gd name="connsiteX179" fmla="*/ 1799092 w 8126844"/>
                  <a:gd name="connsiteY179" fmla="*/ 3785633 h 5937163"/>
                  <a:gd name="connsiteX180" fmla="*/ 1973904 w 8126844"/>
                  <a:gd name="connsiteY180" fmla="*/ 3718398 h 5937163"/>
                  <a:gd name="connsiteX181" fmla="*/ 1960457 w 8126844"/>
                  <a:gd name="connsiteY181" fmla="*/ 3476351 h 5937163"/>
                  <a:gd name="connsiteX182" fmla="*/ 1624280 w 8126844"/>
                  <a:gd name="connsiteY182" fmla="*/ 3368775 h 5937163"/>
                  <a:gd name="connsiteX183" fmla="*/ 1288104 w 8126844"/>
                  <a:gd name="connsiteY183" fmla="*/ 3220857 h 5937163"/>
                  <a:gd name="connsiteX184" fmla="*/ 1261210 w 8126844"/>
                  <a:gd name="connsiteY184" fmla="*/ 3086386 h 5937163"/>
                  <a:gd name="connsiteX185" fmla="*/ 1462916 w 8126844"/>
                  <a:gd name="connsiteY185" fmla="*/ 3086386 h 5937163"/>
                  <a:gd name="connsiteX186" fmla="*/ 1691516 w 8126844"/>
                  <a:gd name="connsiteY186" fmla="*/ 3167069 h 5937163"/>
                  <a:gd name="connsiteX187" fmla="*/ 1758751 w 8126844"/>
                  <a:gd name="connsiteY187" fmla="*/ 2951916 h 5937163"/>
                  <a:gd name="connsiteX188" fmla="*/ 1597386 w 8126844"/>
                  <a:gd name="connsiteY188" fmla="*/ 2777104 h 5937163"/>
                  <a:gd name="connsiteX189" fmla="*/ 1153633 w 8126844"/>
                  <a:gd name="connsiteY189" fmla="*/ 2588845 h 5937163"/>
                  <a:gd name="connsiteX190" fmla="*/ 871245 w 8126844"/>
                  <a:gd name="connsiteY190" fmla="*/ 2400586 h 5937163"/>
                  <a:gd name="connsiteX191" fmla="*/ 750221 w 8126844"/>
                  <a:gd name="connsiteY191" fmla="*/ 2266116 h 5937163"/>
                  <a:gd name="connsiteX192" fmla="*/ 844351 w 8126844"/>
                  <a:gd name="connsiteY192" fmla="*/ 2145092 h 5937163"/>
                  <a:gd name="connsiteX193" fmla="*/ 1328445 w 8126844"/>
                  <a:gd name="connsiteY193" fmla="*/ 2360245 h 5937163"/>
                  <a:gd name="connsiteX194" fmla="*/ 1606671 w 8126844"/>
                  <a:gd name="connsiteY194" fmla="*/ 2506664 h 5937163"/>
                  <a:gd name="connsiteX195" fmla="*/ 1720260 w 8126844"/>
                  <a:gd name="connsiteY195" fmla="*/ 2227825 h 5937163"/>
                  <a:gd name="connsiteX196" fmla="*/ 1772079 w 8126844"/>
                  <a:gd name="connsiteY196" fmla="*/ 2044400 h 5937163"/>
                  <a:gd name="connsiteX197" fmla="*/ 1693720 w 8126844"/>
                  <a:gd name="connsiteY197" fmla="*/ 1872371 h 5937163"/>
                  <a:gd name="connsiteX198" fmla="*/ 2176456 w 8126844"/>
                  <a:gd name="connsiteY198" fmla="*/ 2185219 h 5937163"/>
                  <a:gd name="connsiteX199" fmla="*/ 1984049 w 8126844"/>
                  <a:gd name="connsiteY199" fmla="*/ 2162811 h 5937163"/>
                  <a:gd name="connsiteX200" fmla="*/ 1894130 w 8126844"/>
                  <a:gd name="connsiteY200" fmla="*/ 2300529 h 5937163"/>
                  <a:gd name="connsiteX201" fmla="*/ 1879774 w 8126844"/>
                  <a:gd name="connsiteY201" fmla="*/ 2642633 h 5937163"/>
                  <a:gd name="connsiteX202" fmla="*/ 2390763 w 8126844"/>
                  <a:gd name="connsiteY202" fmla="*/ 2871233 h 5937163"/>
                  <a:gd name="connsiteX203" fmla="*/ 3157245 w 8126844"/>
                  <a:gd name="connsiteY203" fmla="*/ 3086386 h 5937163"/>
                  <a:gd name="connsiteX204" fmla="*/ 3708574 w 8126844"/>
                  <a:gd name="connsiteY204" fmla="*/ 3220857 h 5937163"/>
                  <a:gd name="connsiteX205" fmla="*/ 4165774 w 8126844"/>
                  <a:gd name="connsiteY205" fmla="*/ 3193963 h 5937163"/>
                  <a:gd name="connsiteX206" fmla="*/ 4394374 w 8126844"/>
                  <a:gd name="connsiteY206" fmla="*/ 3167069 h 5937163"/>
                  <a:gd name="connsiteX207" fmla="*/ 4407821 w 8126844"/>
                  <a:gd name="connsiteY207" fmla="*/ 2978810 h 5937163"/>
                  <a:gd name="connsiteX208" fmla="*/ 4192668 w 8126844"/>
                  <a:gd name="connsiteY208" fmla="*/ 2938469 h 5937163"/>
                  <a:gd name="connsiteX209" fmla="*/ 4031304 w 8126844"/>
                  <a:gd name="connsiteY209" fmla="*/ 2978810 h 5937163"/>
                  <a:gd name="connsiteX210" fmla="*/ 4031304 w 8126844"/>
                  <a:gd name="connsiteY210" fmla="*/ 2803998 h 5937163"/>
                  <a:gd name="connsiteX211" fmla="*/ 4448163 w 8126844"/>
                  <a:gd name="connsiteY211" fmla="*/ 2682975 h 5937163"/>
                  <a:gd name="connsiteX212" fmla="*/ 4703657 w 8126844"/>
                  <a:gd name="connsiteY212" fmla="*/ 2575398 h 5937163"/>
                  <a:gd name="connsiteX213" fmla="*/ 4719129 w 8126844"/>
                  <a:gd name="connsiteY213" fmla="*/ 2358734 h 5937163"/>
                  <a:gd name="connsiteX214" fmla="*/ 4519556 w 8126844"/>
                  <a:gd name="connsiteY214" fmla="*/ 2363686 h 5937163"/>
                  <a:gd name="connsiteX0" fmla="*/ 5076343 w 8126844"/>
                  <a:gd name="connsiteY0" fmla="*/ 2153130 h 5936463"/>
                  <a:gd name="connsiteX1" fmla="*/ 4866197 w 8126844"/>
                  <a:gd name="connsiteY1" fmla="*/ 2271970 h 5936463"/>
                  <a:gd name="connsiteX2" fmla="*/ 4959151 w 8126844"/>
                  <a:gd name="connsiteY2" fmla="*/ 2480569 h 5936463"/>
                  <a:gd name="connsiteX3" fmla="*/ 5402904 w 8126844"/>
                  <a:gd name="connsiteY3" fmla="*/ 2319204 h 5936463"/>
                  <a:gd name="connsiteX4" fmla="*/ 6478668 w 8126844"/>
                  <a:gd name="connsiteY4" fmla="*/ 1606510 h 5936463"/>
                  <a:gd name="connsiteX5" fmla="*/ 6941073 w 8126844"/>
                  <a:gd name="connsiteY5" fmla="*/ 995177 h 5936463"/>
                  <a:gd name="connsiteX6" fmla="*/ 6764360 w 8126844"/>
                  <a:gd name="connsiteY6" fmla="*/ 416992 h 5936463"/>
                  <a:gd name="connsiteX7" fmla="*/ 6656943 w 8126844"/>
                  <a:gd name="connsiteY7" fmla="*/ 543602 h 5936463"/>
                  <a:gd name="connsiteX8" fmla="*/ 6759584 w 8126844"/>
                  <a:gd name="connsiteY8" fmla="*/ 17906 h 5936463"/>
                  <a:gd name="connsiteX9" fmla="*/ 6766984 w 8126844"/>
                  <a:gd name="connsiteY9" fmla="*/ 194799 h 5936463"/>
                  <a:gd name="connsiteX10" fmla="*/ 7177916 w 8126844"/>
                  <a:gd name="connsiteY10" fmla="*/ 759345 h 5936463"/>
                  <a:gd name="connsiteX11" fmla="*/ 7352727 w 8126844"/>
                  <a:gd name="connsiteY11" fmla="*/ 638322 h 5936463"/>
                  <a:gd name="connsiteX12" fmla="*/ 7460304 w 8126844"/>
                  <a:gd name="connsiteY12" fmla="*/ 947604 h 5936463"/>
                  <a:gd name="connsiteX13" fmla="*/ 7137574 w 8126844"/>
                  <a:gd name="connsiteY13" fmla="*/ 1377910 h 5936463"/>
                  <a:gd name="connsiteX14" fmla="*/ 7056892 w 8126844"/>
                  <a:gd name="connsiteY14" fmla="*/ 1552722 h 5936463"/>
                  <a:gd name="connsiteX15" fmla="*/ 7177916 w 8126844"/>
                  <a:gd name="connsiteY15" fmla="*/ 1660298 h 5936463"/>
                  <a:gd name="connsiteX16" fmla="*/ 7406516 w 8126844"/>
                  <a:gd name="connsiteY16" fmla="*/ 1431698 h 5936463"/>
                  <a:gd name="connsiteX17" fmla="*/ 7540986 w 8126844"/>
                  <a:gd name="connsiteY17" fmla="*/ 1431698 h 5936463"/>
                  <a:gd name="connsiteX18" fmla="*/ 7554433 w 8126844"/>
                  <a:gd name="connsiteY18" fmla="*/ 1660298 h 5936463"/>
                  <a:gd name="connsiteX19" fmla="*/ 6976210 w 8126844"/>
                  <a:gd name="connsiteY19" fmla="*/ 2251969 h 5936463"/>
                  <a:gd name="connsiteX20" fmla="*/ 6276963 w 8126844"/>
                  <a:gd name="connsiteY20" fmla="*/ 2803298 h 5936463"/>
                  <a:gd name="connsiteX21" fmla="*/ 5860104 w 8126844"/>
                  <a:gd name="connsiteY21" fmla="*/ 3005004 h 5936463"/>
                  <a:gd name="connsiteX22" fmla="*/ 5658398 w 8126844"/>
                  <a:gd name="connsiteY22" fmla="*/ 3072239 h 5936463"/>
                  <a:gd name="connsiteX23" fmla="*/ 5550821 w 8126844"/>
                  <a:gd name="connsiteY23" fmla="*/ 2991557 h 5936463"/>
                  <a:gd name="connsiteX24" fmla="*/ 5644951 w 8126844"/>
                  <a:gd name="connsiteY24" fmla="*/ 2789851 h 5936463"/>
                  <a:gd name="connsiteX25" fmla="*/ 5913892 w 8126844"/>
                  <a:gd name="connsiteY25" fmla="*/ 2736063 h 5936463"/>
                  <a:gd name="connsiteX26" fmla="*/ 5752527 w 8126844"/>
                  <a:gd name="connsiteY26" fmla="*/ 2426780 h 5936463"/>
                  <a:gd name="connsiteX27" fmla="*/ 5362563 w 8126844"/>
                  <a:gd name="connsiteY27" fmla="*/ 2574698 h 5936463"/>
                  <a:gd name="connsiteX28" fmla="*/ 4663316 w 8126844"/>
                  <a:gd name="connsiteY28" fmla="*/ 2857086 h 5936463"/>
                  <a:gd name="connsiteX29" fmla="*/ 4649868 w 8126844"/>
                  <a:gd name="connsiteY29" fmla="*/ 3031898 h 5936463"/>
                  <a:gd name="connsiteX30" fmla="*/ 4703657 w 8126844"/>
                  <a:gd name="connsiteY30" fmla="*/ 3139475 h 5936463"/>
                  <a:gd name="connsiteX31" fmla="*/ 5066727 w 8126844"/>
                  <a:gd name="connsiteY31" fmla="*/ 3005004 h 5936463"/>
                  <a:gd name="connsiteX32" fmla="*/ 5322221 w 8126844"/>
                  <a:gd name="connsiteY32" fmla="*/ 2951216 h 5936463"/>
                  <a:gd name="connsiteX33" fmla="*/ 5349116 w 8126844"/>
                  <a:gd name="connsiteY33" fmla="*/ 3085686 h 5936463"/>
                  <a:gd name="connsiteX34" fmla="*/ 4784339 w 8126844"/>
                  <a:gd name="connsiteY34" fmla="*/ 3300839 h 5936463"/>
                  <a:gd name="connsiteX35" fmla="*/ 4098539 w 8126844"/>
                  <a:gd name="connsiteY35" fmla="*/ 3435310 h 5936463"/>
                  <a:gd name="connsiteX36" fmla="*/ 2740386 w 8126844"/>
                  <a:gd name="connsiteY36" fmla="*/ 3300839 h 5936463"/>
                  <a:gd name="connsiteX37" fmla="*/ 2202504 w 8126844"/>
                  <a:gd name="connsiteY37" fmla="*/ 3099133 h 5936463"/>
                  <a:gd name="connsiteX38" fmla="*/ 2027692 w 8126844"/>
                  <a:gd name="connsiteY38" fmla="*/ 3045345 h 5936463"/>
                  <a:gd name="connsiteX39" fmla="*/ 1960457 w 8126844"/>
                  <a:gd name="connsiteY39" fmla="*/ 3193263 h 5936463"/>
                  <a:gd name="connsiteX40" fmla="*/ 2390763 w 8126844"/>
                  <a:gd name="connsiteY40" fmla="*/ 3421863 h 5936463"/>
                  <a:gd name="connsiteX41" fmla="*/ 3372398 w 8126844"/>
                  <a:gd name="connsiteY41" fmla="*/ 3663910 h 5936463"/>
                  <a:gd name="connsiteX42" fmla="*/ 4125433 w 8126844"/>
                  <a:gd name="connsiteY42" fmla="*/ 3663910 h 5936463"/>
                  <a:gd name="connsiteX43" fmla="*/ 4757445 w 8126844"/>
                  <a:gd name="connsiteY43" fmla="*/ 3637016 h 5936463"/>
                  <a:gd name="connsiteX44" fmla="*/ 4918810 w 8126844"/>
                  <a:gd name="connsiteY44" fmla="*/ 3677357 h 5936463"/>
                  <a:gd name="connsiteX45" fmla="*/ 4811233 w 8126844"/>
                  <a:gd name="connsiteY45" fmla="*/ 3838722 h 5936463"/>
                  <a:gd name="connsiteX46" fmla="*/ 4286798 w 8126844"/>
                  <a:gd name="connsiteY46" fmla="*/ 3905957 h 5936463"/>
                  <a:gd name="connsiteX47" fmla="*/ 4219563 w 8126844"/>
                  <a:gd name="connsiteY47" fmla="*/ 4040427 h 5936463"/>
                  <a:gd name="connsiteX48" fmla="*/ 4555739 w 8126844"/>
                  <a:gd name="connsiteY48" fmla="*/ 4094216 h 5936463"/>
                  <a:gd name="connsiteX49" fmla="*/ 5241539 w 8126844"/>
                  <a:gd name="connsiteY49" fmla="*/ 3905957 h 5936463"/>
                  <a:gd name="connsiteX50" fmla="*/ 5523927 w 8126844"/>
                  <a:gd name="connsiteY50" fmla="*/ 3771486 h 5936463"/>
                  <a:gd name="connsiteX51" fmla="*/ 5618057 w 8126844"/>
                  <a:gd name="connsiteY51" fmla="*/ 3663910 h 5936463"/>
                  <a:gd name="connsiteX52" fmla="*/ 5402904 w 8126844"/>
                  <a:gd name="connsiteY52" fmla="*/ 3650463 h 5936463"/>
                  <a:gd name="connsiteX53" fmla="*/ 5214645 w 8126844"/>
                  <a:gd name="connsiteY53" fmla="*/ 3542886 h 5936463"/>
                  <a:gd name="connsiteX54" fmla="*/ 5241539 w 8126844"/>
                  <a:gd name="connsiteY54" fmla="*/ 3421863 h 5936463"/>
                  <a:gd name="connsiteX55" fmla="*/ 5537374 w 8126844"/>
                  <a:gd name="connsiteY55" fmla="*/ 3381522 h 5936463"/>
                  <a:gd name="connsiteX56" fmla="*/ 6196280 w 8126844"/>
                  <a:gd name="connsiteY56" fmla="*/ 3126027 h 5936463"/>
                  <a:gd name="connsiteX57" fmla="*/ 6747610 w 8126844"/>
                  <a:gd name="connsiteY57" fmla="*/ 2789851 h 5936463"/>
                  <a:gd name="connsiteX58" fmla="*/ 7218257 w 8126844"/>
                  <a:gd name="connsiteY58" fmla="*/ 2346098 h 5936463"/>
                  <a:gd name="connsiteX59" fmla="*/ 7433410 w 8126844"/>
                  <a:gd name="connsiteY59" fmla="*/ 2171286 h 5936463"/>
                  <a:gd name="connsiteX60" fmla="*/ 7567880 w 8126844"/>
                  <a:gd name="connsiteY60" fmla="*/ 2198180 h 5936463"/>
                  <a:gd name="connsiteX61" fmla="*/ 7514092 w 8126844"/>
                  <a:gd name="connsiteY61" fmla="*/ 2399886 h 5936463"/>
                  <a:gd name="connsiteX62" fmla="*/ 7097233 w 8126844"/>
                  <a:gd name="connsiteY62" fmla="*/ 2830192 h 5936463"/>
                  <a:gd name="connsiteX63" fmla="*/ 6451774 w 8126844"/>
                  <a:gd name="connsiteY63" fmla="*/ 3247051 h 5936463"/>
                  <a:gd name="connsiteX64" fmla="*/ 6088704 w 8126844"/>
                  <a:gd name="connsiteY64" fmla="*/ 3435310 h 5936463"/>
                  <a:gd name="connsiteX65" fmla="*/ 5981127 w 8126844"/>
                  <a:gd name="connsiteY65" fmla="*/ 3569780 h 5936463"/>
                  <a:gd name="connsiteX66" fmla="*/ 6021468 w 8126844"/>
                  <a:gd name="connsiteY66" fmla="*/ 3771486 h 5936463"/>
                  <a:gd name="connsiteX67" fmla="*/ 6115598 w 8126844"/>
                  <a:gd name="connsiteY67" fmla="*/ 3919404 h 5936463"/>
                  <a:gd name="connsiteX68" fmla="*/ 6734163 w 8126844"/>
                  <a:gd name="connsiteY68" fmla="*/ 3744592 h 5936463"/>
                  <a:gd name="connsiteX69" fmla="*/ 7419963 w 8126844"/>
                  <a:gd name="connsiteY69" fmla="*/ 3314286 h 5936463"/>
                  <a:gd name="connsiteX70" fmla="*/ 7850268 w 8126844"/>
                  <a:gd name="connsiteY70" fmla="*/ 2991557 h 5936463"/>
                  <a:gd name="connsiteX71" fmla="*/ 8065421 w 8126844"/>
                  <a:gd name="connsiteY71" fmla="*/ 2883980 h 5936463"/>
                  <a:gd name="connsiteX72" fmla="*/ 8105763 w 8126844"/>
                  <a:gd name="connsiteY72" fmla="*/ 3045345 h 5936463"/>
                  <a:gd name="connsiteX73" fmla="*/ 7769586 w 8126844"/>
                  <a:gd name="connsiteY73" fmla="*/ 3381522 h 5936463"/>
                  <a:gd name="connsiteX74" fmla="*/ 6707268 w 8126844"/>
                  <a:gd name="connsiteY74" fmla="*/ 3959745 h 5936463"/>
                  <a:gd name="connsiteX75" fmla="*/ 6129045 w 8126844"/>
                  <a:gd name="connsiteY75" fmla="*/ 4228686 h 5936463"/>
                  <a:gd name="connsiteX76" fmla="*/ 5833210 w 8126844"/>
                  <a:gd name="connsiteY76" fmla="*/ 4269027 h 5936463"/>
                  <a:gd name="connsiteX77" fmla="*/ 5712186 w 8126844"/>
                  <a:gd name="connsiteY77" fmla="*/ 4309369 h 5936463"/>
                  <a:gd name="connsiteX78" fmla="*/ 5658398 w 8126844"/>
                  <a:gd name="connsiteY78" fmla="*/ 4161451 h 5936463"/>
                  <a:gd name="connsiteX79" fmla="*/ 5779421 w 8126844"/>
                  <a:gd name="connsiteY79" fmla="*/ 4053875 h 5936463"/>
                  <a:gd name="connsiteX80" fmla="*/ 5779421 w 8126844"/>
                  <a:gd name="connsiteY80" fmla="*/ 3959745 h 5936463"/>
                  <a:gd name="connsiteX81" fmla="*/ 5497033 w 8126844"/>
                  <a:gd name="connsiteY81" fmla="*/ 4080769 h 5936463"/>
                  <a:gd name="connsiteX82" fmla="*/ 5039833 w 8126844"/>
                  <a:gd name="connsiteY82" fmla="*/ 4215239 h 5936463"/>
                  <a:gd name="connsiteX83" fmla="*/ 4865021 w 8126844"/>
                  <a:gd name="connsiteY83" fmla="*/ 4295922 h 5936463"/>
                  <a:gd name="connsiteX84" fmla="*/ 4905363 w 8126844"/>
                  <a:gd name="connsiteY84" fmla="*/ 4390051 h 5936463"/>
                  <a:gd name="connsiteX85" fmla="*/ 5160857 w 8126844"/>
                  <a:gd name="connsiteY85" fmla="*/ 4363157 h 5936463"/>
                  <a:gd name="connsiteX86" fmla="*/ 5187751 w 8126844"/>
                  <a:gd name="connsiteY86" fmla="*/ 4497627 h 5936463"/>
                  <a:gd name="connsiteX87" fmla="*/ 4878468 w 8126844"/>
                  <a:gd name="connsiteY87" fmla="*/ 4591757 h 5936463"/>
                  <a:gd name="connsiteX88" fmla="*/ 4891916 w 8126844"/>
                  <a:gd name="connsiteY88" fmla="*/ 4739675 h 5936463"/>
                  <a:gd name="connsiteX89" fmla="*/ 5376010 w 8126844"/>
                  <a:gd name="connsiteY89" fmla="*/ 4632098 h 5936463"/>
                  <a:gd name="connsiteX90" fmla="*/ 5967680 w 8126844"/>
                  <a:gd name="connsiteY90" fmla="*/ 4484180 h 5936463"/>
                  <a:gd name="connsiteX91" fmla="*/ 6344198 w 8126844"/>
                  <a:gd name="connsiteY91" fmla="*/ 4282475 h 5936463"/>
                  <a:gd name="connsiteX92" fmla="*/ 6478668 w 8126844"/>
                  <a:gd name="connsiteY92" fmla="*/ 4282475 h 5936463"/>
                  <a:gd name="connsiteX93" fmla="*/ 6478668 w 8126844"/>
                  <a:gd name="connsiteY93" fmla="*/ 4470733 h 5936463"/>
                  <a:gd name="connsiteX94" fmla="*/ 5900445 w 8126844"/>
                  <a:gd name="connsiteY94" fmla="*/ 4658992 h 5936463"/>
                  <a:gd name="connsiteX95" fmla="*/ 5053280 w 8126844"/>
                  <a:gd name="connsiteY95" fmla="*/ 4901039 h 5936463"/>
                  <a:gd name="connsiteX96" fmla="*/ 4703657 w 8126844"/>
                  <a:gd name="connsiteY96" fmla="*/ 4995169 h 5936463"/>
                  <a:gd name="connsiteX97" fmla="*/ 4313692 w 8126844"/>
                  <a:gd name="connsiteY97" fmla="*/ 5062404 h 5936463"/>
                  <a:gd name="connsiteX98" fmla="*/ 4004410 w 8126844"/>
                  <a:gd name="connsiteY98" fmla="*/ 5102745 h 5936463"/>
                  <a:gd name="connsiteX99" fmla="*/ 3869939 w 8126844"/>
                  <a:gd name="connsiteY99" fmla="*/ 4981722 h 5936463"/>
                  <a:gd name="connsiteX100" fmla="*/ 3950621 w 8126844"/>
                  <a:gd name="connsiteY100" fmla="*/ 4874145 h 5936463"/>
                  <a:gd name="connsiteX101" fmla="*/ 4367480 w 8126844"/>
                  <a:gd name="connsiteY101" fmla="*/ 4793463 h 5936463"/>
                  <a:gd name="connsiteX102" fmla="*/ 4542292 w 8126844"/>
                  <a:gd name="connsiteY102" fmla="*/ 4726227 h 5936463"/>
                  <a:gd name="connsiteX103" fmla="*/ 4542292 w 8126844"/>
                  <a:gd name="connsiteY103" fmla="*/ 4591757 h 5936463"/>
                  <a:gd name="connsiteX104" fmla="*/ 4206116 w 8126844"/>
                  <a:gd name="connsiteY104" fmla="*/ 4591757 h 5936463"/>
                  <a:gd name="connsiteX105" fmla="*/ 3520316 w 8126844"/>
                  <a:gd name="connsiteY105" fmla="*/ 4672439 h 5936463"/>
                  <a:gd name="connsiteX106" fmla="*/ 3157245 w 8126844"/>
                  <a:gd name="connsiteY106" fmla="*/ 4699333 h 5936463"/>
                  <a:gd name="connsiteX107" fmla="*/ 3076563 w 8126844"/>
                  <a:gd name="connsiteY107" fmla="*/ 4820357 h 5936463"/>
                  <a:gd name="connsiteX108" fmla="*/ 3224480 w 8126844"/>
                  <a:gd name="connsiteY108" fmla="*/ 4887592 h 5936463"/>
                  <a:gd name="connsiteX109" fmla="*/ 3453080 w 8126844"/>
                  <a:gd name="connsiteY109" fmla="*/ 4914486 h 5936463"/>
                  <a:gd name="connsiteX110" fmla="*/ 3412739 w 8126844"/>
                  <a:gd name="connsiteY110" fmla="*/ 5022063 h 5936463"/>
                  <a:gd name="connsiteX111" fmla="*/ 2968986 w 8126844"/>
                  <a:gd name="connsiteY111" fmla="*/ 5075851 h 5936463"/>
                  <a:gd name="connsiteX112" fmla="*/ 2767280 w 8126844"/>
                  <a:gd name="connsiteY112" fmla="*/ 5089298 h 5936463"/>
                  <a:gd name="connsiteX113" fmla="*/ 2673151 w 8126844"/>
                  <a:gd name="connsiteY113" fmla="*/ 5291004 h 5936463"/>
                  <a:gd name="connsiteX114" fmla="*/ 2767280 w 8126844"/>
                  <a:gd name="connsiteY114" fmla="*/ 5654075 h 5936463"/>
                  <a:gd name="connsiteX115" fmla="*/ 2700045 w 8126844"/>
                  <a:gd name="connsiteY115" fmla="*/ 5855780 h 5936463"/>
                  <a:gd name="connsiteX116" fmla="*/ 2498339 w 8126844"/>
                  <a:gd name="connsiteY116" fmla="*/ 5936463 h 5936463"/>
                  <a:gd name="connsiteX117" fmla="*/ 2256292 w 8126844"/>
                  <a:gd name="connsiteY117" fmla="*/ 5855780 h 5936463"/>
                  <a:gd name="connsiteX118" fmla="*/ 2175610 w 8126844"/>
                  <a:gd name="connsiteY118" fmla="*/ 5600286 h 5936463"/>
                  <a:gd name="connsiteX119" fmla="*/ 2269739 w 8126844"/>
                  <a:gd name="connsiteY119" fmla="*/ 5371686 h 5936463"/>
                  <a:gd name="connsiteX120" fmla="*/ 2404210 w 8126844"/>
                  <a:gd name="connsiteY120" fmla="*/ 5210322 h 5936463"/>
                  <a:gd name="connsiteX121" fmla="*/ 2390763 w 8126844"/>
                  <a:gd name="connsiteY121" fmla="*/ 5062404 h 5936463"/>
                  <a:gd name="connsiteX122" fmla="*/ 2014245 w 8126844"/>
                  <a:gd name="connsiteY122" fmla="*/ 4927933 h 5936463"/>
                  <a:gd name="connsiteX123" fmla="*/ 2068033 w 8126844"/>
                  <a:gd name="connsiteY123" fmla="*/ 4820357 h 5936463"/>
                  <a:gd name="connsiteX124" fmla="*/ 2390763 w 8126844"/>
                  <a:gd name="connsiteY124" fmla="*/ 4820357 h 5936463"/>
                  <a:gd name="connsiteX125" fmla="*/ 2807621 w 8126844"/>
                  <a:gd name="connsiteY125" fmla="*/ 4820357 h 5936463"/>
                  <a:gd name="connsiteX126" fmla="*/ 2834516 w 8126844"/>
                  <a:gd name="connsiteY126" fmla="*/ 4685886 h 5936463"/>
                  <a:gd name="connsiteX127" fmla="*/ 2686598 w 8126844"/>
                  <a:gd name="connsiteY127" fmla="*/ 4632098 h 5936463"/>
                  <a:gd name="connsiteX128" fmla="*/ 2780727 w 8126844"/>
                  <a:gd name="connsiteY128" fmla="*/ 4484180 h 5936463"/>
                  <a:gd name="connsiteX129" fmla="*/ 3211033 w 8126844"/>
                  <a:gd name="connsiteY129" fmla="*/ 4524522 h 5936463"/>
                  <a:gd name="connsiteX130" fmla="*/ 3775810 w 8126844"/>
                  <a:gd name="connsiteY130" fmla="*/ 4497627 h 5936463"/>
                  <a:gd name="connsiteX131" fmla="*/ 4380927 w 8126844"/>
                  <a:gd name="connsiteY131" fmla="*/ 4403498 h 5936463"/>
                  <a:gd name="connsiteX132" fmla="*/ 4622974 w 8126844"/>
                  <a:gd name="connsiteY132" fmla="*/ 4349710 h 5936463"/>
                  <a:gd name="connsiteX133" fmla="*/ 4555739 w 8126844"/>
                  <a:gd name="connsiteY133" fmla="*/ 4255580 h 5936463"/>
                  <a:gd name="connsiteX134" fmla="*/ 4031304 w 8126844"/>
                  <a:gd name="connsiteY134" fmla="*/ 4295922 h 5936463"/>
                  <a:gd name="connsiteX135" fmla="*/ 3600998 w 8126844"/>
                  <a:gd name="connsiteY135" fmla="*/ 4309369 h 5936463"/>
                  <a:gd name="connsiteX136" fmla="*/ 3278268 w 8126844"/>
                  <a:gd name="connsiteY136" fmla="*/ 4269027 h 5936463"/>
                  <a:gd name="connsiteX137" fmla="*/ 3237927 w 8126844"/>
                  <a:gd name="connsiteY137" fmla="*/ 4201792 h 5936463"/>
                  <a:gd name="connsiteX138" fmla="*/ 3291716 w 8126844"/>
                  <a:gd name="connsiteY138" fmla="*/ 4067322 h 5936463"/>
                  <a:gd name="connsiteX139" fmla="*/ 3587551 w 8126844"/>
                  <a:gd name="connsiteY139" fmla="*/ 4094216 h 5936463"/>
                  <a:gd name="connsiteX140" fmla="*/ 3883386 w 8126844"/>
                  <a:gd name="connsiteY140" fmla="*/ 4094216 h 5936463"/>
                  <a:gd name="connsiteX141" fmla="*/ 3964068 w 8126844"/>
                  <a:gd name="connsiteY141" fmla="*/ 4026980 h 5936463"/>
                  <a:gd name="connsiteX142" fmla="*/ 3883386 w 8126844"/>
                  <a:gd name="connsiteY142" fmla="*/ 3905957 h 5936463"/>
                  <a:gd name="connsiteX143" fmla="*/ 3412739 w 8126844"/>
                  <a:gd name="connsiteY143" fmla="*/ 3879063 h 5936463"/>
                  <a:gd name="connsiteX144" fmla="*/ 3049668 w 8126844"/>
                  <a:gd name="connsiteY144" fmla="*/ 3825275 h 5936463"/>
                  <a:gd name="connsiteX145" fmla="*/ 2740386 w 8126844"/>
                  <a:gd name="connsiteY145" fmla="*/ 3758039 h 5936463"/>
                  <a:gd name="connsiteX146" fmla="*/ 2457998 w 8126844"/>
                  <a:gd name="connsiteY146" fmla="*/ 3677357 h 5936463"/>
                  <a:gd name="connsiteX147" fmla="*/ 2242845 w 8126844"/>
                  <a:gd name="connsiteY147" fmla="*/ 3623569 h 5936463"/>
                  <a:gd name="connsiteX148" fmla="*/ 2162163 w 8126844"/>
                  <a:gd name="connsiteY148" fmla="*/ 3784933 h 5936463"/>
                  <a:gd name="connsiteX149" fmla="*/ 2336974 w 8126844"/>
                  <a:gd name="connsiteY149" fmla="*/ 3959745 h 5936463"/>
                  <a:gd name="connsiteX150" fmla="*/ 2713492 w 8126844"/>
                  <a:gd name="connsiteY150" fmla="*/ 4013533 h 5936463"/>
                  <a:gd name="connsiteX151" fmla="*/ 2874857 w 8126844"/>
                  <a:gd name="connsiteY151" fmla="*/ 4067322 h 5936463"/>
                  <a:gd name="connsiteX152" fmla="*/ 2874857 w 8126844"/>
                  <a:gd name="connsiteY152" fmla="*/ 4215239 h 5936463"/>
                  <a:gd name="connsiteX153" fmla="*/ 2605916 w 8126844"/>
                  <a:gd name="connsiteY153" fmla="*/ 4188345 h 5936463"/>
                  <a:gd name="connsiteX154" fmla="*/ 2000798 w 8126844"/>
                  <a:gd name="connsiteY154" fmla="*/ 4067322 h 5936463"/>
                  <a:gd name="connsiteX155" fmla="*/ 1583939 w 8126844"/>
                  <a:gd name="connsiteY155" fmla="*/ 3919404 h 5936463"/>
                  <a:gd name="connsiteX156" fmla="*/ 1409127 w 8126844"/>
                  <a:gd name="connsiteY156" fmla="*/ 3932851 h 5936463"/>
                  <a:gd name="connsiteX157" fmla="*/ 1368786 w 8126844"/>
                  <a:gd name="connsiteY157" fmla="*/ 4107663 h 5936463"/>
                  <a:gd name="connsiteX158" fmla="*/ 1799092 w 8126844"/>
                  <a:gd name="connsiteY158" fmla="*/ 4242133 h 5936463"/>
                  <a:gd name="connsiteX159" fmla="*/ 2256292 w 8126844"/>
                  <a:gd name="connsiteY159" fmla="*/ 4403498 h 5936463"/>
                  <a:gd name="connsiteX160" fmla="*/ 2390763 w 8126844"/>
                  <a:gd name="connsiteY160" fmla="*/ 4511075 h 5936463"/>
                  <a:gd name="connsiteX161" fmla="*/ 2094927 w 8126844"/>
                  <a:gd name="connsiteY161" fmla="*/ 4578310 h 5936463"/>
                  <a:gd name="connsiteX162" fmla="*/ 1557045 w 8126844"/>
                  <a:gd name="connsiteY162" fmla="*/ 4403498 h 5936463"/>
                  <a:gd name="connsiteX163" fmla="*/ 965374 w 8126844"/>
                  <a:gd name="connsiteY163" fmla="*/ 4174898 h 5936463"/>
                  <a:gd name="connsiteX164" fmla="*/ 481280 w 8126844"/>
                  <a:gd name="connsiteY164" fmla="*/ 3959745 h 5936463"/>
                  <a:gd name="connsiteX165" fmla="*/ 198892 w 8126844"/>
                  <a:gd name="connsiteY165" fmla="*/ 3852169 h 5936463"/>
                  <a:gd name="connsiteX166" fmla="*/ 131657 w 8126844"/>
                  <a:gd name="connsiteY166" fmla="*/ 3758039 h 5936463"/>
                  <a:gd name="connsiteX167" fmla="*/ 279574 w 8126844"/>
                  <a:gd name="connsiteY167" fmla="*/ 3663910 h 5936463"/>
                  <a:gd name="connsiteX168" fmla="*/ 642645 w 8126844"/>
                  <a:gd name="connsiteY168" fmla="*/ 3838722 h 5936463"/>
                  <a:gd name="connsiteX169" fmla="*/ 1113292 w 8126844"/>
                  <a:gd name="connsiteY169" fmla="*/ 3986639 h 5936463"/>
                  <a:gd name="connsiteX170" fmla="*/ 1153633 w 8126844"/>
                  <a:gd name="connsiteY170" fmla="*/ 3811827 h 5936463"/>
                  <a:gd name="connsiteX171" fmla="*/ 1032610 w 8126844"/>
                  <a:gd name="connsiteY171" fmla="*/ 3650463 h 5936463"/>
                  <a:gd name="connsiteX172" fmla="*/ 535068 w 8126844"/>
                  <a:gd name="connsiteY172" fmla="*/ 3502545 h 5936463"/>
                  <a:gd name="connsiteX173" fmla="*/ 198892 w 8126844"/>
                  <a:gd name="connsiteY173" fmla="*/ 3260498 h 5936463"/>
                  <a:gd name="connsiteX174" fmla="*/ 10633 w 8126844"/>
                  <a:gd name="connsiteY174" fmla="*/ 3099133 h 5936463"/>
                  <a:gd name="connsiteX175" fmla="*/ 50974 w 8126844"/>
                  <a:gd name="connsiteY175" fmla="*/ 2964663 h 5936463"/>
                  <a:gd name="connsiteX176" fmla="*/ 279574 w 8126844"/>
                  <a:gd name="connsiteY176" fmla="*/ 3045345 h 5936463"/>
                  <a:gd name="connsiteX177" fmla="*/ 1019163 w 8126844"/>
                  <a:gd name="connsiteY177" fmla="*/ 3448757 h 5936463"/>
                  <a:gd name="connsiteX178" fmla="*/ 1462916 w 8126844"/>
                  <a:gd name="connsiteY178" fmla="*/ 3690804 h 5936463"/>
                  <a:gd name="connsiteX179" fmla="*/ 1799092 w 8126844"/>
                  <a:gd name="connsiteY179" fmla="*/ 3784933 h 5936463"/>
                  <a:gd name="connsiteX180" fmla="*/ 1973904 w 8126844"/>
                  <a:gd name="connsiteY180" fmla="*/ 3717698 h 5936463"/>
                  <a:gd name="connsiteX181" fmla="*/ 1960457 w 8126844"/>
                  <a:gd name="connsiteY181" fmla="*/ 3475651 h 5936463"/>
                  <a:gd name="connsiteX182" fmla="*/ 1624280 w 8126844"/>
                  <a:gd name="connsiteY182" fmla="*/ 3368075 h 5936463"/>
                  <a:gd name="connsiteX183" fmla="*/ 1288104 w 8126844"/>
                  <a:gd name="connsiteY183" fmla="*/ 3220157 h 5936463"/>
                  <a:gd name="connsiteX184" fmla="*/ 1261210 w 8126844"/>
                  <a:gd name="connsiteY184" fmla="*/ 3085686 h 5936463"/>
                  <a:gd name="connsiteX185" fmla="*/ 1462916 w 8126844"/>
                  <a:gd name="connsiteY185" fmla="*/ 3085686 h 5936463"/>
                  <a:gd name="connsiteX186" fmla="*/ 1691516 w 8126844"/>
                  <a:gd name="connsiteY186" fmla="*/ 3166369 h 5936463"/>
                  <a:gd name="connsiteX187" fmla="*/ 1758751 w 8126844"/>
                  <a:gd name="connsiteY187" fmla="*/ 2951216 h 5936463"/>
                  <a:gd name="connsiteX188" fmla="*/ 1597386 w 8126844"/>
                  <a:gd name="connsiteY188" fmla="*/ 2776404 h 5936463"/>
                  <a:gd name="connsiteX189" fmla="*/ 1153633 w 8126844"/>
                  <a:gd name="connsiteY189" fmla="*/ 2588145 h 5936463"/>
                  <a:gd name="connsiteX190" fmla="*/ 871245 w 8126844"/>
                  <a:gd name="connsiteY190" fmla="*/ 2399886 h 5936463"/>
                  <a:gd name="connsiteX191" fmla="*/ 750221 w 8126844"/>
                  <a:gd name="connsiteY191" fmla="*/ 2265416 h 5936463"/>
                  <a:gd name="connsiteX192" fmla="*/ 844351 w 8126844"/>
                  <a:gd name="connsiteY192" fmla="*/ 2144392 h 5936463"/>
                  <a:gd name="connsiteX193" fmla="*/ 1328445 w 8126844"/>
                  <a:gd name="connsiteY193" fmla="*/ 2359545 h 5936463"/>
                  <a:gd name="connsiteX194" fmla="*/ 1606671 w 8126844"/>
                  <a:gd name="connsiteY194" fmla="*/ 2505964 h 5936463"/>
                  <a:gd name="connsiteX195" fmla="*/ 1720260 w 8126844"/>
                  <a:gd name="connsiteY195" fmla="*/ 2227125 h 5936463"/>
                  <a:gd name="connsiteX196" fmla="*/ 1772079 w 8126844"/>
                  <a:gd name="connsiteY196" fmla="*/ 2043700 h 5936463"/>
                  <a:gd name="connsiteX197" fmla="*/ 1693720 w 8126844"/>
                  <a:gd name="connsiteY197" fmla="*/ 1871671 h 5936463"/>
                  <a:gd name="connsiteX198" fmla="*/ 2176456 w 8126844"/>
                  <a:gd name="connsiteY198" fmla="*/ 2184519 h 5936463"/>
                  <a:gd name="connsiteX199" fmla="*/ 1984049 w 8126844"/>
                  <a:gd name="connsiteY199" fmla="*/ 2162111 h 5936463"/>
                  <a:gd name="connsiteX200" fmla="*/ 1894130 w 8126844"/>
                  <a:gd name="connsiteY200" fmla="*/ 2299829 h 5936463"/>
                  <a:gd name="connsiteX201" fmla="*/ 1879774 w 8126844"/>
                  <a:gd name="connsiteY201" fmla="*/ 2641933 h 5936463"/>
                  <a:gd name="connsiteX202" fmla="*/ 2390763 w 8126844"/>
                  <a:gd name="connsiteY202" fmla="*/ 2870533 h 5936463"/>
                  <a:gd name="connsiteX203" fmla="*/ 3157245 w 8126844"/>
                  <a:gd name="connsiteY203" fmla="*/ 3085686 h 5936463"/>
                  <a:gd name="connsiteX204" fmla="*/ 3708574 w 8126844"/>
                  <a:gd name="connsiteY204" fmla="*/ 3220157 h 5936463"/>
                  <a:gd name="connsiteX205" fmla="*/ 4165774 w 8126844"/>
                  <a:gd name="connsiteY205" fmla="*/ 3193263 h 5936463"/>
                  <a:gd name="connsiteX206" fmla="*/ 4394374 w 8126844"/>
                  <a:gd name="connsiteY206" fmla="*/ 3166369 h 5936463"/>
                  <a:gd name="connsiteX207" fmla="*/ 4407821 w 8126844"/>
                  <a:gd name="connsiteY207" fmla="*/ 2978110 h 5936463"/>
                  <a:gd name="connsiteX208" fmla="*/ 4192668 w 8126844"/>
                  <a:gd name="connsiteY208" fmla="*/ 2937769 h 5936463"/>
                  <a:gd name="connsiteX209" fmla="*/ 4031304 w 8126844"/>
                  <a:gd name="connsiteY209" fmla="*/ 2978110 h 5936463"/>
                  <a:gd name="connsiteX210" fmla="*/ 4031304 w 8126844"/>
                  <a:gd name="connsiteY210" fmla="*/ 2803298 h 5936463"/>
                  <a:gd name="connsiteX211" fmla="*/ 4448163 w 8126844"/>
                  <a:gd name="connsiteY211" fmla="*/ 2682275 h 5936463"/>
                  <a:gd name="connsiteX212" fmla="*/ 4703657 w 8126844"/>
                  <a:gd name="connsiteY212" fmla="*/ 2574698 h 5936463"/>
                  <a:gd name="connsiteX213" fmla="*/ 4719129 w 8126844"/>
                  <a:gd name="connsiteY213" fmla="*/ 2358034 h 5936463"/>
                  <a:gd name="connsiteX214" fmla="*/ 4519556 w 8126844"/>
                  <a:gd name="connsiteY214" fmla="*/ 2362986 h 5936463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478668 w 8126844"/>
                  <a:gd name="connsiteY4" fmla="*/ 1588604 h 5918557"/>
                  <a:gd name="connsiteX5" fmla="*/ 6941073 w 8126844"/>
                  <a:gd name="connsiteY5" fmla="*/ 977271 h 5918557"/>
                  <a:gd name="connsiteX6" fmla="*/ 6764360 w 8126844"/>
                  <a:gd name="connsiteY6" fmla="*/ 399086 h 5918557"/>
                  <a:gd name="connsiteX7" fmla="*/ 6656943 w 8126844"/>
                  <a:gd name="connsiteY7" fmla="*/ 525696 h 5918557"/>
                  <a:gd name="connsiteX8" fmla="*/ 6759584 w 8126844"/>
                  <a:gd name="connsiteY8" fmla="*/ 0 h 5918557"/>
                  <a:gd name="connsiteX9" fmla="*/ 6766984 w 8126844"/>
                  <a:gd name="connsiteY9" fmla="*/ 176893 h 5918557"/>
                  <a:gd name="connsiteX10" fmla="*/ 7177916 w 8126844"/>
                  <a:gd name="connsiteY10" fmla="*/ 741439 h 5918557"/>
                  <a:gd name="connsiteX11" fmla="*/ 7352727 w 8126844"/>
                  <a:gd name="connsiteY11" fmla="*/ 620416 h 5918557"/>
                  <a:gd name="connsiteX12" fmla="*/ 7460304 w 8126844"/>
                  <a:gd name="connsiteY12" fmla="*/ 929698 h 5918557"/>
                  <a:gd name="connsiteX13" fmla="*/ 7137574 w 8126844"/>
                  <a:gd name="connsiteY13" fmla="*/ 1360004 h 5918557"/>
                  <a:gd name="connsiteX14" fmla="*/ 7056892 w 8126844"/>
                  <a:gd name="connsiteY14" fmla="*/ 1534816 h 5918557"/>
                  <a:gd name="connsiteX15" fmla="*/ 7177916 w 8126844"/>
                  <a:gd name="connsiteY15" fmla="*/ 1642392 h 5918557"/>
                  <a:gd name="connsiteX16" fmla="*/ 7406516 w 8126844"/>
                  <a:gd name="connsiteY16" fmla="*/ 1413792 h 5918557"/>
                  <a:gd name="connsiteX17" fmla="*/ 7540986 w 8126844"/>
                  <a:gd name="connsiteY17" fmla="*/ 1413792 h 5918557"/>
                  <a:gd name="connsiteX18" fmla="*/ 7554433 w 8126844"/>
                  <a:gd name="connsiteY18" fmla="*/ 1642392 h 5918557"/>
                  <a:gd name="connsiteX19" fmla="*/ 6976210 w 8126844"/>
                  <a:gd name="connsiteY19" fmla="*/ 2234063 h 5918557"/>
                  <a:gd name="connsiteX20" fmla="*/ 6276963 w 8126844"/>
                  <a:gd name="connsiteY20" fmla="*/ 2785392 h 5918557"/>
                  <a:gd name="connsiteX21" fmla="*/ 5860104 w 8126844"/>
                  <a:gd name="connsiteY21" fmla="*/ 2987098 h 5918557"/>
                  <a:gd name="connsiteX22" fmla="*/ 5658398 w 8126844"/>
                  <a:gd name="connsiteY22" fmla="*/ 3054333 h 5918557"/>
                  <a:gd name="connsiteX23" fmla="*/ 5550821 w 8126844"/>
                  <a:gd name="connsiteY23" fmla="*/ 2973651 h 5918557"/>
                  <a:gd name="connsiteX24" fmla="*/ 5644951 w 8126844"/>
                  <a:gd name="connsiteY24" fmla="*/ 2771945 h 5918557"/>
                  <a:gd name="connsiteX25" fmla="*/ 5913892 w 8126844"/>
                  <a:gd name="connsiteY25" fmla="*/ 2718157 h 5918557"/>
                  <a:gd name="connsiteX26" fmla="*/ 5752527 w 8126844"/>
                  <a:gd name="connsiteY26" fmla="*/ 2408874 h 5918557"/>
                  <a:gd name="connsiteX27" fmla="*/ 5362563 w 8126844"/>
                  <a:gd name="connsiteY27" fmla="*/ 2556792 h 5918557"/>
                  <a:gd name="connsiteX28" fmla="*/ 4663316 w 8126844"/>
                  <a:gd name="connsiteY28" fmla="*/ 2839180 h 5918557"/>
                  <a:gd name="connsiteX29" fmla="*/ 4649868 w 8126844"/>
                  <a:gd name="connsiteY29" fmla="*/ 3013992 h 5918557"/>
                  <a:gd name="connsiteX30" fmla="*/ 4703657 w 8126844"/>
                  <a:gd name="connsiteY30" fmla="*/ 3121569 h 5918557"/>
                  <a:gd name="connsiteX31" fmla="*/ 5066727 w 8126844"/>
                  <a:gd name="connsiteY31" fmla="*/ 2987098 h 5918557"/>
                  <a:gd name="connsiteX32" fmla="*/ 5322221 w 8126844"/>
                  <a:gd name="connsiteY32" fmla="*/ 2933310 h 5918557"/>
                  <a:gd name="connsiteX33" fmla="*/ 5349116 w 8126844"/>
                  <a:gd name="connsiteY33" fmla="*/ 3067780 h 5918557"/>
                  <a:gd name="connsiteX34" fmla="*/ 4784339 w 8126844"/>
                  <a:gd name="connsiteY34" fmla="*/ 3282933 h 5918557"/>
                  <a:gd name="connsiteX35" fmla="*/ 4098539 w 8126844"/>
                  <a:gd name="connsiteY35" fmla="*/ 3417404 h 5918557"/>
                  <a:gd name="connsiteX36" fmla="*/ 2740386 w 8126844"/>
                  <a:gd name="connsiteY36" fmla="*/ 3282933 h 5918557"/>
                  <a:gd name="connsiteX37" fmla="*/ 2202504 w 8126844"/>
                  <a:gd name="connsiteY37" fmla="*/ 3081227 h 5918557"/>
                  <a:gd name="connsiteX38" fmla="*/ 2027692 w 8126844"/>
                  <a:gd name="connsiteY38" fmla="*/ 3027439 h 5918557"/>
                  <a:gd name="connsiteX39" fmla="*/ 1960457 w 8126844"/>
                  <a:gd name="connsiteY39" fmla="*/ 3175357 h 5918557"/>
                  <a:gd name="connsiteX40" fmla="*/ 2390763 w 8126844"/>
                  <a:gd name="connsiteY40" fmla="*/ 3403957 h 5918557"/>
                  <a:gd name="connsiteX41" fmla="*/ 3372398 w 8126844"/>
                  <a:gd name="connsiteY41" fmla="*/ 3646004 h 5918557"/>
                  <a:gd name="connsiteX42" fmla="*/ 4125433 w 8126844"/>
                  <a:gd name="connsiteY42" fmla="*/ 3646004 h 5918557"/>
                  <a:gd name="connsiteX43" fmla="*/ 4757445 w 8126844"/>
                  <a:gd name="connsiteY43" fmla="*/ 3619110 h 5918557"/>
                  <a:gd name="connsiteX44" fmla="*/ 4918810 w 8126844"/>
                  <a:gd name="connsiteY44" fmla="*/ 3659451 h 5918557"/>
                  <a:gd name="connsiteX45" fmla="*/ 4811233 w 8126844"/>
                  <a:gd name="connsiteY45" fmla="*/ 3820816 h 5918557"/>
                  <a:gd name="connsiteX46" fmla="*/ 4286798 w 8126844"/>
                  <a:gd name="connsiteY46" fmla="*/ 3888051 h 5918557"/>
                  <a:gd name="connsiteX47" fmla="*/ 4219563 w 8126844"/>
                  <a:gd name="connsiteY47" fmla="*/ 4022521 h 5918557"/>
                  <a:gd name="connsiteX48" fmla="*/ 4555739 w 8126844"/>
                  <a:gd name="connsiteY48" fmla="*/ 4076310 h 5918557"/>
                  <a:gd name="connsiteX49" fmla="*/ 5241539 w 8126844"/>
                  <a:gd name="connsiteY49" fmla="*/ 3888051 h 5918557"/>
                  <a:gd name="connsiteX50" fmla="*/ 5523927 w 8126844"/>
                  <a:gd name="connsiteY50" fmla="*/ 3753580 h 5918557"/>
                  <a:gd name="connsiteX51" fmla="*/ 5618057 w 8126844"/>
                  <a:gd name="connsiteY51" fmla="*/ 3646004 h 5918557"/>
                  <a:gd name="connsiteX52" fmla="*/ 5402904 w 8126844"/>
                  <a:gd name="connsiteY52" fmla="*/ 3632557 h 5918557"/>
                  <a:gd name="connsiteX53" fmla="*/ 5214645 w 8126844"/>
                  <a:gd name="connsiteY53" fmla="*/ 3524980 h 5918557"/>
                  <a:gd name="connsiteX54" fmla="*/ 5241539 w 8126844"/>
                  <a:gd name="connsiteY54" fmla="*/ 3403957 h 5918557"/>
                  <a:gd name="connsiteX55" fmla="*/ 5537374 w 8126844"/>
                  <a:gd name="connsiteY55" fmla="*/ 3363616 h 5918557"/>
                  <a:gd name="connsiteX56" fmla="*/ 6196280 w 8126844"/>
                  <a:gd name="connsiteY56" fmla="*/ 3108121 h 5918557"/>
                  <a:gd name="connsiteX57" fmla="*/ 6747610 w 8126844"/>
                  <a:gd name="connsiteY57" fmla="*/ 2771945 h 5918557"/>
                  <a:gd name="connsiteX58" fmla="*/ 7218257 w 8126844"/>
                  <a:gd name="connsiteY58" fmla="*/ 2328192 h 5918557"/>
                  <a:gd name="connsiteX59" fmla="*/ 7433410 w 8126844"/>
                  <a:gd name="connsiteY59" fmla="*/ 2153380 h 5918557"/>
                  <a:gd name="connsiteX60" fmla="*/ 7567880 w 8126844"/>
                  <a:gd name="connsiteY60" fmla="*/ 2180274 h 5918557"/>
                  <a:gd name="connsiteX61" fmla="*/ 7514092 w 8126844"/>
                  <a:gd name="connsiteY61" fmla="*/ 2381980 h 5918557"/>
                  <a:gd name="connsiteX62" fmla="*/ 7097233 w 8126844"/>
                  <a:gd name="connsiteY62" fmla="*/ 2812286 h 5918557"/>
                  <a:gd name="connsiteX63" fmla="*/ 6451774 w 8126844"/>
                  <a:gd name="connsiteY63" fmla="*/ 3229145 h 5918557"/>
                  <a:gd name="connsiteX64" fmla="*/ 6088704 w 8126844"/>
                  <a:gd name="connsiteY64" fmla="*/ 3417404 h 5918557"/>
                  <a:gd name="connsiteX65" fmla="*/ 5981127 w 8126844"/>
                  <a:gd name="connsiteY65" fmla="*/ 3551874 h 5918557"/>
                  <a:gd name="connsiteX66" fmla="*/ 6021468 w 8126844"/>
                  <a:gd name="connsiteY66" fmla="*/ 3753580 h 5918557"/>
                  <a:gd name="connsiteX67" fmla="*/ 6115598 w 8126844"/>
                  <a:gd name="connsiteY67" fmla="*/ 3901498 h 5918557"/>
                  <a:gd name="connsiteX68" fmla="*/ 6734163 w 8126844"/>
                  <a:gd name="connsiteY68" fmla="*/ 3726686 h 5918557"/>
                  <a:gd name="connsiteX69" fmla="*/ 7419963 w 8126844"/>
                  <a:gd name="connsiteY69" fmla="*/ 3296380 h 5918557"/>
                  <a:gd name="connsiteX70" fmla="*/ 7850268 w 8126844"/>
                  <a:gd name="connsiteY70" fmla="*/ 2973651 h 5918557"/>
                  <a:gd name="connsiteX71" fmla="*/ 8065421 w 8126844"/>
                  <a:gd name="connsiteY71" fmla="*/ 2866074 h 5918557"/>
                  <a:gd name="connsiteX72" fmla="*/ 8105763 w 8126844"/>
                  <a:gd name="connsiteY72" fmla="*/ 3027439 h 5918557"/>
                  <a:gd name="connsiteX73" fmla="*/ 7769586 w 8126844"/>
                  <a:gd name="connsiteY73" fmla="*/ 3363616 h 5918557"/>
                  <a:gd name="connsiteX74" fmla="*/ 6707268 w 8126844"/>
                  <a:gd name="connsiteY74" fmla="*/ 3941839 h 5918557"/>
                  <a:gd name="connsiteX75" fmla="*/ 6129045 w 8126844"/>
                  <a:gd name="connsiteY75" fmla="*/ 4210780 h 5918557"/>
                  <a:gd name="connsiteX76" fmla="*/ 5833210 w 8126844"/>
                  <a:gd name="connsiteY76" fmla="*/ 4251121 h 5918557"/>
                  <a:gd name="connsiteX77" fmla="*/ 5712186 w 8126844"/>
                  <a:gd name="connsiteY77" fmla="*/ 4291463 h 5918557"/>
                  <a:gd name="connsiteX78" fmla="*/ 5658398 w 8126844"/>
                  <a:gd name="connsiteY78" fmla="*/ 4143545 h 5918557"/>
                  <a:gd name="connsiteX79" fmla="*/ 5779421 w 8126844"/>
                  <a:gd name="connsiteY79" fmla="*/ 4035969 h 5918557"/>
                  <a:gd name="connsiteX80" fmla="*/ 5779421 w 8126844"/>
                  <a:gd name="connsiteY80" fmla="*/ 3941839 h 5918557"/>
                  <a:gd name="connsiteX81" fmla="*/ 5497033 w 8126844"/>
                  <a:gd name="connsiteY81" fmla="*/ 4062863 h 5918557"/>
                  <a:gd name="connsiteX82" fmla="*/ 5039833 w 8126844"/>
                  <a:gd name="connsiteY82" fmla="*/ 4197333 h 5918557"/>
                  <a:gd name="connsiteX83" fmla="*/ 4865021 w 8126844"/>
                  <a:gd name="connsiteY83" fmla="*/ 4278016 h 5918557"/>
                  <a:gd name="connsiteX84" fmla="*/ 4905363 w 8126844"/>
                  <a:gd name="connsiteY84" fmla="*/ 4372145 h 5918557"/>
                  <a:gd name="connsiteX85" fmla="*/ 5160857 w 8126844"/>
                  <a:gd name="connsiteY85" fmla="*/ 4345251 h 5918557"/>
                  <a:gd name="connsiteX86" fmla="*/ 5187751 w 8126844"/>
                  <a:gd name="connsiteY86" fmla="*/ 4479721 h 5918557"/>
                  <a:gd name="connsiteX87" fmla="*/ 4878468 w 8126844"/>
                  <a:gd name="connsiteY87" fmla="*/ 4573851 h 5918557"/>
                  <a:gd name="connsiteX88" fmla="*/ 4891916 w 8126844"/>
                  <a:gd name="connsiteY88" fmla="*/ 4721769 h 5918557"/>
                  <a:gd name="connsiteX89" fmla="*/ 5376010 w 8126844"/>
                  <a:gd name="connsiteY89" fmla="*/ 4614192 h 5918557"/>
                  <a:gd name="connsiteX90" fmla="*/ 5967680 w 8126844"/>
                  <a:gd name="connsiteY90" fmla="*/ 4466274 h 5918557"/>
                  <a:gd name="connsiteX91" fmla="*/ 6344198 w 8126844"/>
                  <a:gd name="connsiteY91" fmla="*/ 4264569 h 5918557"/>
                  <a:gd name="connsiteX92" fmla="*/ 6478668 w 8126844"/>
                  <a:gd name="connsiteY92" fmla="*/ 4264569 h 5918557"/>
                  <a:gd name="connsiteX93" fmla="*/ 6478668 w 8126844"/>
                  <a:gd name="connsiteY93" fmla="*/ 4452827 h 5918557"/>
                  <a:gd name="connsiteX94" fmla="*/ 5900445 w 8126844"/>
                  <a:gd name="connsiteY94" fmla="*/ 4641086 h 5918557"/>
                  <a:gd name="connsiteX95" fmla="*/ 5053280 w 8126844"/>
                  <a:gd name="connsiteY95" fmla="*/ 4883133 h 5918557"/>
                  <a:gd name="connsiteX96" fmla="*/ 4703657 w 8126844"/>
                  <a:gd name="connsiteY96" fmla="*/ 4977263 h 5918557"/>
                  <a:gd name="connsiteX97" fmla="*/ 4313692 w 8126844"/>
                  <a:gd name="connsiteY97" fmla="*/ 5044498 h 5918557"/>
                  <a:gd name="connsiteX98" fmla="*/ 4004410 w 8126844"/>
                  <a:gd name="connsiteY98" fmla="*/ 5084839 h 5918557"/>
                  <a:gd name="connsiteX99" fmla="*/ 3869939 w 8126844"/>
                  <a:gd name="connsiteY99" fmla="*/ 4963816 h 5918557"/>
                  <a:gd name="connsiteX100" fmla="*/ 3950621 w 8126844"/>
                  <a:gd name="connsiteY100" fmla="*/ 4856239 h 5918557"/>
                  <a:gd name="connsiteX101" fmla="*/ 4367480 w 8126844"/>
                  <a:gd name="connsiteY101" fmla="*/ 4775557 h 5918557"/>
                  <a:gd name="connsiteX102" fmla="*/ 4542292 w 8126844"/>
                  <a:gd name="connsiteY102" fmla="*/ 4708321 h 5918557"/>
                  <a:gd name="connsiteX103" fmla="*/ 4542292 w 8126844"/>
                  <a:gd name="connsiteY103" fmla="*/ 4573851 h 5918557"/>
                  <a:gd name="connsiteX104" fmla="*/ 4206116 w 8126844"/>
                  <a:gd name="connsiteY104" fmla="*/ 4573851 h 5918557"/>
                  <a:gd name="connsiteX105" fmla="*/ 3520316 w 8126844"/>
                  <a:gd name="connsiteY105" fmla="*/ 4654533 h 5918557"/>
                  <a:gd name="connsiteX106" fmla="*/ 3157245 w 8126844"/>
                  <a:gd name="connsiteY106" fmla="*/ 4681427 h 5918557"/>
                  <a:gd name="connsiteX107" fmla="*/ 3076563 w 8126844"/>
                  <a:gd name="connsiteY107" fmla="*/ 4802451 h 5918557"/>
                  <a:gd name="connsiteX108" fmla="*/ 3224480 w 8126844"/>
                  <a:gd name="connsiteY108" fmla="*/ 4869686 h 5918557"/>
                  <a:gd name="connsiteX109" fmla="*/ 3453080 w 8126844"/>
                  <a:gd name="connsiteY109" fmla="*/ 4896580 h 5918557"/>
                  <a:gd name="connsiteX110" fmla="*/ 3412739 w 8126844"/>
                  <a:gd name="connsiteY110" fmla="*/ 5004157 h 5918557"/>
                  <a:gd name="connsiteX111" fmla="*/ 2968986 w 8126844"/>
                  <a:gd name="connsiteY111" fmla="*/ 5057945 h 5918557"/>
                  <a:gd name="connsiteX112" fmla="*/ 2767280 w 8126844"/>
                  <a:gd name="connsiteY112" fmla="*/ 5071392 h 5918557"/>
                  <a:gd name="connsiteX113" fmla="*/ 2673151 w 8126844"/>
                  <a:gd name="connsiteY113" fmla="*/ 5273098 h 5918557"/>
                  <a:gd name="connsiteX114" fmla="*/ 2767280 w 8126844"/>
                  <a:gd name="connsiteY114" fmla="*/ 5636169 h 5918557"/>
                  <a:gd name="connsiteX115" fmla="*/ 2700045 w 8126844"/>
                  <a:gd name="connsiteY115" fmla="*/ 5837874 h 5918557"/>
                  <a:gd name="connsiteX116" fmla="*/ 2498339 w 8126844"/>
                  <a:gd name="connsiteY116" fmla="*/ 5918557 h 5918557"/>
                  <a:gd name="connsiteX117" fmla="*/ 2256292 w 8126844"/>
                  <a:gd name="connsiteY117" fmla="*/ 5837874 h 5918557"/>
                  <a:gd name="connsiteX118" fmla="*/ 2175610 w 8126844"/>
                  <a:gd name="connsiteY118" fmla="*/ 5582380 h 5918557"/>
                  <a:gd name="connsiteX119" fmla="*/ 2269739 w 8126844"/>
                  <a:gd name="connsiteY119" fmla="*/ 5353780 h 5918557"/>
                  <a:gd name="connsiteX120" fmla="*/ 2404210 w 8126844"/>
                  <a:gd name="connsiteY120" fmla="*/ 5192416 h 5918557"/>
                  <a:gd name="connsiteX121" fmla="*/ 2390763 w 8126844"/>
                  <a:gd name="connsiteY121" fmla="*/ 5044498 h 5918557"/>
                  <a:gd name="connsiteX122" fmla="*/ 2014245 w 8126844"/>
                  <a:gd name="connsiteY122" fmla="*/ 4910027 h 5918557"/>
                  <a:gd name="connsiteX123" fmla="*/ 2068033 w 8126844"/>
                  <a:gd name="connsiteY123" fmla="*/ 4802451 h 5918557"/>
                  <a:gd name="connsiteX124" fmla="*/ 2390763 w 8126844"/>
                  <a:gd name="connsiteY124" fmla="*/ 4802451 h 5918557"/>
                  <a:gd name="connsiteX125" fmla="*/ 2807621 w 8126844"/>
                  <a:gd name="connsiteY125" fmla="*/ 4802451 h 5918557"/>
                  <a:gd name="connsiteX126" fmla="*/ 2834516 w 8126844"/>
                  <a:gd name="connsiteY126" fmla="*/ 4667980 h 5918557"/>
                  <a:gd name="connsiteX127" fmla="*/ 2686598 w 8126844"/>
                  <a:gd name="connsiteY127" fmla="*/ 4614192 h 5918557"/>
                  <a:gd name="connsiteX128" fmla="*/ 2780727 w 8126844"/>
                  <a:gd name="connsiteY128" fmla="*/ 4466274 h 5918557"/>
                  <a:gd name="connsiteX129" fmla="*/ 3211033 w 8126844"/>
                  <a:gd name="connsiteY129" fmla="*/ 4506616 h 5918557"/>
                  <a:gd name="connsiteX130" fmla="*/ 3775810 w 8126844"/>
                  <a:gd name="connsiteY130" fmla="*/ 4479721 h 5918557"/>
                  <a:gd name="connsiteX131" fmla="*/ 4380927 w 8126844"/>
                  <a:gd name="connsiteY131" fmla="*/ 4385592 h 5918557"/>
                  <a:gd name="connsiteX132" fmla="*/ 4622974 w 8126844"/>
                  <a:gd name="connsiteY132" fmla="*/ 4331804 h 5918557"/>
                  <a:gd name="connsiteX133" fmla="*/ 4555739 w 8126844"/>
                  <a:gd name="connsiteY133" fmla="*/ 4237674 h 5918557"/>
                  <a:gd name="connsiteX134" fmla="*/ 4031304 w 8126844"/>
                  <a:gd name="connsiteY134" fmla="*/ 4278016 h 5918557"/>
                  <a:gd name="connsiteX135" fmla="*/ 3600998 w 8126844"/>
                  <a:gd name="connsiteY135" fmla="*/ 4291463 h 5918557"/>
                  <a:gd name="connsiteX136" fmla="*/ 3278268 w 8126844"/>
                  <a:gd name="connsiteY136" fmla="*/ 4251121 h 5918557"/>
                  <a:gd name="connsiteX137" fmla="*/ 3237927 w 8126844"/>
                  <a:gd name="connsiteY137" fmla="*/ 4183886 h 5918557"/>
                  <a:gd name="connsiteX138" fmla="*/ 3291716 w 8126844"/>
                  <a:gd name="connsiteY138" fmla="*/ 4049416 h 5918557"/>
                  <a:gd name="connsiteX139" fmla="*/ 3587551 w 8126844"/>
                  <a:gd name="connsiteY139" fmla="*/ 4076310 h 5918557"/>
                  <a:gd name="connsiteX140" fmla="*/ 3883386 w 8126844"/>
                  <a:gd name="connsiteY140" fmla="*/ 4076310 h 5918557"/>
                  <a:gd name="connsiteX141" fmla="*/ 3964068 w 8126844"/>
                  <a:gd name="connsiteY141" fmla="*/ 4009074 h 5918557"/>
                  <a:gd name="connsiteX142" fmla="*/ 3883386 w 8126844"/>
                  <a:gd name="connsiteY142" fmla="*/ 3888051 h 5918557"/>
                  <a:gd name="connsiteX143" fmla="*/ 3412739 w 8126844"/>
                  <a:gd name="connsiteY143" fmla="*/ 3861157 h 5918557"/>
                  <a:gd name="connsiteX144" fmla="*/ 3049668 w 8126844"/>
                  <a:gd name="connsiteY144" fmla="*/ 3807369 h 5918557"/>
                  <a:gd name="connsiteX145" fmla="*/ 2740386 w 8126844"/>
                  <a:gd name="connsiteY145" fmla="*/ 3740133 h 5918557"/>
                  <a:gd name="connsiteX146" fmla="*/ 2457998 w 8126844"/>
                  <a:gd name="connsiteY146" fmla="*/ 3659451 h 5918557"/>
                  <a:gd name="connsiteX147" fmla="*/ 2242845 w 8126844"/>
                  <a:gd name="connsiteY147" fmla="*/ 3605663 h 5918557"/>
                  <a:gd name="connsiteX148" fmla="*/ 2162163 w 8126844"/>
                  <a:gd name="connsiteY148" fmla="*/ 3767027 h 5918557"/>
                  <a:gd name="connsiteX149" fmla="*/ 2336974 w 8126844"/>
                  <a:gd name="connsiteY149" fmla="*/ 3941839 h 5918557"/>
                  <a:gd name="connsiteX150" fmla="*/ 2713492 w 8126844"/>
                  <a:gd name="connsiteY150" fmla="*/ 3995627 h 5918557"/>
                  <a:gd name="connsiteX151" fmla="*/ 2874857 w 8126844"/>
                  <a:gd name="connsiteY151" fmla="*/ 4049416 h 5918557"/>
                  <a:gd name="connsiteX152" fmla="*/ 2874857 w 8126844"/>
                  <a:gd name="connsiteY152" fmla="*/ 4197333 h 5918557"/>
                  <a:gd name="connsiteX153" fmla="*/ 2605916 w 8126844"/>
                  <a:gd name="connsiteY153" fmla="*/ 4170439 h 5918557"/>
                  <a:gd name="connsiteX154" fmla="*/ 2000798 w 8126844"/>
                  <a:gd name="connsiteY154" fmla="*/ 4049416 h 5918557"/>
                  <a:gd name="connsiteX155" fmla="*/ 1583939 w 8126844"/>
                  <a:gd name="connsiteY155" fmla="*/ 3901498 h 5918557"/>
                  <a:gd name="connsiteX156" fmla="*/ 1409127 w 8126844"/>
                  <a:gd name="connsiteY156" fmla="*/ 3914945 h 5918557"/>
                  <a:gd name="connsiteX157" fmla="*/ 1368786 w 8126844"/>
                  <a:gd name="connsiteY157" fmla="*/ 4089757 h 5918557"/>
                  <a:gd name="connsiteX158" fmla="*/ 1799092 w 8126844"/>
                  <a:gd name="connsiteY158" fmla="*/ 4224227 h 5918557"/>
                  <a:gd name="connsiteX159" fmla="*/ 2256292 w 8126844"/>
                  <a:gd name="connsiteY159" fmla="*/ 4385592 h 5918557"/>
                  <a:gd name="connsiteX160" fmla="*/ 2390763 w 8126844"/>
                  <a:gd name="connsiteY160" fmla="*/ 4493169 h 5918557"/>
                  <a:gd name="connsiteX161" fmla="*/ 2094927 w 8126844"/>
                  <a:gd name="connsiteY161" fmla="*/ 4560404 h 5918557"/>
                  <a:gd name="connsiteX162" fmla="*/ 1557045 w 8126844"/>
                  <a:gd name="connsiteY162" fmla="*/ 4385592 h 5918557"/>
                  <a:gd name="connsiteX163" fmla="*/ 965374 w 8126844"/>
                  <a:gd name="connsiteY163" fmla="*/ 4156992 h 5918557"/>
                  <a:gd name="connsiteX164" fmla="*/ 481280 w 8126844"/>
                  <a:gd name="connsiteY164" fmla="*/ 3941839 h 5918557"/>
                  <a:gd name="connsiteX165" fmla="*/ 198892 w 8126844"/>
                  <a:gd name="connsiteY165" fmla="*/ 3834263 h 5918557"/>
                  <a:gd name="connsiteX166" fmla="*/ 131657 w 8126844"/>
                  <a:gd name="connsiteY166" fmla="*/ 3740133 h 5918557"/>
                  <a:gd name="connsiteX167" fmla="*/ 279574 w 8126844"/>
                  <a:gd name="connsiteY167" fmla="*/ 3646004 h 5918557"/>
                  <a:gd name="connsiteX168" fmla="*/ 642645 w 8126844"/>
                  <a:gd name="connsiteY168" fmla="*/ 3820816 h 5918557"/>
                  <a:gd name="connsiteX169" fmla="*/ 1113292 w 8126844"/>
                  <a:gd name="connsiteY169" fmla="*/ 3968733 h 5918557"/>
                  <a:gd name="connsiteX170" fmla="*/ 1153633 w 8126844"/>
                  <a:gd name="connsiteY170" fmla="*/ 3793921 h 5918557"/>
                  <a:gd name="connsiteX171" fmla="*/ 1032610 w 8126844"/>
                  <a:gd name="connsiteY171" fmla="*/ 3632557 h 5918557"/>
                  <a:gd name="connsiteX172" fmla="*/ 535068 w 8126844"/>
                  <a:gd name="connsiteY172" fmla="*/ 3484639 h 5918557"/>
                  <a:gd name="connsiteX173" fmla="*/ 198892 w 8126844"/>
                  <a:gd name="connsiteY173" fmla="*/ 3242592 h 5918557"/>
                  <a:gd name="connsiteX174" fmla="*/ 10633 w 8126844"/>
                  <a:gd name="connsiteY174" fmla="*/ 3081227 h 5918557"/>
                  <a:gd name="connsiteX175" fmla="*/ 50974 w 8126844"/>
                  <a:gd name="connsiteY175" fmla="*/ 2946757 h 5918557"/>
                  <a:gd name="connsiteX176" fmla="*/ 279574 w 8126844"/>
                  <a:gd name="connsiteY176" fmla="*/ 3027439 h 5918557"/>
                  <a:gd name="connsiteX177" fmla="*/ 1019163 w 8126844"/>
                  <a:gd name="connsiteY177" fmla="*/ 3430851 h 5918557"/>
                  <a:gd name="connsiteX178" fmla="*/ 1462916 w 8126844"/>
                  <a:gd name="connsiteY178" fmla="*/ 3672898 h 5918557"/>
                  <a:gd name="connsiteX179" fmla="*/ 1799092 w 8126844"/>
                  <a:gd name="connsiteY179" fmla="*/ 3767027 h 5918557"/>
                  <a:gd name="connsiteX180" fmla="*/ 1973904 w 8126844"/>
                  <a:gd name="connsiteY180" fmla="*/ 3699792 h 5918557"/>
                  <a:gd name="connsiteX181" fmla="*/ 1960457 w 8126844"/>
                  <a:gd name="connsiteY181" fmla="*/ 3457745 h 5918557"/>
                  <a:gd name="connsiteX182" fmla="*/ 1624280 w 8126844"/>
                  <a:gd name="connsiteY182" fmla="*/ 3350169 h 5918557"/>
                  <a:gd name="connsiteX183" fmla="*/ 1288104 w 8126844"/>
                  <a:gd name="connsiteY183" fmla="*/ 3202251 h 5918557"/>
                  <a:gd name="connsiteX184" fmla="*/ 1261210 w 8126844"/>
                  <a:gd name="connsiteY184" fmla="*/ 3067780 h 5918557"/>
                  <a:gd name="connsiteX185" fmla="*/ 1462916 w 8126844"/>
                  <a:gd name="connsiteY185" fmla="*/ 3067780 h 5918557"/>
                  <a:gd name="connsiteX186" fmla="*/ 1691516 w 8126844"/>
                  <a:gd name="connsiteY186" fmla="*/ 3148463 h 5918557"/>
                  <a:gd name="connsiteX187" fmla="*/ 1758751 w 8126844"/>
                  <a:gd name="connsiteY187" fmla="*/ 2933310 h 5918557"/>
                  <a:gd name="connsiteX188" fmla="*/ 1597386 w 8126844"/>
                  <a:gd name="connsiteY188" fmla="*/ 2758498 h 5918557"/>
                  <a:gd name="connsiteX189" fmla="*/ 1153633 w 8126844"/>
                  <a:gd name="connsiteY189" fmla="*/ 2570239 h 5918557"/>
                  <a:gd name="connsiteX190" fmla="*/ 871245 w 8126844"/>
                  <a:gd name="connsiteY190" fmla="*/ 2381980 h 5918557"/>
                  <a:gd name="connsiteX191" fmla="*/ 750221 w 8126844"/>
                  <a:gd name="connsiteY191" fmla="*/ 2247510 h 5918557"/>
                  <a:gd name="connsiteX192" fmla="*/ 844351 w 8126844"/>
                  <a:gd name="connsiteY192" fmla="*/ 2126486 h 5918557"/>
                  <a:gd name="connsiteX193" fmla="*/ 1328445 w 8126844"/>
                  <a:gd name="connsiteY193" fmla="*/ 2341639 h 5918557"/>
                  <a:gd name="connsiteX194" fmla="*/ 1606671 w 8126844"/>
                  <a:gd name="connsiteY194" fmla="*/ 2488058 h 5918557"/>
                  <a:gd name="connsiteX195" fmla="*/ 1720260 w 8126844"/>
                  <a:gd name="connsiteY195" fmla="*/ 2209219 h 5918557"/>
                  <a:gd name="connsiteX196" fmla="*/ 1772079 w 8126844"/>
                  <a:gd name="connsiteY196" fmla="*/ 2025794 h 5918557"/>
                  <a:gd name="connsiteX197" fmla="*/ 1693720 w 8126844"/>
                  <a:gd name="connsiteY197" fmla="*/ 1853765 h 5918557"/>
                  <a:gd name="connsiteX198" fmla="*/ 2176456 w 8126844"/>
                  <a:gd name="connsiteY198" fmla="*/ 2166613 h 5918557"/>
                  <a:gd name="connsiteX199" fmla="*/ 1984049 w 8126844"/>
                  <a:gd name="connsiteY199" fmla="*/ 2144205 h 5918557"/>
                  <a:gd name="connsiteX200" fmla="*/ 1894130 w 8126844"/>
                  <a:gd name="connsiteY200" fmla="*/ 2281923 h 5918557"/>
                  <a:gd name="connsiteX201" fmla="*/ 1879774 w 8126844"/>
                  <a:gd name="connsiteY201" fmla="*/ 2624027 h 5918557"/>
                  <a:gd name="connsiteX202" fmla="*/ 2390763 w 8126844"/>
                  <a:gd name="connsiteY202" fmla="*/ 2852627 h 5918557"/>
                  <a:gd name="connsiteX203" fmla="*/ 3157245 w 8126844"/>
                  <a:gd name="connsiteY203" fmla="*/ 3067780 h 5918557"/>
                  <a:gd name="connsiteX204" fmla="*/ 3708574 w 8126844"/>
                  <a:gd name="connsiteY204" fmla="*/ 3202251 h 5918557"/>
                  <a:gd name="connsiteX205" fmla="*/ 4165774 w 8126844"/>
                  <a:gd name="connsiteY205" fmla="*/ 3175357 h 5918557"/>
                  <a:gd name="connsiteX206" fmla="*/ 4394374 w 8126844"/>
                  <a:gd name="connsiteY206" fmla="*/ 3148463 h 5918557"/>
                  <a:gd name="connsiteX207" fmla="*/ 4407821 w 8126844"/>
                  <a:gd name="connsiteY207" fmla="*/ 2960204 h 5918557"/>
                  <a:gd name="connsiteX208" fmla="*/ 4192668 w 8126844"/>
                  <a:gd name="connsiteY208" fmla="*/ 2919863 h 5918557"/>
                  <a:gd name="connsiteX209" fmla="*/ 4031304 w 8126844"/>
                  <a:gd name="connsiteY209" fmla="*/ 2960204 h 5918557"/>
                  <a:gd name="connsiteX210" fmla="*/ 4031304 w 8126844"/>
                  <a:gd name="connsiteY210" fmla="*/ 2785392 h 5918557"/>
                  <a:gd name="connsiteX211" fmla="*/ 4448163 w 8126844"/>
                  <a:gd name="connsiteY211" fmla="*/ 2664369 h 5918557"/>
                  <a:gd name="connsiteX212" fmla="*/ 4703657 w 8126844"/>
                  <a:gd name="connsiteY212" fmla="*/ 2556792 h 5918557"/>
                  <a:gd name="connsiteX213" fmla="*/ 4719129 w 8126844"/>
                  <a:gd name="connsiteY213" fmla="*/ 2340128 h 5918557"/>
                  <a:gd name="connsiteX214" fmla="*/ 4519556 w 8126844"/>
                  <a:gd name="connsiteY214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478668 w 8126844"/>
                  <a:gd name="connsiteY4" fmla="*/ 1588604 h 5918557"/>
                  <a:gd name="connsiteX5" fmla="*/ 6941073 w 8126844"/>
                  <a:gd name="connsiteY5" fmla="*/ 977271 h 5918557"/>
                  <a:gd name="connsiteX6" fmla="*/ 6764360 w 8126844"/>
                  <a:gd name="connsiteY6" fmla="*/ 399086 h 5918557"/>
                  <a:gd name="connsiteX7" fmla="*/ 6656943 w 8126844"/>
                  <a:gd name="connsiteY7" fmla="*/ 525696 h 5918557"/>
                  <a:gd name="connsiteX8" fmla="*/ 6759584 w 8126844"/>
                  <a:gd name="connsiteY8" fmla="*/ 0 h 5918557"/>
                  <a:gd name="connsiteX9" fmla="*/ 6766984 w 8126844"/>
                  <a:gd name="connsiteY9" fmla="*/ 176893 h 5918557"/>
                  <a:gd name="connsiteX10" fmla="*/ 7177916 w 8126844"/>
                  <a:gd name="connsiteY10" fmla="*/ 741439 h 5918557"/>
                  <a:gd name="connsiteX11" fmla="*/ 7352727 w 8126844"/>
                  <a:gd name="connsiteY11" fmla="*/ 620416 h 5918557"/>
                  <a:gd name="connsiteX12" fmla="*/ 7460304 w 8126844"/>
                  <a:gd name="connsiteY12" fmla="*/ 929698 h 5918557"/>
                  <a:gd name="connsiteX13" fmla="*/ 7137574 w 8126844"/>
                  <a:gd name="connsiteY13" fmla="*/ 1360004 h 5918557"/>
                  <a:gd name="connsiteX14" fmla="*/ 7056892 w 8126844"/>
                  <a:gd name="connsiteY14" fmla="*/ 1534816 h 5918557"/>
                  <a:gd name="connsiteX15" fmla="*/ 7177916 w 8126844"/>
                  <a:gd name="connsiteY15" fmla="*/ 1642392 h 5918557"/>
                  <a:gd name="connsiteX16" fmla="*/ 7406516 w 8126844"/>
                  <a:gd name="connsiteY16" fmla="*/ 1413792 h 5918557"/>
                  <a:gd name="connsiteX17" fmla="*/ 7540986 w 8126844"/>
                  <a:gd name="connsiteY17" fmla="*/ 1413792 h 5918557"/>
                  <a:gd name="connsiteX18" fmla="*/ 7554433 w 8126844"/>
                  <a:gd name="connsiteY18" fmla="*/ 1642392 h 5918557"/>
                  <a:gd name="connsiteX19" fmla="*/ 6976210 w 8126844"/>
                  <a:gd name="connsiteY19" fmla="*/ 2234063 h 5918557"/>
                  <a:gd name="connsiteX20" fmla="*/ 6276963 w 8126844"/>
                  <a:gd name="connsiteY20" fmla="*/ 2785392 h 5918557"/>
                  <a:gd name="connsiteX21" fmla="*/ 5860104 w 8126844"/>
                  <a:gd name="connsiteY21" fmla="*/ 2987098 h 5918557"/>
                  <a:gd name="connsiteX22" fmla="*/ 5658398 w 8126844"/>
                  <a:gd name="connsiteY22" fmla="*/ 3054333 h 5918557"/>
                  <a:gd name="connsiteX23" fmla="*/ 5550821 w 8126844"/>
                  <a:gd name="connsiteY23" fmla="*/ 2973651 h 5918557"/>
                  <a:gd name="connsiteX24" fmla="*/ 5644951 w 8126844"/>
                  <a:gd name="connsiteY24" fmla="*/ 2771945 h 5918557"/>
                  <a:gd name="connsiteX25" fmla="*/ 5913892 w 8126844"/>
                  <a:gd name="connsiteY25" fmla="*/ 2718157 h 5918557"/>
                  <a:gd name="connsiteX26" fmla="*/ 5752527 w 8126844"/>
                  <a:gd name="connsiteY26" fmla="*/ 2408874 h 5918557"/>
                  <a:gd name="connsiteX27" fmla="*/ 5362563 w 8126844"/>
                  <a:gd name="connsiteY27" fmla="*/ 2556792 h 5918557"/>
                  <a:gd name="connsiteX28" fmla="*/ 4663316 w 8126844"/>
                  <a:gd name="connsiteY28" fmla="*/ 2839180 h 5918557"/>
                  <a:gd name="connsiteX29" fmla="*/ 4649868 w 8126844"/>
                  <a:gd name="connsiteY29" fmla="*/ 3013992 h 5918557"/>
                  <a:gd name="connsiteX30" fmla="*/ 4703657 w 8126844"/>
                  <a:gd name="connsiteY30" fmla="*/ 3121569 h 5918557"/>
                  <a:gd name="connsiteX31" fmla="*/ 5066727 w 8126844"/>
                  <a:gd name="connsiteY31" fmla="*/ 2987098 h 5918557"/>
                  <a:gd name="connsiteX32" fmla="*/ 5322221 w 8126844"/>
                  <a:gd name="connsiteY32" fmla="*/ 2933310 h 5918557"/>
                  <a:gd name="connsiteX33" fmla="*/ 5349116 w 8126844"/>
                  <a:gd name="connsiteY33" fmla="*/ 3067780 h 5918557"/>
                  <a:gd name="connsiteX34" fmla="*/ 4784339 w 8126844"/>
                  <a:gd name="connsiteY34" fmla="*/ 3282933 h 5918557"/>
                  <a:gd name="connsiteX35" fmla="*/ 4098539 w 8126844"/>
                  <a:gd name="connsiteY35" fmla="*/ 3417404 h 5918557"/>
                  <a:gd name="connsiteX36" fmla="*/ 2740386 w 8126844"/>
                  <a:gd name="connsiteY36" fmla="*/ 3282933 h 5918557"/>
                  <a:gd name="connsiteX37" fmla="*/ 2202504 w 8126844"/>
                  <a:gd name="connsiteY37" fmla="*/ 3081227 h 5918557"/>
                  <a:gd name="connsiteX38" fmla="*/ 2027692 w 8126844"/>
                  <a:gd name="connsiteY38" fmla="*/ 3027439 h 5918557"/>
                  <a:gd name="connsiteX39" fmla="*/ 1960457 w 8126844"/>
                  <a:gd name="connsiteY39" fmla="*/ 3175357 h 5918557"/>
                  <a:gd name="connsiteX40" fmla="*/ 2390763 w 8126844"/>
                  <a:gd name="connsiteY40" fmla="*/ 3403957 h 5918557"/>
                  <a:gd name="connsiteX41" fmla="*/ 3372398 w 8126844"/>
                  <a:gd name="connsiteY41" fmla="*/ 3646004 h 5918557"/>
                  <a:gd name="connsiteX42" fmla="*/ 4125433 w 8126844"/>
                  <a:gd name="connsiteY42" fmla="*/ 3646004 h 5918557"/>
                  <a:gd name="connsiteX43" fmla="*/ 4757445 w 8126844"/>
                  <a:gd name="connsiteY43" fmla="*/ 3619110 h 5918557"/>
                  <a:gd name="connsiteX44" fmla="*/ 4918810 w 8126844"/>
                  <a:gd name="connsiteY44" fmla="*/ 3659451 h 5918557"/>
                  <a:gd name="connsiteX45" fmla="*/ 4811233 w 8126844"/>
                  <a:gd name="connsiteY45" fmla="*/ 3820816 h 5918557"/>
                  <a:gd name="connsiteX46" fmla="*/ 4286798 w 8126844"/>
                  <a:gd name="connsiteY46" fmla="*/ 3888051 h 5918557"/>
                  <a:gd name="connsiteX47" fmla="*/ 4219563 w 8126844"/>
                  <a:gd name="connsiteY47" fmla="*/ 4022521 h 5918557"/>
                  <a:gd name="connsiteX48" fmla="*/ 4555739 w 8126844"/>
                  <a:gd name="connsiteY48" fmla="*/ 4076310 h 5918557"/>
                  <a:gd name="connsiteX49" fmla="*/ 5241539 w 8126844"/>
                  <a:gd name="connsiteY49" fmla="*/ 3888051 h 5918557"/>
                  <a:gd name="connsiteX50" fmla="*/ 5523927 w 8126844"/>
                  <a:gd name="connsiteY50" fmla="*/ 3753580 h 5918557"/>
                  <a:gd name="connsiteX51" fmla="*/ 5618057 w 8126844"/>
                  <a:gd name="connsiteY51" fmla="*/ 3646004 h 5918557"/>
                  <a:gd name="connsiteX52" fmla="*/ 5402904 w 8126844"/>
                  <a:gd name="connsiteY52" fmla="*/ 3632557 h 5918557"/>
                  <a:gd name="connsiteX53" fmla="*/ 5214645 w 8126844"/>
                  <a:gd name="connsiteY53" fmla="*/ 3524980 h 5918557"/>
                  <a:gd name="connsiteX54" fmla="*/ 5241539 w 8126844"/>
                  <a:gd name="connsiteY54" fmla="*/ 3403957 h 5918557"/>
                  <a:gd name="connsiteX55" fmla="*/ 5537374 w 8126844"/>
                  <a:gd name="connsiteY55" fmla="*/ 3363616 h 5918557"/>
                  <a:gd name="connsiteX56" fmla="*/ 6196280 w 8126844"/>
                  <a:gd name="connsiteY56" fmla="*/ 3108121 h 5918557"/>
                  <a:gd name="connsiteX57" fmla="*/ 6747610 w 8126844"/>
                  <a:gd name="connsiteY57" fmla="*/ 2771945 h 5918557"/>
                  <a:gd name="connsiteX58" fmla="*/ 7218257 w 8126844"/>
                  <a:gd name="connsiteY58" fmla="*/ 2328192 h 5918557"/>
                  <a:gd name="connsiteX59" fmla="*/ 7433410 w 8126844"/>
                  <a:gd name="connsiteY59" fmla="*/ 2153380 h 5918557"/>
                  <a:gd name="connsiteX60" fmla="*/ 7567880 w 8126844"/>
                  <a:gd name="connsiteY60" fmla="*/ 2180274 h 5918557"/>
                  <a:gd name="connsiteX61" fmla="*/ 7514092 w 8126844"/>
                  <a:gd name="connsiteY61" fmla="*/ 2381980 h 5918557"/>
                  <a:gd name="connsiteX62" fmla="*/ 7097233 w 8126844"/>
                  <a:gd name="connsiteY62" fmla="*/ 2812286 h 5918557"/>
                  <a:gd name="connsiteX63" fmla="*/ 6451774 w 8126844"/>
                  <a:gd name="connsiteY63" fmla="*/ 3229145 h 5918557"/>
                  <a:gd name="connsiteX64" fmla="*/ 6088704 w 8126844"/>
                  <a:gd name="connsiteY64" fmla="*/ 3417404 h 5918557"/>
                  <a:gd name="connsiteX65" fmla="*/ 5981127 w 8126844"/>
                  <a:gd name="connsiteY65" fmla="*/ 3551874 h 5918557"/>
                  <a:gd name="connsiteX66" fmla="*/ 6021468 w 8126844"/>
                  <a:gd name="connsiteY66" fmla="*/ 3753580 h 5918557"/>
                  <a:gd name="connsiteX67" fmla="*/ 6115598 w 8126844"/>
                  <a:gd name="connsiteY67" fmla="*/ 3901498 h 5918557"/>
                  <a:gd name="connsiteX68" fmla="*/ 6734163 w 8126844"/>
                  <a:gd name="connsiteY68" fmla="*/ 3726686 h 5918557"/>
                  <a:gd name="connsiteX69" fmla="*/ 7419963 w 8126844"/>
                  <a:gd name="connsiteY69" fmla="*/ 3296380 h 5918557"/>
                  <a:gd name="connsiteX70" fmla="*/ 7850268 w 8126844"/>
                  <a:gd name="connsiteY70" fmla="*/ 2973651 h 5918557"/>
                  <a:gd name="connsiteX71" fmla="*/ 8065421 w 8126844"/>
                  <a:gd name="connsiteY71" fmla="*/ 2866074 h 5918557"/>
                  <a:gd name="connsiteX72" fmla="*/ 8105763 w 8126844"/>
                  <a:gd name="connsiteY72" fmla="*/ 3027439 h 5918557"/>
                  <a:gd name="connsiteX73" fmla="*/ 7769586 w 8126844"/>
                  <a:gd name="connsiteY73" fmla="*/ 3363616 h 5918557"/>
                  <a:gd name="connsiteX74" fmla="*/ 6707268 w 8126844"/>
                  <a:gd name="connsiteY74" fmla="*/ 3941839 h 5918557"/>
                  <a:gd name="connsiteX75" fmla="*/ 6129045 w 8126844"/>
                  <a:gd name="connsiteY75" fmla="*/ 4210780 h 5918557"/>
                  <a:gd name="connsiteX76" fmla="*/ 5833210 w 8126844"/>
                  <a:gd name="connsiteY76" fmla="*/ 4251121 h 5918557"/>
                  <a:gd name="connsiteX77" fmla="*/ 5712186 w 8126844"/>
                  <a:gd name="connsiteY77" fmla="*/ 4291463 h 5918557"/>
                  <a:gd name="connsiteX78" fmla="*/ 5658398 w 8126844"/>
                  <a:gd name="connsiteY78" fmla="*/ 4143545 h 5918557"/>
                  <a:gd name="connsiteX79" fmla="*/ 5779421 w 8126844"/>
                  <a:gd name="connsiteY79" fmla="*/ 4035969 h 5918557"/>
                  <a:gd name="connsiteX80" fmla="*/ 5779421 w 8126844"/>
                  <a:gd name="connsiteY80" fmla="*/ 3941839 h 5918557"/>
                  <a:gd name="connsiteX81" fmla="*/ 5497033 w 8126844"/>
                  <a:gd name="connsiteY81" fmla="*/ 4062863 h 5918557"/>
                  <a:gd name="connsiteX82" fmla="*/ 5039833 w 8126844"/>
                  <a:gd name="connsiteY82" fmla="*/ 4197333 h 5918557"/>
                  <a:gd name="connsiteX83" fmla="*/ 4865021 w 8126844"/>
                  <a:gd name="connsiteY83" fmla="*/ 4278016 h 5918557"/>
                  <a:gd name="connsiteX84" fmla="*/ 4905363 w 8126844"/>
                  <a:gd name="connsiteY84" fmla="*/ 4372145 h 5918557"/>
                  <a:gd name="connsiteX85" fmla="*/ 5160857 w 8126844"/>
                  <a:gd name="connsiteY85" fmla="*/ 4345251 h 5918557"/>
                  <a:gd name="connsiteX86" fmla="*/ 5187751 w 8126844"/>
                  <a:gd name="connsiteY86" fmla="*/ 4479721 h 5918557"/>
                  <a:gd name="connsiteX87" fmla="*/ 4878468 w 8126844"/>
                  <a:gd name="connsiteY87" fmla="*/ 4573851 h 5918557"/>
                  <a:gd name="connsiteX88" fmla="*/ 4891916 w 8126844"/>
                  <a:gd name="connsiteY88" fmla="*/ 4721769 h 5918557"/>
                  <a:gd name="connsiteX89" fmla="*/ 5376010 w 8126844"/>
                  <a:gd name="connsiteY89" fmla="*/ 4614192 h 5918557"/>
                  <a:gd name="connsiteX90" fmla="*/ 5967680 w 8126844"/>
                  <a:gd name="connsiteY90" fmla="*/ 4466274 h 5918557"/>
                  <a:gd name="connsiteX91" fmla="*/ 6344198 w 8126844"/>
                  <a:gd name="connsiteY91" fmla="*/ 4264569 h 5918557"/>
                  <a:gd name="connsiteX92" fmla="*/ 6478668 w 8126844"/>
                  <a:gd name="connsiteY92" fmla="*/ 4264569 h 5918557"/>
                  <a:gd name="connsiteX93" fmla="*/ 6478668 w 8126844"/>
                  <a:gd name="connsiteY93" fmla="*/ 4452827 h 5918557"/>
                  <a:gd name="connsiteX94" fmla="*/ 5900445 w 8126844"/>
                  <a:gd name="connsiteY94" fmla="*/ 4641086 h 5918557"/>
                  <a:gd name="connsiteX95" fmla="*/ 5053280 w 8126844"/>
                  <a:gd name="connsiteY95" fmla="*/ 4883133 h 5918557"/>
                  <a:gd name="connsiteX96" fmla="*/ 4703657 w 8126844"/>
                  <a:gd name="connsiteY96" fmla="*/ 4977263 h 5918557"/>
                  <a:gd name="connsiteX97" fmla="*/ 4313692 w 8126844"/>
                  <a:gd name="connsiteY97" fmla="*/ 5044498 h 5918557"/>
                  <a:gd name="connsiteX98" fmla="*/ 4004410 w 8126844"/>
                  <a:gd name="connsiteY98" fmla="*/ 5084839 h 5918557"/>
                  <a:gd name="connsiteX99" fmla="*/ 3869939 w 8126844"/>
                  <a:gd name="connsiteY99" fmla="*/ 4963816 h 5918557"/>
                  <a:gd name="connsiteX100" fmla="*/ 3950621 w 8126844"/>
                  <a:gd name="connsiteY100" fmla="*/ 4856239 h 5918557"/>
                  <a:gd name="connsiteX101" fmla="*/ 4367480 w 8126844"/>
                  <a:gd name="connsiteY101" fmla="*/ 4775557 h 5918557"/>
                  <a:gd name="connsiteX102" fmla="*/ 4542292 w 8126844"/>
                  <a:gd name="connsiteY102" fmla="*/ 4708321 h 5918557"/>
                  <a:gd name="connsiteX103" fmla="*/ 4542292 w 8126844"/>
                  <a:gd name="connsiteY103" fmla="*/ 4573851 h 5918557"/>
                  <a:gd name="connsiteX104" fmla="*/ 4206116 w 8126844"/>
                  <a:gd name="connsiteY104" fmla="*/ 4573851 h 5918557"/>
                  <a:gd name="connsiteX105" fmla="*/ 3520316 w 8126844"/>
                  <a:gd name="connsiteY105" fmla="*/ 4654533 h 5918557"/>
                  <a:gd name="connsiteX106" fmla="*/ 3157245 w 8126844"/>
                  <a:gd name="connsiteY106" fmla="*/ 4681427 h 5918557"/>
                  <a:gd name="connsiteX107" fmla="*/ 3076563 w 8126844"/>
                  <a:gd name="connsiteY107" fmla="*/ 4802451 h 5918557"/>
                  <a:gd name="connsiteX108" fmla="*/ 3224480 w 8126844"/>
                  <a:gd name="connsiteY108" fmla="*/ 4869686 h 5918557"/>
                  <a:gd name="connsiteX109" fmla="*/ 3453080 w 8126844"/>
                  <a:gd name="connsiteY109" fmla="*/ 4896580 h 5918557"/>
                  <a:gd name="connsiteX110" fmla="*/ 3412739 w 8126844"/>
                  <a:gd name="connsiteY110" fmla="*/ 5004157 h 5918557"/>
                  <a:gd name="connsiteX111" fmla="*/ 2968986 w 8126844"/>
                  <a:gd name="connsiteY111" fmla="*/ 5057945 h 5918557"/>
                  <a:gd name="connsiteX112" fmla="*/ 2767280 w 8126844"/>
                  <a:gd name="connsiteY112" fmla="*/ 5071392 h 5918557"/>
                  <a:gd name="connsiteX113" fmla="*/ 2673151 w 8126844"/>
                  <a:gd name="connsiteY113" fmla="*/ 5273098 h 5918557"/>
                  <a:gd name="connsiteX114" fmla="*/ 2767280 w 8126844"/>
                  <a:gd name="connsiteY114" fmla="*/ 5636169 h 5918557"/>
                  <a:gd name="connsiteX115" fmla="*/ 2700045 w 8126844"/>
                  <a:gd name="connsiteY115" fmla="*/ 5837874 h 5918557"/>
                  <a:gd name="connsiteX116" fmla="*/ 2498339 w 8126844"/>
                  <a:gd name="connsiteY116" fmla="*/ 5918557 h 5918557"/>
                  <a:gd name="connsiteX117" fmla="*/ 2256292 w 8126844"/>
                  <a:gd name="connsiteY117" fmla="*/ 5837874 h 5918557"/>
                  <a:gd name="connsiteX118" fmla="*/ 2175610 w 8126844"/>
                  <a:gd name="connsiteY118" fmla="*/ 5582380 h 5918557"/>
                  <a:gd name="connsiteX119" fmla="*/ 2269739 w 8126844"/>
                  <a:gd name="connsiteY119" fmla="*/ 5353780 h 5918557"/>
                  <a:gd name="connsiteX120" fmla="*/ 2404210 w 8126844"/>
                  <a:gd name="connsiteY120" fmla="*/ 5192416 h 5918557"/>
                  <a:gd name="connsiteX121" fmla="*/ 2390763 w 8126844"/>
                  <a:gd name="connsiteY121" fmla="*/ 5044498 h 5918557"/>
                  <a:gd name="connsiteX122" fmla="*/ 2014245 w 8126844"/>
                  <a:gd name="connsiteY122" fmla="*/ 4910027 h 5918557"/>
                  <a:gd name="connsiteX123" fmla="*/ 2068033 w 8126844"/>
                  <a:gd name="connsiteY123" fmla="*/ 4802451 h 5918557"/>
                  <a:gd name="connsiteX124" fmla="*/ 2390763 w 8126844"/>
                  <a:gd name="connsiteY124" fmla="*/ 4802451 h 5918557"/>
                  <a:gd name="connsiteX125" fmla="*/ 2807621 w 8126844"/>
                  <a:gd name="connsiteY125" fmla="*/ 4802451 h 5918557"/>
                  <a:gd name="connsiteX126" fmla="*/ 2834516 w 8126844"/>
                  <a:gd name="connsiteY126" fmla="*/ 4667980 h 5918557"/>
                  <a:gd name="connsiteX127" fmla="*/ 2686598 w 8126844"/>
                  <a:gd name="connsiteY127" fmla="*/ 4614192 h 5918557"/>
                  <a:gd name="connsiteX128" fmla="*/ 2780727 w 8126844"/>
                  <a:gd name="connsiteY128" fmla="*/ 4466274 h 5918557"/>
                  <a:gd name="connsiteX129" fmla="*/ 3211033 w 8126844"/>
                  <a:gd name="connsiteY129" fmla="*/ 4506616 h 5918557"/>
                  <a:gd name="connsiteX130" fmla="*/ 3775810 w 8126844"/>
                  <a:gd name="connsiteY130" fmla="*/ 4479721 h 5918557"/>
                  <a:gd name="connsiteX131" fmla="*/ 4380927 w 8126844"/>
                  <a:gd name="connsiteY131" fmla="*/ 4385592 h 5918557"/>
                  <a:gd name="connsiteX132" fmla="*/ 4622974 w 8126844"/>
                  <a:gd name="connsiteY132" fmla="*/ 4331804 h 5918557"/>
                  <a:gd name="connsiteX133" fmla="*/ 4555739 w 8126844"/>
                  <a:gd name="connsiteY133" fmla="*/ 4237674 h 5918557"/>
                  <a:gd name="connsiteX134" fmla="*/ 4031304 w 8126844"/>
                  <a:gd name="connsiteY134" fmla="*/ 4278016 h 5918557"/>
                  <a:gd name="connsiteX135" fmla="*/ 3600998 w 8126844"/>
                  <a:gd name="connsiteY135" fmla="*/ 4291463 h 5918557"/>
                  <a:gd name="connsiteX136" fmla="*/ 3278268 w 8126844"/>
                  <a:gd name="connsiteY136" fmla="*/ 4251121 h 5918557"/>
                  <a:gd name="connsiteX137" fmla="*/ 3237927 w 8126844"/>
                  <a:gd name="connsiteY137" fmla="*/ 4183886 h 5918557"/>
                  <a:gd name="connsiteX138" fmla="*/ 3291716 w 8126844"/>
                  <a:gd name="connsiteY138" fmla="*/ 4049416 h 5918557"/>
                  <a:gd name="connsiteX139" fmla="*/ 3587551 w 8126844"/>
                  <a:gd name="connsiteY139" fmla="*/ 4076310 h 5918557"/>
                  <a:gd name="connsiteX140" fmla="*/ 3883386 w 8126844"/>
                  <a:gd name="connsiteY140" fmla="*/ 4076310 h 5918557"/>
                  <a:gd name="connsiteX141" fmla="*/ 3964068 w 8126844"/>
                  <a:gd name="connsiteY141" fmla="*/ 4009074 h 5918557"/>
                  <a:gd name="connsiteX142" fmla="*/ 3883386 w 8126844"/>
                  <a:gd name="connsiteY142" fmla="*/ 3888051 h 5918557"/>
                  <a:gd name="connsiteX143" fmla="*/ 3412739 w 8126844"/>
                  <a:gd name="connsiteY143" fmla="*/ 3861157 h 5918557"/>
                  <a:gd name="connsiteX144" fmla="*/ 3049668 w 8126844"/>
                  <a:gd name="connsiteY144" fmla="*/ 3807369 h 5918557"/>
                  <a:gd name="connsiteX145" fmla="*/ 2740386 w 8126844"/>
                  <a:gd name="connsiteY145" fmla="*/ 3740133 h 5918557"/>
                  <a:gd name="connsiteX146" fmla="*/ 2457998 w 8126844"/>
                  <a:gd name="connsiteY146" fmla="*/ 3659451 h 5918557"/>
                  <a:gd name="connsiteX147" fmla="*/ 2242845 w 8126844"/>
                  <a:gd name="connsiteY147" fmla="*/ 3605663 h 5918557"/>
                  <a:gd name="connsiteX148" fmla="*/ 2162163 w 8126844"/>
                  <a:gd name="connsiteY148" fmla="*/ 3767027 h 5918557"/>
                  <a:gd name="connsiteX149" fmla="*/ 2336974 w 8126844"/>
                  <a:gd name="connsiteY149" fmla="*/ 3941839 h 5918557"/>
                  <a:gd name="connsiteX150" fmla="*/ 2713492 w 8126844"/>
                  <a:gd name="connsiteY150" fmla="*/ 3995627 h 5918557"/>
                  <a:gd name="connsiteX151" fmla="*/ 2874857 w 8126844"/>
                  <a:gd name="connsiteY151" fmla="*/ 4049416 h 5918557"/>
                  <a:gd name="connsiteX152" fmla="*/ 2874857 w 8126844"/>
                  <a:gd name="connsiteY152" fmla="*/ 4197333 h 5918557"/>
                  <a:gd name="connsiteX153" fmla="*/ 2605916 w 8126844"/>
                  <a:gd name="connsiteY153" fmla="*/ 4170439 h 5918557"/>
                  <a:gd name="connsiteX154" fmla="*/ 2000798 w 8126844"/>
                  <a:gd name="connsiteY154" fmla="*/ 4049416 h 5918557"/>
                  <a:gd name="connsiteX155" fmla="*/ 1583939 w 8126844"/>
                  <a:gd name="connsiteY155" fmla="*/ 3901498 h 5918557"/>
                  <a:gd name="connsiteX156" fmla="*/ 1409127 w 8126844"/>
                  <a:gd name="connsiteY156" fmla="*/ 3914945 h 5918557"/>
                  <a:gd name="connsiteX157" fmla="*/ 1368786 w 8126844"/>
                  <a:gd name="connsiteY157" fmla="*/ 4089757 h 5918557"/>
                  <a:gd name="connsiteX158" fmla="*/ 1799092 w 8126844"/>
                  <a:gd name="connsiteY158" fmla="*/ 4224227 h 5918557"/>
                  <a:gd name="connsiteX159" fmla="*/ 2256292 w 8126844"/>
                  <a:gd name="connsiteY159" fmla="*/ 4385592 h 5918557"/>
                  <a:gd name="connsiteX160" fmla="*/ 2390763 w 8126844"/>
                  <a:gd name="connsiteY160" fmla="*/ 4493169 h 5918557"/>
                  <a:gd name="connsiteX161" fmla="*/ 2094927 w 8126844"/>
                  <a:gd name="connsiteY161" fmla="*/ 4560404 h 5918557"/>
                  <a:gd name="connsiteX162" fmla="*/ 1557045 w 8126844"/>
                  <a:gd name="connsiteY162" fmla="*/ 4385592 h 5918557"/>
                  <a:gd name="connsiteX163" fmla="*/ 965374 w 8126844"/>
                  <a:gd name="connsiteY163" fmla="*/ 4156992 h 5918557"/>
                  <a:gd name="connsiteX164" fmla="*/ 481280 w 8126844"/>
                  <a:gd name="connsiteY164" fmla="*/ 3941839 h 5918557"/>
                  <a:gd name="connsiteX165" fmla="*/ 198892 w 8126844"/>
                  <a:gd name="connsiteY165" fmla="*/ 3834263 h 5918557"/>
                  <a:gd name="connsiteX166" fmla="*/ 131657 w 8126844"/>
                  <a:gd name="connsiteY166" fmla="*/ 3740133 h 5918557"/>
                  <a:gd name="connsiteX167" fmla="*/ 279574 w 8126844"/>
                  <a:gd name="connsiteY167" fmla="*/ 3646004 h 5918557"/>
                  <a:gd name="connsiteX168" fmla="*/ 642645 w 8126844"/>
                  <a:gd name="connsiteY168" fmla="*/ 3820816 h 5918557"/>
                  <a:gd name="connsiteX169" fmla="*/ 1113292 w 8126844"/>
                  <a:gd name="connsiteY169" fmla="*/ 3968733 h 5918557"/>
                  <a:gd name="connsiteX170" fmla="*/ 1153633 w 8126844"/>
                  <a:gd name="connsiteY170" fmla="*/ 3793921 h 5918557"/>
                  <a:gd name="connsiteX171" fmla="*/ 1032610 w 8126844"/>
                  <a:gd name="connsiteY171" fmla="*/ 3632557 h 5918557"/>
                  <a:gd name="connsiteX172" fmla="*/ 535068 w 8126844"/>
                  <a:gd name="connsiteY172" fmla="*/ 3484639 h 5918557"/>
                  <a:gd name="connsiteX173" fmla="*/ 198892 w 8126844"/>
                  <a:gd name="connsiteY173" fmla="*/ 3242592 h 5918557"/>
                  <a:gd name="connsiteX174" fmla="*/ 10633 w 8126844"/>
                  <a:gd name="connsiteY174" fmla="*/ 3081227 h 5918557"/>
                  <a:gd name="connsiteX175" fmla="*/ 50974 w 8126844"/>
                  <a:gd name="connsiteY175" fmla="*/ 2946757 h 5918557"/>
                  <a:gd name="connsiteX176" fmla="*/ 279574 w 8126844"/>
                  <a:gd name="connsiteY176" fmla="*/ 3027439 h 5918557"/>
                  <a:gd name="connsiteX177" fmla="*/ 1019163 w 8126844"/>
                  <a:gd name="connsiteY177" fmla="*/ 3430851 h 5918557"/>
                  <a:gd name="connsiteX178" fmla="*/ 1462916 w 8126844"/>
                  <a:gd name="connsiteY178" fmla="*/ 3672898 h 5918557"/>
                  <a:gd name="connsiteX179" fmla="*/ 1799092 w 8126844"/>
                  <a:gd name="connsiteY179" fmla="*/ 3767027 h 5918557"/>
                  <a:gd name="connsiteX180" fmla="*/ 1973904 w 8126844"/>
                  <a:gd name="connsiteY180" fmla="*/ 3699792 h 5918557"/>
                  <a:gd name="connsiteX181" fmla="*/ 1960457 w 8126844"/>
                  <a:gd name="connsiteY181" fmla="*/ 3457745 h 5918557"/>
                  <a:gd name="connsiteX182" fmla="*/ 1624280 w 8126844"/>
                  <a:gd name="connsiteY182" fmla="*/ 3350169 h 5918557"/>
                  <a:gd name="connsiteX183" fmla="*/ 1288104 w 8126844"/>
                  <a:gd name="connsiteY183" fmla="*/ 3202251 h 5918557"/>
                  <a:gd name="connsiteX184" fmla="*/ 1261210 w 8126844"/>
                  <a:gd name="connsiteY184" fmla="*/ 3067780 h 5918557"/>
                  <a:gd name="connsiteX185" fmla="*/ 1462916 w 8126844"/>
                  <a:gd name="connsiteY185" fmla="*/ 3067780 h 5918557"/>
                  <a:gd name="connsiteX186" fmla="*/ 1691516 w 8126844"/>
                  <a:gd name="connsiteY186" fmla="*/ 3148463 h 5918557"/>
                  <a:gd name="connsiteX187" fmla="*/ 1758751 w 8126844"/>
                  <a:gd name="connsiteY187" fmla="*/ 2933310 h 5918557"/>
                  <a:gd name="connsiteX188" fmla="*/ 1597386 w 8126844"/>
                  <a:gd name="connsiteY188" fmla="*/ 2758498 h 5918557"/>
                  <a:gd name="connsiteX189" fmla="*/ 1153633 w 8126844"/>
                  <a:gd name="connsiteY189" fmla="*/ 2570239 h 5918557"/>
                  <a:gd name="connsiteX190" fmla="*/ 871245 w 8126844"/>
                  <a:gd name="connsiteY190" fmla="*/ 2381980 h 5918557"/>
                  <a:gd name="connsiteX191" fmla="*/ 750221 w 8126844"/>
                  <a:gd name="connsiteY191" fmla="*/ 2247510 h 5918557"/>
                  <a:gd name="connsiteX192" fmla="*/ 844351 w 8126844"/>
                  <a:gd name="connsiteY192" fmla="*/ 2126486 h 5918557"/>
                  <a:gd name="connsiteX193" fmla="*/ 1328445 w 8126844"/>
                  <a:gd name="connsiteY193" fmla="*/ 2341639 h 5918557"/>
                  <a:gd name="connsiteX194" fmla="*/ 1606671 w 8126844"/>
                  <a:gd name="connsiteY194" fmla="*/ 2488058 h 5918557"/>
                  <a:gd name="connsiteX195" fmla="*/ 1720260 w 8126844"/>
                  <a:gd name="connsiteY195" fmla="*/ 2209219 h 5918557"/>
                  <a:gd name="connsiteX196" fmla="*/ 1772079 w 8126844"/>
                  <a:gd name="connsiteY196" fmla="*/ 2025794 h 5918557"/>
                  <a:gd name="connsiteX197" fmla="*/ 1693720 w 8126844"/>
                  <a:gd name="connsiteY197" fmla="*/ 1853765 h 5918557"/>
                  <a:gd name="connsiteX198" fmla="*/ 2176456 w 8126844"/>
                  <a:gd name="connsiteY198" fmla="*/ 2166613 h 5918557"/>
                  <a:gd name="connsiteX199" fmla="*/ 1984049 w 8126844"/>
                  <a:gd name="connsiteY199" fmla="*/ 2144205 h 5918557"/>
                  <a:gd name="connsiteX200" fmla="*/ 1894130 w 8126844"/>
                  <a:gd name="connsiteY200" fmla="*/ 2281923 h 5918557"/>
                  <a:gd name="connsiteX201" fmla="*/ 1879774 w 8126844"/>
                  <a:gd name="connsiteY201" fmla="*/ 2624027 h 5918557"/>
                  <a:gd name="connsiteX202" fmla="*/ 2390763 w 8126844"/>
                  <a:gd name="connsiteY202" fmla="*/ 2852627 h 5918557"/>
                  <a:gd name="connsiteX203" fmla="*/ 3157245 w 8126844"/>
                  <a:gd name="connsiteY203" fmla="*/ 3067780 h 5918557"/>
                  <a:gd name="connsiteX204" fmla="*/ 3708574 w 8126844"/>
                  <a:gd name="connsiteY204" fmla="*/ 3202251 h 5918557"/>
                  <a:gd name="connsiteX205" fmla="*/ 4165774 w 8126844"/>
                  <a:gd name="connsiteY205" fmla="*/ 3175357 h 5918557"/>
                  <a:gd name="connsiteX206" fmla="*/ 4394374 w 8126844"/>
                  <a:gd name="connsiteY206" fmla="*/ 3148463 h 5918557"/>
                  <a:gd name="connsiteX207" fmla="*/ 4407821 w 8126844"/>
                  <a:gd name="connsiteY207" fmla="*/ 2960204 h 5918557"/>
                  <a:gd name="connsiteX208" fmla="*/ 4192668 w 8126844"/>
                  <a:gd name="connsiteY208" fmla="*/ 2919863 h 5918557"/>
                  <a:gd name="connsiteX209" fmla="*/ 4031304 w 8126844"/>
                  <a:gd name="connsiteY209" fmla="*/ 2960204 h 5918557"/>
                  <a:gd name="connsiteX210" fmla="*/ 4031304 w 8126844"/>
                  <a:gd name="connsiteY210" fmla="*/ 2785392 h 5918557"/>
                  <a:gd name="connsiteX211" fmla="*/ 4448163 w 8126844"/>
                  <a:gd name="connsiteY211" fmla="*/ 2664369 h 5918557"/>
                  <a:gd name="connsiteX212" fmla="*/ 4703657 w 8126844"/>
                  <a:gd name="connsiteY212" fmla="*/ 2556792 h 5918557"/>
                  <a:gd name="connsiteX213" fmla="*/ 4719129 w 8126844"/>
                  <a:gd name="connsiteY213" fmla="*/ 2340128 h 5918557"/>
                  <a:gd name="connsiteX214" fmla="*/ 4519556 w 8126844"/>
                  <a:gd name="connsiteY214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478668 w 8126844"/>
                  <a:gd name="connsiteY4" fmla="*/ 1588604 h 5918557"/>
                  <a:gd name="connsiteX5" fmla="*/ 6941073 w 8126844"/>
                  <a:gd name="connsiteY5" fmla="*/ 977271 h 5918557"/>
                  <a:gd name="connsiteX6" fmla="*/ 6764360 w 8126844"/>
                  <a:gd name="connsiteY6" fmla="*/ 399086 h 5918557"/>
                  <a:gd name="connsiteX7" fmla="*/ 6656943 w 8126844"/>
                  <a:gd name="connsiteY7" fmla="*/ 525696 h 5918557"/>
                  <a:gd name="connsiteX8" fmla="*/ 6759584 w 8126844"/>
                  <a:gd name="connsiteY8" fmla="*/ 0 h 5918557"/>
                  <a:gd name="connsiteX9" fmla="*/ 6766984 w 8126844"/>
                  <a:gd name="connsiteY9" fmla="*/ 176893 h 5918557"/>
                  <a:gd name="connsiteX10" fmla="*/ 7177916 w 8126844"/>
                  <a:gd name="connsiteY10" fmla="*/ 741439 h 5918557"/>
                  <a:gd name="connsiteX11" fmla="*/ 7352727 w 8126844"/>
                  <a:gd name="connsiteY11" fmla="*/ 620416 h 5918557"/>
                  <a:gd name="connsiteX12" fmla="*/ 7460304 w 8126844"/>
                  <a:gd name="connsiteY12" fmla="*/ 929698 h 5918557"/>
                  <a:gd name="connsiteX13" fmla="*/ 7137574 w 8126844"/>
                  <a:gd name="connsiteY13" fmla="*/ 1360004 h 5918557"/>
                  <a:gd name="connsiteX14" fmla="*/ 7056892 w 8126844"/>
                  <a:gd name="connsiteY14" fmla="*/ 1534816 h 5918557"/>
                  <a:gd name="connsiteX15" fmla="*/ 7177916 w 8126844"/>
                  <a:gd name="connsiteY15" fmla="*/ 1642392 h 5918557"/>
                  <a:gd name="connsiteX16" fmla="*/ 7406516 w 8126844"/>
                  <a:gd name="connsiteY16" fmla="*/ 1413792 h 5918557"/>
                  <a:gd name="connsiteX17" fmla="*/ 7540986 w 8126844"/>
                  <a:gd name="connsiteY17" fmla="*/ 1413792 h 5918557"/>
                  <a:gd name="connsiteX18" fmla="*/ 7554433 w 8126844"/>
                  <a:gd name="connsiteY18" fmla="*/ 1642392 h 5918557"/>
                  <a:gd name="connsiteX19" fmla="*/ 6976210 w 8126844"/>
                  <a:gd name="connsiteY19" fmla="*/ 2234063 h 5918557"/>
                  <a:gd name="connsiteX20" fmla="*/ 6276963 w 8126844"/>
                  <a:gd name="connsiteY20" fmla="*/ 2785392 h 5918557"/>
                  <a:gd name="connsiteX21" fmla="*/ 5860104 w 8126844"/>
                  <a:gd name="connsiteY21" fmla="*/ 2987098 h 5918557"/>
                  <a:gd name="connsiteX22" fmla="*/ 5658398 w 8126844"/>
                  <a:gd name="connsiteY22" fmla="*/ 3054333 h 5918557"/>
                  <a:gd name="connsiteX23" fmla="*/ 5550821 w 8126844"/>
                  <a:gd name="connsiteY23" fmla="*/ 2973651 h 5918557"/>
                  <a:gd name="connsiteX24" fmla="*/ 5644951 w 8126844"/>
                  <a:gd name="connsiteY24" fmla="*/ 2771945 h 5918557"/>
                  <a:gd name="connsiteX25" fmla="*/ 5913892 w 8126844"/>
                  <a:gd name="connsiteY25" fmla="*/ 2718157 h 5918557"/>
                  <a:gd name="connsiteX26" fmla="*/ 5752527 w 8126844"/>
                  <a:gd name="connsiteY26" fmla="*/ 2408874 h 5918557"/>
                  <a:gd name="connsiteX27" fmla="*/ 5362563 w 8126844"/>
                  <a:gd name="connsiteY27" fmla="*/ 2556792 h 5918557"/>
                  <a:gd name="connsiteX28" fmla="*/ 4663316 w 8126844"/>
                  <a:gd name="connsiteY28" fmla="*/ 2839180 h 5918557"/>
                  <a:gd name="connsiteX29" fmla="*/ 4649868 w 8126844"/>
                  <a:gd name="connsiteY29" fmla="*/ 3013992 h 5918557"/>
                  <a:gd name="connsiteX30" fmla="*/ 4703657 w 8126844"/>
                  <a:gd name="connsiteY30" fmla="*/ 3121569 h 5918557"/>
                  <a:gd name="connsiteX31" fmla="*/ 5066727 w 8126844"/>
                  <a:gd name="connsiteY31" fmla="*/ 2987098 h 5918557"/>
                  <a:gd name="connsiteX32" fmla="*/ 5322221 w 8126844"/>
                  <a:gd name="connsiteY32" fmla="*/ 2933310 h 5918557"/>
                  <a:gd name="connsiteX33" fmla="*/ 5349116 w 8126844"/>
                  <a:gd name="connsiteY33" fmla="*/ 3067780 h 5918557"/>
                  <a:gd name="connsiteX34" fmla="*/ 4784339 w 8126844"/>
                  <a:gd name="connsiteY34" fmla="*/ 3282933 h 5918557"/>
                  <a:gd name="connsiteX35" fmla="*/ 4098539 w 8126844"/>
                  <a:gd name="connsiteY35" fmla="*/ 3417404 h 5918557"/>
                  <a:gd name="connsiteX36" fmla="*/ 2740386 w 8126844"/>
                  <a:gd name="connsiteY36" fmla="*/ 3282933 h 5918557"/>
                  <a:gd name="connsiteX37" fmla="*/ 2202504 w 8126844"/>
                  <a:gd name="connsiteY37" fmla="*/ 3081227 h 5918557"/>
                  <a:gd name="connsiteX38" fmla="*/ 2027692 w 8126844"/>
                  <a:gd name="connsiteY38" fmla="*/ 3027439 h 5918557"/>
                  <a:gd name="connsiteX39" fmla="*/ 1960457 w 8126844"/>
                  <a:gd name="connsiteY39" fmla="*/ 3175357 h 5918557"/>
                  <a:gd name="connsiteX40" fmla="*/ 2390763 w 8126844"/>
                  <a:gd name="connsiteY40" fmla="*/ 3403957 h 5918557"/>
                  <a:gd name="connsiteX41" fmla="*/ 3372398 w 8126844"/>
                  <a:gd name="connsiteY41" fmla="*/ 3646004 h 5918557"/>
                  <a:gd name="connsiteX42" fmla="*/ 4125433 w 8126844"/>
                  <a:gd name="connsiteY42" fmla="*/ 3646004 h 5918557"/>
                  <a:gd name="connsiteX43" fmla="*/ 4757445 w 8126844"/>
                  <a:gd name="connsiteY43" fmla="*/ 3619110 h 5918557"/>
                  <a:gd name="connsiteX44" fmla="*/ 4918810 w 8126844"/>
                  <a:gd name="connsiteY44" fmla="*/ 3659451 h 5918557"/>
                  <a:gd name="connsiteX45" fmla="*/ 4811233 w 8126844"/>
                  <a:gd name="connsiteY45" fmla="*/ 3820816 h 5918557"/>
                  <a:gd name="connsiteX46" fmla="*/ 4286798 w 8126844"/>
                  <a:gd name="connsiteY46" fmla="*/ 3888051 h 5918557"/>
                  <a:gd name="connsiteX47" fmla="*/ 4219563 w 8126844"/>
                  <a:gd name="connsiteY47" fmla="*/ 4022521 h 5918557"/>
                  <a:gd name="connsiteX48" fmla="*/ 4555739 w 8126844"/>
                  <a:gd name="connsiteY48" fmla="*/ 4076310 h 5918557"/>
                  <a:gd name="connsiteX49" fmla="*/ 5241539 w 8126844"/>
                  <a:gd name="connsiteY49" fmla="*/ 3888051 h 5918557"/>
                  <a:gd name="connsiteX50" fmla="*/ 5523927 w 8126844"/>
                  <a:gd name="connsiteY50" fmla="*/ 3753580 h 5918557"/>
                  <a:gd name="connsiteX51" fmla="*/ 5618057 w 8126844"/>
                  <a:gd name="connsiteY51" fmla="*/ 3646004 h 5918557"/>
                  <a:gd name="connsiteX52" fmla="*/ 5402904 w 8126844"/>
                  <a:gd name="connsiteY52" fmla="*/ 3632557 h 5918557"/>
                  <a:gd name="connsiteX53" fmla="*/ 5214645 w 8126844"/>
                  <a:gd name="connsiteY53" fmla="*/ 3524980 h 5918557"/>
                  <a:gd name="connsiteX54" fmla="*/ 5241539 w 8126844"/>
                  <a:gd name="connsiteY54" fmla="*/ 3403957 h 5918557"/>
                  <a:gd name="connsiteX55" fmla="*/ 5537374 w 8126844"/>
                  <a:gd name="connsiteY55" fmla="*/ 3363616 h 5918557"/>
                  <a:gd name="connsiteX56" fmla="*/ 6196280 w 8126844"/>
                  <a:gd name="connsiteY56" fmla="*/ 3108121 h 5918557"/>
                  <a:gd name="connsiteX57" fmla="*/ 6747610 w 8126844"/>
                  <a:gd name="connsiteY57" fmla="*/ 2771945 h 5918557"/>
                  <a:gd name="connsiteX58" fmla="*/ 7218257 w 8126844"/>
                  <a:gd name="connsiteY58" fmla="*/ 2328192 h 5918557"/>
                  <a:gd name="connsiteX59" fmla="*/ 7433410 w 8126844"/>
                  <a:gd name="connsiteY59" fmla="*/ 2153380 h 5918557"/>
                  <a:gd name="connsiteX60" fmla="*/ 7567880 w 8126844"/>
                  <a:gd name="connsiteY60" fmla="*/ 2180274 h 5918557"/>
                  <a:gd name="connsiteX61" fmla="*/ 7514092 w 8126844"/>
                  <a:gd name="connsiteY61" fmla="*/ 2381980 h 5918557"/>
                  <a:gd name="connsiteX62" fmla="*/ 7097233 w 8126844"/>
                  <a:gd name="connsiteY62" fmla="*/ 2812286 h 5918557"/>
                  <a:gd name="connsiteX63" fmla="*/ 6451774 w 8126844"/>
                  <a:gd name="connsiteY63" fmla="*/ 3229145 h 5918557"/>
                  <a:gd name="connsiteX64" fmla="*/ 6088704 w 8126844"/>
                  <a:gd name="connsiteY64" fmla="*/ 3417404 h 5918557"/>
                  <a:gd name="connsiteX65" fmla="*/ 5981127 w 8126844"/>
                  <a:gd name="connsiteY65" fmla="*/ 3551874 h 5918557"/>
                  <a:gd name="connsiteX66" fmla="*/ 6021468 w 8126844"/>
                  <a:gd name="connsiteY66" fmla="*/ 3753580 h 5918557"/>
                  <a:gd name="connsiteX67" fmla="*/ 6115598 w 8126844"/>
                  <a:gd name="connsiteY67" fmla="*/ 3901498 h 5918557"/>
                  <a:gd name="connsiteX68" fmla="*/ 6734163 w 8126844"/>
                  <a:gd name="connsiteY68" fmla="*/ 3726686 h 5918557"/>
                  <a:gd name="connsiteX69" fmla="*/ 7419963 w 8126844"/>
                  <a:gd name="connsiteY69" fmla="*/ 3296380 h 5918557"/>
                  <a:gd name="connsiteX70" fmla="*/ 7850268 w 8126844"/>
                  <a:gd name="connsiteY70" fmla="*/ 2973651 h 5918557"/>
                  <a:gd name="connsiteX71" fmla="*/ 8065421 w 8126844"/>
                  <a:gd name="connsiteY71" fmla="*/ 2866074 h 5918557"/>
                  <a:gd name="connsiteX72" fmla="*/ 8105763 w 8126844"/>
                  <a:gd name="connsiteY72" fmla="*/ 3027439 h 5918557"/>
                  <a:gd name="connsiteX73" fmla="*/ 7769586 w 8126844"/>
                  <a:gd name="connsiteY73" fmla="*/ 3363616 h 5918557"/>
                  <a:gd name="connsiteX74" fmla="*/ 6707268 w 8126844"/>
                  <a:gd name="connsiteY74" fmla="*/ 3941839 h 5918557"/>
                  <a:gd name="connsiteX75" fmla="*/ 6129045 w 8126844"/>
                  <a:gd name="connsiteY75" fmla="*/ 4210780 h 5918557"/>
                  <a:gd name="connsiteX76" fmla="*/ 5833210 w 8126844"/>
                  <a:gd name="connsiteY76" fmla="*/ 4251121 h 5918557"/>
                  <a:gd name="connsiteX77" fmla="*/ 5712186 w 8126844"/>
                  <a:gd name="connsiteY77" fmla="*/ 4291463 h 5918557"/>
                  <a:gd name="connsiteX78" fmla="*/ 5658398 w 8126844"/>
                  <a:gd name="connsiteY78" fmla="*/ 4143545 h 5918557"/>
                  <a:gd name="connsiteX79" fmla="*/ 5779421 w 8126844"/>
                  <a:gd name="connsiteY79" fmla="*/ 4035969 h 5918557"/>
                  <a:gd name="connsiteX80" fmla="*/ 5779421 w 8126844"/>
                  <a:gd name="connsiteY80" fmla="*/ 3941839 h 5918557"/>
                  <a:gd name="connsiteX81" fmla="*/ 5497033 w 8126844"/>
                  <a:gd name="connsiteY81" fmla="*/ 4062863 h 5918557"/>
                  <a:gd name="connsiteX82" fmla="*/ 5039833 w 8126844"/>
                  <a:gd name="connsiteY82" fmla="*/ 4197333 h 5918557"/>
                  <a:gd name="connsiteX83" fmla="*/ 4865021 w 8126844"/>
                  <a:gd name="connsiteY83" fmla="*/ 4278016 h 5918557"/>
                  <a:gd name="connsiteX84" fmla="*/ 4905363 w 8126844"/>
                  <a:gd name="connsiteY84" fmla="*/ 4372145 h 5918557"/>
                  <a:gd name="connsiteX85" fmla="*/ 5160857 w 8126844"/>
                  <a:gd name="connsiteY85" fmla="*/ 4345251 h 5918557"/>
                  <a:gd name="connsiteX86" fmla="*/ 5187751 w 8126844"/>
                  <a:gd name="connsiteY86" fmla="*/ 4479721 h 5918557"/>
                  <a:gd name="connsiteX87" fmla="*/ 4878468 w 8126844"/>
                  <a:gd name="connsiteY87" fmla="*/ 4573851 h 5918557"/>
                  <a:gd name="connsiteX88" fmla="*/ 4891916 w 8126844"/>
                  <a:gd name="connsiteY88" fmla="*/ 4721769 h 5918557"/>
                  <a:gd name="connsiteX89" fmla="*/ 5376010 w 8126844"/>
                  <a:gd name="connsiteY89" fmla="*/ 4614192 h 5918557"/>
                  <a:gd name="connsiteX90" fmla="*/ 5967680 w 8126844"/>
                  <a:gd name="connsiteY90" fmla="*/ 4466274 h 5918557"/>
                  <a:gd name="connsiteX91" fmla="*/ 6344198 w 8126844"/>
                  <a:gd name="connsiteY91" fmla="*/ 4264569 h 5918557"/>
                  <a:gd name="connsiteX92" fmla="*/ 6478668 w 8126844"/>
                  <a:gd name="connsiteY92" fmla="*/ 4264569 h 5918557"/>
                  <a:gd name="connsiteX93" fmla="*/ 6478668 w 8126844"/>
                  <a:gd name="connsiteY93" fmla="*/ 4452827 h 5918557"/>
                  <a:gd name="connsiteX94" fmla="*/ 5900445 w 8126844"/>
                  <a:gd name="connsiteY94" fmla="*/ 4641086 h 5918557"/>
                  <a:gd name="connsiteX95" fmla="*/ 5053280 w 8126844"/>
                  <a:gd name="connsiteY95" fmla="*/ 4883133 h 5918557"/>
                  <a:gd name="connsiteX96" fmla="*/ 4703657 w 8126844"/>
                  <a:gd name="connsiteY96" fmla="*/ 4977263 h 5918557"/>
                  <a:gd name="connsiteX97" fmla="*/ 4313692 w 8126844"/>
                  <a:gd name="connsiteY97" fmla="*/ 5044498 h 5918557"/>
                  <a:gd name="connsiteX98" fmla="*/ 4004410 w 8126844"/>
                  <a:gd name="connsiteY98" fmla="*/ 5084839 h 5918557"/>
                  <a:gd name="connsiteX99" fmla="*/ 3869939 w 8126844"/>
                  <a:gd name="connsiteY99" fmla="*/ 4963816 h 5918557"/>
                  <a:gd name="connsiteX100" fmla="*/ 3950621 w 8126844"/>
                  <a:gd name="connsiteY100" fmla="*/ 4856239 h 5918557"/>
                  <a:gd name="connsiteX101" fmla="*/ 4367480 w 8126844"/>
                  <a:gd name="connsiteY101" fmla="*/ 4775557 h 5918557"/>
                  <a:gd name="connsiteX102" fmla="*/ 4542292 w 8126844"/>
                  <a:gd name="connsiteY102" fmla="*/ 4708321 h 5918557"/>
                  <a:gd name="connsiteX103" fmla="*/ 4542292 w 8126844"/>
                  <a:gd name="connsiteY103" fmla="*/ 4573851 h 5918557"/>
                  <a:gd name="connsiteX104" fmla="*/ 4206116 w 8126844"/>
                  <a:gd name="connsiteY104" fmla="*/ 4573851 h 5918557"/>
                  <a:gd name="connsiteX105" fmla="*/ 3520316 w 8126844"/>
                  <a:gd name="connsiteY105" fmla="*/ 4654533 h 5918557"/>
                  <a:gd name="connsiteX106" fmla="*/ 3157245 w 8126844"/>
                  <a:gd name="connsiteY106" fmla="*/ 4681427 h 5918557"/>
                  <a:gd name="connsiteX107" fmla="*/ 3076563 w 8126844"/>
                  <a:gd name="connsiteY107" fmla="*/ 4802451 h 5918557"/>
                  <a:gd name="connsiteX108" fmla="*/ 3224480 w 8126844"/>
                  <a:gd name="connsiteY108" fmla="*/ 4869686 h 5918557"/>
                  <a:gd name="connsiteX109" fmla="*/ 3453080 w 8126844"/>
                  <a:gd name="connsiteY109" fmla="*/ 4896580 h 5918557"/>
                  <a:gd name="connsiteX110" fmla="*/ 3412739 w 8126844"/>
                  <a:gd name="connsiteY110" fmla="*/ 5004157 h 5918557"/>
                  <a:gd name="connsiteX111" fmla="*/ 2968986 w 8126844"/>
                  <a:gd name="connsiteY111" fmla="*/ 5057945 h 5918557"/>
                  <a:gd name="connsiteX112" fmla="*/ 2767280 w 8126844"/>
                  <a:gd name="connsiteY112" fmla="*/ 5071392 h 5918557"/>
                  <a:gd name="connsiteX113" fmla="*/ 2673151 w 8126844"/>
                  <a:gd name="connsiteY113" fmla="*/ 5273098 h 5918557"/>
                  <a:gd name="connsiteX114" fmla="*/ 2767280 w 8126844"/>
                  <a:gd name="connsiteY114" fmla="*/ 5636169 h 5918557"/>
                  <a:gd name="connsiteX115" fmla="*/ 2700045 w 8126844"/>
                  <a:gd name="connsiteY115" fmla="*/ 5837874 h 5918557"/>
                  <a:gd name="connsiteX116" fmla="*/ 2498339 w 8126844"/>
                  <a:gd name="connsiteY116" fmla="*/ 5918557 h 5918557"/>
                  <a:gd name="connsiteX117" fmla="*/ 2256292 w 8126844"/>
                  <a:gd name="connsiteY117" fmla="*/ 5837874 h 5918557"/>
                  <a:gd name="connsiteX118" fmla="*/ 2175610 w 8126844"/>
                  <a:gd name="connsiteY118" fmla="*/ 5582380 h 5918557"/>
                  <a:gd name="connsiteX119" fmla="*/ 2269739 w 8126844"/>
                  <a:gd name="connsiteY119" fmla="*/ 5353780 h 5918557"/>
                  <a:gd name="connsiteX120" fmla="*/ 2404210 w 8126844"/>
                  <a:gd name="connsiteY120" fmla="*/ 5192416 h 5918557"/>
                  <a:gd name="connsiteX121" fmla="*/ 2390763 w 8126844"/>
                  <a:gd name="connsiteY121" fmla="*/ 5044498 h 5918557"/>
                  <a:gd name="connsiteX122" fmla="*/ 2014245 w 8126844"/>
                  <a:gd name="connsiteY122" fmla="*/ 4910027 h 5918557"/>
                  <a:gd name="connsiteX123" fmla="*/ 2068033 w 8126844"/>
                  <a:gd name="connsiteY123" fmla="*/ 4802451 h 5918557"/>
                  <a:gd name="connsiteX124" fmla="*/ 2390763 w 8126844"/>
                  <a:gd name="connsiteY124" fmla="*/ 4802451 h 5918557"/>
                  <a:gd name="connsiteX125" fmla="*/ 2807621 w 8126844"/>
                  <a:gd name="connsiteY125" fmla="*/ 4802451 h 5918557"/>
                  <a:gd name="connsiteX126" fmla="*/ 2834516 w 8126844"/>
                  <a:gd name="connsiteY126" fmla="*/ 4667980 h 5918557"/>
                  <a:gd name="connsiteX127" fmla="*/ 2686598 w 8126844"/>
                  <a:gd name="connsiteY127" fmla="*/ 4614192 h 5918557"/>
                  <a:gd name="connsiteX128" fmla="*/ 2780727 w 8126844"/>
                  <a:gd name="connsiteY128" fmla="*/ 4466274 h 5918557"/>
                  <a:gd name="connsiteX129" fmla="*/ 3211033 w 8126844"/>
                  <a:gd name="connsiteY129" fmla="*/ 4506616 h 5918557"/>
                  <a:gd name="connsiteX130" fmla="*/ 3775810 w 8126844"/>
                  <a:gd name="connsiteY130" fmla="*/ 4479721 h 5918557"/>
                  <a:gd name="connsiteX131" fmla="*/ 4380927 w 8126844"/>
                  <a:gd name="connsiteY131" fmla="*/ 4385592 h 5918557"/>
                  <a:gd name="connsiteX132" fmla="*/ 4622974 w 8126844"/>
                  <a:gd name="connsiteY132" fmla="*/ 4331804 h 5918557"/>
                  <a:gd name="connsiteX133" fmla="*/ 4555739 w 8126844"/>
                  <a:gd name="connsiteY133" fmla="*/ 4237674 h 5918557"/>
                  <a:gd name="connsiteX134" fmla="*/ 4031304 w 8126844"/>
                  <a:gd name="connsiteY134" fmla="*/ 4278016 h 5918557"/>
                  <a:gd name="connsiteX135" fmla="*/ 3600998 w 8126844"/>
                  <a:gd name="connsiteY135" fmla="*/ 4291463 h 5918557"/>
                  <a:gd name="connsiteX136" fmla="*/ 3278268 w 8126844"/>
                  <a:gd name="connsiteY136" fmla="*/ 4251121 h 5918557"/>
                  <a:gd name="connsiteX137" fmla="*/ 3237927 w 8126844"/>
                  <a:gd name="connsiteY137" fmla="*/ 4183886 h 5918557"/>
                  <a:gd name="connsiteX138" fmla="*/ 3291716 w 8126844"/>
                  <a:gd name="connsiteY138" fmla="*/ 4049416 h 5918557"/>
                  <a:gd name="connsiteX139" fmla="*/ 3587551 w 8126844"/>
                  <a:gd name="connsiteY139" fmla="*/ 4076310 h 5918557"/>
                  <a:gd name="connsiteX140" fmla="*/ 3883386 w 8126844"/>
                  <a:gd name="connsiteY140" fmla="*/ 4076310 h 5918557"/>
                  <a:gd name="connsiteX141" fmla="*/ 3964068 w 8126844"/>
                  <a:gd name="connsiteY141" fmla="*/ 4009074 h 5918557"/>
                  <a:gd name="connsiteX142" fmla="*/ 3883386 w 8126844"/>
                  <a:gd name="connsiteY142" fmla="*/ 3888051 h 5918557"/>
                  <a:gd name="connsiteX143" fmla="*/ 3412739 w 8126844"/>
                  <a:gd name="connsiteY143" fmla="*/ 3861157 h 5918557"/>
                  <a:gd name="connsiteX144" fmla="*/ 3049668 w 8126844"/>
                  <a:gd name="connsiteY144" fmla="*/ 3807369 h 5918557"/>
                  <a:gd name="connsiteX145" fmla="*/ 2740386 w 8126844"/>
                  <a:gd name="connsiteY145" fmla="*/ 3740133 h 5918557"/>
                  <a:gd name="connsiteX146" fmla="*/ 2457998 w 8126844"/>
                  <a:gd name="connsiteY146" fmla="*/ 3659451 h 5918557"/>
                  <a:gd name="connsiteX147" fmla="*/ 2242845 w 8126844"/>
                  <a:gd name="connsiteY147" fmla="*/ 3605663 h 5918557"/>
                  <a:gd name="connsiteX148" fmla="*/ 2162163 w 8126844"/>
                  <a:gd name="connsiteY148" fmla="*/ 3767027 h 5918557"/>
                  <a:gd name="connsiteX149" fmla="*/ 2336974 w 8126844"/>
                  <a:gd name="connsiteY149" fmla="*/ 3941839 h 5918557"/>
                  <a:gd name="connsiteX150" fmla="*/ 2713492 w 8126844"/>
                  <a:gd name="connsiteY150" fmla="*/ 3995627 h 5918557"/>
                  <a:gd name="connsiteX151" fmla="*/ 2874857 w 8126844"/>
                  <a:gd name="connsiteY151" fmla="*/ 4049416 h 5918557"/>
                  <a:gd name="connsiteX152" fmla="*/ 2874857 w 8126844"/>
                  <a:gd name="connsiteY152" fmla="*/ 4197333 h 5918557"/>
                  <a:gd name="connsiteX153" fmla="*/ 2605916 w 8126844"/>
                  <a:gd name="connsiteY153" fmla="*/ 4170439 h 5918557"/>
                  <a:gd name="connsiteX154" fmla="*/ 2000798 w 8126844"/>
                  <a:gd name="connsiteY154" fmla="*/ 4049416 h 5918557"/>
                  <a:gd name="connsiteX155" fmla="*/ 1583939 w 8126844"/>
                  <a:gd name="connsiteY155" fmla="*/ 3901498 h 5918557"/>
                  <a:gd name="connsiteX156" fmla="*/ 1409127 w 8126844"/>
                  <a:gd name="connsiteY156" fmla="*/ 3914945 h 5918557"/>
                  <a:gd name="connsiteX157" fmla="*/ 1368786 w 8126844"/>
                  <a:gd name="connsiteY157" fmla="*/ 4089757 h 5918557"/>
                  <a:gd name="connsiteX158" fmla="*/ 1799092 w 8126844"/>
                  <a:gd name="connsiteY158" fmla="*/ 4224227 h 5918557"/>
                  <a:gd name="connsiteX159" fmla="*/ 2256292 w 8126844"/>
                  <a:gd name="connsiteY159" fmla="*/ 4385592 h 5918557"/>
                  <a:gd name="connsiteX160" fmla="*/ 2390763 w 8126844"/>
                  <a:gd name="connsiteY160" fmla="*/ 4493169 h 5918557"/>
                  <a:gd name="connsiteX161" fmla="*/ 2094927 w 8126844"/>
                  <a:gd name="connsiteY161" fmla="*/ 4560404 h 5918557"/>
                  <a:gd name="connsiteX162" fmla="*/ 1557045 w 8126844"/>
                  <a:gd name="connsiteY162" fmla="*/ 4385592 h 5918557"/>
                  <a:gd name="connsiteX163" fmla="*/ 965374 w 8126844"/>
                  <a:gd name="connsiteY163" fmla="*/ 4156992 h 5918557"/>
                  <a:gd name="connsiteX164" fmla="*/ 481280 w 8126844"/>
                  <a:gd name="connsiteY164" fmla="*/ 3941839 h 5918557"/>
                  <a:gd name="connsiteX165" fmla="*/ 198892 w 8126844"/>
                  <a:gd name="connsiteY165" fmla="*/ 3834263 h 5918557"/>
                  <a:gd name="connsiteX166" fmla="*/ 131657 w 8126844"/>
                  <a:gd name="connsiteY166" fmla="*/ 3740133 h 5918557"/>
                  <a:gd name="connsiteX167" fmla="*/ 279574 w 8126844"/>
                  <a:gd name="connsiteY167" fmla="*/ 3646004 h 5918557"/>
                  <a:gd name="connsiteX168" fmla="*/ 642645 w 8126844"/>
                  <a:gd name="connsiteY168" fmla="*/ 3820816 h 5918557"/>
                  <a:gd name="connsiteX169" fmla="*/ 1113292 w 8126844"/>
                  <a:gd name="connsiteY169" fmla="*/ 3968733 h 5918557"/>
                  <a:gd name="connsiteX170" fmla="*/ 1153633 w 8126844"/>
                  <a:gd name="connsiteY170" fmla="*/ 3793921 h 5918557"/>
                  <a:gd name="connsiteX171" fmla="*/ 1032610 w 8126844"/>
                  <a:gd name="connsiteY171" fmla="*/ 3632557 h 5918557"/>
                  <a:gd name="connsiteX172" fmla="*/ 535068 w 8126844"/>
                  <a:gd name="connsiteY172" fmla="*/ 3484639 h 5918557"/>
                  <a:gd name="connsiteX173" fmla="*/ 198892 w 8126844"/>
                  <a:gd name="connsiteY173" fmla="*/ 3242592 h 5918557"/>
                  <a:gd name="connsiteX174" fmla="*/ 10633 w 8126844"/>
                  <a:gd name="connsiteY174" fmla="*/ 3081227 h 5918557"/>
                  <a:gd name="connsiteX175" fmla="*/ 50974 w 8126844"/>
                  <a:gd name="connsiteY175" fmla="*/ 2946757 h 5918557"/>
                  <a:gd name="connsiteX176" fmla="*/ 279574 w 8126844"/>
                  <a:gd name="connsiteY176" fmla="*/ 3027439 h 5918557"/>
                  <a:gd name="connsiteX177" fmla="*/ 1019163 w 8126844"/>
                  <a:gd name="connsiteY177" fmla="*/ 3430851 h 5918557"/>
                  <a:gd name="connsiteX178" fmla="*/ 1462916 w 8126844"/>
                  <a:gd name="connsiteY178" fmla="*/ 3672898 h 5918557"/>
                  <a:gd name="connsiteX179" fmla="*/ 1799092 w 8126844"/>
                  <a:gd name="connsiteY179" fmla="*/ 3767027 h 5918557"/>
                  <a:gd name="connsiteX180" fmla="*/ 1973904 w 8126844"/>
                  <a:gd name="connsiteY180" fmla="*/ 3699792 h 5918557"/>
                  <a:gd name="connsiteX181" fmla="*/ 1960457 w 8126844"/>
                  <a:gd name="connsiteY181" fmla="*/ 3457745 h 5918557"/>
                  <a:gd name="connsiteX182" fmla="*/ 1624280 w 8126844"/>
                  <a:gd name="connsiteY182" fmla="*/ 3350169 h 5918557"/>
                  <a:gd name="connsiteX183" fmla="*/ 1288104 w 8126844"/>
                  <a:gd name="connsiteY183" fmla="*/ 3202251 h 5918557"/>
                  <a:gd name="connsiteX184" fmla="*/ 1261210 w 8126844"/>
                  <a:gd name="connsiteY184" fmla="*/ 3067780 h 5918557"/>
                  <a:gd name="connsiteX185" fmla="*/ 1462916 w 8126844"/>
                  <a:gd name="connsiteY185" fmla="*/ 3067780 h 5918557"/>
                  <a:gd name="connsiteX186" fmla="*/ 1691516 w 8126844"/>
                  <a:gd name="connsiteY186" fmla="*/ 3148463 h 5918557"/>
                  <a:gd name="connsiteX187" fmla="*/ 1758751 w 8126844"/>
                  <a:gd name="connsiteY187" fmla="*/ 2933310 h 5918557"/>
                  <a:gd name="connsiteX188" fmla="*/ 1597386 w 8126844"/>
                  <a:gd name="connsiteY188" fmla="*/ 2758498 h 5918557"/>
                  <a:gd name="connsiteX189" fmla="*/ 1153633 w 8126844"/>
                  <a:gd name="connsiteY189" fmla="*/ 2570239 h 5918557"/>
                  <a:gd name="connsiteX190" fmla="*/ 871245 w 8126844"/>
                  <a:gd name="connsiteY190" fmla="*/ 2381980 h 5918557"/>
                  <a:gd name="connsiteX191" fmla="*/ 750221 w 8126844"/>
                  <a:gd name="connsiteY191" fmla="*/ 2247510 h 5918557"/>
                  <a:gd name="connsiteX192" fmla="*/ 844351 w 8126844"/>
                  <a:gd name="connsiteY192" fmla="*/ 2126486 h 5918557"/>
                  <a:gd name="connsiteX193" fmla="*/ 1328445 w 8126844"/>
                  <a:gd name="connsiteY193" fmla="*/ 2341639 h 5918557"/>
                  <a:gd name="connsiteX194" fmla="*/ 1606671 w 8126844"/>
                  <a:gd name="connsiteY194" fmla="*/ 2488058 h 5918557"/>
                  <a:gd name="connsiteX195" fmla="*/ 1720260 w 8126844"/>
                  <a:gd name="connsiteY195" fmla="*/ 2209219 h 5918557"/>
                  <a:gd name="connsiteX196" fmla="*/ 1772079 w 8126844"/>
                  <a:gd name="connsiteY196" fmla="*/ 2025794 h 5918557"/>
                  <a:gd name="connsiteX197" fmla="*/ 1693720 w 8126844"/>
                  <a:gd name="connsiteY197" fmla="*/ 1853765 h 5918557"/>
                  <a:gd name="connsiteX198" fmla="*/ 2176456 w 8126844"/>
                  <a:gd name="connsiteY198" fmla="*/ 2166613 h 5918557"/>
                  <a:gd name="connsiteX199" fmla="*/ 1984049 w 8126844"/>
                  <a:gd name="connsiteY199" fmla="*/ 2144205 h 5918557"/>
                  <a:gd name="connsiteX200" fmla="*/ 1894130 w 8126844"/>
                  <a:gd name="connsiteY200" fmla="*/ 2281923 h 5918557"/>
                  <a:gd name="connsiteX201" fmla="*/ 1879774 w 8126844"/>
                  <a:gd name="connsiteY201" fmla="*/ 2624027 h 5918557"/>
                  <a:gd name="connsiteX202" fmla="*/ 2390763 w 8126844"/>
                  <a:gd name="connsiteY202" fmla="*/ 2852627 h 5918557"/>
                  <a:gd name="connsiteX203" fmla="*/ 3157245 w 8126844"/>
                  <a:gd name="connsiteY203" fmla="*/ 3067780 h 5918557"/>
                  <a:gd name="connsiteX204" fmla="*/ 3708574 w 8126844"/>
                  <a:gd name="connsiteY204" fmla="*/ 3202251 h 5918557"/>
                  <a:gd name="connsiteX205" fmla="*/ 4165774 w 8126844"/>
                  <a:gd name="connsiteY205" fmla="*/ 3175357 h 5918557"/>
                  <a:gd name="connsiteX206" fmla="*/ 4394374 w 8126844"/>
                  <a:gd name="connsiteY206" fmla="*/ 3148463 h 5918557"/>
                  <a:gd name="connsiteX207" fmla="*/ 4407821 w 8126844"/>
                  <a:gd name="connsiteY207" fmla="*/ 2960204 h 5918557"/>
                  <a:gd name="connsiteX208" fmla="*/ 4192668 w 8126844"/>
                  <a:gd name="connsiteY208" fmla="*/ 2919863 h 5918557"/>
                  <a:gd name="connsiteX209" fmla="*/ 4031304 w 8126844"/>
                  <a:gd name="connsiteY209" fmla="*/ 2960204 h 5918557"/>
                  <a:gd name="connsiteX210" fmla="*/ 4031304 w 8126844"/>
                  <a:gd name="connsiteY210" fmla="*/ 2785392 h 5918557"/>
                  <a:gd name="connsiteX211" fmla="*/ 4448163 w 8126844"/>
                  <a:gd name="connsiteY211" fmla="*/ 2664369 h 5918557"/>
                  <a:gd name="connsiteX212" fmla="*/ 4703657 w 8126844"/>
                  <a:gd name="connsiteY212" fmla="*/ 2556792 h 5918557"/>
                  <a:gd name="connsiteX213" fmla="*/ 4719129 w 8126844"/>
                  <a:gd name="connsiteY213" fmla="*/ 2340128 h 5918557"/>
                  <a:gd name="connsiteX214" fmla="*/ 4519556 w 8126844"/>
                  <a:gd name="connsiteY214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478668 w 8126844"/>
                  <a:gd name="connsiteY4" fmla="*/ 1588604 h 5918557"/>
                  <a:gd name="connsiteX5" fmla="*/ 6941073 w 8126844"/>
                  <a:gd name="connsiteY5" fmla="*/ 977271 h 5918557"/>
                  <a:gd name="connsiteX6" fmla="*/ 6764360 w 8126844"/>
                  <a:gd name="connsiteY6" fmla="*/ 399086 h 5918557"/>
                  <a:gd name="connsiteX7" fmla="*/ 6656943 w 8126844"/>
                  <a:gd name="connsiteY7" fmla="*/ 525696 h 5918557"/>
                  <a:gd name="connsiteX8" fmla="*/ 6759584 w 8126844"/>
                  <a:gd name="connsiteY8" fmla="*/ 0 h 5918557"/>
                  <a:gd name="connsiteX9" fmla="*/ 6766984 w 8126844"/>
                  <a:gd name="connsiteY9" fmla="*/ 176893 h 5918557"/>
                  <a:gd name="connsiteX10" fmla="*/ 7177916 w 8126844"/>
                  <a:gd name="connsiteY10" fmla="*/ 741439 h 5918557"/>
                  <a:gd name="connsiteX11" fmla="*/ 7352727 w 8126844"/>
                  <a:gd name="connsiteY11" fmla="*/ 620416 h 5918557"/>
                  <a:gd name="connsiteX12" fmla="*/ 7460304 w 8126844"/>
                  <a:gd name="connsiteY12" fmla="*/ 929698 h 5918557"/>
                  <a:gd name="connsiteX13" fmla="*/ 7137574 w 8126844"/>
                  <a:gd name="connsiteY13" fmla="*/ 1360004 h 5918557"/>
                  <a:gd name="connsiteX14" fmla="*/ 7056892 w 8126844"/>
                  <a:gd name="connsiteY14" fmla="*/ 1534816 h 5918557"/>
                  <a:gd name="connsiteX15" fmla="*/ 7177916 w 8126844"/>
                  <a:gd name="connsiteY15" fmla="*/ 1642392 h 5918557"/>
                  <a:gd name="connsiteX16" fmla="*/ 7406516 w 8126844"/>
                  <a:gd name="connsiteY16" fmla="*/ 1413792 h 5918557"/>
                  <a:gd name="connsiteX17" fmla="*/ 7540986 w 8126844"/>
                  <a:gd name="connsiteY17" fmla="*/ 1413792 h 5918557"/>
                  <a:gd name="connsiteX18" fmla="*/ 7554433 w 8126844"/>
                  <a:gd name="connsiteY18" fmla="*/ 1642392 h 5918557"/>
                  <a:gd name="connsiteX19" fmla="*/ 6976210 w 8126844"/>
                  <a:gd name="connsiteY19" fmla="*/ 2234063 h 5918557"/>
                  <a:gd name="connsiteX20" fmla="*/ 6276963 w 8126844"/>
                  <a:gd name="connsiteY20" fmla="*/ 2785392 h 5918557"/>
                  <a:gd name="connsiteX21" fmla="*/ 5860104 w 8126844"/>
                  <a:gd name="connsiteY21" fmla="*/ 2987098 h 5918557"/>
                  <a:gd name="connsiteX22" fmla="*/ 5658398 w 8126844"/>
                  <a:gd name="connsiteY22" fmla="*/ 3054333 h 5918557"/>
                  <a:gd name="connsiteX23" fmla="*/ 5550821 w 8126844"/>
                  <a:gd name="connsiteY23" fmla="*/ 2973651 h 5918557"/>
                  <a:gd name="connsiteX24" fmla="*/ 5644951 w 8126844"/>
                  <a:gd name="connsiteY24" fmla="*/ 2771945 h 5918557"/>
                  <a:gd name="connsiteX25" fmla="*/ 5913892 w 8126844"/>
                  <a:gd name="connsiteY25" fmla="*/ 2718157 h 5918557"/>
                  <a:gd name="connsiteX26" fmla="*/ 5752527 w 8126844"/>
                  <a:gd name="connsiteY26" fmla="*/ 2408874 h 5918557"/>
                  <a:gd name="connsiteX27" fmla="*/ 5362563 w 8126844"/>
                  <a:gd name="connsiteY27" fmla="*/ 2556792 h 5918557"/>
                  <a:gd name="connsiteX28" fmla="*/ 4663316 w 8126844"/>
                  <a:gd name="connsiteY28" fmla="*/ 2839180 h 5918557"/>
                  <a:gd name="connsiteX29" fmla="*/ 4649868 w 8126844"/>
                  <a:gd name="connsiteY29" fmla="*/ 3013992 h 5918557"/>
                  <a:gd name="connsiteX30" fmla="*/ 4703657 w 8126844"/>
                  <a:gd name="connsiteY30" fmla="*/ 3121569 h 5918557"/>
                  <a:gd name="connsiteX31" fmla="*/ 5066727 w 8126844"/>
                  <a:gd name="connsiteY31" fmla="*/ 2987098 h 5918557"/>
                  <a:gd name="connsiteX32" fmla="*/ 5322221 w 8126844"/>
                  <a:gd name="connsiteY32" fmla="*/ 2933310 h 5918557"/>
                  <a:gd name="connsiteX33" fmla="*/ 5349116 w 8126844"/>
                  <a:gd name="connsiteY33" fmla="*/ 3067780 h 5918557"/>
                  <a:gd name="connsiteX34" fmla="*/ 4784339 w 8126844"/>
                  <a:gd name="connsiteY34" fmla="*/ 3282933 h 5918557"/>
                  <a:gd name="connsiteX35" fmla="*/ 4098539 w 8126844"/>
                  <a:gd name="connsiteY35" fmla="*/ 3417404 h 5918557"/>
                  <a:gd name="connsiteX36" fmla="*/ 2740386 w 8126844"/>
                  <a:gd name="connsiteY36" fmla="*/ 3282933 h 5918557"/>
                  <a:gd name="connsiteX37" fmla="*/ 2202504 w 8126844"/>
                  <a:gd name="connsiteY37" fmla="*/ 3081227 h 5918557"/>
                  <a:gd name="connsiteX38" fmla="*/ 2027692 w 8126844"/>
                  <a:gd name="connsiteY38" fmla="*/ 3027439 h 5918557"/>
                  <a:gd name="connsiteX39" fmla="*/ 1960457 w 8126844"/>
                  <a:gd name="connsiteY39" fmla="*/ 3175357 h 5918557"/>
                  <a:gd name="connsiteX40" fmla="*/ 2390763 w 8126844"/>
                  <a:gd name="connsiteY40" fmla="*/ 3403957 h 5918557"/>
                  <a:gd name="connsiteX41" fmla="*/ 3372398 w 8126844"/>
                  <a:gd name="connsiteY41" fmla="*/ 3646004 h 5918557"/>
                  <a:gd name="connsiteX42" fmla="*/ 4125433 w 8126844"/>
                  <a:gd name="connsiteY42" fmla="*/ 3646004 h 5918557"/>
                  <a:gd name="connsiteX43" fmla="*/ 4757445 w 8126844"/>
                  <a:gd name="connsiteY43" fmla="*/ 3619110 h 5918557"/>
                  <a:gd name="connsiteX44" fmla="*/ 4918810 w 8126844"/>
                  <a:gd name="connsiteY44" fmla="*/ 3659451 h 5918557"/>
                  <a:gd name="connsiteX45" fmla="*/ 4811233 w 8126844"/>
                  <a:gd name="connsiteY45" fmla="*/ 3820816 h 5918557"/>
                  <a:gd name="connsiteX46" fmla="*/ 4286798 w 8126844"/>
                  <a:gd name="connsiteY46" fmla="*/ 3888051 h 5918557"/>
                  <a:gd name="connsiteX47" fmla="*/ 4219563 w 8126844"/>
                  <a:gd name="connsiteY47" fmla="*/ 4022521 h 5918557"/>
                  <a:gd name="connsiteX48" fmla="*/ 4555739 w 8126844"/>
                  <a:gd name="connsiteY48" fmla="*/ 4076310 h 5918557"/>
                  <a:gd name="connsiteX49" fmla="*/ 5241539 w 8126844"/>
                  <a:gd name="connsiteY49" fmla="*/ 3888051 h 5918557"/>
                  <a:gd name="connsiteX50" fmla="*/ 5523927 w 8126844"/>
                  <a:gd name="connsiteY50" fmla="*/ 3753580 h 5918557"/>
                  <a:gd name="connsiteX51" fmla="*/ 5618057 w 8126844"/>
                  <a:gd name="connsiteY51" fmla="*/ 3646004 h 5918557"/>
                  <a:gd name="connsiteX52" fmla="*/ 5402904 w 8126844"/>
                  <a:gd name="connsiteY52" fmla="*/ 3632557 h 5918557"/>
                  <a:gd name="connsiteX53" fmla="*/ 5214645 w 8126844"/>
                  <a:gd name="connsiteY53" fmla="*/ 3524980 h 5918557"/>
                  <a:gd name="connsiteX54" fmla="*/ 5241539 w 8126844"/>
                  <a:gd name="connsiteY54" fmla="*/ 3403957 h 5918557"/>
                  <a:gd name="connsiteX55" fmla="*/ 5537374 w 8126844"/>
                  <a:gd name="connsiteY55" fmla="*/ 3363616 h 5918557"/>
                  <a:gd name="connsiteX56" fmla="*/ 6196280 w 8126844"/>
                  <a:gd name="connsiteY56" fmla="*/ 3108121 h 5918557"/>
                  <a:gd name="connsiteX57" fmla="*/ 6747610 w 8126844"/>
                  <a:gd name="connsiteY57" fmla="*/ 2771945 h 5918557"/>
                  <a:gd name="connsiteX58" fmla="*/ 7218257 w 8126844"/>
                  <a:gd name="connsiteY58" fmla="*/ 2328192 h 5918557"/>
                  <a:gd name="connsiteX59" fmla="*/ 7433410 w 8126844"/>
                  <a:gd name="connsiteY59" fmla="*/ 2153380 h 5918557"/>
                  <a:gd name="connsiteX60" fmla="*/ 7567880 w 8126844"/>
                  <a:gd name="connsiteY60" fmla="*/ 2180274 h 5918557"/>
                  <a:gd name="connsiteX61" fmla="*/ 7514092 w 8126844"/>
                  <a:gd name="connsiteY61" fmla="*/ 2381980 h 5918557"/>
                  <a:gd name="connsiteX62" fmla="*/ 7097233 w 8126844"/>
                  <a:gd name="connsiteY62" fmla="*/ 2812286 h 5918557"/>
                  <a:gd name="connsiteX63" fmla="*/ 6451774 w 8126844"/>
                  <a:gd name="connsiteY63" fmla="*/ 3229145 h 5918557"/>
                  <a:gd name="connsiteX64" fmla="*/ 6088704 w 8126844"/>
                  <a:gd name="connsiteY64" fmla="*/ 3417404 h 5918557"/>
                  <a:gd name="connsiteX65" fmla="*/ 5981127 w 8126844"/>
                  <a:gd name="connsiteY65" fmla="*/ 3551874 h 5918557"/>
                  <a:gd name="connsiteX66" fmla="*/ 6021468 w 8126844"/>
                  <a:gd name="connsiteY66" fmla="*/ 3753580 h 5918557"/>
                  <a:gd name="connsiteX67" fmla="*/ 6115598 w 8126844"/>
                  <a:gd name="connsiteY67" fmla="*/ 3901498 h 5918557"/>
                  <a:gd name="connsiteX68" fmla="*/ 6734163 w 8126844"/>
                  <a:gd name="connsiteY68" fmla="*/ 3726686 h 5918557"/>
                  <a:gd name="connsiteX69" fmla="*/ 7419963 w 8126844"/>
                  <a:gd name="connsiteY69" fmla="*/ 3296380 h 5918557"/>
                  <a:gd name="connsiteX70" fmla="*/ 7850268 w 8126844"/>
                  <a:gd name="connsiteY70" fmla="*/ 2973651 h 5918557"/>
                  <a:gd name="connsiteX71" fmla="*/ 8065421 w 8126844"/>
                  <a:gd name="connsiteY71" fmla="*/ 2866074 h 5918557"/>
                  <a:gd name="connsiteX72" fmla="*/ 8105763 w 8126844"/>
                  <a:gd name="connsiteY72" fmla="*/ 3027439 h 5918557"/>
                  <a:gd name="connsiteX73" fmla="*/ 7769586 w 8126844"/>
                  <a:gd name="connsiteY73" fmla="*/ 3363616 h 5918557"/>
                  <a:gd name="connsiteX74" fmla="*/ 6707268 w 8126844"/>
                  <a:gd name="connsiteY74" fmla="*/ 3941839 h 5918557"/>
                  <a:gd name="connsiteX75" fmla="*/ 6129045 w 8126844"/>
                  <a:gd name="connsiteY75" fmla="*/ 4210780 h 5918557"/>
                  <a:gd name="connsiteX76" fmla="*/ 5833210 w 8126844"/>
                  <a:gd name="connsiteY76" fmla="*/ 4251121 h 5918557"/>
                  <a:gd name="connsiteX77" fmla="*/ 5712186 w 8126844"/>
                  <a:gd name="connsiteY77" fmla="*/ 4291463 h 5918557"/>
                  <a:gd name="connsiteX78" fmla="*/ 5658398 w 8126844"/>
                  <a:gd name="connsiteY78" fmla="*/ 4143545 h 5918557"/>
                  <a:gd name="connsiteX79" fmla="*/ 5779421 w 8126844"/>
                  <a:gd name="connsiteY79" fmla="*/ 4035969 h 5918557"/>
                  <a:gd name="connsiteX80" fmla="*/ 5779421 w 8126844"/>
                  <a:gd name="connsiteY80" fmla="*/ 3941839 h 5918557"/>
                  <a:gd name="connsiteX81" fmla="*/ 5497033 w 8126844"/>
                  <a:gd name="connsiteY81" fmla="*/ 4062863 h 5918557"/>
                  <a:gd name="connsiteX82" fmla="*/ 5039833 w 8126844"/>
                  <a:gd name="connsiteY82" fmla="*/ 4197333 h 5918557"/>
                  <a:gd name="connsiteX83" fmla="*/ 4865021 w 8126844"/>
                  <a:gd name="connsiteY83" fmla="*/ 4278016 h 5918557"/>
                  <a:gd name="connsiteX84" fmla="*/ 4905363 w 8126844"/>
                  <a:gd name="connsiteY84" fmla="*/ 4372145 h 5918557"/>
                  <a:gd name="connsiteX85" fmla="*/ 5160857 w 8126844"/>
                  <a:gd name="connsiteY85" fmla="*/ 4345251 h 5918557"/>
                  <a:gd name="connsiteX86" fmla="*/ 5187751 w 8126844"/>
                  <a:gd name="connsiteY86" fmla="*/ 4479721 h 5918557"/>
                  <a:gd name="connsiteX87" fmla="*/ 4878468 w 8126844"/>
                  <a:gd name="connsiteY87" fmla="*/ 4573851 h 5918557"/>
                  <a:gd name="connsiteX88" fmla="*/ 4891916 w 8126844"/>
                  <a:gd name="connsiteY88" fmla="*/ 4721769 h 5918557"/>
                  <a:gd name="connsiteX89" fmla="*/ 5376010 w 8126844"/>
                  <a:gd name="connsiteY89" fmla="*/ 4614192 h 5918557"/>
                  <a:gd name="connsiteX90" fmla="*/ 5967680 w 8126844"/>
                  <a:gd name="connsiteY90" fmla="*/ 4466274 h 5918557"/>
                  <a:gd name="connsiteX91" fmla="*/ 6344198 w 8126844"/>
                  <a:gd name="connsiteY91" fmla="*/ 4264569 h 5918557"/>
                  <a:gd name="connsiteX92" fmla="*/ 6478668 w 8126844"/>
                  <a:gd name="connsiteY92" fmla="*/ 4264569 h 5918557"/>
                  <a:gd name="connsiteX93" fmla="*/ 6478668 w 8126844"/>
                  <a:gd name="connsiteY93" fmla="*/ 4452827 h 5918557"/>
                  <a:gd name="connsiteX94" fmla="*/ 5900445 w 8126844"/>
                  <a:gd name="connsiteY94" fmla="*/ 4641086 h 5918557"/>
                  <a:gd name="connsiteX95" fmla="*/ 5053280 w 8126844"/>
                  <a:gd name="connsiteY95" fmla="*/ 4883133 h 5918557"/>
                  <a:gd name="connsiteX96" fmla="*/ 4703657 w 8126844"/>
                  <a:gd name="connsiteY96" fmla="*/ 4977263 h 5918557"/>
                  <a:gd name="connsiteX97" fmla="*/ 4313692 w 8126844"/>
                  <a:gd name="connsiteY97" fmla="*/ 5044498 h 5918557"/>
                  <a:gd name="connsiteX98" fmla="*/ 4004410 w 8126844"/>
                  <a:gd name="connsiteY98" fmla="*/ 5084839 h 5918557"/>
                  <a:gd name="connsiteX99" fmla="*/ 3869939 w 8126844"/>
                  <a:gd name="connsiteY99" fmla="*/ 4963816 h 5918557"/>
                  <a:gd name="connsiteX100" fmla="*/ 3950621 w 8126844"/>
                  <a:gd name="connsiteY100" fmla="*/ 4856239 h 5918557"/>
                  <a:gd name="connsiteX101" fmla="*/ 4367480 w 8126844"/>
                  <a:gd name="connsiteY101" fmla="*/ 4775557 h 5918557"/>
                  <a:gd name="connsiteX102" fmla="*/ 4542292 w 8126844"/>
                  <a:gd name="connsiteY102" fmla="*/ 4708321 h 5918557"/>
                  <a:gd name="connsiteX103" fmla="*/ 4542292 w 8126844"/>
                  <a:gd name="connsiteY103" fmla="*/ 4573851 h 5918557"/>
                  <a:gd name="connsiteX104" fmla="*/ 4206116 w 8126844"/>
                  <a:gd name="connsiteY104" fmla="*/ 4573851 h 5918557"/>
                  <a:gd name="connsiteX105" fmla="*/ 3520316 w 8126844"/>
                  <a:gd name="connsiteY105" fmla="*/ 4654533 h 5918557"/>
                  <a:gd name="connsiteX106" fmla="*/ 3157245 w 8126844"/>
                  <a:gd name="connsiteY106" fmla="*/ 4681427 h 5918557"/>
                  <a:gd name="connsiteX107" fmla="*/ 3076563 w 8126844"/>
                  <a:gd name="connsiteY107" fmla="*/ 4802451 h 5918557"/>
                  <a:gd name="connsiteX108" fmla="*/ 3224480 w 8126844"/>
                  <a:gd name="connsiteY108" fmla="*/ 4869686 h 5918557"/>
                  <a:gd name="connsiteX109" fmla="*/ 3453080 w 8126844"/>
                  <a:gd name="connsiteY109" fmla="*/ 4896580 h 5918557"/>
                  <a:gd name="connsiteX110" fmla="*/ 3412739 w 8126844"/>
                  <a:gd name="connsiteY110" fmla="*/ 5004157 h 5918557"/>
                  <a:gd name="connsiteX111" fmla="*/ 2968986 w 8126844"/>
                  <a:gd name="connsiteY111" fmla="*/ 5057945 h 5918557"/>
                  <a:gd name="connsiteX112" fmla="*/ 2767280 w 8126844"/>
                  <a:gd name="connsiteY112" fmla="*/ 5071392 h 5918557"/>
                  <a:gd name="connsiteX113" fmla="*/ 2673151 w 8126844"/>
                  <a:gd name="connsiteY113" fmla="*/ 5273098 h 5918557"/>
                  <a:gd name="connsiteX114" fmla="*/ 2767280 w 8126844"/>
                  <a:gd name="connsiteY114" fmla="*/ 5636169 h 5918557"/>
                  <a:gd name="connsiteX115" fmla="*/ 2700045 w 8126844"/>
                  <a:gd name="connsiteY115" fmla="*/ 5837874 h 5918557"/>
                  <a:gd name="connsiteX116" fmla="*/ 2498339 w 8126844"/>
                  <a:gd name="connsiteY116" fmla="*/ 5918557 h 5918557"/>
                  <a:gd name="connsiteX117" fmla="*/ 2256292 w 8126844"/>
                  <a:gd name="connsiteY117" fmla="*/ 5837874 h 5918557"/>
                  <a:gd name="connsiteX118" fmla="*/ 2175610 w 8126844"/>
                  <a:gd name="connsiteY118" fmla="*/ 5582380 h 5918557"/>
                  <a:gd name="connsiteX119" fmla="*/ 2269739 w 8126844"/>
                  <a:gd name="connsiteY119" fmla="*/ 5353780 h 5918557"/>
                  <a:gd name="connsiteX120" fmla="*/ 2404210 w 8126844"/>
                  <a:gd name="connsiteY120" fmla="*/ 5192416 h 5918557"/>
                  <a:gd name="connsiteX121" fmla="*/ 2390763 w 8126844"/>
                  <a:gd name="connsiteY121" fmla="*/ 5044498 h 5918557"/>
                  <a:gd name="connsiteX122" fmla="*/ 2014245 w 8126844"/>
                  <a:gd name="connsiteY122" fmla="*/ 4910027 h 5918557"/>
                  <a:gd name="connsiteX123" fmla="*/ 2068033 w 8126844"/>
                  <a:gd name="connsiteY123" fmla="*/ 4802451 h 5918557"/>
                  <a:gd name="connsiteX124" fmla="*/ 2390763 w 8126844"/>
                  <a:gd name="connsiteY124" fmla="*/ 4802451 h 5918557"/>
                  <a:gd name="connsiteX125" fmla="*/ 2807621 w 8126844"/>
                  <a:gd name="connsiteY125" fmla="*/ 4802451 h 5918557"/>
                  <a:gd name="connsiteX126" fmla="*/ 2834516 w 8126844"/>
                  <a:gd name="connsiteY126" fmla="*/ 4667980 h 5918557"/>
                  <a:gd name="connsiteX127" fmla="*/ 2686598 w 8126844"/>
                  <a:gd name="connsiteY127" fmla="*/ 4614192 h 5918557"/>
                  <a:gd name="connsiteX128" fmla="*/ 2780727 w 8126844"/>
                  <a:gd name="connsiteY128" fmla="*/ 4466274 h 5918557"/>
                  <a:gd name="connsiteX129" fmla="*/ 3211033 w 8126844"/>
                  <a:gd name="connsiteY129" fmla="*/ 4506616 h 5918557"/>
                  <a:gd name="connsiteX130" fmla="*/ 3775810 w 8126844"/>
                  <a:gd name="connsiteY130" fmla="*/ 4479721 h 5918557"/>
                  <a:gd name="connsiteX131" fmla="*/ 4380927 w 8126844"/>
                  <a:gd name="connsiteY131" fmla="*/ 4385592 h 5918557"/>
                  <a:gd name="connsiteX132" fmla="*/ 4622974 w 8126844"/>
                  <a:gd name="connsiteY132" fmla="*/ 4331804 h 5918557"/>
                  <a:gd name="connsiteX133" fmla="*/ 4555739 w 8126844"/>
                  <a:gd name="connsiteY133" fmla="*/ 4237674 h 5918557"/>
                  <a:gd name="connsiteX134" fmla="*/ 4031304 w 8126844"/>
                  <a:gd name="connsiteY134" fmla="*/ 4278016 h 5918557"/>
                  <a:gd name="connsiteX135" fmla="*/ 3600998 w 8126844"/>
                  <a:gd name="connsiteY135" fmla="*/ 4291463 h 5918557"/>
                  <a:gd name="connsiteX136" fmla="*/ 3278268 w 8126844"/>
                  <a:gd name="connsiteY136" fmla="*/ 4251121 h 5918557"/>
                  <a:gd name="connsiteX137" fmla="*/ 3237927 w 8126844"/>
                  <a:gd name="connsiteY137" fmla="*/ 4183886 h 5918557"/>
                  <a:gd name="connsiteX138" fmla="*/ 3291716 w 8126844"/>
                  <a:gd name="connsiteY138" fmla="*/ 4049416 h 5918557"/>
                  <a:gd name="connsiteX139" fmla="*/ 3587551 w 8126844"/>
                  <a:gd name="connsiteY139" fmla="*/ 4076310 h 5918557"/>
                  <a:gd name="connsiteX140" fmla="*/ 3883386 w 8126844"/>
                  <a:gd name="connsiteY140" fmla="*/ 4076310 h 5918557"/>
                  <a:gd name="connsiteX141" fmla="*/ 3964068 w 8126844"/>
                  <a:gd name="connsiteY141" fmla="*/ 4009074 h 5918557"/>
                  <a:gd name="connsiteX142" fmla="*/ 3883386 w 8126844"/>
                  <a:gd name="connsiteY142" fmla="*/ 3888051 h 5918557"/>
                  <a:gd name="connsiteX143" fmla="*/ 3412739 w 8126844"/>
                  <a:gd name="connsiteY143" fmla="*/ 3861157 h 5918557"/>
                  <a:gd name="connsiteX144" fmla="*/ 3049668 w 8126844"/>
                  <a:gd name="connsiteY144" fmla="*/ 3807369 h 5918557"/>
                  <a:gd name="connsiteX145" fmla="*/ 2740386 w 8126844"/>
                  <a:gd name="connsiteY145" fmla="*/ 3740133 h 5918557"/>
                  <a:gd name="connsiteX146" fmla="*/ 2457998 w 8126844"/>
                  <a:gd name="connsiteY146" fmla="*/ 3659451 h 5918557"/>
                  <a:gd name="connsiteX147" fmla="*/ 2242845 w 8126844"/>
                  <a:gd name="connsiteY147" fmla="*/ 3605663 h 5918557"/>
                  <a:gd name="connsiteX148" fmla="*/ 2162163 w 8126844"/>
                  <a:gd name="connsiteY148" fmla="*/ 3767027 h 5918557"/>
                  <a:gd name="connsiteX149" fmla="*/ 2336974 w 8126844"/>
                  <a:gd name="connsiteY149" fmla="*/ 3941839 h 5918557"/>
                  <a:gd name="connsiteX150" fmla="*/ 2713492 w 8126844"/>
                  <a:gd name="connsiteY150" fmla="*/ 3995627 h 5918557"/>
                  <a:gd name="connsiteX151" fmla="*/ 2874857 w 8126844"/>
                  <a:gd name="connsiteY151" fmla="*/ 4049416 h 5918557"/>
                  <a:gd name="connsiteX152" fmla="*/ 2874857 w 8126844"/>
                  <a:gd name="connsiteY152" fmla="*/ 4197333 h 5918557"/>
                  <a:gd name="connsiteX153" fmla="*/ 2605916 w 8126844"/>
                  <a:gd name="connsiteY153" fmla="*/ 4170439 h 5918557"/>
                  <a:gd name="connsiteX154" fmla="*/ 2000798 w 8126844"/>
                  <a:gd name="connsiteY154" fmla="*/ 4049416 h 5918557"/>
                  <a:gd name="connsiteX155" fmla="*/ 1583939 w 8126844"/>
                  <a:gd name="connsiteY155" fmla="*/ 3901498 h 5918557"/>
                  <a:gd name="connsiteX156" fmla="*/ 1409127 w 8126844"/>
                  <a:gd name="connsiteY156" fmla="*/ 3914945 h 5918557"/>
                  <a:gd name="connsiteX157" fmla="*/ 1368786 w 8126844"/>
                  <a:gd name="connsiteY157" fmla="*/ 4089757 h 5918557"/>
                  <a:gd name="connsiteX158" fmla="*/ 1799092 w 8126844"/>
                  <a:gd name="connsiteY158" fmla="*/ 4224227 h 5918557"/>
                  <a:gd name="connsiteX159" fmla="*/ 2256292 w 8126844"/>
                  <a:gd name="connsiteY159" fmla="*/ 4385592 h 5918557"/>
                  <a:gd name="connsiteX160" fmla="*/ 2390763 w 8126844"/>
                  <a:gd name="connsiteY160" fmla="*/ 4493169 h 5918557"/>
                  <a:gd name="connsiteX161" fmla="*/ 2094927 w 8126844"/>
                  <a:gd name="connsiteY161" fmla="*/ 4560404 h 5918557"/>
                  <a:gd name="connsiteX162" fmla="*/ 1557045 w 8126844"/>
                  <a:gd name="connsiteY162" fmla="*/ 4385592 h 5918557"/>
                  <a:gd name="connsiteX163" fmla="*/ 965374 w 8126844"/>
                  <a:gd name="connsiteY163" fmla="*/ 4156992 h 5918557"/>
                  <a:gd name="connsiteX164" fmla="*/ 481280 w 8126844"/>
                  <a:gd name="connsiteY164" fmla="*/ 3941839 h 5918557"/>
                  <a:gd name="connsiteX165" fmla="*/ 198892 w 8126844"/>
                  <a:gd name="connsiteY165" fmla="*/ 3834263 h 5918557"/>
                  <a:gd name="connsiteX166" fmla="*/ 131657 w 8126844"/>
                  <a:gd name="connsiteY166" fmla="*/ 3740133 h 5918557"/>
                  <a:gd name="connsiteX167" fmla="*/ 279574 w 8126844"/>
                  <a:gd name="connsiteY167" fmla="*/ 3646004 h 5918557"/>
                  <a:gd name="connsiteX168" fmla="*/ 642645 w 8126844"/>
                  <a:gd name="connsiteY168" fmla="*/ 3820816 h 5918557"/>
                  <a:gd name="connsiteX169" fmla="*/ 1113292 w 8126844"/>
                  <a:gd name="connsiteY169" fmla="*/ 3968733 h 5918557"/>
                  <a:gd name="connsiteX170" fmla="*/ 1153633 w 8126844"/>
                  <a:gd name="connsiteY170" fmla="*/ 3793921 h 5918557"/>
                  <a:gd name="connsiteX171" fmla="*/ 1032610 w 8126844"/>
                  <a:gd name="connsiteY171" fmla="*/ 3632557 h 5918557"/>
                  <a:gd name="connsiteX172" fmla="*/ 535068 w 8126844"/>
                  <a:gd name="connsiteY172" fmla="*/ 3484639 h 5918557"/>
                  <a:gd name="connsiteX173" fmla="*/ 198892 w 8126844"/>
                  <a:gd name="connsiteY173" fmla="*/ 3242592 h 5918557"/>
                  <a:gd name="connsiteX174" fmla="*/ 10633 w 8126844"/>
                  <a:gd name="connsiteY174" fmla="*/ 3081227 h 5918557"/>
                  <a:gd name="connsiteX175" fmla="*/ 50974 w 8126844"/>
                  <a:gd name="connsiteY175" fmla="*/ 2946757 h 5918557"/>
                  <a:gd name="connsiteX176" fmla="*/ 279574 w 8126844"/>
                  <a:gd name="connsiteY176" fmla="*/ 3027439 h 5918557"/>
                  <a:gd name="connsiteX177" fmla="*/ 1019163 w 8126844"/>
                  <a:gd name="connsiteY177" fmla="*/ 3430851 h 5918557"/>
                  <a:gd name="connsiteX178" fmla="*/ 1462916 w 8126844"/>
                  <a:gd name="connsiteY178" fmla="*/ 3672898 h 5918557"/>
                  <a:gd name="connsiteX179" fmla="*/ 1799092 w 8126844"/>
                  <a:gd name="connsiteY179" fmla="*/ 3767027 h 5918557"/>
                  <a:gd name="connsiteX180" fmla="*/ 1973904 w 8126844"/>
                  <a:gd name="connsiteY180" fmla="*/ 3699792 h 5918557"/>
                  <a:gd name="connsiteX181" fmla="*/ 1960457 w 8126844"/>
                  <a:gd name="connsiteY181" fmla="*/ 3457745 h 5918557"/>
                  <a:gd name="connsiteX182" fmla="*/ 1624280 w 8126844"/>
                  <a:gd name="connsiteY182" fmla="*/ 3350169 h 5918557"/>
                  <a:gd name="connsiteX183" fmla="*/ 1288104 w 8126844"/>
                  <a:gd name="connsiteY183" fmla="*/ 3202251 h 5918557"/>
                  <a:gd name="connsiteX184" fmla="*/ 1261210 w 8126844"/>
                  <a:gd name="connsiteY184" fmla="*/ 3067780 h 5918557"/>
                  <a:gd name="connsiteX185" fmla="*/ 1462916 w 8126844"/>
                  <a:gd name="connsiteY185" fmla="*/ 3067780 h 5918557"/>
                  <a:gd name="connsiteX186" fmla="*/ 1691516 w 8126844"/>
                  <a:gd name="connsiteY186" fmla="*/ 3148463 h 5918557"/>
                  <a:gd name="connsiteX187" fmla="*/ 1758751 w 8126844"/>
                  <a:gd name="connsiteY187" fmla="*/ 2933310 h 5918557"/>
                  <a:gd name="connsiteX188" fmla="*/ 1597386 w 8126844"/>
                  <a:gd name="connsiteY188" fmla="*/ 2758498 h 5918557"/>
                  <a:gd name="connsiteX189" fmla="*/ 1153633 w 8126844"/>
                  <a:gd name="connsiteY189" fmla="*/ 2570239 h 5918557"/>
                  <a:gd name="connsiteX190" fmla="*/ 871245 w 8126844"/>
                  <a:gd name="connsiteY190" fmla="*/ 2381980 h 5918557"/>
                  <a:gd name="connsiteX191" fmla="*/ 750221 w 8126844"/>
                  <a:gd name="connsiteY191" fmla="*/ 2247510 h 5918557"/>
                  <a:gd name="connsiteX192" fmla="*/ 844351 w 8126844"/>
                  <a:gd name="connsiteY192" fmla="*/ 2126486 h 5918557"/>
                  <a:gd name="connsiteX193" fmla="*/ 1328445 w 8126844"/>
                  <a:gd name="connsiteY193" fmla="*/ 2341639 h 5918557"/>
                  <a:gd name="connsiteX194" fmla="*/ 1606671 w 8126844"/>
                  <a:gd name="connsiteY194" fmla="*/ 2488058 h 5918557"/>
                  <a:gd name="connsiteX195" fmla="*/ 1720260 w 8126844"/>
                  <a:gd name="connsiteY195" fmla="*/ 2209219 h 5918557"/>
                  <a:gd name="connsiteX196" fmla="*/ 1772079 w 8126844"/>
                  <a:gd name="connsiteY196" fmla="*/ 2025794 h 5918557"/>
                  <a:gd name="connsiteX197" fmla="*/ 1693720 w 8126844"/>
                  <a:gd name="connsiteY197" fmla="*/ 1853765 h 5918557"/>
                  <a:gd name="connsiteX198" fmla="*/ 2176456 w 8126844"/>
                  <a:gd name="connsiteY198" fmla="*/ 2166613 h 5918557"/>
                  <a:gd name="connsiteX199" fmla="*/ 1984049 w 8126844"/>
                  <a:gd name="connsiteY199" fmla="*/ 2144205 h 5918557"/>
                  <a:gd name="connsiteX200" fmla="*/ 1894130 w 8126844"/>
                  <a:gd name="connsiteY200" fmla="*/ 2281923 h 5918557"/>
                  <a:gd name="connsiteX201" fmla="*/ 1879774 w 8126844"/>
                  <a:gd name="connsiteY201" fmla="*/ 2624027 h 5918557"/>
                  <a:gd name="connsiteX202" fmla="*/ 2390763 w 8126844"/>
                  <a:gd name="connsiteY202" fmla="*/ 2852627 h 5918557"/>
                  <a:gd name="connsiteX203" fmla="*/ 3157245 w 8126844"/>
                  <a:gd name="connsiteY203" fmla="*/ 3067780 h 5918557"/>
                  <a:gd name="connsiteX204" fmla="*/ 3708574 w 8126844"/>
                  <a:gd name="connsiteY204" fmla="*/ 3202251 h 5918557"/>
                  <a:gd name="connsiteX205" fmla="*/ 4165774 w 8126844"/>
                  <a:gd name="connsiteY205" fmla="*/ 3175357 h 5918557"/>
                  <a:gd name="connsiteX206" fmla="*/ 4394374 w 8126844"/>
                  <a:gd name="connsiteY206" fmla="*/ 3148463 h 5918557"/>
                  <a:gd name="connsiteX207" fmla="*/ 4407821 w 8126844"/>
                  <a:gd name="connsiteY207" fmla="*/ 2960204 h 5918557"/>
                  <a:gd name="connsiteX208" fmla="*/ 4192668 w 8126844"/>
                  <a:gd name="connsiteY208" fmla="*/ 2919863 h 5918557"/>
                  <a:gd name="connsiteX209" fmla="*/ 4031304 w 8126844"/>
                  <a:gd name="connsiteY209" fmla="*/ 2960204 h 5918557"/>
                  <a:gd name="connsiteX210" fmla="*/ 4031304 w 8126844"/>
                  <a:gd name="connsiteY210" fmla="*/ 2785392 h 5918557"/>
                  <a:gd name="connsiteX211" fmla="*/ 4448163 w 8126844"/>
                  <a:gd name="connsiteY211" fmla="*/ 2664369 h 5918557"/>
                  <a:gd name="connsiteX212" fmla="*/ 4703657 w 8126844"/>
                  <a:gd name="connsiteY212" fmla="*/ 2556792 h 5918557"/>
                  <a:gd name="connsiteX213" fmla="*/ 4719129 w 8126844"/>
                  <a:gd name="connsiteY213" fmla="*/ 2340128 h 5918557"/>
                  <a:gd name="connsiteX214" fmla="*/ 4519556 w 8126844"/>
                  <a:gd name="connsiteY214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478668 w 8126844"/>
                  <a:gd name="connsiteY4" fmla="*/ 1588604 h 5918557"/>
                  <a:gd name="connsiteX5" fmla="*/ 6941073 w 8126844"/>
                  <a:gd name="connsiteY5" fmla="*/ 977271 h 5918557"/>
                  <a:gd name="connsiteX6" fmla="*/ 6764360 w 8126844"/>
                  <a:gd name="connsiteY6" fmla="*/ 399086 h 5918557"/>
                  <a:gd name="connsiteX7" fmla="*/ 6656943 w 8126844"/>
                  <a:gd name="connsiteY7" fmla="*/ 525696 h 5918557"/>
                  <a:gd name="connsiteX8" fmla="*/ 6759584 w 8126844"/>
                  <a:gd name="connsiteY8" fmla="*/ 0 h 5918557"/>
                  <a:gd name="connsiteX9" fmla="*/ 6766984 w 8126844"/>
                  <a:gd name="connsiteY9" fmla="*/ 176893 h 5918557"/>
                  <a:gd name="connsiteX10" fmla="*/ 7177916 w 8126844"/>
                  <a:gd name="connsiteY10" fmla="*/ 741439 h 5918557"/>
                  <a:gd name="connsiteX11" fmla="*/ 7352727 w 8126844"/>
                  <a:gd name="connsiteY11" fmla="*/ 620416 h 5918557"/>
                  <a:gd name="connsiteX12" fmla="*/ 7460304 w 8126844"/>
                  <a:gd name="connsiteY12" fmla="*/ 929698 h 5918557"/>
                  <a:gd name="connsiteX13" fmla="*/ 7137574 w 8126844"/>
                  <a:gd name="connsiteY13" fmla="*/ 1360004 h 5918557"/>
                  <a:gd name="connsiteX14" fmla="*/ 7056892 w 8126844"/>
                  <a:gd name="connsiteY14" fmla="*/ 1534816 h 5918557"/>
                  <a:gd name="connsiteX15" fmla="*/ 7177916 w 8126844"/>
                  <a:gd name="connsiteY15" fmla="*/ 1642392 h 5918557"/>
                  <a:gd name="connsiteX16" fmla="*/ 7406516 w 8126844"/>
                  <a:gd name="connsiteY16" fmla="*/ 1413792 h 5918557"/>
                  <a:gd name="connsiteX17" fmla="*/ 7540986 w 8126844"/>
                  <a:gd name="connsiteY17" fmla="*/ 1413792 h 5918557"/>
                  <a:gd name="connsiteX18" fmla="*/ 7554433 w 8126844"/>
                  <a:gd name="connsiteY18" fmla="*/ 1642392 h 5918557"/>
                  <a:gd name="connsiteX19" fmla="*/ 6976210 w 8126844"/>
                  <a:gd name="connsiteY19" fmla="*/ 2234063 h 5918557"/>
                  <a:gd name="connsiteX20" fmla="*/ 6276963 w 8126844"/>
                  <a:gd name="connsiteY20" fmla="*/ 2785392 h 5918557"/>
                  <a:gd name="connsiteX21" fmla="*/ 5860104 w 8126844"/>
                  <a:gd name="connsiteY21" fmla="*/ 2987098 h 5918557"/>
                  <a:gd name="connsiteX22" fmla="*/ 5658398 w 8126844"/>
                  <a:gd name="connsiteY22" fmla="*/ 3054333 h 5918557"/>
                  <a:gd name="connsiteX23" fmla="*/ 5550821 w 8126844"/>
                  <a:gd name="connsiteY23" fmla="*/ 2973651 h 5918557"/>
                  <a:gd name="connsiteX24" fmla="*/ 5644951 w 8126844"/>
                  <a:gd name="connsiteY24" fmla="*/ 2771945 h 5918557"/>
                  <a:gd name="connsiteX25" fmla="*/ 5913892 w 8126844"/>
                  <a:gd name="connsiteY25" fmla="*/ 2718157 h 5918557"/>
                  <a:gd name="connsiteX26" fmla="*/ 5752527 w 8126844"/>
                  <a:gd name="connsiteY26" fmla="*/ 2408874 h 5918557"/>
                  <a:gd name="connsiteX27" fmla="*/ 5362563 w 8126844"/>
                  <a:gd name="connsiteY27" fmla="*/ 2556792 h 5918557"/>
                  <a:gd name="connsiteX28" fmla="*/ 4663316 w 8126844"/>
                  <a:gd name="connsiteY28" fmla="*/ 2839180 h 5918557"/>
                  <a:gd name="connsiteX29" fmla="*/ 4649868 w 8126844"/>
                  <a:gd name="connsiteY29" fmla="*/ 3013992 h 5918557"/>
                  <a:gd name="connsiteX30" fmla="*/ 4703657 w 8126844"/>
                  <a:gd name="connsiteY30" fmla="*/ 3121569 h 5918557"/>
                  <a:gd name="connsiteX31" fmla="*/ 5066727 w 8126844"/>
                  <a:gd name="connsiteY31" fmla="*/ 2987098 h 5918557"/>
                  <a:gd name="connsiteX32" fmla="*/ 5322221 w 8126844"/>
                  <a:gd name="connsiteY32" fmla="*/ 2933310 h 5918557"/>
                  <a:gd name="connsiteX33" fmla="*/ 5349116 w 8126844"/>
                  <a:gd name="connsiteY33" fmla="*/ 3067780 h 5918557"/>
                  <a:gd name="connsiteX34" fmla="*/ 4784339 w 8126844"/>
                  <a:gd name="connsiteY34" fmla="*/ 3282933 h 5918557"/>
                  <a:gd name="connsiteX35" fmla="*/ 4098539 w 8126844"/>
                  <a:gd name="connsiteY35" fmla="*/ 3417404 h 5918557"/>
                  <a:gd name="connsiteX36" fmla="*/ 2740386 w 8126844"/>
                  <a:gd name="connsiteY36" fmla="*/ 3282933 h 5918557"/>
                  <a:gd name="connsiteX37" fmla="*/ 2202504 w 8126844"/>
                  <a:gd name="connsiteY37" fmla="*/ 3081227 h 5918557"/>
                  <a:gd name="connsiteX38" fmla="*/ 2027692 w 8126844"/>
                  <a:gd name="connsiteY38" fmla="*/ 3027439 h 5918557"/>
                  <a:gd name="connsiteX39" fmla="*/ 1960457 w 8126844"/>
                  <a:gd name="connsiteY39" fmla="*/ 3175357 h 5918557"/>
                  <a:gd name="connsiteX40" fmla="*/ 2390763 w 8126844"/>
                  <a:gd name="connsiteY40" fmla="*/ 3403957 h 5918557"/>
                  <a:gd name="connsiteX41" fmla="*/ 3372398 w 8126844"/>
                  <a:gd name="connsiteY41" fmla="*/ 3646004 h 5918557"/>
                  <a:gd name="connsiteX42" fmla="*/ 4125433 w 8126844"/>
                  <a:gd name="connsiteY42" fmla="*/ 3646004 h 5918557"/>
                  <a:gd name="connsiteX43" fmla="*/ 4757445 w 8126844"/>
                  <a:gd name="connsiteY43" fmla="*/ 3619110 h 5918557"/>
                  <a:gd name="connsiteX44" fmla="*/ 4918810 w 8126844"/>
                  <a:gd name="connsiteY44" fmla="*/ 3659451 h 5918557"/>
                  <a:gd name="connsiteX45" fmla="*/ 4811233 w 8126844"/>
                  <a:gd name="connsiteY45" fmla="*/ 3820816 h 5918557"/>
                  <a:gd name="connsiteX46" fmla="*/ 4286798 w 8126844"/>
                  <a:gd name="connsiteY46" fmla="*/ 3888051 h 5918557"/>
                  <a:gd name="connsiteX47" fmla="*/ 4219563 w 8126844"/>
                  <a:gd name="connsiteY47" fmla="*/ 4022521 h 5918557"/>
                  <a:gd name="connsiteX48" fmla="*/ 4555739 w 8126844"/>
                  <a:gd name="connsiteY48" fmla="*/ 4076310 h 5918557"/>
                  <a:gd name="connsiteX49" fmla="*/ 5241539 w 8126844"/>
                  <a:gd name="connsiteY49" fmla="*/ 3888051 h 5918557"/>
                  <a:gd name="connsiteX50" fmla="*/ 5523927 w 8126844"/>
                  <a:gd name="connsiteY50" fmla="*/ 3753580 h 5918557"/>
                  <a:gd name="connsiteX51" fmla="*/ 5618057 w 8126844"/>
                  <a:gd name="connsiteY51" fmla="*/ 3646004 h 5918557"/>
                  <a:gd name="connsiteX52" fmla="*/ 5402904 w 8126844"/>
                  <a:gd name="connsiteY52" fmla="*/ 3632557 h 5918557"/>
                  <a:gd name="connsiteX53" fmla="*/ 5214645 w 8126844"/>
                  <a:gd name="connsiteY53" fmla="*/ 3524980 h 5918557"/>
                  <a:gd name="connsiteX54" fmla="*/ 5241539 w 8126844"/>
                  <a:gd name="connsiteY54" fmla="*/ 3403957 h 5918557"/>
                  <a:gd name="connsiteX55" fmla="*/ 5537374 w 8126844"/>
                  <a:gd name="connsiteY55" fmla="*/ 3363616 h 5918557"/>
                  <a:gd name="connsiteX56" fmla="*/ 6196280 w 8126844"/>
                  <a:gd name="connsiteY56" fmla="*/ 3108121 h 5918557"/>
                  <a:gd name="connsiteX57" fmla="*/ 6747610 w 8126844"/>
                  <a:gd name="connsiteY57" fmla="*/ 2771945 h 5918557"/>
                  <a:gd name="connsiteX58" fmla="*/ 7218257 w 8126844"/>
                  <a:gd name="connsiteY58" fmla="*/ 2328192 h 5918557"/>
                  <a:gd name="connsiteX59" fmla="*/ 7433410 w 8126844"/>
                  <a:gd name="connsiteY59" fmla="*/ 2153380 h 5918557"/>
                  <a:gd name="connsiteX60" fmla="*/ 7567880 w 8126844"/>
                  <a:gd name="connsiteY60" fmla="*/ 2180274 h 5918557"/>
                  <a:gd name="connsiteX61" fmla="*/ 7514092 w 8126844"/>
                  <a:gd name="connsiteY61" fmla="*/ 2381980 h 5918557"/>
                  <a:gd name="connsiteX62" fmla="*/ 7097233 w 8126844"/>
                  <a:gd name="connsiteY62" fmla="*/ 2812286 h 5918557"/>
                  <a:gd name="connsiteX63" fmla="*/ 6451774 w 8126844"/>
                  <a:gd name="connsiteY63" fmla="*/ 3229145 h 5918557"/>
                  <a:gd name="connsiteX64" fmla="*/ 6088704 w 8126844"/>
                  <a:gd name="connsiteY64" fmla="*/ 3417404 h 5918557"/>
                  <a:gd name="connsiteX65" fmla="*/ 5981127 w 8126844"/>
                  <a:gd name="connsiteY65" fmla="*/ 3551874 h 5918557"/>
                  <a:gd name="connsiteX66" fmla="*/ 6021468 w 8126844"/>
                  <a:gd name="connsiteY66" fmla="*/ 3753580 h 5918557"/>
                  <a:gd name="connsiteX67" fmla="*/ 6115598 w 8126844"/>
                  <a:gd name="connsiteY67" fmla="*/ 3901498 h 5918557"/>
                  <a:gd name="connsiteX68" fmla="*/ 6734163 w 8126844"/>
                  <a:gd name="connsiteY68" fmla="*/ 3726686 h 5918557"/>
                  <a:gd name="connsiteX69" fmla="*/ 7419963 w 8126844"/>
                  <a:gd name="connsiteY69" fmla="*/ 3296380 h 5918557"/>
                  <a:gd name="connsiteX70" fmla="*/ 7850268 w 8126844"/>
                  <a:gd name="connsiteY70" fmla="*/ 2973651 h 5918557"/>
                  <a:gd name="connsiteX71" fmla="*/ 8065421 w 8126844"/>
                  <a:gd name="connsiteY71" fmla="*/ 2866074 h 5918557"/>
                  <a:gd name="connsiteX72" fmla="*/ 8105763 w 8126844"/>
                  <a:gd name="connsiteY72" fmla="*/ 3027439 h 5918557"/>
                  <a:gd name="connsiteX73" fmla="*/ 7769586 w 8126844"/>
                  <a:gd name="connsiteY73" fmla="*/ 3363616 h 5918557"/>
                  <a:gd name="connsiteX74" fmla="*/ 6707268 w 8126844"/>
                  <a:gd name="connsiteY74" fmla="*/ 3941839 h 5918557"/>
                  <a:gd name="connsiteX75" fmla="*/ 6129045 w 8126844"/>
                  <a:gd name="connsiteY75" fmla="*/ 4210780 h 5918557"/>
                  <a:gd name="connsiteX76" fmla="*/ 5833210 w 8126844"/>
                  <a:gd name="connsiteY76" fmla="*/ 4251121 h 5918557"/>
                  <a:gd name="connsiteX77" fmla="*/ 5712186 w 8126844"/>
                  <a:gd name="connsiteY77" fmla="*/ 4291463 h 5918557"/>
                  <a:gd name="connsiteX78" fmla="*/ 5658398 w 8126844"/>
                  <a:gd name="connsiteY78" fmla="*/ 4143545 h 5918557"/>
                  <a:gd name="connsiteX79" fmla="*/ 5779421 w 8126844"/>
                  <a:gd name="connsiteY79" fmla="*/ 4035969 h 5918557"/>
                  <a:gd name="connsiteX80" fmla="*/ 5779421 w 8126844"/>
                  <a:gd name="connsiteY80" fmla="*/ 3941839 h 5918557"/>
                  <a:gd name="connsiteX81" fmla="*/ 5497033 w 8126844"/>
                  <a:gd name="connsiteY81" fmla="*/ 4062863 h 5918557"/>
                  <a:gd name="connsiteX82" fmla="*/ 5039833 w 8126844"/>
                  <a:gd name="connsiteY82" fmla="*/ 4197333 h 5918557"/>
                  <a:gd name="connsiteX83" fmla="*/ 4865021 w 8126844"/>
                  <a:gd name="connsiteY83" fmla="*/ 4278016 h 5918557"/>
                  <a:gd name="connsiteX84" fmla="*/ 4905363 w 8126844"/>
                  <a:gd name="connsiteY84" fmla="*/ 4372145 h 5918557"/>
                  <a:gd name="connsiteX85" fmla="*/ 5160857 w 8126844"/>
                  <a:gd name="connsiteY85" fmla="*/ 4345251 h 5918557"/>
                  <a:gd name="connsiteX86" fmla="*/ 5187751 w 8126844"/>
                  <a:gd name="connsiteY86" fmla="*/ 4479721 h 5918557"/>
                  <a:gd name="connsiteX87" fmla="*/ 4878468 w 8126844"/>
                  <a:gd name="connsiteY87" fmla="*/ 4573851 h 5918557"/>
                  <a:gd name="connsiteX88" fmla="*/ 4891916 w 8126844"/>
                  <a:gd name="connsiteY88" fmla="*/ 4721769 h 5918557"/>
                  <a:gd name="connsiteX89" fmla="*/ 5376010 w 8126844"/>
                  <a:gd name="connsiteY89" fmla="*/ 4614192 h 5918557"/>
                  <a:gd name="connsiteX90" fmla="*/ 5967680 w 8126844"/>
                  <a:gd name="connsiteY90" fmla="*/ 4466274 h 5918557"/>
                  <a:gd name="connsiteX91" fmla="*/ 6344198 w 8126844"/>
                  <a:gd name="connsiteY91" fmla="*/ 4264569 h 5918557"/>
                  <a:gd name="connsiteX92" fmla="*/ 6478668 w 8126844"/>
                  <a:gd name="connsiteY92" fmla="*/ 4264569 h 5918557"/>
                  <a:gd name="connsiteX93" fmla="*/ 6478668 w 8126844"/>
                  <a:gd name="connsiteY93" fmla="*/ 4452827 h 5918557"/>
                  <a:gd name="connsiteX94" fmla="*/ 5900445 w 8126844"/>
                  <a:gd name="connsiteY94" fmla="*/ 4641086 h 5918557"/>
                  <a:gd name="connsiteX95" fmla="*/ 5053280 w 8126844"/>
                  <a:gd name="connsiteY95" fmla="*/ 4883133 h 5918557"/>
                  <a:gd name="connsiteX96" fmla="*/ 4703657 w 8126844"/>
                  <a:gd name="connsiteY96" fmla="*/ 4977263 h 5918557"/>
                  <a:gd name="connsiteX97" fmla="*/ 4313692 w 8126844"/>
                  <a:gd name="connsiteY97" fmla="*/ 5044498 h 5918557"/>
                  <a:gd name="connsiteX98" fmla="*/ 4004410 w 8126844"/>
                  <a:gd name="connsiteY98" fmla="*/ 5084839 h 5918557"/>
                  <a:gd name="connsiteX99" fmla="*/ 3869939 w 8126844"/>
                  <a:gd name="connsiteY99" fmla="*/ 4963816 h 5918557"/>
                  <a:gd name="connsiteX100" fmla="*/ 3950621 w 8126844"/>
                  <a:gd name="connsiteY100" fmla="*/ 4856239 h 5918557"/>
                  <a:gd name="connsiteX101" fmla="*/ 4367480 w 8126844"/>
                  <a:gd name="connsiteY101" fmla="*/ 4775557 h 5918557"/>
                  <a:gd name="connsiteX102" fmla="*/ 4542292 w 8126844"/>
                  <a:gd name="connsiteY102" fmla="*/ 4708321 h 5918557"/>
                  <a:gd name="connsiteX103" fmla="*/ 4542292 w 8126844"/>
                  <a:gd name="connsiteY103" fmla="*/ 4573851 h 5918557"/>
                  <a:gd name="connsiteX104" fmla="*/ 4206116 w 8126844"/>
                  <a:gd name="connsiteY104" fmla="*/ 4573851 h 5918557"/>
                  <a:gd name="connsiteX105" fmla="*/ 3520316 w 8126844"/>
                  <a:gd name="connsiteY105" fmla="*/ 4654533 h 5918557"/>
                  <a:gd name="connsiteX106" fmla="*/ 3157245 w 8126844"/>
                  <a:gd name="connsiteY106" fmla="*/ 4681427 h 5918557"/>
                  <a:gd name="connsiteX107" fmla="*/ 3076563 w 8126844"/>
                  <a:gd name="connsiteY107" fmla="*/ 4802451 h 5918557"/>
                  <a:gd name="connsiteX108" fmla="*/ 3224480 w 8126844"/>
                  <a:gd name="connsiteY108" fmla="*/ 4869686 h 5918557"/>
                  <a:gd name="connsiteX109" fmla="*/ 3453080 w 8126844"/>
                  <a:gd name="connsiteY109" fmla="*/ 4896580 h 5918557"/>
                  <a:gd name="connsiteX110" fmla="*/ 3412739 w 8126844"/>
                  <a:gd name="connsiteY110" fmla="*/ 5004157 h 5918557"/>
                  <a:gd name="connsiteX111" fmla="*/ 2968986 w 8126844"/>
                  <a:gd name="connsiteY111" fmla="*/ 5057945 h 5918557"/>
                  <a:gd name="connsiteX112" fmla="*/ 2767280 w 8126844"/>
                  <a:gd name="connsiteY112" fmla="*/ 5071392 h 5918557"/>
                  <a:gd name="connsiteX113" fmla="*/ 2673151 w 8126844"/>
                  <a:gd name="connsiteY113" fmla="*/ 5273098 h 5918557"/>
                  <a:gd name="connsiteX114" fmla="*/ 2767280 w 8126844"/>
                  <a:gd name="connsiteY114" fmla="*/ 5636169 h 5918557"/>
                  <a:gd name="connsiteX115" fmla="*/ 2700045 w 8126844"/>
                  <a:gd name="connsiteY115" fmla="*/ 5837874 h 5918557"/>
                  <a:gd name="connsiteX116" fmla="*/ 2498339 w 8126844"/>
                  <a:gd name="connsiteY116" fmla="*/ 5918557 h 5918557"/>
                  <a:gd name="connsiteX117" fmla="*/ 2256292 w 8126844"/>
                  <a:gd name="connsiteY117" fmla="*/ 5837874 h 5918557"/>
                  <a:gd name="connsiteX118" fmla="*/ 2175610 w 8126844"/>
                  <a:gd name="connsiteY118" fmla="*/ 5582380 h 5918557"/>
                  <a:gd name="connsiteX119" fmla="*/ 2269739 w 8126844"/>
                  <a:gd name="connsiteY119" fmla="*/ 5353780 h 5918557"/>
                  <a:gd name="connsiteX120" fmla="*/ 2404210 w 8126844"/>
                  <a:gd name="connsiteY120" fmla="*/ 5192416 h 5918557"/>
                  <a:gd name="connsiteX121" fmla="*/ 2390763 w 8126844"/>
                  <a:gd name="connsiteY121" fmla="*/ 5044498 h 5918557"/>
                  <a:gd name="connsiteX122" fmla="*/ 2014245 w 8126844"/>
                  <a:gd name="connsiteY122" fmla="*/ 4910027 h 5918557"/>
                  <a:gd name="connsiteX123" fmla="*/ 2068033 w 8126844"/>
                  <a:gd name="connsiteY123" fmla="*/ 4802451 h 5918557"/>
                  <a:gd name="connsiteX124" fmla="*/ 2390763 w 8126844"/>
                  <a:gd name="connsiteY124" fmla="*/ 4802451 h 5918557"/>
                  <a:gd name="connsiteX125" fmla="*/ 2807621 w 8126844"/>
                  <a:gd name="connsiteY125" fmla="*/ 4802451 h 5918557"/>
                  <a:gd name="connsiteX126" fmla="*/ 2834516 w 8126844"/>
                  <a:gd name="connsiteY126" fmla="*/ 4667980 h 5918557"/>
                  <a:gd name="connsiteX127" fmla="*/ 2686598 w 8126844"/>
                  <a:gd name="connsiteY127" fmla="*/ 4614192 h 5918557"/>
                  <a:gd name="connsiteX128" fmla="*/ 2780727 w 8126844"/>
                  <a:gd name="connsiteY128" fmla="*/ 4466274 h 5918557"/>
                  <a:gd name="connsiteX129" fmla="*/ 3211033 w 8126844"/>
                  <a:gd name="connsiteY129" fmla="*/ 4506616 h 5918557"/>
                  <a:gd name="connsiteX130" fmla="*/ 3775810 w 8126844"/>
                  <a:gd name="connsiteY130" fmla="*/ 4479721 h 5918557"/>
                  <a:gd name="connsiteX131" fmla="*/ 4380927 w 8126844"/>
                  <a:gd name="connsiteY131" fmla="*/ 4385592 h 5918557"/>
                  <a:gd name="connsiteX132" fmla="*/ 4622974 w 8126844"/>
                  <a:gd name="connsiteY132" fmla="*/ 4331804 h 5918557"/>
                  <a:gd name="connsiteX133" fmla="*/ 4555739 w 8126844"/>
                  <a:gd name="connsiteY133" fmla="*/ 4237674 h 5918557"/>
                  <a:gd name="connsiteX134" fmla="*/ 4031304 w 8126844"/>
                  <a:gd name="connsiteY134" fmla="*/ 4278016 h 5918557"/>
                  <a:gd name="connsiteX135" fmla="*/ 3600998 w 8126844"/>
                  <a:gd name="connsiteY135" fmla="*/ 4291463 h 5918557"/>
                  <a:gd name="connsiteX136" fmla="*/ 3278268 w 8126844"/>
                  <a:gd name="connsiteY136" fmla="*/ 4251121 h 5918557"/>
                  <a:gd name="connsiteX137" fmla="*/ 3237927 w 8126844"/>
                  <a:gd name="connsiteY137" fmla="*/ 4183886 h 5918557"/>
                  <a:gd name="connsiteX138" fmla="*/ 3291716 w 8126844"/>
                  <a:gd name="connsiteY138" fmla="*/ 4049416 h 5918557"/>
                  <a:gd name="connsiteX139" fmla="*/ 3587551 w 8126844"/>
                  <a:gd name="connsiteY139" fmla="*/ 4076310 h 5918557"/>
                  <a:gd name="connsiteX140" fmla="*/ 3883386 w 8126844"/>
                  <a:gd name="connsiteY140" fmla="*/ 4076310 h 5918557"/>
                  <a:gd name="connsiteX141" fmla="*/ 3964068 w 8126844"/>
                  <a:gd name="connsiteY141" fmla="*/ 4009074 h 5918557"/>
                  <a:gd name="connsiteX142" fmla="*/ 3883386 w 8126844"/>
                  <a:gd name="connsiteY142" fmla="*/ 3888051 h 5918557"/>
                  <a:gd name="connsiteX143" fmla="*/ 3412739 w 8126844"/>
                  <a:gd name="connsiteY143" fmla="*/ 3861157 h 5918557"/>
                  <a:gd name="connsiteX144" fmla="*/ 3049668 w 8126844"/>
                  <a:gd name="connsiteY144" fmla="*/ 3807369 h 5918557"/>
                  <a:gd name="connsiteX145" fmla="*/ 2740386 w 8126844"/>
                  <a:gd name="connsiteY145" fmla="*/ 3740133 h 5918557"/>
                  <a:gd name="connsiteX146" fmla="*/ 2457998 w 8126844"/>
                  <a:gd name="connsiteY146" fmla="*/ 3659451 h 5918557"/>
                  <a:gd name="connsiteX147" fmla="*/ 2242845 w 8126844"/>
                  <a:gd name="connsiteY147" fmla="*/ 3605663 h 5918557"/>
                  <a:gd name="connsiteX148" fmla="*/ 2162163 w 8126844"/>
                  <a:gd name="connsiteY148" fmla="*/ 3767027 h 5918557"/>
                  <a:gd name="connsiteX149" fmla="*/ 2336974 w 8126844"/>
                  <a:gd name="connsiteY149" fmla="*/ 3941839 h 5918557"/>
                  <a:gd name="connsiteX150" fmla="*/ 2713492 w 8126844"/>
                  <a:gd name="connsiteY150" fmla="*/ 3995627 h 5918557"/>
                  <a:gd name="connsiteX151" fmla="*/ 2874857 w 8126844"/>
                  <a:gd name="connsiteY151" fmla="*/ 4049416 h 5918557"/>
                  <a:gd name="connsiteX152" fmla="*/ 2874857 w 8126844"/>
                  <a:gd name="connsiteY152" fmla="*/ 4197333 h 5918557"/>
                  <a:gd name="connsiteX153" fmla="*/ 2605916 w 8126844"/>
                  <a:gd name="connsiteY153" fmla="*/ 4170439 h 5918557"/>
                  <a:gd name="connsiteX154" fmla="*/ 2000798 w 8126844"/>
                  <a:gd name="connsiteY154" fmla="*/ 4049416 h 5918557"/>
                  <a:gd name="connsiteX155" fmla="*/ 1583939 w 8126844"/>
                  <a:gd name="connsiteY155" fmla="*/ 3901498 h 5918557"/>
                  <a:gd name="connsiteX156" fmla="*/ 1409127 w 8126844"/>
                  <a:gd name="connsiteY156" fmla="*/ 3914945 h 5918557"/>
                  <a:gd name="connsiteX157" fmla="*/ 1368786 w 8126844"/>
                  <a:gd name="connsiteY157" fmla="*/ 4089757 h 5918557"/>
                  <a:gd name="connsiteX158" fmla="*/ 1799092 w 8126844"/>
                  <a:gd name="connsiteY158" fmla="*/ 4224227 h 5918557"/>
                  <a:gd name="connsiteX159" fmla="*/ 2256292 w 8126844"/>
                  <a:gd name="connsiteY159" fmla="*/ 4385592 h 5918557"/>
                  <a:gd name="connsiteX160" fmla="*/ 2390763 w 8126844"/>
                  <a:gd name="connsiteY160" fmla="*/ 4493169 h 5918557"/>
                  <a:gd name="connsiteX161" fmla="*/ 2094927 w 8126844"/>
                  <a:gd name="connsiteY161" fmla="*/ 4560404 h 5918557"/>
                  <a:gd name="connsiteX162" fmla="*/ 1557045 w 8126844"/>
                  <a:gd name="connsiteY162" fmla="*/ 4385592 h 5918557"/>
                  <a:gd name="connsiteX163" fmla="*/ 965374 w 8126844"/>
                  <a:gd name="connsiteY163" fmla="*/ 4156992 h 5918557"/>
                  <a:gd name="connsiteX164" fmla="*/ 481280 w 8126844"/>
                  <a:gd name="connsiteY164" fmla="*/ 3941839 h 5918557"/>
                  <a:gd name="connsiteX165" fmla="*/ 198892 w 8126844"/>
                  <a:gd name="connsiteY165" fmla="*/ 3834263 h 5918557"/>
                  <a:gd name="connsiteX166" fmla="*/ 131657 w 8126844"/>
                  <a:gd name="connsiteY166" fmla="*/ 3740133 h 5918557"/>
                  <a:gd name="connsiteX167" fmla="*/ 279574 w 8126844"/>
                  <a:gd name="connsiteY167" fmla="*/ 3646004 h 5918557"/>
                  <a:gd name="connsiteX168" fmla="*/ 642645 w 8126844"/>
                  <a:gd name="connsiteY168" fmla="*/ 3820816 h 5918557"/>
                  <a:gd name="connsiteX169" fmla="*/ 1113292 w 8126844"/>
                  <a:gd name="connsiteY169" fmla="*/ 3968733 h 5918557"/>
                  <a:gd name="connsiteX170" fmla="*/ 1153633 w 8126844"/>
                  <a:gd name="connsiteY170" fmla="*/ 3793921 h 5918557"/>
                  <a:gd name="connsiteX171" fmla="*/ 1032610 w 8126844"/>
                  <a:gd name="connsiteY171" fmla="*/ 3632557 h 5918557"/>
                  <a:gd name="connsiteX172" fmla="*/ 535068 w 8126844"/>
                  <a:gd name="connsiteY172" fmla="*/ 3484639 h 5918557"/>
                  <a:gd name="connsiteX173" fmla="*/ 198892 w 8126844"/>
                  <a:gd name="connsiteY173" fmla="*/ 3242592 h 5918557"/>
                  <a:gd name="connsiteX174" fmla="*/ 10633 w 8126844"/>
                  <a:gd name="connsiteY174" fmla="*/ 3081227 h 5918557"/>
                  <a:gd name="connsiteX175" fmla="*/ 50974 w 8126844"/>
                  <a:gd name="connsiteY175" fmla="*/ 2946757 h 5918557"/>
                  <a:gd name="connsiteX176" fmla="*/ 279574 w 8126844"/>
                  <a:gd name="connsiteY176" fmla="*/ 3027439 h 5918557"/>
                  <a:gd name="connsiteX177" fmla="*/ 1019163 w 8126844"/>
                  <a:gd name="connsiteY177" fmla="*/ 3430851 h 5918557"/>
                  <a:gd name="connsiteX178" fmla="*/ 1462916 w 8126844"/>
                  <a:gd name="connsiteY178" fmla="*/ 3672898 h 5918557"/>
                  <a:gd name="connsiteX179" fmla="*/ 1799092 w 8126844"/>
                  <a:gd name="connsiteY179" fmla="*/ 3767027 h 5918557"/>
                  <a:gd name="connsiteX180" fmla="*/ 1973904 w 8126844"/>
                  <a:gd name="connsiteY180" fmla="*/ 3699792 h 5918557"/>
                  <a:gd name="connsiteX181" fmla="*/ 1960457 w 8126844"/>
                  <a:gd name="connsiteY181" fmla="*/ 3457745 h 5918557"/>
                  <a:gd name="connsiteX182" fmla="*/ 1624280 w 8126844"/>
                  <a:gd name="connsiteY182" fmla="*/ 3350169 h 5918557"/>
                  <a:gd name="connsiteX183" fmla="*/ 1288104 w 8126844"/>
                  <a:gd name="connsiteY183" fmla="*/ 3202251 h 5918557"/>
                  <a:gd name="connsiteX184" fmla="*/ 1261210 w 8126844"/>
                  <a:gd name="connsiteY184" fmla="*/ 3067780 h 5918557"/>
                  <a:gd name="connsiteX185" fmla="*/ 1462916 w 8126844"/>
                  <a:gd name="connsiteY185" fmla="*/ 3067780 h 5918557"/>
                  <a:gd name="connsiteX186" fmla="*/ 1691516 w 8126844"/>
                  <a:gd name="connsiteY186" fmla="*/ 3148463 h 5918557"/>
                  <a:gd name="connsiteX187" fmla="*/ 1758751 w 8126844"/>
                  <a:gd name="connsiteY187" fmla="*/ 2933310 h 5918557"/>
                  <a:gd name="connsiteX188" fmla="*/ 1597386 w 8126844"/>
                  <a:gd name="connsiteY188" fmla="*/ 2758498 h 5918557"/>
                  <a:gd name="connsiteX189" fmla="*/ 1153633 w 8126844"/>
                  <a:gd name="connsiteY189" fmla="*/ 2570239 h 5918557"/>
                  <a:gd name="connsiteX190" fmla="*/ 871245 w 8126844"/>
                  <a:gd name="connsiteY190" fmla="*/ 2381980 h 5918557"/>
                  <a:gd name="connsiteX191" fmla="*/ 750221 w 8126844"/>
                  <a:gd name="connsiteY191" fmla="*/ 2247510 h 5918557"/>
                  <a:gd name="connsiteX192" fmla="*/ 844351 w 8126844"/>
                  <a:gd name="connsiteY192" fmla="*/ 2126486 h 5918557"/>
                  <a:gd name="connsiteX193" fmla="*/ 1328445 w 8126844"/>
                  <a:gd name="connsiteY193" fmla="*/ 2341639 h 5918557"/>
                  <a:gd name="connsiteX194" fmla="*/ 1606671 w 8126844"/>
                  <a:gd name="connsiteY194" fmla="*/ 2488058 h 5918557"/>
                  <a:gd name="connsiteX195" fmla="*/ 1720260 w 8126844"/>
                  <a:gd name="connsiteY195" fmla="*/ 2209219 h 5918557"/>
                  <a:gd name="connsiteX196" fmla="*/ 1772079 w 8126844"/>
                  <a:gd name="connsiteY196" fmla="*/ 2025794 h 5918557"/>
                  <a:gd name="connsiteX197" fmla="*/ 1693720 w 8126844"/>
                  <a:gd name="connsiteY197" fmla="*/ 1853765 h 5918557"/>
                  <a:gd name="connsiteX198" fmla="*/ 2176456 w 8126844"/>
                  <a:gd name="connsiteY198" fmla="*/ 2166613 h 5918557"/>
                  <a:gd name="connsiteX199" fmla="*/ 1984049 w 8126844"/>
                  <a:gd name="connsiteY199" fmla="*/ 2144205 h 5918557"/>
                  <a:gd name="connsiteX200" fmla="*/ 1894130 w 8126844"/>
                  <a:gd name="connsiteY200" fmla="*/ 2281923 h 5918557"/>
                  <a:gd name="connsiteX201" fmla="*/ 1879774 w 8126844"/>
                  <a:gd name="connsiteY201" fmla="*/ 2624027 h 5918557"/>
                  <a:gd name="connsiteX202" fmla="*/ 2390763 w 8126844"/>
                  <a:gd name="connsiteY202" fmla="*/ 2852627 h 5918557"/>
                  <a:gd name="connsiteX203" fmla="*/ 3157245 w 8126844"/>
                  <a:gd name="connsiteY203" fmla="*/ 3067780 h 5918557"/>
                  <a:gd name="connsiteX204" fmla="*/ 3708574 w 8126844"/>
                  <a:gd name="connsiteY204" fmla="*/ 3202251 h 5918557"/>
                  <a:gd name="connsiteX205" fmla="*/ 4165774 w 8126844"/>
                  <a:gd name="connsiteY205" fmla="*/ 3175357 h 5918557"/>
                  <a:gd name="connsiteX206" fmla="*/ 4394374 w 8126844"/>
                  <a:gd name="connsiteY206" fmla="*/ 3148463 h 5918557"/>
                  <a:gd name="connsiteX207" fmla="*/ 4407821 w 8126844"/>
                  <a:gd name="connsiteY207" fmla="*/ 2960204 h 5918557"/>
                  <a:gd name="connsiteX208" fmla="*/ 4192668 w 8126844"/>
                  <a:gd name="connsiteY208" fmla="*/ 2919863 h 5918557"/>
                  <a:gd name="connsiteX209" fmla="*/ 4031304 w 8126844"/>
                  <a:gd name="connsiteY209" fmla="*/ 2960204 h 5918557"/>
                  <a:gd name="connsiteX210" fmla="*/ 4031304 w 8126844"/>
                  <a:gd name="connsiteY210" fmla="*/ 2785392 h 5918557"/>
                  <a:gd name="connsiteX211" fmla="*/ 4448163 w 8126844"/>
                  <a:gd name="connsiteY211" fmla="*/ 2664369 h 5918557"/>
                  <a:gd name="connsiteX212" fmla="*/ 4703657 w 8126844"/>
                  <a:gd name="connsiteY212" fmla="*/ 2556792 h 5918557"/>
                  <a:gd name="connsiteX213" fmla="*/ 4719129 w 8126844"/>
                  <a:gd name="connsiteY213" fmla="*/ 2340128 h 5918557"/>
                  <a:gd name="connsiteX214" fmla="*/ 4519556 w 8126844"/>
                  <a:gd name="connsiteY214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478668 w 8126844"/>
                  <a:gd name="connsiteY4" fmla="*/ 1588604 h 5918557"/>
                  <a:gd name="connsiteX5" fmla="*/ 6941073 w 8126844"/>
                  <a:gd name="connsiteY5" fmla="*/ 977271 h 5918557"/>
                  <a:gd name="connsiteX6" fmla="*/ 6764360 w 8126844"/>
                  <a:gd name="connsiteY6" fmla="*/ 399086 h 5918557"/>
                  <a:gd name="connsiteX7" fmla="*/ 6656943 w 8126844"/>
                  <a:gd name="connsiteY7" fmla="*/ 525696 h 5918557"/>
                  <a:gd name="connsiteX8" fmla="*/ 6759584 w 8126844"/>
                  <a:gd name="connsiteY8" fmla="*/ 0 h 5918557"/>
                  <a:gd name="connsiteX9" fmla="*/ 6766984 w 8126844"/>
                  <a:gd name="connsiteY9" fmla="*/ 176893 h 5918557"/>
                  <a:gd name="connsiteX10" fmla="*/ 7177916 w 8126844"/>
                  <a:gd name="connsiteY10" fmla="*/ 741439 h 5918557"/>
                  <a:gd name="connsiteX11" fmla="*/ 7352727 w 8126844"/>
                  <a:gd name="connsiteY11" fmla="*/ 620416 h 5918557"/>
                  <a:gd name="connsiteX12" fmla="*/ 7460304 w 8126844"/>
                  <a:gd name="connsiteY12" fmla="*/ 929698 h 5918557"/>
                  <a:gd name="connsiteX13" fmla="*/ 7137574 w 8126844"/>
                  <a:gd name="connsiteY13" fmla="*/ 1360004 h 5918557"/>
                  <a:gd name="connsiteX14" fmla="*/ 7056892 w 8126844"/>
                  <a:gd name="connsiteY14" fmla="*/ 1534816 h 5918557"/>
                  <a:gd name="connsiteX15" fmla="*/ 7177916 w 8126844"/>
                  <a:gd name="connsiteY15" fmla="*/ 1642392 h 5918557"/>
                  <a:gd name="connsiteX16" fmla="*/ 7406516 w 8126844"/>
                  <a:gd name="connsiteY16" fmla="*/ 1413792 h 5918557"/>
                  <a:gd name="connsiteX17" fmla="*/ 7540986 w 8126844"/>
                  <a:gd name="connsiteY17" fmla="*/ 1413792 h 5918557"/>
                  <a:gd name="connsiteX18" fmla="*/ 7554433 w 8126844"/>
                  <a:gd name="connsiteY18" fmla="*/ 1642392 h 5918557"/>
                  <a:gd name="connsiteX19" fmla="*/ 6976210 w 8126844"/>
                  <a:gd name="connsiteY19" fmla="*/ 2234063 h 5918557"/>
                  <a:gd name="connsiteX20" fmla="*/ 6276963 w 8126844"/>
                  <a:gd name="connsiteY20" fmla="*/ 2785392 h 5918557"/>
                  <a:gd name="connsiteX21" fmla="*/ 5860104 w 8126844"/>
                  <a:gd name="connsiteY21" fmla="*/ 2987098 h 5918557"/>
                  <a:gd name="connsiteX22" fmla="*/ 5658398 w 8126844"/>
                  <a:gd name="connsiteY22" fmla="*/ 3054333 h 5918557"/>
                  <a:gd name="connsiteX23" fmla="*/ 5550821 w 8126844"/>
                  <a:gd name="connsiteY23" fmla="*/ 2973651 h 5918557"/>
                  <a:gd name="connsiteX24" fmla="*/ 5644951 w 8126844"/>
                  <a:gd name="connsiteY24" fmla="*/ 2771945 h 5918557"/>
                  <a:gd name="connsiteX25" fmla="*/ 5913892 w 8126844"/>
                  <a:gd name="connsiteY25" fmla="*/ 2718157 h 5918557"/>
                  <a:gd name="connsiteX26" fmla="*/ 5752527 w 8126844"/>
                  <a:gd name="connsiteY26" fmla="*/ 2408874 h 5918557"/>
                  <a:gd name="connsiteX27" fmla="*/ 5362563 w 8126844"/>
                  <a:gd name="connsiteY27" fmla="*/ 2556792 h 5918557"/>
                  <a:gd name="connsiteX28" fmla="*/ 4663316 w 8126844"/>
                  <a:gd name="connsiteY28" fmla="*/ 2839180 h 5918557"/>
                  <a:gd name="connsiteX29" fmla="*/ 4649868 w 8126844"/>
                  <a:gd name="connsiteY29" fmla="*/ 3013992 h 5918557"/>
                  <a:gd name="connsiteX30" fmla="*/ 4703657 w 8126844"/>
                  <a:gd name="connsiteY30" fmla="*/ 3121569 h 5918557"/>
                  <a:gd name="connsiteX31" fmla="*/ 5066727 w 8126844"/>
                  <a:gd name="connsiteY31" fmla="*/ 2987098 h 5918557"/>
                  <a:gd name="connsiteX32" fmla="*/ 5322221 w 8126844"/>
                  <a:gd name="connsiteY32" fmla="*/ 2933310 h 5918557"/>
                  <a:gd name="connsiteX33" fmla="*/ 5349116 w 8126844"/>
                  <a:gd name="connsiteY33" fmla="*/ 3067780 h 5918557"/>
                  <a:gd name="connsiteX34" fmla="*/ 4784339 w 8126844"/>
                  <a:gd name="connsiteY34" fmla="*/ 3282933 h 5918557"/>
                  <a:gd name="connsiteX35" fmla="*/ 4098539 w 8126844"/>
                  <a:gd name="connsiteY35" fmla="*/ 3417404 h 5918557"/>
                  <a:gd name="connsiteX36" fmla="*/ 2740386 w 8126844"/>
                  <a:gd name="connsiteY36" fmla="*/ 3282933 h 5918557"/>
                  <a:gd name="connsiteX37" fmla="*/ 2202504 w 8126844"/>
                  <a:gd name="connsiteY37" fmla="*/ 3081227 h 5918557"/>
                  <a:gd name="connsiteX38" fmla="*/ 2027692 w 8126844"/>
                  <a:gd name="connsiteY38" fmla="*/ 3027439 h 5918557"/>
                  <a:gd name="connsiteX39" fmla="*/ 1960457 w 8126844"/>
                  <a:gd name="connsiteY39" fmla="*/ 3175357 h 5918557"/>
                  <a:gd name="connsiteX40" fmla="*/ 2390763 w 8126844"/>
                  <a:gd name="connsiteY40" fmla="*/ 3403957 h 5918557"/>
                  <a:gd name="connsiteX41" fmla="*/ 3372398 w 8126844"/>
                  <a:gd name="connsiteY41" fmla="*/ 3646004 h 5918557"/>
                  <a:gd name="connsiteX42" fmla="*/ 4125433 w 8126844"/>
                  <a:gd name="connsiteY42" fmla="*/ 3646004 h 5918557"/>
                  <a:gd name="connsiteX43" fmla="*/ 4757445 w 8126844"/>
                  <a:gd name="connsiteY43" fmla="*/ 3619110 h 5918557"/>
                  <a:gd name="connsiteX44" fmla="*/ 4918810 w 8126844"/>
                  <a:gd name="connsiteY44" fmla="*/ 3659451 h 5918557"/>
                  <a:gd name="connsiteX45" fmla="*/ 4811233 w 8126844"/>
                  <a:gd name="connsiteY45" fmla="*/ 3820816 h 5918557"/>
                  <a:gd name="connsiteX46" fmla="*/ 4286798 w 8126844"/>
                  <a:gd name="connsiteY46" fmla="*/ 3888051 h 5918557"/>
                  <a:gd name="connsiteX47" fmla="*/ 4219563 w 8126844"/>
                  <a:gd name="connsiteY47" fmla="*/ 4022521 h 5918557"/>
                  <a:gd name="connsiteX48" fmla="*/ 4555739 w 8126844"/>
                  <a:gd name="connsiteY48" fmla="*/ 4076310 h 5918557"/>
                  <a:gd name="connsiteX49" fmla="*/ 5241539 w 8126844"/>
                  <a:gd name="connsiteY49" fmla="*/ 3888051 h 5918557"/>
                  <a:gd name="connsiteX50" fmla="*/ 5523927 w 8126844"/>
                  <a:gd name="connsiteY50" fmla="*/ 3753580 h 5918557"/>
                  <a:gd name="connsiteX51" fmla="*/ 5618057 w 8126844"/>
                  <a:gd name="connsiteY51" fmla="*/ 3646004 h 5918557"/>
                  <a:gd name="connsiteX52" fmla="*/ 5402904 w 8126844"/>
                  <a:gd name="connsiteY52" fmla="*/ 3632557 h 5918557"/>
                  <a:gd name="connsiteX53" fmla="*/ 5214645 w 8126844"/>
                  <a:gd name="connsiteY53" fmla="*/ 3524980 h 5918557"/>
                  <a:gd name="connsiteX54" fmla="*/ 5241539 w 8126844"/>
                  <a:gd name="connsiteY54" fmla="*/ 3403957 h 5918557"/>
                  <a:gd name="connsiteX55" fmla="*/ 5537374 w 8126844"/>
                  <a:gd name="connsiteY55" fmla="*/ 3363616 h 5918557"/>
                  <a:gd name="connsiteX56" fmla="*/ 6196280 w 8126844"/>
                  <a:gd name="connsiteY56" fmla="*/ 3108121 h 5918557"/>
                  <a:gd name="connsiteX57" fmla="*/ 6747610 w 8126844"/>
                  <a:gd name="connsiteY57" fmla="*/ 2771945 h 5918557"/>
                  <a:gd name="connsiteX58" fmla="*/ 7218257 w 8126844"/>
                  <a:gd name="connsiteY58" fmla="*/ 2328192 h 5918557"/>
                  <a:gd name="connsiteX59" fmla="*/ 7433410 w 8126844"/>
                  <a:gd name="connsiteY59" fmla="*/ 2153380 h 5918557"/>
                  <a:gd name="connsiteX60" fmla="*/ 7567880 w 8126844"/>
                  <a:gd name="connsiteY60" fmla="*/ 2180274 h 5918557"/>
                  <a:gd name="connsiteX61" fmla="*/ 7514092 w 8126844"/>
                  <a:gd name="connsiteY61" fmla="*/ 2381980 h 5918557"/>
                  <a:gd name="connsiteX62" fmla="*/ 7097233 w 8126844"/>
                  <a:gd name="connsiteY62" fmla="*/ 2812286 h 5918557"/>
                  <a:gd name="connsiteX63" fmla="*/ 6451774 w 8126844"/>
                  <a:gd name="connsiteY63" fmla="*/ 3229145 h 5918557"/>
                  <a:gd name="connsiteX64" fmla="*/ 6088704 w 8126844"/>
                  <a:gd name="connsiteY64" fmla="*/ 3417404 h 5918557"/>
                  <a:gd name="connsiteX65" fmla="*/ 5981127 w 8126844"/>
                  <a:gd name="connsiteY65" fmla="*/ 3551874 h 5918557"/>
                  <a:gd name="connsiteX66" fmla="*/ 6021468 w 8126844"/>
                  <a:gd name="connsiteY66" fmla="*/ 3753580 h 5918557"/>
                  <a:gd name="connsiteX67" fmla="*/ 6115598 w 8126844"/>
                  <a:gd name="connsiteY67" fmla="*/ 3901498 h 5918557"/>
                  <a:gd name="connsiteX68" fmla="*/ 6734163 w 8126844"/>
                  <a:gd name="connsiteY68" fmla="*/ 3726686 h 5918557"/>
                  <a:gd name="connsiteX69" fmla="*/ 7419963 w 8126844"/>
                  <a:gd name="connsiteY69" fmla="*/ 3296380 h 5918557"/>
                  <a:gd name="connsiteX70" fmla="*/ 7850268 w 8126844"/>
                  <a:gd name="connsiteY70" fmla="*/ 2973651 h 5918557"/>
                  <a:gd name="connsiteX71" fmla="*/ 8065421 w 8126844"/>
                  <a:gd name="connsiteY71" fmla="*/ 2866074 h 5918557"/>
                  <a:gd name="connsiteX72" fmla="*/ 8105763 w 8126844"/>
                  <a:gd name="connsiteY72" fmla="*/ 3027439 h 5918557"/>
                  <a:gd name="connsiteX73" fmla="*/ 7769586 w 8126844"/>
                  <a:gd name="connsiteY73" fmla="*/ 3363616 h 5918557"/>
                  <a:gd name="connsiteX74" fmla="*/ 6707268 w 8126844"/>
                  <a:gd name="connsiteY74" fmla="*/ 3941839 h 5918557"/>
                  <a:gd name="connsiteX75" fmla="*/ 6129045 w 8126844"/>
                  <a:gd name="connsiteY75" fmla="*/ 4210780 h 5918557"/>
                  <a:gd name="connsiteX76" fmla="*/ 5833210 w 8126844"/>
                  <a:gd name="connsiteY76" fmla="*/ 4251121 h 5918557"/>
                  <a:gd name="connsiteX77" fmla="*/ 5712186 w 8126844"/>
                  <a:gd name="connsiteY77" fmla="*/ 4291463 h 5918557"/>
                  <a:gd name="connsiteX78" fmla="*/ 5658398 w 8126844"/>
                  <a:gd name="connsiteY78" fmla="*/ 4143545 h 5918557"/>
                  <a:gd name="connsiteX79" fmla="*/ 5779421 w 8126844"/>
                  <a:gd name="connsiteY79" fmla="*/ 4035969 h 5918557"/>
                  <a:gd name="connsiteX80" fmla="*/ 5779421 w 8126844"/>
                  <a:gd name="connsiteY80" fmla="*/ 3941839 h 5918557"/>
                  <a:gd name="connsiteX81" fmla="*/ 5497033 w 8126844"/>
                  <a:gd name="connsiteY81" fmla="*/ 4062863 h 5918557"/>
                  <a:gd name="connsiteX82" fmla="*/ 5039833 w 8126844"/>
                  <a:gd name="connsiteY82" fmla="*/ 4197333 h 5918557"/>
                  <a:gd name="connsiteX83" fmla="*/ 4865021 w 8126844"/>
                  <a:gd name="connsiteY83" fmla="*/ 4278016 h 5918557"/>
                  <a:gd name="connsiteX84" fmla="*/ 4905363 w 8126844"/>
                  <a:gd name="connsiteY84" fmla="*/ 4372145 h 5918557"/>
                  <a:gd name="connsiteX85" fmla="*/ 5160857 w 8126844"/>
                  <a:gd name="connsiteY85" fmla="*/ 4345251 h 5918557"/>
                  <a:gd name="connsiteX86" fmla="*/ 5187751 w 8126844"/>
                  <a:gd name="connsiteY86" fmla="*/ 4479721 h 5918557"/>
                  <a:gd name="connsiteX87" fmla="*/ 4878468 w 8126844"/>
                  <a:gd name="connsiteY87" fmla="*/ 4573851 h 5918557"/>
                  <a:gd name="connsiteX88" fmla="*/ 4891916 w 8126844"/>
                  <a:gd name="connsiteY88" fmla="*/ 4721769 h 5918557"/>
                  <a:gd name="connsiteX89" fmla="*/ 5376010 w 8126844"/>
                  <a:gd name="connsiteY89" fmla="*/ 4614192 h 5918557"/>
                  <a:gd name="connsiteX90" fmla="*/ 5967680 w 8126844"/>
                  <a:gd name="connsiteY90" fmla="*/ 4466274 h 5918557"/>
                  <a:gd name="connsiteX91" fmla="*/ 6344198 w 8126844"/>
                  <a:gd name="connsiteY91" fmla="*/ 4264569 h 5918557"/>
                  <a:gd name="connsiteX92" fmla="*/ 6478668 w 8126844"/>
                  <a:gd name="connsiteY92" fmla="*/ 4264569 h 5918557"/>
                  <a:gd name="connsiteX93" fmla="*/ 6478668 w 8126844"/>
                  <a:gd name="connsiteY93" fmla="*/ 4452827 h 5918557"/>
                  <a:gd name="connsiteX94" fmla="*/ 5900445 w 8126844"/>
                  <a:gd name="connsiteY94" fmla="*/ 4641086 h 5918557"/>
                  <a:gd name="connsiteX95" fmla="*/ 5053280 w 8126844"/>
                  <a:gd name="connsiteY95" fmla="*/ 4883133 h 5918557"/>
                  <a:gd name="connsiteX96" fmla="*/ 4703657 w 8126844"/>
                  <a:gd name="connsiteY96" fmla="*/ 4977263 h 5918557"/>
                  <a:gd name="connsiteX97" fmla="*/ 4313692 w 8126844"/>
                  <a:gd name="connsiteY97" fmla="*/ 5044498 h 5918557"/>
                  <a:gd name="connsiteX98" fmla="*/ 4004410 w 8126844"/>
                  <a:gd name="connsiteY98" fmla="*/ 5084839 h 5918557"/>
                  <a:gd name="connsiteX99" fmla="*/ 3869939 w 8126844"/>
                  <a:gd name="connsiteY99" fmla="*/ 4963816 h 5918557"/>
                  <a:gd name="connsiteX100" fmla="*/ 3950621 w 8126844"/>
                  <a:gd name="connsiteY100" fmla="*/ 4856239 h 5918557"/>
                  <a:gd name="connsiteX101" fmla="*/ 4367480 w 8126844"/>
                  <a:gd name="connsiteY101" fmla="*/ 4775557 h 5918557"/>
                  <a:gd name="connsiteX102" fmla="*/ 4542292 w 8126844"/>
                  <a:gd name="connsiteY102" fmla="*/ 4708321 h 5918557"/>
                  <a:gd name="connsiteX103" fmla="*/ 4542292 w 8126844"/>
                  <a:gd name="connsiteY103" fmla="*/ 4573851 h 5918557"/>
                  <a:gd name="connsiteX104" fmla="*/ 4206116 w 8126844"/>
                  <a:gd name="connsiteY104" fmla="*/ 4573851 h 5918557"/>
                  <a:gd name="connsiteX105" fmla="*/ 3520316 w 8126844"/>
                  <a:gd name="connsiteY105" fmla="*/ 4654533 h 5918557"/>
                  <a:gd name="connsiteX106" fmla="*/ 3157245 w 8126844"/>
                  <a:gd name="connsiteY106" fmla="*/ 4681427 h 5918557"/>
                  <a:gd name="connsiteX107" fmla="*/ 3076563 w 8126844"/>
                  <a:gd name="connsiteY107" fmla="*/ 4802451 h 5918557"/>
                  <a:gd name="connsiteX108" fmla="*/ 3224480 w 8126844"/>
                  <a:gd name="connsiteY108" fmla="*/ 4869686 h 5918557"/>
                  <a:gd name="connsiteX109" fmla="*/ 3453080 w 8126844"/>
                  <a:gd name="connsiteY109" fmla="*/ 4896580 h 5918557"/>
                  <a:gd name="connsiteX110" fmla="*/ 3412739 w 8126844"/>
                  <a:gd name="connsiteY110" fmla="*/ 5004157 h 5918557"/>
                  <a:gd name="connsiteX111" fmla="*/ 2968986 w 8126844"/>
                  <a:gd name="connsiteY111" fmla="*/ 5057945 h 5918557"/>
                  <a:gd name="connsiteX112" fmla="*/ 2767280 w 8126844"/>
                  <a:gd name="connsiteY112" fmla="*/ 5071392 h 5918557"/>
                  <a:gd name="connsiteX113" fmla="*/ 2673151 w 8126844"/>
                  <a:gd name="connsiteY113" fmla="*/ 5273098 h 5918557"/>
                  <a:gd name="connsiteX114" fmla="*/ 2767280 w 8126844"/>
                  <a:gd name="connsiteY114" fmla="*/ 5636169 h 5918557"/>
                  <a:gd name="connsiteX115" fmla="*/ 2700045 w 8126844"/>
                  <a:gd name="connsiteY115" fmla="*/ 5837874 h 5918557"/>
                  <a:gd name="connsiteX116" fmla="*/ 2498339 w 8126844"/>
                  <a:gd name="connsiteY116" fmla="*/ 5918557 h 5918557"/>
                  <a:gd name="connsiteX117" fmla="*/ 2256292 w 8126844"/>
                  <a:gd name="connsiteY117" fmla="*/ 5837874 h 5918557"/>
                  <a:gd name="connsiteX118" fmla="*/ 2175610 w 8126844"/>
                  <a:gd name="connsiteY118" fmla="*/ 5582380 h 5918557"/>
                  <a:gd name="connsiteX119" fmla="*/ 2269739 w 8126844"/>
                  <a:gd name="connsiteY119" fmla="*/ 5353780 h 5918557"/>
                  <a:gd name="connsiteX120" fmla="*/ 2404210 w 8126844"/>
                  <a:gd name="connsiteY120" fmla="*/ 5192416 h 5918557"/>
                  <a:gd name="connsiteX121" fmla="*/ 2390763 w 8126844"/>
                  <a:gd name="connsiteY121" fmla="*/ 5044498 h 5918557"/>
                  <a:gd name="connsiteX122" fmla="*/ 2014245 w 8126844"/>
                  <a:gd name="connsiteY122" fmla="*/ 4910027 h 5918557"/>
                  <a:gd name="connsiteX123" fmla="*/ 2068033 w 8126844"/>
                  <a:gd name="connsiteY123" fmla="*/ 4802451 h 5918557"/>
                  <a:gd name="connsiteX124" fmla="*/ 2390763 w 8126844"/>
                  <a:gd name="connsiteY124" fmla="*/ 4802451 h 5918557"/>
                  <a:gd name="connsiteX125" fmla="*/ 2807621 w 8126844"/>
                  <a:gd name="connsiteY125" fmla="*/ 4802451 h 5918557"/>
                  <a:gd name="connsiteX126" fmla="*/ 2834516 w 8126844"/>
                  <a:gd name="connsiteY126" fmla="*/ 4667980 h 5918557"/>
                  <a:gd name="connsiteX127" fmla="*/ 2686598 w 8126844"/>
                  <a:gd name="connsiteY127" fmla="*/ 4614192 h 5918557"/>
                  <a:gd name="connsiteX128" fmla="*/ 2780727 w 8126844"/>
                  <a:gd name="connsiteY128" fmla="*/ 4466274 h 5918557"/>
                  <a:gd name="connsiteX129" fmla="*/ 3211033 w 8126844"/>
                  <a:gd name="connsiteY129" fmla="*/ 4506616 h 5918557"/>
                  <a:gd name="connsiteX130" fmla="*/ 3775810 w 8126844"/>
                  <a:gd name="connsiteY130" fmla="*/ 4479721 h 5918557"/>
                  <a:gd name="connsiteX131" fmla="*/ 4380927 w 8126844"/>
                  <a:gd name="connsiteY131" fmla="*/ 4385592 h 5918557"/>
                  <a:gd name="connsiteX132" fmla="*/ 4622974 w 8126844"/>
                  <a:gd name="connsiteY132" fmla="*/ 4331804 h 5918557"/>
                  <a:gd name="connsiteX133" fmla="*/ 4555739 w 8126844"/>
                  <a:gd name="connsiteY133" fmla="*/ 4237674 h 5918557"/>
                  <a:gd name="connsiteX134" fmla="*/ 4031304 w 8126844"/>
                  <a:gd name="connsiteY134" fmla="*/ 4278016 h 5918557"/>
                  <a:gd name="connsiteX135" fmla="*/ 3600998 w 8126844"/>
                  <a:gd name="connsiteY135" fmla="*/ 4291463 h 5918557"/>
                  <a:gd name="connsiteX136" fmla="*/ 3278268 w 8126844"/>
                  <a:gd name="connsiteY136" fmla="*/ 4251121 h 5918557"/>
                  <a:gd name="connsiteX137" fmla="*/ 3237927 w 8126844"/>
                  <a:gd name="connsiteY137" fmla="*/ 4183886 h 5918557"/>
                  <a:gd name="connsiteX138" fmla="*/ 3291716 w 8126844"/>
                  <a:gd name="connsiteY138" fmla="*/ 4049416 h 5918557"/>
                  <a:gd name="connsiteX139" fmla="*/ 3587551 w 8126844"/>
                  <a:gd name="connsiteY139" fmla="*/ 4076310 h 5918557"/>
                  <a:gd name="connsiteX140" fmla="*/ 3883386 w 8126844"/>
                  <a:gd name="connsiteY140" fmla="*/ 4076310 h 5918557"/>
                  <a:gd name="connsiteX141" fmla="*/ 3964068 w 8126844"/>
                  <a:gd name="connsiteY141" fmla="*/ 4009074 h 5918557"/>
                  <a:gd name="connsiteX142" fmla="*/ 3883386 w 8126844"/>
                  <a:gd name="connsiteY142" fmla="*/ 3888051 h 5918557"/>
                  <a:gd name="connsiteX143" fmla="*/ 3412739 w 8126844"/>
                  <a:gd name="connsiteY143" fmla="*/ 3861157 h 5918557"/>
                  <a:gd name="connsiteX144" fmla="*/ 3049668 w 8126844"/>
                  <a:gd name="connsiteY144" fmla="*/ 3807369 h 5918557"/>
                  <a:gd name="connsiteX145" fmla="*/ 2740386 w 8126844"/>
                  <a:gd name="connsiteY145" fmla="*/ 3740133 h 5918557"/>
                  <a:gd name="connsiteX146" fmla="*/ 2457998 w 8126844"/>
                  <a:gd name="connsiteY146" fmla="*/ 3659451 h 5918557"/>
                  <a:gd name="connsiteX147" fmla="*/ 2242845 w 8126844"/>
                  <a:gd name="connsiteY147" fmla="*/ 3605663 h 5918557"/>
                  <a:gd name="connsiteX148" fmla="*/ 2162163 w 8126844"/>
                  <a:gd name="connsiteY148" fmla="*/ 3767027 h 5918557"/>
                  <a:gd name="connsiteX149" fmla="*/ 2336974 w 8126844"/>
                  <a:gd name="connsiteY149" fmla="*/ 3941839 h 5918557"/>
                  <a:gd name="connsiteX150" fmla="*/ 2713492 w 8126844"/>
                  <a:gd name="connsiteY150" fmla="*/ 3995627 h 5918557"/>
                  <a:gd name="connsiteX151" fmla="*/ 2874857 w 8126844"/>
                  <a:gd name="connsiteY151" fmla="*/ 4049416 h 5918557"/>
                  <a:gd name="connsiteX152" fmla="*/ 2874857 w 8126844"/>
                  <a:gd name="connsiteY152" fmla="*/ 4197333 h 5918557"/>
                  <a:gd name="connsiteX153" fmla="*/ 2605916 w 8126844"/>
                  <a:gd name="connsiteY153" fmla="*/ 4170439 h 5918557"/>
                  <a:gd name="connsiteX154" fmla="*/ 2000798 w 8126844"/>
                  <a:gd name="connsiteY154" fmla="*/ 4049416 h 5918557"/>
                  <a:gd name="connsiteX155" fmla="*/ 1583939 w 8126844"/>
                  <a:gd name="connsiteY155" fmla="*/ 3901498 h 5918557"/>
                  <a:gd name="connsiteX156" fmla="*/ 1409127 w 8126844"/>
                  <a:gd name="connsiteY156" fmla="*/ 3914945 h 5918557"/>
                  <a:gd name="connsiteX157" fmla="*/ 1368786 w 8126844"/>
                  <a:gd name="connsiteY157" fmla="*/ 4089757 h 5918557"/>
                  <a:gd name="connsiteX158" fmla="*/ 1799092 w 8126844"/>
                  <a:gd name="connsiteY158" fmla="*/ 4224227 h 5918557"/>
                  <a:gd name="connsiteX159" fmla="*/ 2256292 w 8126844"/>
                  <a:gd name="connsiteY159" fmla="*/ 4385592 h 5918557"/>
                  <a:gd name="connsiteX160" fmla="*/ 2390763 w 8126844"/>
                  <a:gd name="connsiteY160" fmla="*/ 4493169 h 5918557"/>
                  <a:gd name="connsiteX161" fmla="*/ 2094927 w 8126844"/>
                  <a:gd name="connsiteY161" fmla="*/ 4560404 h 5918557"/>
                  <a:gd name="connsiteX162" fmla="*/ 1557045 w 8126844"/>
                  <a:gd name="connsiteY162" fmla="*/ 4385592 h 5918557"/>
                  <a:gd name="connsiteX163" fmla="*/ 965374 w 8126844"/>
                  <a:gd name="connsiteY163" fmla="*/ 4156992 h 5918557"/>
                  <a:gd name="connsiteX164" fmla="*/ 481280 w 8126844"/>
                  <a:gd name="connsiteY164" fmla="*/ 3941839 h 5918557"/>
                  <a:gd name="connsiteX165" fmla="*/ 198892 w 8126844"/>
                  <a:gd name="connsiteY165" fmla="*/ 3834263 h 5918557"/>
                  <a:gd name="connsiteX166" fmla="*/ 131657 w 8126844"/>
                  <a:gd name="connsiteY166" fmla="*/ 3740133 h 5918557"/>
                  <a:gd name="connsiteX167" fmla="*/ 279574 w 8126844"/>
                  <a:gd name="connsiteY167" fmla="*/ 3646004 h 5918557"/>
                  <a:gd name="connsiteX168" fmla="*/ 642645 w 8126844"/>
                  <a:gd name="connsiteY168" fmla="*/ 3820816 h 5918557"/>
                  <a:gd name="connsiteX169" fmla="*/ 1113292 w 8126844"/>
                  <a:gd name="connsiteY169" fmla="*/ 3968733 h 5918557"/>
                  <a:gd name="connsiteX170" fmla="*/ 1153633 w 8126844"/>
                  <a:gd name="connsiteY170" fmla="*/ 3793921 h 5918557"/>
                  <a:gd name="connsiteX171" fmla="*/ 1032610 w 8126844"/>
                  <a:gd name="connsiteY171" fmla="*/ 3632557 h 5918557"/>
                  <a:gd name="connsiteX172" fmla="*/ 535068 w 8126844"/>
                  <a:gd name="connsiteY172" fmla="*/ 3484639 h 5918557"/>
                  <a:gd name="connsiteX173" fmla="*/ 198892 w 8126844"/>
                  <a:gd name="connsiteY173" fmla="*/ 3242592 h 5918557"/>
                  <a:gd name="connsiteX174" fmla="*/ 10633 w 8126844"/>
                  <a:gd name="connsiteY174" fmla="*/ 3081227 h 5918557"/>
                  <a:gd name="connsiteX175" fmla="*/ 50974 w 8126844"/>
                  <a:gd name="connsiteY175" fmla="*/ 2946757 h 5918557"/>
                  <a:gd name="connsiteX176" fmla="*/ 279574 w 8126844"/>
                  <a:gd name="connsiteY176" fmla="*/ 3027439 h 5918557"/>
                  <a:gd name="connsiteX177" fmla="*/ 1019163 w 8126844"/>
                  <a:gd name="connsiteY177" fmla="*/ 3430851 h 5918557"/>
                  <a:gd name="connsiteX178" fmla="*/ 1462916 w 8126844"/>
                  <a:gd name="connsiteY178" fmla="*/ 3672898 h 5918557"/>
                  <a:gd name="connsiteX179" fmla="*/ 1799092 w 8126844"/>
                  <a:gd name="connsiteY179" fmla="*/ 3767027 h 5918557"/>
                  <a:gd name="connsiteX180" fmla="*/ 1973904 w 8126844"/>
                  <a:gd name="connsiteY180" fmla="*/ 3699792 h 5918557"/>
                  <a:gd name="connsiteX181" fmla="*/ 1960457 w 8126844"/>
                  <a:gd name="connsiteY181" fmla="*/ 3457745 h 5918557"/>
                  <a:gd name="connsiteX182" fmla="*/ 1624280 w 8126844"/>
                  <a:gd name="connsiteY182" fmla="*/ 3350169 h 5918557"/>
                  <a:gd name="connsiteX183" fmla="*/ 1288104 w 8126844"/>
                  <a:gd name="connsiteY183" fmla="*/ 3202251 h 5918557"/>
                  <a:gd name="connsiteX184" fmla="*/ 1261210 w 8126844"/>
                  <a:gd name="connsiteY184" fmla="*/ 3067780 h 5918557"/>
                  <a:gd name="connsiteX185" fmla="*/ 1462916 w 8126844"/>
                  <a:gd name="connsiteY185" fmla="*/ 3067780 h 5918557"/>
                  <a:gd name="connsiteX186" fmla="*/ 1691516 w 8126844"/>
                  <a:gd name="connsiteY186" fmla="*/ 3148463 h 5918557"/>
                  <a:gd name="connsiteX187" fmla="*/ 1758751 w 8126844"/>
                  <a:gd name="connsiteY187" fmla="*/ 2933310 h 5918557"/>
                  <a:gd name="connsiteX188" fmla="*/ 1597386 w 8126844"/>
                  <a:gd name="connsiteY188" fmla="*/ 2758498 h 5918557"/>
                  <a:gd name="connsiteX189" fmla="*/ 1153633 w 8126844"/>
                  <a:gd name="connsiteY189" fmla="*/ 2570239 h 5918557"/>
                  <a:gd name="connsiteX190" fmla="*/ 871245 w 8126844"/>
                  <a:gd name="connsiteY190" fmla="*/ 2381980 h 5918557"/>
                  <a:gd name="connsiteX191" fmla="*/ 750221 w 8126844"/>
                  <a:gd name="connsiteY191" fmla="*/ 2247510 h 5918557"/>
                  <a:gd name="connsiteX192" fmla="*/ 844351 w 8126844"/>
                  <a:gd name="connsiteY192" fmla="*/ 2126486 h 5918557"/>
                  <a:gd name="connsiteX193" fmla="*/ 1328445 w 8126844"/>
                  <a:gd name="connsiteY193" fmla="*/ 2341639 h 5918557"/>
                  <a:gd name="connsiteX194" fmla="*/ 1606671 w 8126844"/>
                  <a:gd name="connsiteY194" fmla="*/ 2488058 h 5918557"/>
                  <a:gd name="connsiteX195" fmla="*/ 1720260 w 8126844"/>
                  <a:gd name="connsiteY195" fmla="*/ 2209219 h 5918557"/>
                  <a:gd name="connsiteX196" fmla="*/ 1772079 w 8126844"/>
                  <a:gd name="connsiteY196" fmla="*/ 2025794 h 5918557"/>
                  <a:gd name="connsiteX197" fmla="*/ 1693720 w 8126844"/>
                  <a:gd name="connsiteY197" fmla="*/ 1853765 h 5918557"/>
                  <a:gd name="connsiteX198" fmla="*/ 2176456 w 8126844"/>
                  <a:gd name="connsiteY198" fmla="*/ 2166613 h 5918557"/>
                  <a:gd name="connsiteX199" fmla="*/ 1984049 w 8126844"/>
                  <a:gd name="connsiteY199" fmla="*/ 2144205 h 5918557"/>
                  <a:gd name="connsiteX200" fmla="*/ 1894130 w 8126844"/>
                  <a:gd name="connsiteY200" fmla="*/ 2281923 h 5918557"/>
                  <a:gd name="connsiteX201" fmla="*/ 1879774 w 8126844"/>
                  <a:gd name="connsiteY201" fmla="*/ 2624027 h 5918557"/>
                  <a:gd name="connsiteX202" fmla="*/ 2390763 w 8126844"/>
                  <a:gd name="connsiteY202" fmla="*/ 2852627 h 5918557"/>
                  <a:gd name="connsiteX203" fmla="*/ 3157245 w 8126844"/>
                  <a:gd name="connsiteY203" fmla="*/ 3067780 h 5918557"/>
                  <a:gd name="connsiteX204" fmla="*/ 3708574 w 8126844"/>
                  <a:gd name="connsiteY204" fmla="*/ 3202251 h 5918557"/>
                  <a:gd name="connsiteX205" fmla="*/ 4165774 w 8126844"/>
                  <a:gd name="connsiteY205" fmla="*/ 3175357 h 5918557"/>
                  <a:gd name="connsiteX206" fmla="*/ 4394374 w 8126844"/>
                  <a:gd name="connsiteY206" fmla="*/ 3148463 h 5918557"/>
                  <a:gd name="connsiteX207" fmla="*/ 4407821 w 8126844"/>
                  <a:gd name="connsiteY207" fmla="*/ 2960204 h 5918557"/>
                  <a:gd name="connsiteX208" fmla="*/ 4192668 w 8126844"/>
                  <a:gd name="connsiteY208" fmla="*/ 2919863 h 5918557"/>
                  <a:gd name="connsiteX209" fmla="*/ 4031304 w 8126844"/>
                  <a:gd name="connsiteY209" fmla="*/ 2960204 h 5918557"/>
                  <a:gd name="connsiteX210" fmla="*/ 4031304 w 8126844"/>
                  <a:gd name="connsiteY210" fmla="*/ 2785392 h 5918557"/>
                  <a:gd name="connsiteX211" fmla="*/ 4448163 w 8126844"/>
                  <a:gd name="connsiteY211" fmla="*/ 2664369 h 5918557"/>
                  <a:gd name="connsiteX212" fmla="*/ 4703657 w 8126844"/>
                  <a:gd name="connsiteY212" fmla="*/ 2556792 h 5918557"/>
                  <a:gd name="connsiteX213" fmla="*/ 4719129 w 8126844"/>
                  <a:gd name="connsiteY213" fmla="*/ 2340128 h 5918557"/>
                  <a:gd name="connsiteX214" fmla="*/ 4519556 w 8126844"/>
                  <a:gd name="connsiteY214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478668 w 8126844"/>
                  <a:gd name="connsiteY5" fmla="*/ 1588604 h 5918557"/>
                  <a:gd name="connsiteX6" fmla="*/ 6941073 w 8126844"/>
                  <a:gd name="connsiteY6" fmla="*/ 977271 h 5918557"/>
                  <a:gd name="connsiteX7" fmla="*/ 6764360 w 8126844"/>
                  <a:gd name="connsiteY7" fmla="*/ 399086 h 5918557"/>
                  <a:gd name="connsiteX8" fmla="*/ 6656943 w 8126844"/>
                  <a:gd name="connsiteY8" fmla="*/ 525696 h 5918557"/>
                  <a:gd name="connsiteX9" fmla="*/ 6759584 w 8126844"/>
                  <a:gd name="connsiteY9" fmla="*/ 0 h 5918557"/>
                  <a:gd name="connsiteX10" fmla="*/ 6766984 w 8126844"/>
                  <a:gd name="connsiteY10" fmla="*/ 176893 h 5918557"/>
                  <a:gd name="connsiteX11" fmla="*/ 7177916 w 8126844"/>
                  <a:gd name="connsiteY11" fmla="*/ 741439 h 5918557"/>
                  <a:gd name="connsiteX12" fmla="*/ 7352727 w 8126844"/>
                  <a:gd name="connsiteY12" fmla="*/ 620416 h 5918557"/>
                  <a:gd name="connsiteX13" fmla="*/ 7460304 w 8126844"/>
                  <a:gd name="connsiteY13" fmla="*/ 929698 h 5918557"/>
                  <a:gd name="connsiteX14" fmla="*/ 7137574 w 8126844"/>
                  <a:gd name="connsiteY14" fmla="*/ 1360004 h 5918557"/>
                  <a:gd name="connsiteX15" fmla="*/ 7056892 w 8126844"/>
                  <a:gd name="connsiteY15" fmla="*/ 1534816 h 5918557"/>
                  <a:gd name="connsiteX16" fmla="*/ 7177916 w 8126844"/>
                  <a:gd name="connsiteY16" fmla="*/ 1642392 h 5918557"/>
                  <a:gd name="connsiteX17" fmla="*/ 7406516 w 8126844"/>
                  <a:gd name="connsiteY17" fmla="*/ 1413792 h 5918557"/>
                  <a:gd name="connsiteX18" fmla="*/ 7540986 w 8126844"/>
                  <a:gd name="connsiteY18" fmla="*/ 1413792 h 5918557"/>
                  <a:gd name="connsiteX19" fmla="*/ 7554433 w 8126844"/>
                  <a:gd name="connsiteY19" fmla="*/ 1642392 h 5918557"/>
                  <a:gd name="connsiteX20" fmla="*/ 6976210 w 8126844"/>
                  <a:gd name="connsiteY20" fmla="*/ 2234063 h 5918557"/>
                  <a:gd name="connsiteX21" fmla="*/ 6276963 w 8126844"/>
                  <a:gd name="connsiteY21" fmla="*/ 2785392 h 5918557"/>
                  <a:gd name="connsiteX22" fmla="*/ 5860104 w 8126844"/>
                  <a:gd name="connsiteY22" fmla="*/ 2987098 h 5918557"/>
                  <a:gd name="connsiteX23" fmla="*/ 5658398 w 8126844"/>
                  <a:gd name="connsiteY23" fmla="*/ 3054333 h 5918557"/>
                  <a:gd name="connsiteX24" fmla="*/ 5550821 w 8126844"/>
                  <a:gd name="connsiteY24" fmla="*/ 2973651 h 5918557"/>
                  <a:gd name="connsiteX25" fmla="*/ 5644951 w 8126844"/>
                  <a:gd name="connsiteY25" fmla="*/ 2771945 h 5918557"/>
                  <a:gd name="connsiteX26" fmla="*/ 5913892 w 8126844"/>
                  <a:gd name="connsiteY26" fmla="*/ 2718157 h 5918557"/>
                  <a:gd name="connsiteX27" fmla="*/ 5752527 w 8126844"/>
                  <a:gd name="connsiteY27" fmla="*/ 2408874 h 5918557"/>
                  <a:gd name="connsiteX28" fmla="*/ 5362563 w 8126844"/>
                  <a:gd name="connsiteY28" fmla="*/ 2556792 h 5918557"/>
                  <a:gd name="connsiteX29" fmla="*/ 4663316 w 8126844"/>
                  <a:gd name="connsiteY29" fmla="*/ 2839180 h 5918557"/>
                  <a:gd name="connsiteX30" fmla="*/ 4649868 w 8126844"/>
                  <a:gd name="connsiteY30" fmla="*/ 3013992 h 5918557"/>
                  <a:gd name="connsiteX31" fmla="*/ 4703657 w 8126844"/>
                  <a:gd name="connsiteY31" fmla="*/ 3121569 h 5918557"/>
                  <a:gd name="connsiteX32" fmla="*/ 5066727 w 8126844"/>
                  <a:gd name="connsiteY32" fmla="*/ 2987098 h 5918557"/>
                  <a:gd name="connsiteX33" fmla="*/ 5322221 w 8126844"/>
                  <a:gd name="connsiteY33" fmla="*/ 2933310 h 5918557"/>
                  <a:gd name="connsiteX34" fmla="*/ 5349116 w 8126844"/>
                  <a:gd name="connsiteY34" fmla="*/ 3067780 h 5918557"/>
                  <a:gd name="connsiteX35" fmla="*/ 4784339 w 8126844"/>
                  <a:gd name="connsiteY35" fmla="*/ 3282933 h 5918557"/>
                  <a:gd name="connsiteX36" fmla="*/ 4098539 w 8126844"/>
                  <a:gd name="connsiteY36" fmla="*/ 3417404 h 5918557"/>
                  <a:gd name="connsiteX37" fmla="*/ 2740386 w 8126844"/>
                  <a:gd name="connsiteY37" fmla="*/ 3282933 h 5918557"/>
                  <a:gd name="connsiteX38" fmla="*/ 2202504 w 8126844"/>
                  <a:gd name="connsiteY38" fmla="*/ 3081227 h 5918557"/>
                  <a:gd name="connsiteX39" fmla="*/ 2027692 w 8126844"/>
                  <a:gd name="connsiteY39" fmla="*/ 3027439 h 5918557"/>
                  <a:gd name="connsiteX40" fmla="*/ 1960457 w 8126844"/>
                  <a:gd name="connsiteY40" fmla="*/ 3175357 h 5918557"/>
                  <a:gd name="connsiteX41" fmla="*/ 2390763 w 8126844"/>
                  <a:gd name="connsiteY41" fmla="*/ 3403957 h 5918557"/>
                  <a:gd name="connsiteX42" fmla="*/ 3372398 w 8126844"/>
                  <a:gd name="connsiteY42" fmla="*/ 3646004 h 5918557"/>
                  <a:gd name="connsiteX43" fmla="*/ 4125433 w 8126844"/>
                  <a:gd name="connsiteY43" fmla="*/ 3646004 h 5918557"/>
                  <a:gd name="connsiteX44" fmla="*/ 4757445 w 8126844"/>
                  <a:gd name="connsiteY44" fmla="*/ 3619110 h 5918557"/>
                  <a:gd name="connsiteX45" fmla="*/ 4918810 w 8126844"/>
                  <a:gd name="connsiteY45" fmla="*/ 3659451 h 5918557"/>
                  <a:gd name="connsiteX46" fmla="*/ 4811233 w 8126844"/>
                  <a:gd name="connsiteY46" fmla="*/ 3820816 h 5918557"/>
                  <a:gd name="connsiteX47" fmla="*/ 4286798 w 8126844"/>
                  <a:gd name="connsiteY47" fmla="*/ 3888051 h 5918557"/>
                  <a:gd name="connsiteX48" fmla="*/ 4219563 w 8126844"/>
                  <a:gd name="connsiteY48" fmla="*/ 4022521 h 5918557"/>
                  <a:gd name="connsiteX49" fmla="*/ 4555739 w 8126844"/>
                  <a:gd name="connsiteY49" fmla="*/ 4076310 h 5918557"/>
                  <a:gd name="connsiteX50" fmla="*/ 5241539 w 8126844"/>
                  <a:gd name="connsiteY50" fmla="*/ 3888051 h 5918557"/>
                  <a:gd name="connsiteX51" fmla="*/ 5523927 w 8126844"/>
                  <a:gd name="connsiteY51" fmla="*/ 3753580 h 5918557"/>
                  <a:gd name="connsiteX52" fmla="*/ 5618057 w 8126844"/>
                  <a:gd name="connsiteY52" fmla="*/ 3646004 h 5918557"/>
                  <a:gd name="connsiteX53" fmla="*/ 5402904 w 8126844"/>
                  <a:gd name="connsiteY53" fmla="*/ 3632557 h 5918557"/>
                  <a:gd name="connsiteX54" fmla="*/ 5214645 w 8126844"/>
                  <a:gd name="connsiteY54" fmla="*/ 3524980 h 5918557"/>
                  <a:gd name="connsiteX55" fmla="*/ 5241539 w 8126844"/>
                  <a:gd name="connsiteY55" fmla="*/ 3403957 h 5918557"/>
                  <a:gd name="connsiteX56" fmla="*/ 5537374 w 8126844"/>
                  <a:gd name="connsiteY56" fmla="*/ 3363616 h 5918557"/>
                  <a:gd name="connsiteX57" fmla="*/ 6196280 w 8126844"/>
                  <a:gd name="connsiteY57" fmla="*/ 3108121 h 5918557"/>
                  <a:gd name="connsiteX58" fmla="*/ 6747610 w 8126844"/>
                  <a:gd name="connsiteY58" fmla="*/ 2771945 h 5918557"/>
                  <a:gd name="connsiteX59" fmla="*/ 7218257 w 8126844"/>
                  <a:gd name="connsiteY59" fmla="*/ 2328192 h 5918557"/>
                  <a:gd name="connsiteX60" fmla="*/ 7433410 w 8126844"/>
                  <a:gd name="connsiteY60" fmla="*/ 2153380 h 5918557"/>
                  <a:gd name="connsiteX61" fmla="*/ 7567880 w 8126844"/>
                  <a:gd name="connsiteY61" fmla="*/ 2180274 h 5918557"/>
                  <a:gd name="connsiteX62" fmla="*/ 7514092 w 8126844"/>
                  <a:gd name="connsiteY62" fmla="*/ 2381980 h 5918557"/>
                  <a:gd name="connsiteX63" fmla="*/ 7097233 w 8126844"/>
                  <a:gd name="connsiteY63" fmla="*/ 2812286 h 5918557"/>
                  <a:gd name="connsiteX64" fmla="*/ 6451774 w 8126844"/>
                  <a:gd name="connsiteY64" fmla="*/ 3229145 h 5918557"/>
                  <a:gd name="connsiteX65" fmla="*/ 6088704 w 8126844"/>
                  <a:gd name="connsiteY65" fmla="*/ 3417404 h 5918557"/>
                  <a:gd name="connsiteX66" fmla="*/ 5981127 w 8126844"/>
                  <a:gd name="connsiteY66" fmla="*/ 3551874 h 5918557"/>
                  <a:gd name="connsiteX67" fmla="*/ 6021468 w 8126844"/>
                  <a:gd name="connsiteY67" fmla="*/ 3753580 h 5918557"/>
                  <a:gd name="connsiteX68" fmla="*/ 6115598 w 8126844"/>
                  <a:gd name="connsiteY68" fmla="*/ 3901498 h 5918557"/>
                  <a:gd name="connsiteX69" fmla="*/ 6734163 w 8126844"/>
                  <a:gd name="connsiteY69" fmla="*/ 3726686 h 5918557"/>
                  <a:gd name="connsiteX70" fmla="*/ 7419963 w 8126844"/>
                  <a:gd name="connsiteY70" fmla="*/ 3296380 h 5918557"/>
                  <a:gd name="connsiteX71" fmla="*/ 7850268 w 8126844"/>
                  <a:gd name="connsiteY71" fmla="*/ 2973651 h 5918557"/>
                  <a:gd name="connsiteX72" fmla="*/ 8065421 w 8126844"/>
                  <a:gd name="connsiteY72" fmla="*/ 2866074 h 5918557"/>
                  <a:gd name="connsiteX73" fmla="*/ 8105763 w 8126844"/>
                  <a:gd name="connsiteY73" fmla="*/ 3027439 h 5918557"/>
                  <a:gd name="connsiteX74" fmla="*/ 7769586 w 8126844"/>
                  <a:gd name="connsiteY74" fmla="*/ 3363616 h 5918557"/>
                  <a:gd name="connsiteX75" fmla="*/ 6707268 w 8126844"/>
                  <a:gd name="connsiteY75" fmla="*/ 3941839 h 5918557"/>
                  <a:gd name="connsiteX76" fmla="*/ 6129045 w 8126844"/>
                  <a:gd name="connsiteY76" fmla="*/ 4210780 h 5918557"/>
                  <a:gd name="connsiteX77" fmla="*/ 5833210 w 8126844"/>
                  <a:gd name="connsiteY77" fmla="*/ 4251121 h 5918557"/>
                  <a:gd name="connsiteX78" fmla="*/ 5712186 w 8126844"/>
                  <a:gd name="connsiteY78" fmla="*/ 4291463 h 5918557"/>
                  <a:gd name="connsiteX79" fmla="*/ 5658398 w 8126844"/>
                  <a:gd name="connsiteY79" fmla="*/ 4143545 h 5918557"/>
                  <a:gd name="connsiteX80" fmla="*/ 5779421 w 8126844"/>
                  <a:gd name="connsiteY80" fmla="*/ 4035969 h 5918557"/>
                  <a:gd name="connsiteX81" fmla="*/ 5779421 w 8126844"/>
                  <a:gd name="connsiteY81" fmla="*/ 3941839 h 5918557"/>
                  <a:gd name="connsiteX82" fmla="*/ 5497033 w 8126844"/>
                  <a:gd name="connsiteY82" fmla="*/ 4062863 h 5918557"/>
                  <a:gd name="connsiteX83" fmla="*/ 5039833 w 8126844"/>
                  <a:gd name="connsiteY83" fmla="*/ 4197333 h 5918557"/>
                  <a:gd name="connsiteX84" fmla="*/ 4865021 w 8126844"/>
                  <a:gd name="connsiteY84" fmla="*/ 4278016 h 5918557"/>
                  <a:gd name="connsiteX85" fmla="*/ 4905363 w 8126844"/>
                  <a:gd name="connsiteY85" fmla="*/ 4372145 h 5918557"/>
                  <a:gd name="connsiteX86" fmla="*/ 5160857 w 8126844"/>
                  <a:gd name="connsiteY86" fmla="*/ 4345251 h 5918557"/>
                  <a:gd name="connsiteX87" fmla="*/ 5187751 w 8126844"/>
                  <a:gd name="connsiteY87" fmla="*/ 4479721 h 5918557"/>
                  <a:gd name="connsiteX88" fmla="*/ 4878468 w 8126844"/>
                  <a:gd name="connsiteY88" fmla="*/ 4573851 h 5918557"/>
                  <a:gd name="connsiteX89" fmla="*/ 4891916 w 8126844"/>
                  <a:gd name="connsiteY89" fmla="*/ 4721769 h 5918557"/>
                  <a:gd name="connsiteX90" fmla="*/ 5376010 w 8126844"/>
                  <a:gd name="connsiteY90" fmla="*/ 4614192 h 5918557"/>
                  <a:gd name="connsiteX91" fmla="*/ 5967680 w 8126844"/>
                  <a:gd name="connsiteY91" fmla="*/ 4466274 h 5918557"/>
                  <a:gd name="connsiteX92" fmla="*/ 6344198 w 8126844"/>
                  <a:gd name="connsiteY92" fmla="*/ 4264569 h 5918557"/>
                  <a:gd name="connsiteX93" fmla="*/ 6478668 w 8126844"/>
                  <a:gd name="connsiteY93" fmla="*/ 4264569 h 5918557"/>
                  <a:gd name="connsiteX94" fmla="*/ 6478668 w 8126844"/>
                  <a:gd name="connsiteY94" fmla="*/ 4452827 h 5918557"/>
                  <a:gd name="connsiteX95" fmla="*/ 5900445 w 8126844"/>
                  <a:gd name="connsiteY95" fmla="*/ 4641086 h 5918557"/>
                  <a:gd name="connsiteX96" fmla="*/ 5053280 w 8126844"/>
                  <a:gd name="connsiteY96" fmla="*/ 4883133 h 5918557"/>
                  <a:gd name="connsiteX97" fmla="*/ 4703657 w 8126844"/>
                  <a:gd name="connsiteY97" fmla="*/ 4977263 h 5918557"/>
                  <a:gd name="connsiteX98" fmla="*/ 4313692 w 8126844"/>
                  <a:gd name="connsiteY98" fmla="*/ 5044498 h 5918557"/>
                  <a:gd name="connsiteX99" fmla="*/ 4004410 w 8126844"/>
                  <a:gd name="connsiteY99" fmla="*/ 5084839 h 5918557"/>
                  <a:gd name="connsiteX100" fmla="*/ 3869939 w 8126844"/>
                  <a:gd name="connsiteY100" fmla="*/ 4963816 h 5918557"/>
                  <a:gd name="connsiteX101" fmla="*/ 3950621 w 8126844"/>
                  <a:gd name="connsiteY101" fmla="*/ 4856239 h 5918557"/>
                  <a:gd name="connsiteX102" fmla="*/ 4367480 w 8126844"/>
                  <a:gd name="connsiteY102" fmla="*/ 4775557 h 5918557"/>
                  <a:gd name="connsiteX103" fmla="*/ 4542292 w 8126844"/>
                  <a:gd name="connsiteY103" fmla="*/ 4708321 h 5918557"/>
                  <a:gd name="connsiteX104" fmla="*/ 4542292 w 8126844"/>
                  <a:gd name="connsiteY104" fmla="*/ 4573851 h 5918557"/>
                  <a:gd name="connsiteX105" fmla="*/ 4206116 w 8126844"/>
                  <a:gd name="connsiteY105" fmla="*/ 4573851 h 5918557"/>
                  <a:gd name="connsiteX106" fmla="*/ 3520316 w 8126844"/>
                  <a:gd name="connsiteY106" fmla="*/ 4654533 h 5918557"/>
                  <a:gd name="connsiteX107" fmla="*/ 3157245 w 8126844"/>
                  <a:gd name="connsiteY107" fmla="*/ 4681427 h 5918557"/>
                  <a:gd name="connsiteX108" fmla="*/ 3076563 w 8126844"/>
                  <a:gd name="connsiteY108" fmla="*/ 4802451 h 5918557"/>
                  <a:gd name="connsiteX109" fmla="*/ 3224480 w 8126844"/>
                  <a:gd name="connsiteY109" fmla="*/ 4869686 h 5918557"/>
                  <a:gd name="connsiteX110" fmla="*/ 3453080 w 8126844"/>
                  <a:gd name="connsiteY110" fmla="*/ 4896580 h 5918557"/>
                  <a:gd name="connsiteX111" fmla="*/ 3412739 w 8126844"/>
                  <a:gd name="connsiteY111" fmla="*/ 5004157 h 5918557"/>
                  <a:gd name="connsiteX112" fmla="*/ 2968986 w 8126844"/>
                  <a:gd name="connsiteY112" fmla="*/ 5057945 h 5918557"/>
                  <a:gd name="connsiteX113" fmla="*/ 2767280 w 8126844"/>
                  <a:gd name="connsiteY113" fmla="*/ 5071392 h 5918557"/>
                  <a:gd name="connsiteX114" fmla="*/ 2673151 w 8126844"/>
                  <a:gd name="connsiteY114" fmla="*/ 5273098 h 5918557"/>
                  <a:gd name="connsiteX115" fmla="*/ 2767280 w 8126844"/>
                  <a:gd name="connsiteY115" fmla="*/ 5636169 h 5918557"/>
                  <a:gd name="connsiteX116" fmla="*/ 2700045 w 8126844"/>
                  <a:gd name="connsiteY116" fmla="*/ 5837874 h 5918557"/>
                  <a:gd name="connsiteX117" fmla="*/ 2498339 w 8126844"/>
                  <a:gd name="connsiteY117" fmla="*/ 5918557 h 5918557"/>
                  <a:gd name="connsiteX118" fmla="*/ 2256292 w 8126844"/>
                  <a:gd name="connsiteY118" fmla="*/ 5837874 h 5918557"/>
                  <a:gd name="connsiteX119" fmla="*/ 2175610 w 8126844"/>
                  <a:gd name="connsiteY119" fmla="*/ 5582380 h 5918557"/>
                  <a:gd name="connsiteX120" fmla="*/ 2269739 w 8126844"/>
                  <a:gd name="connsiteY120" fmla="*/ 5353780 h 5918557"/>
                  <a:gd name="connsiteX121" fmla="*/ 2404210 w 8126844"/>
                  <a:gd name="connsiteY121" fmla="*/ 5192416 h 5918557"/>
                  <a:gd name="connsiteX122" fmla="*/ 2390763 w 8126844"/>
                  <a:gd name="connsiteY122" fmla="*/ 5044498 h 5918557"/>
                  <a:gd name="connsiteX123" fmla="*/ 2014245 w 8126844"/>
                  <a:gd name="connsiteY123" fmla="*/ 4910027 h 5918557"/>
                  <a:gd name="connsiteX124" fmla="*/ 2068033 w 8126844"/>
                  <a:gd name="connsiteY124" fmla="*/ 4802451 h 5918557"/>
                  <a:gd name="connsiteX125" fmla="*/ 2390763 w 8126844"/>
                  <a:gd name="connsiteY125" fmla="*/ 4802451 h 5918557"/>
                  <a:gd name="connsiteX126" fmla="*/ 2807621 w 8126844"/>
                  <a:gd name="connsiteY126" fmla="*/ 4802451 h 5918557"/>
                  <a:gd name="connsiteX127" fmla="*/ 2834516 w 8126844"/>
                  <a:gd name="connsiteY127" fmla="*/ 4667980 h 5918557"/>
                  <a:gd name="connsiteX128" fmla="*/ 2686598 w 8126844"/>
                  <a:gd name="connsiteY128" fmla="*/ 4614192 h 5918557"/>
                  <a:gd name="connsiteX129" fmla="*/ 2780727 w 8126844"/>
                  <a:gd name="connsiteY129" fmla="*/ 4466274 h 5918557"/>
                  <a:gd name="connsiteX130" fmla="*/ 3211033 w 8126844"/>
                  <a:gd name="connsiteY130" fmla="*/ 4506616 h 5918557"/>
                  <a:gd name="connsiteX131" fmla="*/ 3775810 w 8126844"/>
                  <a:gd name="connsiteY131" fmla="*/ 4479721 h 5918557"/>
                  <a:gd name="connsiteX132" fmla="*/ 4380927 w 8126844"/>
                  <a:gd name="connsiteY132" fmla="*/ 4385592 h 5918557"/>
                  <a:gd name="connsiteX133" fmla="*/ 4622974 w 8126844"/>
                  <a:gd name="connsiteY133" fmla="*/ 4331804 h 5918557"/>
                  <a:gd name="connsiteX134" fmla="*/ 4555739 w 8126844"/>
                  <a:gd name="connsiteY134" fmla="*/ 4237674 h 5918557"/>
                  <a:gd name="connsiteX135" fmla="*/ 4031304 w 8126844"/>
                  <a:gd name="connsiteY135" fmla="*/ 4278016 h 5918557"/>
                  <a:gd name="connsiteX136" fmla="*/ 3600998 w 8126844"/>
                  <a:gd name="connsiteY136" fmla="*/ 4291463 h 5918557"/>
                  <a:gd name="connsiteX137" fmla="*/ 3278268 w 8126844"/>
                  <a:gd name="connsiteY137" fmla="*/ 4251121 h 5918557"/>
                  <a:gd name="connsiteX138" fmla="*/ 3237927 w 8126844"/>
                  <a:gd name="connsiteY138" fmla="*/ 4183886 h 5918557"/>
                  <a:gd name="connsiteX139" fmla="*/ 3291716 w 8126844"/>
                  <a:gd name="connsiteY139" fmla="*/ 4049416 h 5918557"/>
                  <a:gd name="connsiteX140" fmla="*/ 3587551 w 8126844"/>
                  <a:gd name="connsiteY140" fmla="*/ 4076310 h 5918557"/>
                  <a:gd name="connsiteX141" fmla="*/ 3883386 w 8126844"/>
                  <a:gd name="connsiteY141" fmla="*/ 4076310 h 5918557"/>
                  <a:gd name="connsiteX142" fmla="*/ 3964068 w 8126844"/>
                  <a:gd name="connsiteY142" fmla="*/ 4009074 h 5918557"/>
                  <a:gd name="connsiteX143" fmla="*/ 3883386 w 8126844"/>
                  <a:gd name="connsiteY143" fmla="*/ 3888051 h 5918557"/>
                  <a:gd name="connsiteX144" fmla="*/ 3412739 w 8126844"/>
                  <a:gd name="connsiteY144" fmla="*/ 3861157 h 5918557"/>
                  <a:gd name="connsiteX145" fmla="*/ 3049668 w 8126844"/>
                  <a:gd name="connsiteY145" fmla="*/ 3807369 h 5918557"/>
                  <a:gd name="connsiteX146" fmla="*/ 2740386 w 8126844"/>
                  <a:gd name="connsiteY146" fmla="*/ 3740133 h 5918557"/>
                  <a:gd name="connsiteX147" fmla="*/ 2457998 w 8126844"/>
                  <a:gd name="connsiteY147" fmla="*/ 3659451 h 5918557"/>
                  <a:gd name="connsiteX148" fmla="*/ 2242845 w 8126844"/>
                  <a:gd name="connsiteY148" fmla="*/ 3605663 h 5918557"/>
                  <a:gd name="connsiteX149" fmla="*/ 2162163 w 8126844"/>
                  <a:gd name="connsiteY149" fmla="*/ 3767027 h 5918557"/>
                  <a:gd name="connsiteX150" fmla="*/ 2336974 w 8126844"/>
                  <a:gd name="connsiteY150" fmla="*/ 3941839 h 5918557"/>
                  <a:gd name="connsiteX151" fmla="*/ 2713492 w 8126844"/>
                  <a:gd name="connsiteY151" fmla="*/ 3995627 h 5918557"/>
                  <a:gd name="connsiteX152" fmla="*/ 2874857 w 8126844"/>
                  <a:gd name="connsiteY152" fmla="*/ 4049416 h 5918557"/>
                  <a:gd name="connsiteX153" fmla="*/ 2874857 w 8126844"/>
                  <a:gd name="connsiteY153" fmla="*/ 4197333 h 5918557"/>
                  <a:gd name="connsiteX154" fmla="*/ 2605916 w 8126844"/>
                  <a:gd name="connsiteY154" fmla="*/ 4170439 h 5918557"/>
                  <a:gd name="connsiteX155" fmla="*/ 2000798 w 8126844"/>
                  <a:gd name="connsiteY155" fmla="*/ 4049416 h 5918557"/>
                  <a:gd name="connsiteX156" fmla="*/ 1583939 w 8126844"/>
                  <a:gd name="connsiteY156" fmla="*/ 3901498 h 5918557"/>
                  <a:gd name="connsiteX157" fmla="*/ 1409127 w 8126844"/>
                  <a:gd name="connsiteY157" fmla="*/ 3914945 h 5918557"/>
                  <a:gd name="connsiteX158" fmla="*/ 1368786 w 8126844"/>
                  <a:gd name="connsiteY158" fmla="*/ 4089757 h 5918557"/>
                  <a:gd name="connsiteX159" fmla="*/ 1799092 w 8126844"/>
                  <a:gd name="connsiteY159" fmla="*/ 4224227 h 5918557"/>
                  <a:gd name="connsiteX160" fmla="*/ 2256292 w 8126844"/>
                  <a:gd name="connsiteY160" fmla="*/ 4385592 h 5918557"/>
                  <a:gd name="connsiteX161" fmla="*/ 2390763 w 8126844"/>
                  <a:gd name="connsiteY161" fmla="*/ 4493169 h 5918557"/>
                  <a:gd name="connsiteX162" fmla="*/ 2094927 w 8126844"/>
                  <a:gd name="connsiteY162" fmla="*/ 4560404 h 5918557"/>
                  <a:gd name="connsiteX163" fmla="*/ 1557045 w 8126844"/>
                  <a:gd name="connsiteY163" fmla="*/ 4385592 h 5918557"/>
                  <a:gd name="connsiteX164" fmla="*/ 965374 w 8126844"/>
                  <a:gd name="connsiteY164" fmla="*/ 4156992 h 5918557"/>
                  <a:gd name="connsiteX165" fmla="*/ 481280 w 8126844"/>
                  <a:gd name="connsiteY165" fmla="*/ 3941839 h 5918557"/>
                  <a:gd name="connsiteX166" fmla="*/ 198892 w 8126844"/>
                  <a:gd name="connsiteY166" fmla="*/ 3834263 h 5918557"/>
                  <a:gd name="connsiteX167" fmla="*/ 131657 w 8126844"/>
                  <a:gd name="connsiteY167" fmla="*/ 3740133 h 5918557"/>
                  <a:gd name="connsiteX168" fmla="*/ 279574 w 8126844"/>
                  <a:gd name="connsiteY168" fmla="*/ 3646004 h 5918557"/>
                  <a:gd name="connsiteX169" fmla="*/ 642645 w 8126844"/>
                  <a:gd name="connsiteY169" fmla="*/ 3820816 h 5918557"/>
                  <a:gd name="connsiteX170" fmla="*/ 1113292 w 8126844"/>
                  <a:gd name="connsiteY170" fmla="*/ 3968733 h 5918557"/>
                  <a:gd name="connsiteX171" fmla="*/ 1153633 w 8126844"/>
                  <a:gd name="connsiteY171" fmla="*/ 3793921 h 5918557"/>
                  <a:gd name="connsiteX172" fmla="*/ 1032610 w 8126844"/>
                  <a:gd name="connsiteY172" fmla="*/ 3632557 h 5918557"/>
                  <a:gd name="connsiteX173" fmla="*/ 535068 w 8126844"/>
                  <a:gd name="connsiteY173" fmla="*/ 3484639 h 5918557"/>
                  <a:gd name="connsiteX174" fmla="*/ 198892 w 8126844"/>
                  <a:gd name="connsiteY174" fmla="*/ 3242592 h 5918557"/>
                  <a:gd name="connsiteX175" fmla="*/ 10633 w 8126844"/>
                  <a:gd name="connsiteY175" fmla="*/ 3081227 h 5918557"/>
                  <a:gd name="connsiteX176" fmla="*/ 50974 w 8126844"/>
                  <a:gd name="connsiteY176" fmla="*/ 2946757 h 5918557"/>
                  <a:gd name="connsiteX177" fmla="*/ 279574 w 8126844"/>
                  <a:gd name="connsiteY177" fmla="*/ 3027439 h 5918557"/>
                  <a:gd name="connsiteX178" fmla="*/ 1019163 w 8126844"/>
                  <a:gd name="connsiteY178" fmla="*/ 3430851 h 5918557"/>
                  <a:gd name="connsiteX179" fmla="*/ 1462916 w 8126844"/>
                  <a:gd name="connsiteY179" fmla="*/ 3672898 h 5918557"/>
                  <a:gd name="connsiteX180" fmla="*/ 1799092 w 8126844"/>
                  <a:gd name="connsiteY180" fmla="*/ 3767027 h 5918557"/>
                  <a:gd name="connsiteX181" fmla="*/ 1973904 w 8126844"/>
                  <a:gd name="connsiteY181" fmla="*/ 3699792 h 5918557"/>
                  <a:gd name="connsiteX182" fmla="*/ 1960457 w 8126844"/>
                  <a:gd name="connsiteY182" fmla="*/ 3457745 h 5918557"/>
                  <a:gd name="connsiteX183" fmla="*/ 1624280 w 8126844"/>
                  <a:gd name="connsiteY183" fmla="*/ 3350169 h 5918557"/>
                  <a:gd name="connsiteX184" fmla="*/ 1288104 w 8126844"/>
                  <a:gd name="connsiteY184" fmla="*/ 3202251 h 5918557"/>
                  <a:gd name="connsiteX185" fmla="*/ 1261210 w 8126844"/>
                  <a:gd name="connsiteY185" fmla="*/ 3067780 h 5918557"/>
                  <a:gd name="connsiteX186" fmla="*/ 1462916 w 8126844"/>
                  <a:gd name="connsiteY186" fmla="*/ 3067780 h 5918557"/>
                  <a:gd name="connsiteX187" fmla="*/ 1691516 w 8126844"/>
                  <a:gd name="connsiteY187" fmla="*/ 3148463 h 5918557"/>
                  <a:gd name="connsiteX188" fmla="*/ 1758751 w 8126844"/>
                  <a:gd name="connsiteY188" fmla="*/ 2933310 h 5918557"/>
                  <a:gd name="connsiteX189" fmla="*/ 1597386 w 8126844"/>
                  <a:gd name="connsiteY189" fmla="*/ 2758498 h 5918557"/>
                  <a:gd name="connsiteX190" fmla="*/ 1153633 w 8126844"/>
                  <a:gd name="connsiteY190" fmla="*/ 2570239 h 5918557"/>
                  <a:gd name="connsiteX191" fmla="*/ 871245 w 8126844"/>
                  <a:gd name="connsiteY191" fmla="*/ 2381980 h 5918557"/>
                  <a:gd name="connsiteX192" fmla="*/ 750221 w 8126844"/>
                  <a:gd name="connsiteY192" fmla="*/ 2247510 h 5918557"/>
                  <a:gd name="connsiteX193" fmla="*/ 844351 w 8126844"/>
                  <a:gd name="connsiteY193" fmla="*/ 2126486 h 5918557"/>
                  <a:gd name="connsiteX194" fmla="*/ 1328445 w 8126844"/>
                  <a:gd name="connsiteY194" fmla="*/ 2341639 h 5918557"/>
                  <a:gd name="connsiteX195" fmla="*/ 1606671 w 8126844"/>
                  <a:gd name="connsiteY195" fmla="*/ 2488058 h 5918557"/>
                  <a:gd name="connsiteX196" fmla="*/ 1720260 w 8126844"/>
                  <a:gd name="connsiteY196" fmla="*/ 2209219 h 5918557"/>
                  <a:gd name="connsiteX197" fmla="*/ 1772079 w 8126844"/>
                  <a:gd name="connsiteY197" fmla="*/ 2025794 h 5918557"/>
                  <a:gd name="connsiteX198" fmla="*/ 1693720 w 8126844"/>
                  <a:gd name="connsiteY198" fmla="*/ 1853765 h 5918557"/>
                  <a:gd name="connsiteX199" fmla="*/ 2176456 w 8126844"/>
                  <a:gd name="connsiteY199" fmla="*/ 2166613 h 5918557"/>
                  <a:gd name="connsiteX200" fmla="*/ 1984049 w 8126844"/>
                  <a:gd name="connsiteY200" fmla="*/ 2144205 h 5918557"/>
                  <a:gd name="connsiteX201" fmla="*/ 1894130 w 8126844"/>
                  <a:gd name="connsiteY201" fmla="*/ 2281923 h 5918557"/>
                  <a:gd name="connsiteX202" fmla="*/ 1879774 w 8126844"/>
                  <a:gd name="connsiteY202" fmla="*/ 2624027 h 5918557"/>
                  <a:gd name="connsiteX203" fmla="*/ 2390763 w 8126844"/>
                  <a:gd name="connsiteY203" fmla="*/ 2852627 h 5918557"/>
                  <a:gd name="connsiteX204" fmla="*/ 3157245 w 8126844"/>
                  <a:gd name="connsiteY204" fmla="*/ 3067780 h 5918557"/>
                  <a:gd name="connsiteX205" fmla="*/ 3708574 w 8126844"/>
                  <a:gd name="connsiteY205" fmla="*/ 3202251 h 5918557"/>
                  <a:gd name="connsiteX206" fmla="*/ 4165774 w 8126844"/>
                  <a:gd name="connsiteY206" fmla="*/ 3175357 h 5918557"/>
                  <a:gd name="connsiteX207" fmla="*/ 4394374 w 8126844"/>
                  <a:gd name="connsiteY207" fmla="*/ 3148463 h 5918557"/>
                  <a:gd name="connsiteX208" fmla="*/ 4407821 w 8126844"/>
                  <a:gd name="connsiteY208" fmla="*/ 2960204 h 5918557"/>
                  <a:gd name="connsiteX209" fmla="*/ 4192668 w 8126844"/>
                  <a:gd name="connsiteY209" fmla="*/ 2919863 h 5918557"/>
                  <a:gd name="connsiteX210" fmla="*/ 4031304 w 8126844"/>
                  <a:gd name="connsiteY210" fmla="*/ 2960204 h 5918557"/>
                  <a:gd name="connsiteX211" fmla="*/ 4031304 w 8126844"/>
                  <a:gd name="connsiteY211" fmla="*/ 2785392 h 5918557"/>
                  <a:gd name="connsiteX212" fmla="*/ 4448163 w 8126844"/>
                  <a:gd name="connsiteY212" fmla="*/ 2664369 h 5918557"/>
                  <a:gd name="connsiteX213" fmla="*/ 4703657 w 8126844"/>
                  <a:gd name="connsiteY213" fmla="*/ 2556792 h 5918557"/>
                  <a:gd name="connsiteX214" fmla="*/ 4719129 w 8126844"/>
                  <a:gd name="connsiteY214" fmla="*/ 2340128 h 5918557"/>
                  <a:gd name="connsiteX215" fmla="*/ 4519556 w 8126844"/>
                  <a:gd name="connsiteY215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668002 w 8126844"/>
                  <a:gd name="connsiteY5" fmla="*/ 1409961 h 5918557"/>
                  <a:gd name="connsiteX6" fmla="*/ 6941073 w 8126844"/>
                  <a:gd name="connsiteY6" fmla="*/ 977271 h 5918557"/>
                  <a:gd name="connsiteX7" fmla="*/ 6764360 w 8126844"/>
                  <a:gd name="connsiteY7" fmla="*/ 399086 h 5918557"/>
                  <a:gd name="connsiteX8" fmla="*/ 6656943 w 8126844"/>
                  <a:gd name="connsiteY8" fmla="*/ 525696 h 5918557"/>
                  <a:gd name="connsiteX9" fmla="*/ 6759584 w 8126844"/>
                  <a:gd name="connsiteY9" fmla="*/ 0 h 5918557"/>
                  <a:gd name="connsiteX10" fmla="*/ 6766984 w 8126844"/>
                  <a:gd name="connsiteY10" fmla="*/ 176893 h 5918557"/>
                  <a:gd name="connsiteX11" fmla="*/ 7177916 w 8126844"/>
                  <a:gd name="connsiteY11" fmla="*/ 741439 h 5918557"/>
                  <a:gd name="connsiteX12" fmla="*/ 7352727 w 8126844"/>
                  <a:gd name="connsiteY12" fmla="*/ 620416 h 5918557"/>
                  <a:gd name="connsiteX13" fmla="*/ 7460304 w 8126844"/>
                  <a:gd name="connsiteY13" fmla="*/ 929698 h 5918557"/>
                  <a:gd name="connsiteX14" fmla="*/ 7137574 w 8126844"/>
                  <a:gd name="connsiteY14" fmla="*/ 1360004 h 5918557"/>
                  <a:gd name="connsiteX15" fmla="*/ 7056892 w 8126844"/>
                  <a:gd name="connsiteY15" fmla="*/ 1534816 h 5918557"/>
                  <a:gd name="connsiteX16" fmla="*/ 7177916 w 8126844"/>
                  <a:gd name="connsiteY16" fmla="*/ 1642392 h 5918557"/>
                  <a:gd name="connsiteX17" fmla="*/ 7406516 w 8126844"/>
                  <a:gd name="connsiteY17" fmla="*/ 1413792 h 5918557"/>
                  <a:gd name="connsiteX18" fmla="*/ 7540986 w 8126844"/>
                  <a:gd name="connsiteY18" fmla="*/ 1413792 h 5918557"/>
                  <a:gd name="connsiteX19" fmla="*/ 7554433 w 8126844"/>
                  <a:gd name="connsiteY19" fmla="*/ 1642392 h 5918557"/>
                  <a:gd name="connsiteX20" fmla="*/ 6976210 w 8126844"/>
                  <a:gd name="connsiteY20" fmla="*/ 2234063 h 5918557"/>
                  <a:gd name="connsiteX21" fmla="*/ 6276963 w 8126844"/>
                  <a:gd name="connsiteY21" fmla="*/ 2785392 h 5918557"/>
                  <a:gd name="connsiteX22" fmla="*/ 5860104 w 8126844"/>
                  <a:gd name="connsiteY22" fmla="*/ 2987098 h 5918557"/>
                  <a:gd name="connsiteX23" fmla="*/ 5658398 w 8126844"/>
                  <a:gd name="connsiteY23" fmla="*/ 3054333 h 5918557"/>
                  <a:gd name="connsiteX24" fmla="*/ 5550821 w 8126844"/>
                  <a:gd name="connsiteY24" fmla="*/ 2973651 h 5918557"/>
                  <a:gd name="connsiteX25" fmla="*/ 5644951 w 8126844"/>
                  <a:gd name="connsiteY25" fmla="*/ 2771945 h 5918557"/>
                  <a:gd name="connsiteX26" fmla="*/ 5913892 w 8126844"/>
                  <a:gd name="connsiteY26" fmla="*/ 2718157 h 5918557"/>
                  <a:gd name="connsiteX27" fmla="*/ 5752527 w 8126844"/>
                  <a:gd name="connsiteY27" fmla="*/ 2408874 h 5918557"/>
                  <a:gd name="connsiteX28" fmla="*/ 5362563 w 8126844"/>
                  <a:gd name="connsiteY28" fmla="*/ 2556792 h 5918557"/>
                  <a:gd name="connsiteX29" fmla="*/ 4663316 w 8126844"/>
                  <a:gd name="connsiteY29" fmla="*/ 2839180 h 5918557"/>
                  <a:gd name="connsiteX30" fmla="*/ 4649868 w 8126844"/>
                  <a:gd name="connsiteY30" fmla="*/ 3013992 h 5918557"/>
                  <a:gd name="connsiteX31" fmla="*/ 4703657 w 8126844"/>
                  <a:gd name="connsiteY31" fmla="*/ 3121569 h 5918557"/>
                  <a:gd name="connsiteX32" fmla="*/ 5066727 w 8126844"/>
                  <a:gd name="connsiteY32" fmla="*/ 2987098 h 5918557"/>
                  <a:gd name="connsiteX33" fmla="*/ 5322221 w 8126844"/>
                  <a:gd name="connsiteY33" fmla="*/ 2933310 h 5918557"/>
                  <a:gd name="connsiteX34" fmla="*/ 5349116 w 8126844"/>
                  <a:gd name="connsiteY34" fmla="*/ 3067780 h 5918557"/>
                  <a:gd name="connsiteX35" fmla="*/ 4784339 w 8126844"/>
                  <a:gd name="connsiteY35" fmla="*/ 3282933 h 5918557"/>
                  <a:gd name="connsiteX36" fmla="*/ 4098539 w 8126844"/>
                  <a:gd name="connsiteY36" fmla="*/ 3417404 h 5918557"/>
                  <a:gd name="connsiteX37" fmla="*/ 2740386 w 8126844"/>
                  <a:gd name="connsiteY37" fmla="*/ 3282933 h 5918557"/>
                  <a:gd name="connsiteX38" fmla="*/ 2202504 w 8126844"/>
                  <a:gd name="connsiteY38" fmla="*/ 3081227 h 5918557"/>
                  <a:gd name="connsiteX39" fmla="*/ 2027692 w 8126844"/>
                  <a:gd name="connsiteY39" fmla="*/ 3027439 h 5918557"/>
                  <a:gd name="connsiteX40" fmla="*/ 1960457 w 8126844"/>
                  <a:gd name="connsiteY40" fmla="*/ 3175357 h 5918557"/>
                  <a:gd name="connsiteX41" fmla="*/ 2390763 w 8126844"/>
                  <a:gd name="connsiteY41" fmla="*/ 3403957 h 5918557"/>
                  <a:gd name="connsiteX42" fmla="*/ 3372398 w 8126844"/>
                  <a:gd name="connsiteY42" fmla="*/ 3646004 h 5918557"/>
                  <a:gd name="connsiteX43" fmla="*/ 4125433 w 8126844"/>
                  <a:gd name="connsiteY43" fmla="*/ 3646004 h 5918557"/>
                  <a:gd name="connsiteX44" fmla="*/ 4757445 w 8126844"/>
                  <a:gd name="connsiteY44" fmla="*/ 3619110 h 5918557"/>
                  <a:gd name="connsiteX45" fmla="*/ 4918810 w 8126844"/>
                  <a:gd name="connsiteY45" fmla="*/ 3659451 h 5918557"/>
                  <a:gd name="connsiteX46" fmla="*/ 4811233 w 8126844"/>
                  <a:gd name="connsiteY46" fmla="*/ 3820816 h 5918557"/>
                  <a:gd name="connsiteX47" fmla="*/ 4286798 w 8126844"/>
                  <a:gd name="connsiteY47" fmla="*/ 3888051 h 5918557"/>
                  <a:gd name="connsiteX48" fmla="*/ 4219563 w 8126844"/>
                  <a:gd name="connsiteY48" fmla="*/ 4022521 h 5918557"/>
                  <a:gd name="connsiteX49" fmla="*/ 4555739 w 8126844"/>
                  <a:gd name="connsiteY49" fmla="*/ 4076310 h 5918557"/>
                  <a:gd name="connsiteX50" fmla="*/ 5241539 w 8126844"/>
                  <a:gd name="connsiteY50" fmla="*/ 3888051 h 5918557"/>
                  <a:gd name="connsiteX51" fmla="*/ 5523927 w 8126844"/>
                  <a:gd name="connsiteY51" fmla="*/ 3753580 h 5918557"/>
                  <a:gd name="connsiteX52" fmla="*/ 5618057 w 8126844"/>
                  <a:gd name="connsiteY52" fmla="*/ 3646004 h 5918557"/>
                  <a:gd name="connsiteX53" fmla="*/ 5402904 w 8126844"/>
                  <a:gd name="connsiteY53" fmla="*/ 3632557 h 5918557"/>
                  <a:gd name="connsiteX54" fmla="*/ 5214645 w 8126844"/>
                  <a:gd name="connsiteY54" fmla="*/ 3524980 h 5918557"/>
                  <a:gd name="connsiteX55" fmla="*/ 5241539 w 8126844"/>
                  <a:gd name="connsiteY55" fmla="*/ 3403957 h 5918557"/>
                  <a:gd name="connsiteX56" fmla="*/ 5537374 w 8126844"/>
                  <a:gd name="connsiteY56" fmla="*/ 3363616 h 5918557"/>
                  <a:gd name="connsiteX57" fmla="*/ 6196280 w 8126844"/>
                  <a:gd name="connsiteY57" fmla="*/ 3108121 h 5918557"/>
                  <a:gd name="connsiteX58" fmla="*/ 6747610 w 8126844"/>
                  <a:gd name="connsiteY58" fmla="*/ 2771945 h 5918557"/>
                  <a:gd name="connsiteX59" fmla="*/ 7218257 w 8126844"/>
                  <a:gd name="connsiteY59" fmla="*/ 2328192 h 5918557"/>
                  <a:gd name="connsiteX60" fmla="*/ 7433410 w 8126844"/>
                  <a:gd name="connsiteY60" fmla="*/ 2153380 h 5918557"/>
                  <a:gd name="connsiteX61" fmla="*/ 7567880 w 8126844"/>
                  <a:gd name="connsiteY61" fmla="*/ 2180274 h 5918557"/>
                  <a:gd name="connsiteX62" fmla="*/ 7514092 w 8126844"/>
                  <a:gd name="connsiteY62" fmla="*/ 2381980 h 5918557"/>
                  <a:gd name="connsiteX63" fmla="*/ 7097233 w 8126844"/>
                  <a:gd name="connsiteY63" fmla="*/ 2812286 h 5918557"/>
                  <a:gd name="connsiteX64" fmla="*/ 6451774 w 8126844"/>
                  <a:gd name="connsiteY64" fmla="*/ 3229145 h 5918557"/>
                  <a:gd name="connsiteX65" fmla="*/ 6088704 w 8126844"/>
                  <a:gd name="connsiteY65" fmla="*/ 3417404 h 5918557"/>
                  <a:gd name="connsiteX66" fmla="*/ 5981127 w 8126844"/>
                  <a:gd name="connsiteY66" fmla="*/ 3551874 h 5918557"/>
                  <a:gd name="connsiteX67" fmla="*/ 6021468 w 8126844"/>
                  <a:gd name="connsiteY67" fmla="*/ 3753580 h 5918557"/>
                  <a:gd name="connsiteX68" fmla="*/ 6115598 w 8126844"/>
                  <a:gd name="connsiteY68" fmla="*/ 3901498 h 5918557"/>
                  <a:gd name="connsiteX69" fmla="*/ 6734163 w 8126844"/>
                  <a:gd name="connsiteY69" fmla="*/ 3726686 h 5918557"/>
                  <a:gd name="connsiteX70" fmla="*/ 7419963 w 8126844"/>
                  <a:gd name="connsiteY70" fmla="*/ 3296380 h 5918557"/>
                  <a:gd name="connsiteX71" fmla="*/ 7850268 w 8126844"/>
                  <a:gd name="connsiteY71" fmla="*/ 2973651 h 5918557"/>
                  <a:gd name="connsiteX72" fmla="*/ 8065421 w 8126844"/>
                  <a:gd name="connsiteY72" fmla="*/ 2866074 h 5918557"/>
                  <a:gd name="connsiteX73" fmla="*/ 8105763 w 8126844"/>
                  <a:gd name="connsiteY73" fmla="*/ 3027439 h 5918557"/>
                  <a:gd name="connsiteX74" fmla="*/ 7769586 w 8126844"/>
                  <a:gd name="connsiteY74" fmla="*/ 3363616 h 5918557"/>
                  <a:gd name="connsiteX75" fmla="*/ 6707268 w 8126844"/>
                  <a:gd name="connsiteY75" fmla="*/ 3941839 h 5918557"/>
                  <a:gd name="connsiteX76" fmla="*/ 6129045 w 8126844"/>
                  <a:gd name="connsiteY76" fmla="*/ 4210780 h 5918557"/>
                  <a:gd name="connsiteX77" fmla="*/ 5833210 w 8126844"/>
                  <a:gd name="connsiteY77" fmla="*/ 4251121 h 5918557"/>
                  <a:gd name="connsiteX78" fmla="*/ 5712186 w 8126844"/>
                  <a:gd name="connsiteY78" fmla="*/ 4291463 h 5918557"/>
                  <a:gd name="connsiteX79" fmla="*/ 5658398 w 8126844"/>
                  <a:gd name="connsiteY79" fmla="*/ 4143545 h 5918557"/>
                  <a:gd name="connsiteX80" fmla="*/ 5779421 w 8126844"/>
                  <a:gd name="connsiteY80" fmla="*/ 4035969 h 5918557"/>
                  <a:gd name="connsiteX81" fmla="*/ 5779421 w 8126844"/>
                  <a:gd name="connsiteY81" fmla="*/ 3941839 h 5918557"/>
                  <a:gd name="connsiteX82" fmla="*/ 5497033 w 8126844"/>
                  <a:gd name="connsiteY82" fmla="*/ 4062863 h 5918557"/>
                  <a:gd name="connsiteX83" fmla="*/ 5039833 w 8126844"/>
                  <a:gd name="connsiteY83" fmla="*/ 4197333 h 5918557"/>
                  <a:gd name="connsiteX84" fmla="*/ 4865021 w 8126844"/>
                  <a:gd name="connsiteY84" fmla="*/ 4278016 h 5918557"/>
                  <a:gd name="connsiteX85" fmla="*/ 4905363 w 8126844"/>
                  <a:gd name="connsiteY85" fmla="*/ 4372145 h 5918557"/>
                  <a:gd name="connsiteX86" fmla="*/ 5160857 w 8126844"/>
                  <a:gd name="connsiteY86" fmla="*/ 4345251 h 5918557"/>
                  <a:gd name="connsiteX87" fmla="*/ 5187751 w 8126844"/>
                  <a:gd name="connsiteY87" fmla="*/ 4479721 h 5918557"/>
                  <a:gd name="connsiteX88" fmla="*/ 4878468 w 8126844"/>
                  <a:gd name="connsiteY88" fmla="*/ 4573851 h 5918557"/>
                  <a:gd name="connsiteX89" fmla="*/ 4891916 w 8126844"/>
                  <a:gd name="connsiteY89" fmla="*/ 4721769 h 5918557"/>
                  <a:gd name="connsiteX90" fmla="*/ 5376010 w 8126844"/>
                  <a:gd name="connsiteY90" fmla="*/ 4614192 h 5918557"/>
                  <a:gd name="connsiteX91" fmla="*/ 5967680 w 8126844"/>
                  <a:gd name="connsiteY91" fmla="*/ 4466274 h 5918557"/>
                  <a:gd name="connsiteX92" fmla="*/ 6344198 w 8126844"/>
                  <a:gd name="connsiteY92" fmla="*/ 4264569 h 5918557"/>
                  <a:gd name="connsiteX93" fmla="*/ 6478668 w 8126844"/>
                  <a:gd name="connsiteY93" fmla="*/ 4264569 h 5918557"/>
                  <a:gd name="connsiteX94" fmla="*/ 6478668 w 8126844"/>
                  <a:gd name="connsiteY94" fmla="*/ 4452827 h 5918557"/>
                  <a:gd name="connsiteX95" fmla="*/ 5900445 w 8126844"/>
                  <a:gd name="connsiteY95" fmla="*/ 4641086 h 5918557"/>
                  <a:gd name="connsiteX96" fmla="*/ 5053280 w 8126844"/>
                  <a:gd name="connsiteY96" fmla="*/ 4883133 h 5918557"/>
                  <a:gd name="connsiteX97" fmla="*/ 4703657 w 8126844"/>
                  <a:gd name="connsiteY97" fmla="*/ 4977263 h 5918557"/>
                  <a:gd name="connsiteX98" fmla="*/ 4313692 w 8126844"/>
                  <a:gd name="connsiteY98" fmla="*/ 5044498 h 5918557"/>
                  <a:gd name="connsiteX99" fmla="*/ 4004410 w 8126844"/>
                  <a:gd name="connsiteY99" fmla="*/ 5084839 h 5918557"/>
                  <a:gd name="connsiteX100" fmla="*/ 3869939 w 8126844"/>
                  <a:gd name="connsiteY100" fmla="*/ 4963816 h 5918557"/>
                  <a:gd name="connsiteX101" fmla="*/ 3950621 w 8126844"/>
                  <a:gd name="connsiteY101" fmla="*/ 4856239 h 5918557"/>
                  <a:gd name="connsiteX102" fmla="*/ 4367480 w 8126844"/>
                  <a:gd name="connsiteY102" fmla="*/ 4775557 h 5918557"/>
                  <a:gd name="connsiteX103" fmla="*/ 4542292 w 8126844"/>
                  <a:gd name="connsiteY103" fmla="*/ 4708321 h 5918557"/>
                  <a:gd name="connsiteX104" fmla="*/ 4542292 w 8126844"/>
                  <a:gd name="connsiteY104" fmla="*/ 4573851 h 5918557"/>
                  <a:gd name="connsiteX105" fmla="*/ 4206116 w 8126844"/>
                  <a:gd name="connsiteY105" fmla="*/ 4573851 h 5918557"/>
                  <a:gd name="connsiteX106" fmla="*/ 3520316 w 8126844"/>
                  <a:gd name="connsiteY106" fmla="*/ 4654533 h 5918557"/>
                  <a:gd name="connsiteX107" fmla="*/ 3157245 w 8126844"/>
                  <a:gd name="connsiteY107" fmla="*/ 4681427 h 5918557"/>
                  <a:gd name="connsiteX108" fmla="*/ 3076563 w 8126844"/>
                  <a:gd name="connsiteY108" fmla="*/ 4802451 h 5918557"/>
                  <a:gd name="connsiteX109" fmla="*/ 3224480 w 8126844"/>
                  <a:gd name="connsiteY109" fmla="*/ 4869686 h 5918557"/>
                  <a:gd name="connsiteX110" fmla="*/ 3453080 w 8126844"/>
                  <a:gd name="connsiteY110" fmla="*/ 4896580 h 5918557"/>
                  <a:gd name="connsiteX111" fmla="*/ 3412739 w 8126844"/>
                  <a:gd name="connsiteY111" fmla="*/ 5004157 h 5918557"/>
                  <a:gd name="connsiteX112" fmla="*/ 2968986 w 8126844"/>
                  <a:gd name="connsiteY112" fmla="*/ 5057945 h 5918557"/>
                  <a:gd name="connsiteX113" fmla="*/ 2767280 w 8126844"/>
                  <a:gd name="connsiteY113" fmla="*/ 5071392 h 5918557"/>
                  <a:gd name="connsiteX114" fmla="*/ 2673151 w 8126844"/>
                  <a:gd name="connsiteY114" fmla="*/ 5273098 h 5918557"/>
                  <a:gd name="connsiteX115" fmla="*/ 2767280 w 8126844"/>
                  <a:gd name="connsiteY115" fmla="*/ 5636169 h 5918557"/>
                  <a:gd name="connsiteX116" fmla="*/ 2700045 w 8126844"/>
                  <a:gd name="connsiteY116" fmla="*/ 5837874 h 5918557"/>
                  <a:gd name="connsiteX117" fmla="*/ 2498339 w 8126844"/>
                  <a:gd name="connsiteY117" fmla="*/ 5918557 h 5918557"/>
                  <a:gd name="connsiteX118" fmla="*/ 2256292 w 8126844"/>
                  <a:gd name="connsiteY118" fmla="*/ 5837874 h 5918557"/>
                  <a:gd name="connsiteX119" fmla="*/ 2175610 w 8126844"/>
                  <a:gd name="connsiteY119" fmla="*/ 5582380 h 5918557"/>
                  <a:gd name="connsiteX120" fmla="*/ 2269739 w 8126844"/>
                  <a:gd name="connsiteY120" fmla="*/ 5353780 h 5918557"/>
                  <a:gd name="connsiteX121" fmla="*/ 2404210 w 8126844"/>
                  <a:gd name="connsiteY121" fmla="*/ 5192416 h 5918557"/>
                  <a:gd name="connsiteX122" fmla="*/ 2390763 w 8126844"/>
                  <a:gd name="connsiteY122" fmla="*/ 5044498 h 5918557"/>
                  <a:gd name="connsiteX123" fmla="*/ 2014245 w 8126844"/>
                  <a:gd name="connsiteY123" fmla="*/ 4910027 h 5918557"/>
                  <a:gd name="connsiteX124" fmla="*/ 2068033 w 8126844"/>
                  <a:gd name="connsiteY124" fmla="*/ 4802451 h 5918557"/>
                  <a:gd name="connsiteX125" fmla="*/ 2390763 w 8126844"/>
                  <a:gd name="connsiteY125" fmla="*/ 4802451 h 5918557"/>
                  <a:gd name="connsiteX126" fmla="*/ 2807621 w 8126844"/>
                  <a:gd name="connsiteY126" fmla="*/ 4802451 h 5918557"/>
                  <a:gd name="connsiteX127" fmla="*/ 2834516 w 8126844"/>
                  <a:gd name="connsiteY127" fmla="*/ 4667980 h 5918557"/>
                  <a:gd name="connsiteX128" fmla="*/ 2686598 w 8126844"/>
                  <a:gd name="connsiteY128" fmla="*/ 4614192 h 5918557"/>
                  <a:gd name="connsiteX129" fmla="*/ 2780727 w 8126844"/>
                  <a:gd name="connsiteY129" fmla="*/ 4466274 h 5918557"/>
                  <a:gd name="connsiteX130" fmla="*/ 3211033 w 8126844"/>
                  <a:gd name="connsiteY130" fmla="*/ 4506616 h 5918557"/>
                  <a:gd name="connsiteX131" fmla="*/ 3775810 w 8126844"/>
                  <a:gd name="connsiteY131" fmla="*/ 4479721 h 5918557"/>
                  <a:gd name="connsiteX132" fmla="*/ 4380927 w 8126844"/>
                  <a:gd name="connsiteY132" fmla="*/ 4385592 h 5918557"/>
                  <a:gd name="connsiteX133" fmla="*/ 4622974 w 8126844"/>
                  <a:gd name="connsiteY133" fmla="*/ 4331804 h 5918557"/>
                  <a:gd name="connsiteX134" fmla="*/ 4555739 w 8126844"/>
                  <a:gd name="connsiteY134" fmla="*/ 4237674 h 5918557"/>
                  <a:gd name="connsiteX135" fmla="*/ 4031304 w 8126844"/>
                  <a:gd name="connsiteY135" fmla="*/ 4278016 h 5918557"/>
                  <a:gd name="connsiteX136" fmla="*/ 3600998 w 8126844"/>
                  <a:gd name="connsiteY136" fmla="*/ 4291463 h 5918557"/>
                  <a:gd name="connsiteX137" fmla="*/ 3278268 w 8126844"/>
                  <a:gd name="connsiteY137" fmla="*/ 4251121 h 5918557"/>
                  <a:gd name="connsiteX138" fmla="*/ 3237927 w 8126844"/>
                  <a:gd name="connsiteY138" fmla="*/ 4183886 h 5918557"/>
                  <a:gd name="connsiteX139" fmla="*/ 3291716 w 8126844"/>
                  <a:gd name="connsiteY139" fmla="*/ 4049416 h 5918557"/>
                  <a:gd name="connsiteX140" fmla="*/ 3587551 w 8126844"/>
                  <a:gd name="connsiteY140" fmla="*/ 4076310 h 5918557"/>
                  <a:gd name="connsiteX141" fmla="*/ 3883386 w 8126844"/>
                  <a:gd name="connsiteY141" fmla="*/ 4076310 h 5918557"/>
                  <a:gd name="connsiteX142" fmla="*/ 3964068 w 8126844"/>
                  <a:gd name="connsiteY142" fmla="*/ 4009074 h 5918557"/>
                  <a:gd name="connsiteX143" fmla="*/ 3883386 w 8126844"/>
                  <a:gd name="connsiteY143" fmla="*/ 3888051 h 5918557"/>
                  <a:gd name="connsiteX144" fmla="*/ 3412739 w 8126844"/>
                  <a:gd name="connsiteY144" fmla="*/ 3861157 h 5918557"/>
                  <a:gd name="connsiteX145" fmla="*/ 3049668 w 8126844"/>
                  <a:gd name="connsiteY145" fmla="*/ 3807369 h 5918557"/>
                  <a:gd name="connsiteX146" fmla="*/ 2740386 w 8126844"/>
                  <a:gd name="connsiteY146" fmla="*/ 3740133 h 5918557"/>
                  <a:gd name="connsiteX147" fmla="*/ 2457998 w 8126844"/>
                  <a:gd name="connsiteY147" fmla="*/ 3659451 h 5918557"/>
                  <a:gd name="connsiteX148" fmla="*/ 2242845 w 8126844"/>
                  <a:gd name="connsiteY148" fmla="*/ 3605663 h 5918557"/>
                  <a:gd name="connsiteX149" fmla="*/ 2162163 w 8126844"/>
                  <a:gd name="connsiteY149" fmla="*/ 3767027 h 5918557"/>
                  <a:gd name="connsiteX150" fmla="*/ 2336974 w 8126844"/>
                  <a:gd name="connsiteY150" fmla="*/ 3941839 h 5918557"/>
                  <a:gd name="connsiteX151" fmla="*/ 2713492 w 8126844"/>
                  <a:gd name="connsiteY151" fmla="*/ 3995627 h 5918557"/>
                  <a:gd name="connsiteX152" fmla="*/ 2874857 w 8126844"/>
                  <a:gd name="connsiteY152" fmla="*/ 4049416 h 5918557"/>
                  <a:gd name="connsiteX153" fmla="*/ 2874857 w 8126844"/>
                  <a:gd name="connsiteY153" fmla="*/ 4197333 h 5918557"/>
                  <a:gd name="connsiteX154" fmla="*/ 2605916 w 8126844"/>
                  <a:gd name="connsiteY154" fmla="*/ 4170439 h 5918557"/>
                  <a:gd name="connsiteX155" fmla="*/ 2000798 w 8126844"/>
                  <a:gd name="connsiteY155" fmla="*/ 4049416 h 5918557"/>
                  <a:gd name="connsiteX156" fmla="*/ 1583939 w 8126844"/>
                  <a:gd name="connsiteY156" fmla="*/ 3901498 h 5918557"/>
                  <a:gd name="connsiteX157" fmla="*/ 1409127 w 8126844"/>
                  <a:gd name="connsiteY157" fmla="*/ 3914945 h 5918557"/>
                  <a:gd name="connsiteX158" fmla="*/ 1368786 w 8126844"/>
                  <a:gd name="connsiteY158" fmla="*/ 4089757 h 5918557"/>
                  <a:gd name="connsiteX159" fmla="*/ 1799092 w 8126844"/>
                  <a:gd name="connsiteY159" fmla="*/ 4224227 h 5918557"/>
                  <a:gd name="connsiteX160" fmla="*/ 2256292 w 8126844"/>
                  <a:gd name="connsiteY160" fmla="*/ 4385592 h 5918557"/>
                  <a:gd name="connsiteX161" fmla="*/ 2390763 w 8126844"/>
                  <a:gd name="connsiteY161" fmla="*/ 4493169 h 5918557"/>
                  <a:gd name="connsiteX162" fmla="*/ 2094927 w 8126844"/>
                  <a:gd name="connsiteY162" fmla="*/ 4560404 h 5918557"/>
                  <a:gd name="connsiteX163" fmla="*/ 1557045 w 8126844"/>
                  <a:gd name="connsiteY163" fmla="*/ 4385592 h 5918557"/>
                  <a:gd name="connsiteX164" fmla="*/ 965374 w 8126844"/>
                  <a:gd name="connsiteY164" fmla="*/ 4156992 h 5918557"/>
                  <a:gd name="connsiteX165" fmla="*/ 481280 w 8126844"/>
                  <a:gd name="connsiteY165" fmla="*/ 3941839 h 5918557"/>
                  <a:gd name="connsiteX166" fmla="*/ 198892 w 8126844"/>
                  <a:gd name="connsiteY166" fmla="*/ 3834263 h 5918557"/>
                  <a:gd name="connsiteX167" fmla="*/ 131657 w 8126844"/>
                  <a:gd name="connsiteY167" fmla="*/ 3740133 h 5918557"/>
                  <a:gd name="connsiteX168" fmla="*/ 279574 w 8126844"/>
                  <a:gd name="connsiteY168" fmla="*/ 3646004 h 5918557"/>
                  <a:gd name="connsiteX169" fmla="*/ 642645 w 8126844"/>
                  <a:gd name="connsiteY169" fmla="*/ 3820816 h 5918557"/>
                  <a:gd name="connsiteX170" fmla="*/ 1113292 w 8126844"/>
                  <a:gd name="connsiteY170" fmla="*/ 3968733 h 5918557"/>
                  <a:gd name="connsiteX171" fmla="*/ 1153633 w 8126844"/>
                  <a:gd name="connsiteY171" fmla="*/ 3793921 h 5918557"/>
                  <a:gd name="connsiteX172" fmla="*/ 1032610 w 8126844"/>
                  <a:gd name="connsiteY172" fmla="*/ 3632557 h 5918557"/>
                  <a:gd name="connsiteX173" fmla="*/ 535068 w 8126844"/>
                  <a:gd name="connsiteY173" fmla="*/ 3484639 h 5918557"/>
                  <a:gd name="connsiteX174" fmla="*/ 198892 w 8126844"/>
                  <a:gd name="connsiteY174" fmla="*/ 3242592 h 5918557"/>
                  <a:gd name="connsiteX175" fmla="*/ 10633 w 8126844"/>
                  <a:gd name="connsiteY175" fmla="*/ 3081227 h 5918557"/>
                  <a:gd name="connsiteX176" fmla="*/ 50974 w 8126844"/>
                  <a:gd name="connsiteY176" fmla="*/ 2946757 h 5918557"/>
                  <a:gd name="connsiteX177" fmla="*/ 279574 w 8126844"/>
                  <a:gd name="connsiteY177" fmla="*/ 3027439 h 5918557"/>
                  <a:gd name="connsiteX178" fmla="*/ 1019163 w 8126844"/>
                  <a:gd name="connsiteY178" fmla="*/ 3430851 h 5918557"/>
                  <a:gd name="connsiteX179" fmla="*/ 1462916 w 8126844"/>
                  <a:gd name="connsiteY179" fmla="*/ 3672898 h 5918557"/>
                  <a:gd name="connsiteX180" fmla="*/ 1799092 w 8126844"/>
                  <a:gd name="connsiteY180" fmla="*/ 3767027 h 5918557"/>
                  <a:gd name="connsiteX181" fmla="*/ 1973904 w 8126844"/>
                  <a:gd name="connsiteY181" fmla="*/ 3699792 h 5918557"/>
                  <a:gd name="connsiteX182" fmla="*/ 1960457 w 8126844"/>
                  <a:gd name="connsiteY182" fmla="*/ 3457745 h 5918557"/>
                  <a:gd name="connsiteX183" fmla="*/ 1624280 w 8126844"/>
                  <a:gd name="connsiteY183" fmla="*/ 3350169 h 5918557"/>
                  <a:gd name="connsiteX184" fmla="*/ 1288104 w 8126844"/>
                  <a:gd name="connsiteY184" fmla="*/ 3202251 h 5918557"/>
                  <a:gd name="connsiteX185" fmla="*/ 1261210 w 8126844"/>
                  <a:gd name="connsiteY185" fmla="*/ 3067780 h 5918557"/>
                  <a:gd name="connsiteX186" fmla="*/ 1462916 w 8126844"/>
                  <a:gd name="connsiteY186" fmla="*/ 3067780 h 5918557"/>
                  <a:gd name="connsiteX187" fmla="*/ 1691516 w 8126844"/>
                  <a:gd name="connsiteY187" fmla="*/ 3148463 h 5918557"/>
                  <a:gd name="connsiteX188" fmla="*/ 1758751 w 8126844"/>
                  <a:gd name="connsiteY188" fmla="*/ 2933310 h 5918557"/>
                  <a:gd name="connsiteX189" fmla="*/ 1597386 w 8126844"/>
                  <a:gd name="connsiteY189" fmla="*/ 2758498 h 5918557"/>
                  <a:gd name="connsiteX190" fmla="*/ 1153633 w 8126844"/>
                  <a:gd name="connsiteY190" fmla="*/ 2570239 h 5918557"/>
                  <a:gd name="connsiteX191" fmla="*/ 871245 w 8126844"/>
                  <a:gd name="connsiteY191" fmla="*/ 2381980 h 5918557"/>
                  <a:gd name="connsiteX192" fmla="*/ 750221 w 8126844"/>
                  <a:gd name="connsiteY192" fmla="*/ 2247510 h 5918557"/>
                  <a:gd name="connsiteX193" fmla="*/ 844351 w 8126844"/>
                  <a:gd name="connsiteY193" fmla="*/ 2126486 h 5918557"/>
                  <a:gd name="connsiteX194" fmla="*/ 1328445 w 8126844"/>
                  <a:gd name="connsiteY194" fmla="*/ 2341639 h 5918557"/>
                  <a:gd name="connsiteX195" fmla="*/ 1606671 w 8126844"/>
                  <a:gd name="connsiteY195" fmla="*/ 2488058 h 5918557"/>
                  <a:gd name="connsiteX196" fmla="*/ 1720260 w 8126844"/>
                  <a:gd name="connsiteY196" fmla="*/ 2209219 h 5918557"/>
                  <a:gd name="connsiteX197" fmla="*/ 1772079 w 8126844"/>
                  <a:gd name="connsiteY197" fmla="*/ 2025794 h 5918557"/>
                  <a:gd name="connsiteX198" fmla="*/ 1693720 w 8126844"/>
                  <a:gd name="connsiteY198" fmla="*/ 1853765 h 5918557"/>
                  <a:gd name="connsiteX199" fmla="*/ 2176456 w 8126844"/>
                  <a:gd name="connsiteY199" fmla="*/ 2166613 h 5918557"/>
                  <a:gd name="connsiteX200" fmla="*/ 1984049 w 8126844"/>
                  <a:gd name="connsiteY200" fmla="*/ 2144205 h 5918557"/>
                  <a:gd name="connsiteX201" fmla="*/ 1894130 w 8126844"/>
                  <a:gd name="connsiteY201" fmla="*/ 2281923 h 5918557"/>
                  <a:gd name="connsiteX202" fmla="*/ 1879774 w 8126844"/>
                  <a:gd name="connsiteY202" fmla="*/ 2624027 h 5918557"/>
                  <a:gd name="connsiteX203" fmla="*/ 2390763 w 8126844"/>
                  <a:gd name="connsiteY203" fmla="*/ 2852627 h 5918557"/>
                  <a:gd name="connsiteX204" fmla="*/ 3157245 w 8126844"/>
                  <a:gd name="connsiteY204" fmla="*/ 3067780 h 5918557"/>
                  <a:gd name="connsiteX205" fmla="*/ 3708574 w 8126844"/>
                  <a:gd name="connsiteY205" fmla="*/ 3202251 h 5918557"/>
                  <a:gd name="connsiteX206" fmla="*/ 4165774 w 8126844"/>
                  <a:gd name="connsiteY206" fmla="*/ 3175357 h 5918557"/>
                  <a:gd name="connsiteX207" fmla="*/ 4394374 w 8126844"/>
                  <a:gd name="connsiteY207" fmla="*/ 3148463 h 5918557"/>
                  <a:gd name="connsiteX208" fmla="*/ 4407821 w 8126844"/>
                  <a:gd name="connsiteY208" fmla="*/ 2960204 h 5918557"/>
                  <a:gd name="connsiteX209" fmla="*/ 4192668 w 8126844"/>
                  <a:gd name="connsiteY209" fmla="*/ 2919863 h 5918557"/>
                  <a:gd name="connsiteX210" fmla="*/ 4031304 w 8126844"/>
                  <a:gd name="connsiteY210" fmla="*/ 2960204 h 5918557"/>
                  <a:gd name="connsiteX211" fmla="*/ 4031304 w 8126844"/>
                  <a:gd name="connsiteY211" fmla="*/ 2785392 h 5918557"/>
                  <a:gd name="connsiteX212" fmla="*/ 4448163 w 8126844"/>
                  <a:gd name="connsiteY212" fmla="*/ 2664369 h 5918557"/>
                  <a:gd name="connsiteX213" fmla="*/ 4703657 w 8126844"/>
                  <a:gd name="connsiteY213" fmla="*/ 2556792 h 5918557"/>
                  <a:gd name="connsiteX214" fmla="*/ 4719129 w 8126844"/>
                  <a:gd name="connsiteY214" fmla="*/ 2340128 h 5918557"/>
                  <a:gd name="connsiteX215" fmla="*/ 4519556 w 8126844"/>
                  <a:gd name="connsiteY215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668002 w 8126844"/>
                  <a:gd name="connsiteY6" fmla="*/ 1409961 h 5918557"/>
                  <a:gd name="connsiteX7" fmla="*/ 6941073 w 8126844"/>
                  <a:gd name="connsiteY7" fmla="*/ 977271 h 5918557"/>
                  <a:gd name="connsiteX8" fmla="*/ 6764360 w 8126844"/>
                  <a:gd name="connsiteY8" fmla="*/ 399086 h 5918557"/>
                  <a:gd name="connsiteX9" fmla="*/ 6656943 w 8126844"/>
                  <a:gd name="connsiteY9" fmla="*/ 525696 h 5918557"/>
                  <a:gd name="connsiteX10" fmla="*/ 6759584 w 8126844"/>
                  <a:gd name="connsiteY10" fmla="*/ 0 h 5918557"/>
                  <a:gd name="connsiteX11" fmla="*/ 6766984 w 8126844"/>
                  <a:gd name="connsiteY11" fmla="*/ 176893 h 5918557"/>
                  <a:gd name="connsiteX12" fmla="*/ 7177916 w 8126844"/>
                  <a:gd name="connsiteY12" fmla="*/ 741439 h 5918557"/>
                  <a:gd name="connsiteX13" fmla="*/ 7352727 w 8126844"/>
                  <a:gd name="connsiteY13" fmla="*/ 620416 h 5918557"/>
                  <a:gd name="connsiteX14" fmla="*/ 7460304 w 8126844"/>
                  <a:gd name="connsiteY14" fmla="*/ 929698 h 5918557"/>
                  <a:gd name="connsiteX15" fmla="*/ 7137574 w 8126844"/>
                  <a:gd name="connsiteY15" fmla="*/ 1360004 h 5918557"/>
                  <a:gd name="connsiteX16" fmla="*/ 7056892 w 8126844"/>
                  <a:gd name="connsiteY16" fmla="*/ 1534816 h 5918557"/>
                  <a:gd name="connsiteX17" fmla="*/ 7177916 w 8126844"/>
                  <a:gd name="connsiteY17" fmla="*/ 1642392 h 5918557"/>
                  <a:gd name="connsiteX18" fmla="*/ 7406516 w 8126844"/>
                  <a:gd name="connsiteY18" fmla="*/ 1413792 h 5918557"/>
                  <a:gd name="connsiteX19" fmla="*/ 7540986 w 8126844"/>
                  <a:gd name="connsiteY19" fmla="*/ 1413792 h 5918557"/>
                  <a:gd name="connsiteX20" fmla="*/ 7554433 w 8126844"/>
                  <a:gd name="connsiteY20" fmla="*/ 1642392 h 5918557"/>
                  <a:gd name="connsiteX21" fmla="*/ 6976210 w 8126844"/>
                  <a:gd name="connsiteY21" fmla="*/ 2234063 h 5918557"/>
                  <a:gd name="connsiteX22" fmla="*/ 6276963 w 8126844"/>
                  <a:gd name="connsiteY22" fmla="*/ 2785392 h 5918557"/>
                  <a:gd name="connsiteX23" fmla="*/ 5860104 w 8126844"/>
                  <a:gd name="connsiteY23" fmla="*/ 2987098 h 5918557"/>
                  <a:gd name="connsiteX24" fmla="*/ 5658398 w 8126844"/>
                  <a:gd name="connsiteY24" fmla="*/ 3054333 h 5918557"/>
                  <a:gd name="connsiteX25" fmla="*/ 5550821 w 8126844"/>
                  <a:gd name="connsiteY25" fmla="*/ 2973651 h 5918557"/>
                  <a:gd name="connsiteX26" fmla="*/ 5644951 w 8126844"/>
                  <a:gd name="connsiteY26" fmla="*/ 2771945 h 5918557"/>
                  <a:gd name="connsiteX27" fmla="*/ 5913892 w 8126844"/>
                  <a:gd name="connsiteY27" fmla="*/ 2718157 h 5918557"/>
                  <a:gd name="connsiteX28" fmla="*/ 5752527 w 8126844"/>
                  <a:gd name="connsiteY28" fmla="*/ 2408874 h 5918557"/>
                  <a:gd name="connsiteX29" fmla="*/ 5362563 w 8126844"/>
                  <a:gd name="connsiteY29" fmla="*/ 2556792 h 5918557"/>
                  <a:gd name="connsiteX30" fmla="*/ 4663316 w 8126844"/>
                  <a:gd name="connsiteY30" fmla="*/ 2839180 h 5918557"/>
                  <a:gd name="connsiteX31" fmla="*/ 4649868 w 8126844"/>
                  <a:gd name="connsiteY31" fmla="*/ 3013992 h 5918557"/>
                  <a:gd name="connsiteX32" fmla="*/ 4703657 w 8126844"/>
                  <a:gd name="connsiteY32" fmla="*/ 3121569 h 5918557"/>
                  <a:gd name="connsiteX33" fmla="*/ 5066727 w 8126844"/>
                  <a:gd name="connsiteY33" fmla="*/ 2987098 h 5918557"/>
                  <a:gd name="connsiteX34" fmla="*/ 5322221 w 8126844"/>
                  <a:gd name="connsiteY34" fmla="*/ 2933310 h 5918557"/>
                  <a:gd name="connsiteX35" fmla="*/ 5349116 w 8126844"/>
                  <a:gd name="connsiteY35" fmla="*/ 3067780 h 5918557"/>
                  <a:gd name="connsiteX36" fmla="*/ 4784339 w 8126844"/>
                  <a:gd name="connsiteY36" fmla="*/ 3282933 h 5918557"/>
                  <a:gd name="connsiteX37" fmla="*/ 4098539 w 8126844"/>
                  <a:gd name="connsiteY37" fmla="*/ 3417404 h 5918557"/>
                  <a:gd name="connsiteX38" fmla="*/ 2740386 w 8126844"/>
                  <a:gd name="connsiteY38" fmla="*/ 3282933 h 5918557"/>
                  <a:gd name="connsiteX39" fmla="*/ 2202504 w 8126844"/>
                  <a:gd name="connsiteY39" fmla="*/ 3081227 h 5918557"/>
                  <a:gd name="connsiteX40" fmla="*/ 2027692 w 8126844"/>
                  <a:gd name="connsiteY40" fmla="*/ 3027439 h 5918557"/>
                  <a:gd name="connsiteX41" fmla="*/ 1960457 w 8126844"/>
                  <a:gd name="connsiteY41" fmla="*/ 3175357 h 5918557"/>
                  <a:gd name="connsiteX42" fmla="*/ 2390763 w 8126844"/>
                  <a:gd name="connsiteY42" fmla="*/ 3403957 h 5918557"/>
                  <a:gd name="connsiteX43" fmla="*/ 3372398 w 8126844"/>
                  <a:gd name="connsiteY43" fmla="*/ 3646004 h 5918557"/>
                  <a:gd name="connsiteX44" fmla="*/ 4125433 w 8126844"/>
                  <a:gd name="connsiteY44" fmla="*/ 3646004 h 5918557"/>
                  <a:gd name="connsiteX45" fmla="*/ 4757445 w 8126844"/>
                  <a:gd name="connsiteY45" fmla="*/ 3619110 h 5918557"/>
                  <a:gd name="connsiteX46" fmla="*/ 4918810 w 8126844"/>
                  <a:gd name="connsiteY46" fmla="*/ 3659451 h 5918557"/>
                  <a:gd name="connsiteX47" fmla="*/ 4811233 w 8126844"/>
                  <a:gd name="connsiteY47" fmla="*/ 3820816 h 5918557"/>
                  <a:gd name="connsiteX48" fmla="*/ 4286798 w 8126844"/>
                  <a:gd name="connsiteY48" fmla="*/ 3888051 h 5918557"/>
                  <a:gd name="connsiteX49" fmla="*/ 4219563 w 8126844"/>
                  <a:gd name="connsiteY49" fmla="*/ 4022521 h 5918557"/>
                  <a:gd name="connsiteX50" fmla="*/ 4555739 w 8126844"/>
                  <a:gd name="connsiteY50" fmla="*/ 4076310 h 5918557"/>
                  <a:gd name="connsiteX51" fmla="*/ 5241539 w 8126844"/>
                  <a:gd name="connsiteY51" fmla="*/ 3888051 h 5918557"/>
                  <a:gd name="connsiteX52" fmla="*/ 5523927 w 8126844"/>
                  <a:gd name="connsiteY52" fmla="*/ 3753580 h 5918557"/>
                  <a:gd name="connsiteX53" fmla="*/ 5618057 w 8126844"/>
                  <a:gd name="connsiteY53" fmla="*/ 3646004 h 5918557"/>
                  <a:gd name="connsiteX54" fmla="*/ 5402904 w 8126844"/>
                  <a:gd name="connsiteY54" fmla="*/ 3632557 h 5918557"/>
                  <a:gd name="connsiteX55" fmla="*/ 5214645 w 8126844"/>
                  <a:gd name="connsiteY55" fmla="*/ 3524980 h 5918557"/>
                  <a:gd name="connsiteX56" fmla="*/ 5241539 w 8126844"/>
                  <a:gd name="connsiteY56" fmla="*/ 3403957 h 5918557"/>
                  <a:gd name="connsiteX57" fmla="*/ 5537374 w 8126844"/>
                  <a:gd name="connsiteY57" fmla="*/ 3363616 h 5918557"/>
                  <a:gd name="connsiteX58" fmla="*/ 6196280 w 8126844"/>
                  <a:gd name="connsiteY58" fmla="*/ 3108121 h 5918557"/>
                  <a:gd name="connsiteX59" fmla="*/ 6747610 w 8126844"/>
                  <a:gd name="connsiteY59" fmla="*/ 2771945 h 5918557"/>
                  <a:gd name="connsiteX60" fmla="*/ 7218257 w 8126844"/>
                  <a:gd name="connsiteY60" fmla="*/ 2328192 h 5918557"/>
                  <a:gd name="connsiteX61" fmla="*/ 7433410 w 8126844"/>
                  <a:gd name="connsiteY61" fmla="*/ 2153380 h 5918557"/>
                  <a:gd name="connsiteX62" fmla="*/ 7567880 w 8126844"/>
                  <a:gd name="connsiteY62" fmla="*/ 2180274 h 5918557"/>
                  <a:gd name="connsiteX63" fmla="*/ 7514092 w 8126844"/>
                  <a:gd name="connsiteY63" fmla="*/ 2381980 h 5918557"/>
                  <a:gd name="connsiteX64" fmla="*/ 7097233 w 8126844"/>
                  <a:gd name="connsiteY64" fmla="*/ 2812286 h 5918557"/>
                  <a:gd name="connsiteX65" fmla="*/ 6451774 w 8126844"/>
                  <a:gd name="connsiteY65" fmla="*/ 3229145 h 5918557"/>
                  <a:gd name="connsiteX66" fmla="*/ 6088704 w 8126844"/>
                  <a:gd name="connsiteY66" fmla="*/ 3417404 h 5918557"/>
                  <a:gd name="connsiteX67" fmla="*/ 5981127 w 8126844"/>
                  <a:gd name="connsiteY67" fmla="*/ 3551874 h 5918557"/>
                  <a:gd name="connsiteX68" fmla="*/ 6021468 w 8126844"/>
                  <a:gd name="connsiteY68" fmla="*/ 3753580 h 5918557"/>
                  <a:gd name="connsiteX69" fmla="*/ 6115598 w 8126844"/>
                  <a:gd name="connsiteY69" fmla="*/ 3901498 h 5918557"/>
                  <a:gd name="connsiteX70" fmla="*/ 6734163 w 8126844"/>
                  <a:gd name="connsiteY70" fmla="*/ 3726686 h 5918557"/>
                  <a:gd name="connsiteX71" fmla="*/ 7419963 w 8126844"/>
                  <a:gd name="connsiteY71" fmla="*/ 3296380 h 5918557"/>
                  <a:gd name="connsiteX72" fmla="*/ 7850268 w 8126844"/>
                  <a:gd name="connsiteY72" fmla="*/ 2973651 h 5918557"/>
                  <a:gd name="connsiteX73" fmla="*/ 8065421 w 8126844"/>
                  <a:gd name="connsiteY73" fmla="*/ 2866074 h 5918557"/>
                  <a:gd name="connsiteX74" fmla="*/ 8105763 w 8126844"/>
                  <a:gd name="connsiteY74" fmla="*/ 3027439 h 5918557"/>
                  <a:gd name="connsiteX75" fmla="*/ 7769586 w 8126844"/>
                  <a:gd name="connsiteY75" fmla="*/ 3363616 h 5918557"/>
                  <a:gd name="connsiteX76" fmla="*/ 6707268 w 8126844"/>
                  <a:gd name="connsiteY76" fmla="*/ 3941839 h 5918557"/>
                  <a:gd name="connsiteX77" fmla="*/ 6129045 w 8126844"/>
                  <a:gd name="connsiteY77" fmla="*/ 4210780 h 5918557"/>
                  <a:gd name="connsiteX78" fmla="*/ 5833210 w 8126844"/>
                  <a:gd name="connsiteY78" fmla="*/ 4251121 h 5918557"/>
                  <a:gd name="connsiteX79" fmla="*/ 5712186 w 8126844"/>
                  <a:gd name="connsiteY79" fmla="*/ 4291463 h 5918557"/>
                  <a:gd name="connsiteX80" fmla="*/ 5658398 w 8126844"/>
                  <a:gd name="connsiteY80" fmla="*/ 4143545 h 5918557"/>
                  <a:gd name="connsiteX81" fmla="*/ 5779421 w 8126844"/>
                  <a:gd name="connsiteY81" fmla="*/ 4035969 h 5918557"/>
                  <a:gd name="connsiteX82" fmla="*/ 5779421 w 8126844"/>
                  <a:gd name="connsiteY82" fmla="*/ 3941839 h 5918557"/>
                  <a:gd name="connsiteX83" fmla="*/ 5497033 w 8126844"/>
                  <a:gd name="connsiteY83" fmla="*/ 4062863 h 5918557"/>
                  <a:gd name="connsiteX84" fmla="*/ 5039833 w 8126844"/>
                  <a:gd name="connsiteY84" fmla="*/ 4197333 h 5918557"/>
                  <a:gd name="connsiteX85" fmla="*/ 4865021 w 8126844"/>
                  <a:gd name="connsiteY85" fmla="*/ 4278016 h 5918557"/>
                  <a:gd name="connsiteX86" fmla="*/ 4905363 w 8126844"/>
                  <a:gd name="connsiteY86" fmla="*/ 4372145 h 5918557"/>
                  <a:gd name="connsiteX87" fmla="*/ 5160857 w 8126844"/>
                  <a:gd name="connsiteY87" fmla="*/ 4345251 h 5918557"/>
                  <a:gd name="connsiteX88" fmla="*/ 5187751 w 8126844"/>
                  <a:gd name="connsiteY88" fmla="*/ 4479721 h 5918557"/>
                  <a:gd name="connsiteX89" fmla="*/ 4878468 w 8126844"/>
                  <a:gd name="connsiteY89" fmla="*/ 4573851 h 5918557"/>
                  <a:gd name="connsiteX90" fmla="*/ 4891916 w 8126844"/>
                  <a:gd name="connsiteY90" fmla="*/ 4721769 h 5918557"/>
                  <a:gd name="connsiteX91" fmla="*/ 5376010 w 8126844"/>
                  <a:gd name="connsiteY91" fmla="*/ 4614192 h 5918557"/>
                  <a:gd name="connsiteX92" fmla="*/ 5967680 w 8126844"/>
                  <a:gd name="connsiteY92" fmla="*/ 4466274 h 5918557"/>
                  <a:gd name="connsiteX93" fmla="*/ 6344198 w 8126844"/>
                  <a:gd name="connsiteY93" fmla="*/ 4264569 h 5918557"/>
                  <a:gd name="connsiteX94" fmla="*/ 6478668 w 8126844"/>
                  <a:gd name="connsiteY94" fmla="*/ 4264569 h 5918557"/>
                  <a:gd name="connsiteX95" fmla="*/ 6478668 w 8126844"/>
                  <a:gd name="connsiteY95" fmla="*/ 4452827 h 5918557"/>
                  <a:gd name="connsiteX96" fmla="*/ 5900445 w 8126844"/>
                  <a:gd name="connsiteY96" fmla="*/ 4641086 h 5918557"/>
                  <a:gd name="connsiteX97" fmla="*/ 5053280 w 8126844"/>
                  <a:gd name="connsiteY97" fmla="*/ 4883133 h 5918557"/>
                  <a:gd name="connsiteX98" fmla="*/ 4703657 w 8126844"/>
                  <a:gd name="connsiteY98" fmla="*/ 4977263 h 5918557"/>
                  <a:gd name="connsiteX99" fmla="*/ 4313692 w 8126844"/>
                  <a:gd name="connsiteY99" fmla="*/ 5044498 h 5918557"/>
                  <a:gd name="connsiteX100" fmla="*/ 4004410 w 8126844"/>
                  <a:gd name="connsiteY100" fmla="*/ 5084839 h 5918557"/>
                  <a:gd name="connsiteX101" fmla="*/ 3869939 w 8126844"/>
                  <a:gd name="connsiteY101" fmla="*/ 4963816 h 5918557"/>
                  <a:gd name="connsiteX102" fmla="*/ 3950621 w 8126844"/>
                  <a:gd name="connsiteY102" fmla="*/ 4856239 h 5918557"/>
                  <a:gd name="connsiteX103" fmla="*/ 4367480 w 8126844"/>
                  <a:gd name="connsiteY103" fmla="*/ 4775557 h 5918557"/>
                  <a:gd name="connsiteX104" fmla="*/ 4542292 w 8126844"/>
                  <a:gd name="connsiteY104" fmla="*/ 4708321 h 5918557"/>
                  <a:gd name="connsiteX105" fmla="*/ 4542292 w 8126844"/>
                  <a:gd name="connsiteY105" fmla="*/ 4573851 h 5918557"/>
                  <a:gd name="connsiteX106" fmla="*/ 4206116 w 8126844"/>
                  <a:gd name="connsiteY106" fmla="*/ 4573851 h 5918557"/>
                  <a:gd name="connsiteX107" fmla="*/ 3520316 w 8126844"/>
                  <a:gd name="connsiteY107" fmla="*/ 4654533 h 5918557"/>
                  <a:gd name="connsiteX108" fmla="*/ 3157245 w 8126844"/>
                  <a:gd name="connsiteY108" fmla="*/ 4681427 h 5918557"/>
                  <a:gd name="connsiteX109" fmla="*/ 3076563 w 8126844"/>
                  <a:gd name="connsiteY109" fmla="*/ 4802451 h 5918557"/>
                  <a:gd name="connsiteX110" fmla="*/ 3224480 w 8126844"/>
                  <a:gd name="connsiteY110" fmla="*/ 4869686 h 5918557"/>
                  <a:gd name="connsiteX111" fmla="*/ 3453080 w 8126844"/>
                  <a:gd name="connsiteY111" fmla="*/ 4896580 h 5918557"/>
                  <a:gd name="connsiteX112" fmla="*/ 3412739 w 8126844"/>
                  <a:gd name="connsiteY112" fmla="*/ 5004157 h 5918557"/>
                  <a:gd name="connsiteX113" fmla="*/ 2968986 w 8126844"/>
                  <a:gd name="connsiteY113" fmla="*/ 5057945 h 5918557"/>
                  <a:gd name="connsiteX114" fmla="*/ 2767280 w 8126844"/>
                  <a:gd name="connsiteY114" fmla="*/ 5071392 h 5918557"/>
                  <a:gd name="connsiteX115" fmla="*/ 2673151 w 8126844"/>
                  <a:gd name="connsiteY115" fmla="*/ 5273098 h 5918557"/>
                  <a:gd name="connsiteX116" fmla="*/ 2767280 w 8126844"/>
                  <a:gd name="connsiteY116" fmla="*/ 5636169 h 5918557"/>
                  <a:gd name="connsiteX117" fmla="*/ 2700045 w 8126844"/>
                  <a:gd name="connsiteY117" fmla="*/ 5837874 h 5918557"/>
                  <a:gd name="connsiteX118" fmla="*/ 2498339 w 8126844"/>
                  <a:gd name="connsiteY118" fmla="*/ 5918557 h 5918557"/>
                  <a:gd name="connsiteX119" fmla="*/ 2256292 w 8126844"/>
                  <a:gd name="connsiteY119" fmla="*/ 5837874 h 5918557"/>
                  <a:gd name="connsiteX120" fmla="*/ 2175610 w 8126844"/>
                  <a:gd name="connsiteY120" fmla="*/ 5582380 h 5918557"/>
                  <a:gd name="connsiteX121" fmla="*/ 2269739 w 8126844"/>
                  <a:gd name="connsiteY121" fmla="*/ 5353780 h 5918557"/>
                  <a:gd name="connsiteX122" fmla="*/ 2404210 w 8126844"/>
                  <a:gd name="connsiteY122" fmla="*/ 5192416 h 5918557"/>
                  <a:gd name="connsiteX123" fmla="*/ 2390763 w 8126844"/>
                  <a:gd name="connsiteY123" fmla="*/ 5044498 h 5918557"/>
                  <a:gd name="connsiteX124" fmla="*/ 2014245 w 8126844"/>
                  <a:gd name="connsiteY124" fmla="*/ 4910027 h 5918557"/>
                  <a:gd name="connsiteX125" fmla="*/ 2068033 w 8126844"/>
                  <a:gd name="connsiteY125" fmla="*/ 4802451 h 5918557"/>
                  <a:gd name="connsiteX126" fmla="*/ 2390763 w 8126844"/>
                  <a:gd name="connsiteY126" fmla="*/ 4802451 h 5918557"/>
                  <a:gd name="connsiteX127" fmla="*/ 2807621 w 8126844"/>
                  <a:gd name="connsiteY127" fmla="*/ 4802451 h 5918557"/>
                  <a:gd name="connsiteX128" fmla="*/ 2834516 w 8126844"/>
                  <a:gd name="connsiteY128" fmla="*/ 4667980 h 5918557"/>
                  <a:gd name="connsiteX129" fmla="*/ 2686598 w 8126844"/>
                  <a:gd name="connsiteY129" fmla="*/ 4614192 h 5918557"/>
                  <a:gd name="connsiteX130" fmla="*/ 2780727 w 8126844"/>
                  <a:gd name="connsiteY130" fmla="*/ 4466274 h 5918557"/>
                  <a:gd name="connsiteX131" fmla="*/ 3211033 w 8126844"/>
                  <a:gd name="connsiteY131" fmla="*/ 4506616 h 5918557"/>
                  <a:gd name="connsiteX132" fmla="*/ 3775810 w 8126844"/>
                  <a:gd name="connsiteY132" fmla="*/ 4479721 h 5918557"/>
                  <a:gd name="connsiteX133" fmla="*/ 4380927 w 8126844"/>
                  <a:gd name="connsiteY133" fmla="*/ 4385592 h 5918557"/>
                  <a:gd name="connsiteX134" fmla="*/ 4622974 w 8126844"/>
                  <a:gd name="connsiteY134" fmla="*/ 4331804 h 5918557"/>
                  <a:gd name="connsiteX135" fmla="*/ 4555739 w 8126844"/>
                  <a:gd name="connsiteY135" fmla="*/ 4237674 h 5918557"/>
                  <a:gd name="connsiteX136" fmla="*/ 4031304 w 8126844"/>
                  <a:gd name="connsiteY136" fmla="*/ 4278016 h 5918557"/>
                  <a:gd name="connsiteX137" fmla="*/ 3600998 w 8126844"/>
                  <a:gd name="connsiteY137" fmla="*/ 4291463 h 5918557"/>
                  <a:gd name="connsiteX138" fmla="*/ 3278268 w 8126844"/>
                  <a:gd name="connsiteY138" fmla="*/ 4251121 h 5918557"/>
                  <a:gd name="connsiteX139" fmla="*/ 3237927 w 8126844"/>
                  <a:gd name="connsiteY139" fmla="*/ 4183886 h 5918557"/>
                  <a:gd name="connsiteX140" fmla="*/ 3291716 w 8126844"/>
                  <a:gd name="connsiteY140" fmla="*/ 4049416 h 5918557"/>
                  <a:gd name="connsiteX141" fmla="*/ 3587551 w 8126844"/>
                  <a:gd name="connsiteY141" fmla="*/ 4076310 h 5918557"/>
                  <a:gd name="connsiteX142" fmla="*/ 3883386 w 8126844"/>
                  <a:gd name="connsiteY142" fmla="*/ 4076310 h 5918557"/>
                  <a:gd name="connsiteX143" fmla="*/ 3964068 w 8126844"/>
                  <a:gd name="connsiteY143" fmla="*/ 4009074 h 5918557"/>
                  <a:gd name="connsiteX144" fmla="*/ 3883386 w 8126844"/>
                  <a:gd name="connsiteY144" fmla="*/ 3888051 h 5918557"/>
                  <a:gd name="connsiteX145" fmla="*/ 3412739 w 8126844"/>
                  <a:gd name="connsiteY145" fmla="*/ 3861157 h 5918557"/>
                  <a:gd name="connsiteX146" fmla="*/ 3049668 w 8126844"/>
                  <a:gd name="connsiteY146" fmla="*/ 3807369 h 5918557"/>
                  <a:gd name="connsiteX147" fmla="*/ 2740386 w 8126844"/>
                  <a:gd name="connsiteY147" fmla="*/ 3740133 h 5918557"/>
                  <a:gd name="connsiteX148" fmla="*/ 2457998 w 8126844"/>
                  <a:gd name="connsiteY148" fmla="*/ 3659451 h 5918557"/>
                  <a:gd name="connsiteX149" fmla="*/ 2242845 w 8126844"/>
                  <a:gd name="connsiteY149" fmla="*/ 3605663 h 5918557"/>
                  <a:gd name="connsiteX150" fmla="*/ 2162163 w 8126844"/>
                  <a:gd name="connsiteY150" fmla="*/ 3767027 h 5918557"/>
                  <a:gd name="connsiteX151" fmla="*/ 2336974 w 8126844"/>
                  <a:gd name="connsiteY151" fmla="*/ 3941839 h 5918557"/>
                  <a:gd name="connsiteX152" fmla="*/ 2713492 w 8126844"/>
                  <a:gd name="connsiteY152" fmla="*/ 3995627 h 5918557"/>
                  <a:gd name="connsiteX153" fmla="*/ 2874857 w 8126844"/>
                  <a:gd name="connsiteY153" fmla="*/ 4049416 h 5918557"/>
                  <a:gd name="connsiteX154" fmla="*/ 2874857 w 8126844"/>
                  <a:gd name="connsiteY154" fmla="*/ 4197333 h 5918557"/>
                  <a:gd name="connsiteX155" fmla="*/ 2605916 w 8126844"/>
                  <a:gd name="connsiteY155" fmla="*/ 4170439 h 5918557"/>
                  <a:gd name="connsiteX156" fmla="*/ 2000798 w 8126844"/>
                  <a:gd name="connsiteY156" fmla="*/ 4049416 h 5918557"/>
                  <a:gd name="connsiteX157" fmla="*/ 1583939 w 8126844"/>
                  <a:gd name="connsiteY157" fmla="*/ 3901498 h 5918557"/>
                  <a:gd name="connsiteX158" fmla="*/ 1409127 w 8126844"/>
                  <a:gd name="connsiteY158" fmla="*/ 3914945 h 5918557"/>
                  <a:gd name="connsiteX159" fmla="*/ 1368786 w 8126844"/>
                  <a:gd name="connsiteY159" fmla="*/ 4089757 h 5918557"/>
                  <a:gd name="connsiteX160" fmla="*/ 1799092 w 8126844"/>
                  <a:gd name="connsiteY160" fmla="*/ 4224227 h 5918557"/>
                  <a:gd name="connsiteX161" fmla="*/ 2256292 w 8126844"/>
                  <a:gd name="connsiteY161" fmla="*/ 4385592 h 5918557"/>
                  <a:gd name="connsiteX162" fmla="*/ 2390763 w 8126844"/>
                  <a:gd name="connsiteY162" fmla="*/ 4493169 h 5918557"/>
                  <a:gd name="connsiteX163" fmla="*/ 2094927 w 8126844"/>
                  <a:gd name="connsiteY163" fmla="*/ 4560404 h 5918557"/>
                  <a:gd name="connsiteX164" fmla="*/ 1557045 w 8126844"/>
                  <a:gd name="connsiteY164" fmla="*/ 4385592 h 5918557"/>
                  <a:gd name="connsiteX165" fmla="*/ 965374 w 8126844"/>
                  <a:gd name="connsiteY165" fmla="*/ 4156992 h 5918557"/>
                  <a:gd name="connsiteX166" fmla="*/ 481280 w 8126844"/>
                  <a:gd name="connsiteY166" fmla="*/ 3941839 h 5918557"/>
                  <a:gd name="connsiteX167" fmla="*/ 198892 w 8126844"/>
                  <a:gd name="connsiteY167" fmla="*/ 3834263 h 5918557"/>
                  <a:gd name="connsiteX168" fmla="*/ 131657 w 8126844"/>
                  <a:gd name="connsiteY168" fmla="*/ 3740133 h 5918557"/>
                  <a:gd name="connsiteX169" fmla="*/ 279574 w 8126844"/>
                  <a:gd name="connsiteY169" fmla="*/ 3646004 h 5918557"/>
                  <a:gd name="connsiteX170" fmla="*/ 642645 w 8126844"/>
                  <a:gd name="connsiteY170" fmla="*/ 3820816 h 5918557"/>
                  <a:gd name="connsiteX171" fmla="*/ 1113292 w 8126844"/>
                  <a:gd name="connsiteY171" fmla="*/ 3968733 h 5918557"/>
                  <a:gd name="connsiteX172" fmla="*/ 1153633 w 8126844"/>
                  <a:gd name="connsiteY172" fmla="*/ 3793921 h 5918557"/>
                  <a:gd name="connsiteX173" fmla="*/ 1032610 w 8126844"/>
                  <a:gd name="connsiteY173" fmla="*/ 3632557 h 5918557"/>
                  <a:gd name="connsiteX174" fmla="*/ 535068 w 8126844"/>
                  <a:gd name="connsiteY174" fmla="*/ 3484639 h 5918557"/>
                  <a:gd name="connsiteX175" fmla="*/ 198892 w 8126844"/>
                  <a:gd name="connsiteY175" fmla="*/ 3242592 h 5918557"/>
                  <a:gd name="connsiteX176" fmla="*/ 10633 w 8126844"/>
                  <a:gd name="connsiteY176" fmla="*/ 3081227 h 5918557"/>
                  <a:gd name="connsiteX177" fmla="*/ 50974 w 8126844"/>
                  <a:gd name="connsiteY177" fmla="*/ 2946757 h 5918557"/>
                  <a:gd name="connsiteX178" fmla="*/ 279574 w 8126844"/>
                  <a:gd name="connsiteY178" fmla="*/ 3027439 h 5918557"/>
                  <a:gd name="connsiteX179" fmla="*/ 1019163 w 8126844"/>
                  <a:gd name="connsiteY179" fmla="*/ 3430851 h 5918557"/>
                  <a:gd name="connsiteX180" fmla="*/ 1462916 w 8126844"/>
                  <a:gd name="connsiteY180" fmla="*/ 3672898 h 5918557"/>
                  <a:gd name="connsiteX181" fmla="*/ 1799092 w 8126844"/>
                  <a:gd name="connsiteY181" fmla="*/ 3767027 h 5918557"/>
                  <a:gd name="connsiteX182" fmla="*/ 1973904 w 8126844"/>
                  <a:gd name="connsiteY182" fmla="*/ 3699792 h 5918557"/>
                  <a:gd name="connsiteX183" fmla="*/ 1960457 w 8126844"/>
                  <a:gd name="connsiteY183" fmla="*/ 3457745 h 5918557"/>
                  <a:gd name="connsiteX184" fmla="*/ 1624280 w 8126844"/>
                  <a:gd name="connsiteY184" fmla="*/ 3350169 h 5918557"/>
                  <a:gd name="connsiteX185" fmla="*/ 1288104 w 8126844"/>
                  <a:gd name="connsiteY185" fmla="*/ 3202251 h 5918557"/>
                  <a:gd name="connsiteX186" fmla="*/ 1261210 w 8126844"/>
                  <a:gd name="connsiteY186" fmla="*/ 3067780 h 5918557"/>
                  <a:gd name="connsiteX187" fmla="*/ 1462916 w 8126844"/>
                  <a:gd name="connsiteY187" fmla="*/ 3067780 h 5918557"/>
                  <a:gd name="connsiteX188" fmla="*/ 1691516 w 8126844"/>
                  <a:gd name="connsiteY188" fmla="*/ 3148463 h 5918557"/>
                  <a:gd name="connsiteX189" fmla="*/ 1758751 w 8126844"/>
                  <a:gd name="connsiteY189" fmla="*/ 2933310 h 5918557"/>
                  <a:gd name="connsiteX190" fmla="*/ 1597386 w 8126844"/>
                  <a:gd name="connsiteY190" fmla="*/ 2758498 h 5918557"/>
                  <a:gd name="connsiteX191" fmla="*/ 1153633 w 8126844"/>
                  <a:gd name="connsiteY191" fmla="*/ 2570239 h 5918557"/>
                  <a:gd name="connsiteX192" fmla="*/ 871245 w 8126844"/>
                  <a:gd name="connsiteY192" fmla="*/ 2381980 h 5918557"/>
                  <a:gd name="connsiteX193" fmla="*/ 750221 w 8126844"/>
                  <a:gd name="connsiteY193" fmla="*/ 2247510 h 5918557"/>
                  <a:gd name="connsiteX194" fmla="*/ 844351 w 8126844"/>
                  <a:gd name="connsiteY194" fmla="*/ 2126486 h 5918557"/>
                  <a:gd name="connsiteX195" fmla="*/ 1328445 w 8126844"/>
                  <a:gd name="connsiteY195" fmla="*/ 2341639 h 5918557"/>
                  <a:gd name="connsiteX196" fmla="*/ 1606671 w 8126844"/>
                  <a:gd name="connsiteY196" fmla="*/ 2488058 h 5918557"/>
                  <a:gd name="connsiteX197" fmla="*/ 1720260 w 8126844"/>
                  <a:gd name="connsiteY197" fmla="*/ 2209219 h 5918557"/>
                  <a:gd name="connsiteX198" fmla="*/ 1772079 w 8126844"/>
                  <a:gd name="connsiteY198" fmla="*/ 2025794 h 5918557"/>
                  <a:gd name="connsiteX199" fmla="*/ 1693720 w 8126844"/>
                  <a:gd name="connsiteY199" fmla="*/ 1853765 h 5918557"/>
                  <a:gd name="connsiteX200" fmla="*/ 2176456 w 8126844"/>
                  <a:gd name="connsiteY200" fmla="*/ 2166613 h 5918557"/>
                  <a:gd name="connsiteX201" fmla="*/ 1984049 w 8126844"/>
                  <a:gd name="connsiteY201" fmla="*/ 2144205 h 5918557"/>
                  <a:gd name="connsiteX202" fmla="*/ 1894130 w 8126844"/>
                  <a:gd name="connsiteY202" fmla="*/ 2281923 h 5918557"/>
                  <a:gd name="connsiteX203" fmla="*/ 1879774 w 8126844"/>
                  <a:gd name="connsiteY203" fmla="*/ 2624027 h 5918557"/>
                  <a:gd name="connsiteX204" fmla="*/ 2390763 w 8126844"/>
                  <a:gd name="connsiteY204" fmla="*/ 2852627 h 5918557"/>
                  <a:gd name="connsiteX205" fmla="*/ 3157245 w 8126844"/>
                  <a:gd name="connsiteY205" fmla="*/ 3067780 h 5918557"/>
                  <a:gd name="connsiteX206" fmla="*/ 3708574 w 8126844"/>
                  <a:gd name="connsiteY206" fmla="*/ 3202251 h 5918557"/>
                  <a:gd name="connsiteX207" fmla="*/ 4165774 w 8126844"/>
                  <a:gd name="connsiteY207" fmla="*/ 3175357 h 5918557"/>
                  <a:gd name="connsiteX208" fmla="*/ 4394374 w 8126844"/>
                  <a:gd name="connsiteY208" fmla="*/ 3148463 h 5918557"/>
                  <a:gd name="connsiteX209" fmla="*/ 4407821 w 8126844"/>
                  <a:gd name="connsiteY209" fmla="*/ 2960204 h 5918557"/>
                  <a:gd name="connsiteX210" fmla="*/ 4192668 w 8126844"/>
                  <a:gd name="connsiteY210" fmla="*/ 2919863 h 5918557"/>
                  <a:gd name="connsiteX211" fmla="*/ 4031304 w 8126844"/>
                  <a:gd name="connsiteY211" fmla="*/ 2960204 h 5918557"/>
                  <a:gd name="connsiteX212" fmla="*/ 4031304 w 8126844"/>
                  <a:gd name="connsiteY212" fmla="*/ 2785392 h 5918557"/>
                  <a:gd name="connsiteX213" fmla="*/ 4448163 w 8126844"/>
                  <a:gd name="connsiteY213" fmla="*/ 2664369 h 5918557"/>
                  <a:gd name="connsiteX214" fmla="*/ 4703657 w 8126844"/>
                  <a:gd name="connsiteY214" fmla="*/ 2556792 h 5918557"/>
                  <a:gd name="connsiteX215" fmla="*/ 4719129 w 8126844"/>
                  <a:gd name="connsiteY215" fmla="*/ 2340128 h 5918557"/>
                  <a:gd name="connsiteX216" fmla="*/ 4519556 w 8126844"/>
                  <a:gd name="connsiteY216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934578 w 8126844"/>
                  <a:gd name="connsiteY6" fmla="*/ 1779411 h 5918557"/>
                  <a:gd name="connsiteX7" fmla="*/ 6668002 w 8126844"/>
                  <a:gd name="connsiteY7" fmla="*/ 1409961 h 5918557"/>
                  <a:gd name="connsiteX8" fmla="*/ 6941073 w 8126844"/>
                  <a:gd name="connsiteY8" fmla="*/ 977271 h 5918557"/>
                  <a:gd name="connsiteX9" fmla="*/ 6764360 w 8126844"/>
                  <a:gd name="connsiteY9" fmla="*/ 399086 h 5918557"/>
                  <a:gd name="connsiteX10" fmla="*/ 6656943 w 8126844"/>
                  <a:gd name="connsiteY10" fmla="*/ 525696 h 5918557"/>
                  <a:gd name="connsiteX11" fmla="*/ 6759584 w 8126844"/>
                  <a:gd name="connsiteY11" fmla="*/ 0 h 5918557"/>
                  <a:gd name="connsiteX12" fmla="*/ 6766984 w 8126844"/>
                  <a:gd name="connsiteY12" fmla="*/ 176893 h 5918557"/>
                  <a:gd name="connsiteX13" fmla="*/ 7177916 w 8126844"/>
                  <a:gd name="connsiteY13" fmla="*/ 741439 h 5918557"/>
                  <a:gd name="connsiteX14" fmla="*/ 7352727 w 8126844"/>
                  <a:gd name="connsiteY14" fmla="*/ 620416 h 5918557"/>
                  <a:gd name="connsiteX15" fmla="*/ 7460304 w 8126844"/>
                  <a:gd name="connsiteY15" fmla="*/ 929698 h 5918557"/>
                  <a:gd name="connsiteX16" fmla="*/ 7137574 w 8126844"/>
                  <a:gd name="connsiteY16" fmla="*/ 1360004 h 5918557"/>
                  <a:gd name="connsiteX17" fmla="*/ 7056892 w 8126844"/>
                  <a:gd name="connsiteY17" fmla="*/ 1534816 h 5918557"/>
                  <a:gd name="connsiteX18" fmla="*/ 7177916 w 8126844"/>
                  <a:gd name="connsiteY18" fmla="*/ 1642392 h 5918557"/>
                  <a:gd name="connsiteX19" fmla="*/ 7406516 w 8126844"/>
                  <a:gd name="connsiteY19" fmla="*/ 1413792 h 5918557"/>
                  <a:gd name="connsiteX20" fmla="*/ 7540986 w 8126844"/>
                  <a:gd name="connsiteY20" fmla="*/ 1413792 h 5918557"/>
                  <a:gd name="connsiteX21" fmla="*/ 7554433 w 8126844"/>
                  <a:gd name="connsiteY21" fmla="*/ 1642392 h 5918557"/>
                  <a:gd name="connsiteX22" fmla="*/ 6976210 w 8126844"/>
                  <a:gd name="connsiteY22" fmla="*/ 2234063 h 5918557"/>
                  <a:gd name="connsiteX23" fmla="*/ 6276963 w 8126844"/>
                  <a:gd name="connsiteY23" fmla="*/ 2785392 h 5918557"/>
                  <a:gd name="connsiteX24" fmla="*/ 5860104 w 8126844"/>
                  <a:gd name="connsiteY24" fmla="*/ 2987098 h 5918557"/>
                  <a:gd name="connsiteX25" fmla="*/ 5658398 w 8126844"/>
                  <a:gd name="connsiteY25" fmla="*/ 3054333 h 5918557"/>
                  <a:gd name="connsiteX26" fmla="*/ 5550821 w 8126844"/>
                  <a:gd name="connsiteY26" fmla="*/ 2973651 h 5918557"/>
                  <a:gd name="connsiteX27" fmla="*/ 5644951 w 8126844"/>
                  <a:gd name="connsiteY27" fmla="*/ 2771945 h 5918557"/>
                  <a:gd name="connsiteX28" fmla="*/ 5913892 w 8126844"/>
                  <a:gd name="connsiteY28" fmla="*/ 2718157 h 5918557"/>
                  <a:gd name="connsiteX29" fmla="*/ 5752527 w 8126844"/>
                  <a:gd name="connsiteY29" fmla="*/ 2408874 h 5918557"/>
                  <a:gd name="connsiteX30" fmla="*/ 5362563 w 8126844"/>
                  <a:gd name="connsiteY30" fmla="*/ 2556792 h 5918557"/>
                  <a:gd name="connsiteX31" fmla="*/ 4663316 w 8126844"/>
                  <a:gd name="connsiteY31" fmla="*/ 2839180 h 5918557"/>
                  <a:gd name="connsiteX32" fmla="*/ 4649868 w 8126844"/>
                  <a:gd name="connsiteY32" fmla="*/ 3013992 h 5918557"/>
                  <a:gd name="connsiteX33" fmla="*/ 4703657 w 8126844"/>
                  <a:gd name="connsiteY33" fmla="*/ 3121569 h 5918557"/>
                  <a:gd name="connsiteX34" fmla="*/ 5066727 w 8126844"/>
                  <a:gd name="connsiteY34" fmla="*/ 2987098 h 5918557"/>
                  <a:gd name="connsiteX35" fmla="*/ 5322221 w 8126844"/>
                  <a:gd name="connsiteY35" fmla="*/ 2933310 h 5918557"/>
                  <a:gd name="connsiteX36" fmla="*/ 5349116 w 8126844"/>
                  <a:gd name="connsiteY36" fmla="*/ 3067780 h 5918557"/>
                  <a:gd name="connsiteX37" fmla="*/ 4784339 w 8126844"/>
                  <a:gd name="connsiteY37" fmla="*/ 3282933 h 5918557"/>
                  <a:gd name="connsiteX38" fmla="*/ 4098539 w 8126844"/>
                  <a:gd name="connsiteY38" fmla="*/ 3417404 h 5918557"/>
                  <a:gd name="connsiteX39" fmla="*/ 2740386 w 8126844"/>
                  <a:gd name="connsiteY39" fmla="*/ 3282933 h 5918557"/>
                  <a:gd name="connsiteX40" fmla="*/ 2202504 w 8126844"/>
                  <a:gd name="connsiteY40" fmla="*/ 3081227 h 5918557"/>
                  <a:gd name="connsiteX41" fmla="*/ 2027692 w 8126844"/>
                  <a:gd name="connsiteY41" fmla="*/ 3027439 h 5918557"/>
                  <a:gd name="connsiteX42" fmla="*/ 1960457 w 8126844"/>
                  <a:gd name="connsiteY42" fmla="*/ 3175357 h 5918557"/>
                  <a:gd name="connsiteX43" fmla="*/ 2390763 w 8126844"/>
                  <a:gd name="connsiteY43" fmla="*/ 3403957 h 5918557"/>
                  <a:gd name="connsiteX44" fmla="*/ 3372398 w 8126844"/>
                  <a:gd name="connsiteY44" fmla="*/ 3646004 h 5918557"/>
                  <a:gd name="connsiteX45" fmla="*/ 4125433 w 8126844"/>
                  <a:gd name="connsiteY45" fmla="*/ 3646004 h 5918557"/>
                  <a:gd name="connsiteX46" fmla="*/ 4757445 w 8126844"/>
                  <a:gd name="connsiteY46" fmla="*/ 3619110 h 5918557"/>
                  <a:gd name="connsiteX47" fmla="*/ 4918810 w 8126844"/>
                  <a:gd name="connsiteY47" fmla="*/ 3659451 h 5918557"/>
                  <a:gd name="connsiteX48" fmla="*/ 4811233 w 8126844"/>
                  <a:gd name="connsiteY48" fmla="*/ 3820816 h 5918557"/>
                  <a:gd name="connsiteX49" fmla="*/ 4286798 w 8126844"/>
                  <a:gd name="connsiteY49" fmla="*/ 3888051 h 5918557"/>
                  <a:gd name="connsiteX50" fmla="*/ 4219563 w 8126844"/>
                  <a:gd name="connsiteY50" fmla="*/ 4022521 h 5918557"/>
                  <a:gd name="connsiteX51" fmla="*/ 4555739 w 8126844"/>
                  <a:gd name="connsiteY51" fmla="*/ 4076310 h 5918557"/>
                  <a:gd name="connsiteX52" fmla="*/ 5241539 w 8126844"/>
                  <a:gd name="connsiteY52" fmla="*/ 3888051 h 5918557"/>
                  <a:gd name="connsiteX53" fmla="*/ 5523927 w 8126844"/>
                  <a:gd name="connsiteY53" fmla="*/ 3753580 h 5918557"/>
                  <a:gd name="connsiteX54" fmla="*/ 5618057 w 8126844"/>
                  <a:gd name="connsiteY54" fmla="*/ 3646004 h 5918557"/>
                  <a:gd name="connsiteX55" fmla="*/ 5402904 w 8126844"/>
                  <a:gd name="connsiteY55" fmla="*/ 3632557 h 5918557"/>
                  <a:gd name="connsiteX56" fmla="*/ 5214645 w 8126844"/>
                  <a:gd name="connsiteY56" fmla="*/ 3524980 h 5918557"/>
                  <a:gd name="connsiteX57" fmla="*/ 5241539 w 8126844"/>
                  <a:gd name="connsiteY57" fmla="*/ 3403957 h 5918557"/>
                  <a:gd name="connsiteX58" fmla="*/ 5537374 w 8126844"/>
                  <a:gd name="connsiteY58" fmla="*/ 3363616 h 5918557"/>
                  <a:gd name="connsiteX59" fmla="*/ 6196280 w 8126844"/>
                  <a:gd name="connsiteY59" fmla="*/ 3108121 h 5918557"/>
                  <a:gd name="connsiteX60" fmla="*/ 6747610 w 8126844"/>
                  <a:gd name="connsiteY60" fmla="*/ 2771945 h 5918557"/>
                  <a:gd name="connsiteX61" fmla="*/ 7218257 w 8126844"/>
                  <a:gd name="connsiteY61" fmla="*/ 2328192 h 5918557"/>
                  <a:gd name="connsiteX62" fmla="*/ 7433410 w 8126844"/>
                  <a:gd name="connsiteY62" fmla="*/ 2153380 h 5918557"/>
                  <a:gd name="connsiteX63" fmla="*/ 7567880 w 8126844"/>
                  <a:gd name="connsiteY63" fmla="*/ 2180274 h 5918557"/>
                  <a:gd name="connsiteX64" fmla="*/ 7514092 w 8126844"/>
                  <a:gd name="connsiteY64" fmla="*/ 2381980 h 5918557"/>
                  <a:gd name="connsiteX65" fmla="*/ 7097233 w 8126844"/>
                  <a:gd name="connsiteY65" fmla="*/ 2812286 h 5918557"/>
                  <a:gd name="connsiteX66" fmla="*/ 6451774 w 8126844"/>
                  <a:gd name="connsiteY66" fmla="*/ 3229145 h 5918557"/>
                  <a:gd name="connsiteX67" fmla="*/ 6088704 w 8126844"/>
                  <a:gd name="connsiteY67" fmla="*/ 3417404 h 5918557"/>
                  <a:gd name="connsiteX68" fmla="*/ 5981127 w 8126844"/>
                  <a:gd name="connsiteY68" fmla="*/ 3551874 h 5918557"/>
                  <a:gd name="connsiteX69" fmla="*/ 6021468 w 8126844"/>
                  <a:gd name="connsiteY69" fmla="*/ 3753580 h 5918557"/>
                  <a:gd name="connsiteX70" fmla="*/ 6115598 w 8126844"/>
                  <a:gd name="connsiteY70" fmla="*/ 3901498 h 5918557"/>
                  <a:gd name="connsiteX71" fmla="*/ 6734163 w 8126844"/>
                  <a:gd name="connsiteY71" fmla="*/ 3726686 h 5918557"/>
                  <a:gd name="connsiteX72" fmla="*/ 7419963 w 8126844"/>
                  <a:gd name="connsiteY72" fmla="*/ 3296380 h 5918557"/>
                  <a:gd name="connsiteX73" fmla="*/ 7850268 w 8126844"/>
                  <a:gd name="connsiteY73" fmla="*/ 2973651 h 5918557"/>
                  <a:gd name="connsiteX74" fmla="*/ 8065421 w 8126844"/>
                  <a:gd name="connsiteY74" fmla="*/ 2866074 h 5918557"/>
                  <a:gd name="connsiteX75" fmla="*/ 8105763 w 8126844"/>
                  <a:gd name="connsiteY75" fmla="*/ 3027439 h 5918557"/>
                  <a:gd name="connsiteX76" fmla="*/ 7769586 w 8126844"/>
                  <a:gd name="connsiteY76" fmla="*/ 3363616 h 5918557"/>
                  <a:gd name="connsiteX77" fmla="*/ 6707268 w 8126844"/>
                  <a:gd name="connsiteY77" fmla="*/ 3941839 h 5918557"/>
                  <a:gd name="connsiteX78" fmla="*/ 6129045 w 8126844"/>
                  <a:gd name="connsiteY78" fmla="*/ 4210780 h 5918557"/>
                  <a:gd name="connsiteX79" fmla="*/ 5833210 w 8126844"/>
                  <a:gd name="connsiteY79" fmla="*/ 4251121 h 5918557"/>
                  <a:gd name="connsiteX80" fmla="*/ 5712186 w 8126844"/>
                  <a:gd name="connsiteY80" fmla="*/ 4291463 h 5918557"/>
                  <a:gd name="connsiteX81" fmla="*/ 5658398 w 8126844"/>
                  <a:gd name="connsiteY81" fmla="*/ 4143545 h 5918557"/>
                  <a:gd name="connsiteX82" fmla="*/ 5779421 w 8126844"/>
                  <a:gd name="connsiteY82" fmla="*/ 4035969 h 5918557"/>
                  <a:gd name="connsiteX83" fmla="*/ 5779421 w 8126844"/>
                  <a:gd name="connsiteY83" fmla="*/ 3941839 h 5918557"/>
                  <a:gd name="connsiteX84" fmla="*/ 5497033 w 8126844"/>
                  <a:gd name="connsiteY84" fmla="*/ 4062863 h 5918557"/>
                  <a:gd name="connsiteX85" fmla="*/ 5039833 w 8126844"/>
                  <a:gd name="connsiteY85" fmla="*/ 4197333 h 5918557"/>
                  <a:gd name="connsiteX86" fmla="*/ 4865021 w 8126844"/>
                  <a:gd name="connsiteY86" fmla="*/ 4278016 h 5918557"/>
                  <a:gd name="connsiteX87" fmla="*/ 4905363 w 8126844"/>
                  <a:gd name="connsiteY87" fmla="*/ 4372145 h 5918557"/>
                  <a:gd name="connsiteX88" fmla="*/ 5160857 w 8126844"/>
                  <a:gd name="connsiteY88" fmla="*/ 4345251 h 5918557"/>
                  <a:gd name="connsiteX89" fmla="*/ 5187751 w 8126844"/>
                  <a:gd name="connsiteY89" fmla="*/ 4479721 h 5918557"/>
                  <a:gd name="connsiteX90" fmla="*/ 4878468 w 8126844"/>
                  <a:gd name="connsiteY90" fmla="*/ 4573851 h 5918557"/>
                  <a:gd name="connsiteX91" fmla="*/ 4891916 w 8126844"/>
                  <a:gd name="connsiteY91" fmla="*/ 4721769 h 5918557"/>
                  <a:gd name="connsiteX92" fmla="*/ 5376010 w 8126844"/>
                  <a:gd name="connsiteY92" fmla="*/ 4614192 h 5918557"/>
                  <a:gd name="connsiteX93" fmla="*/ 5967680 w 8126844"/>
                  <a:gd name="connsiteY93" fmla="*/ 4466274 h 5918557"/>
                  <a:gd name="connsiteX94" fmla="*/ 6344198 w 8126844"/>
                  <a:gd name="connsiteY94" fmla="*/ 4264569 h 5918557"/>
                  <a:gd name="connsiteX95" fmla="*/ 6478668 w 8126844"/>
                  <a:gd name="connsiteY95" fmla="*/ 4264569 h 5918557"/>
                  <a:gd name="connsiteX96" fmla="*/ 6478668 w 8126844"/>
                  <a:gd name="connsiteY96" fmla="*/ 4452827 h 5918557"/>
                  <a:gd name="connsiteX97" fmla="*/ 5900445 w 8126844"/>
                  <a:gd name="connsiteY97" fmla="*/ 4641086 h 5918557"/>
                  <a:gd name="connsiteX98" fmla="*/ 5053280 w 8126844"/>
                  <a:gd name="connsiteY98" fmla="*/ 4883133 h 5918557"/>
                  <a:gd name="connsiteX99" fmla="*/ 4703657 w 8126844"/>
                  <a:gd name="connsiteY99" fmla="*/ 4977263 h 5918557"/>
                  <a:gd name="connsiteX100" fmla="*/ 4313692 w 8126844"/>
                  <a:gd name="connsiteY100" fmla="*/ 5044498 h 5918557"/>
                  <a:gd name="connsiteX101" fmla="*/ 4004410 w 8126844"/>
                  <a:gd name="connsiteY101" fmla="*/ 5084839 h 5918557"/>
                  <a:gd name="connsiteX102" fmla="*/ 3869939 w 8126844"/>
                  <a:gd name="connsiteY102" fmla="*/ 4963816 h 5918557"/>
                  <a:gd name="connsiteX103" fmla="*/ 3950621 w 8126844"/>
                  <a:gd name="connsiteY103" fmla="*/ 4856239 h 5918557"/>
                  <a:gd name="connsiteX104" fmla="*/ 4367480 w 8126844"/>
                  <a:gd name="connsiteY104" fmla="*/ 4775557 h 5918557"/>
                  <a:gd name="connsiteX105" fmla="*/ 4542292 w 8126844"/>
                  <a:gd name="connsiteY105" fmla="*/ 4708321 h 5918557"/>
                  <a:gd name="connsiteX106" fmla="*/ 4542292 w 8126844"/>
                  <a:gd name="connsiteY106" fmla="*/ 4573851 h 5918557"/>
                  <a:gd name="connsiteX107" fmla="*/ 4206116 w 8126844"/>
                  <a:gd name="connsiteY107" fmla="*/ 4573851 h 5918557"/>
                  <a:gd name="connsiteX108" fmla="*/ 3520316 w 8126844"/>
                  <a:gd name="connsiteY108" fmla="*/ 4654533 h 5918557"/>
                  <a:gd name="connsiteX109" fmla="*/ 3157245 w 8126844"/>
                  <a:gd name="connsiteY109" fmla="*/ 4681427 h 5918557"/>
                  <a:gd name="connsiteX110" fmla="*/ 3076563 w 8126844"/>
                  <a:gd name="connsiteY110" fmla="*/ 4802451 h 5918557"/>
                  <a:gd name="connsiteX111" fmla="*/ 3224480 w 8126844"/>
                  <a:gd name="connsiteY111" fmla="*/ 4869686 h 5918557"/>
                  <a:gd name="connsiteX112" fmla="*/ 3453080 w 8126844"/>
                  <a:gd name="connsiteY112" fmla="*/ 4896580 h 5918557"/>
                  <a:gd name="connsiteX113" fmla="*/ 3412739 w 8126844"/>
                  <a:gd name="connsiteY113" fmla="*/ 5004157 h 5918557"/>
                  <a:gd name="connsiteX114" fmla="*/ 2968986 w 8126844"/>
                  <a:gd name="connsiteY114" fmla="*/ 5057945 h 5918557"/>
                  <a:gd name="connsiteX115" fmla="*/ 2767280 w 8126844"/>
                  <a:gd name="connsiteY115" fmla="*/ 5071392 h 5918557"/>
                  <a:gd name="connsiteX116" fmla="*/ 2673151 w 8126844"/>
                  <a:gd name="connsiteY116" fmla="*/ 5273098 h 5918557"/>
                  <a:gd name="connsiteX117" fmla="*/ 2767280 w 8126844"/>
                  <a:gd name="connsiteY117" fmla="*/ 5636169 h 5918557"/>
                  <a:gd name="connsiteX118" fmla="*/ 2700045 w 8126844"/>
                  <a:gd name="connsiteY118" fmla="*/ 5837874 h 5918557"/>
                  <a:gd name="connsiteX119" fmla="*/ 2498339 w 8126844"/>
                  <a:gd name="connsiteY119" fmla="*/ 5918557 h 5918557"/>
                  <a:gd name="connsiteX120" fmla="*/ 2256292 w 8126844"/>
                  <a:gd name="connsiteY120" fmla="*/ 5837874 h 5918557"/>
                  <a:gd name="connsiteX121" fmla="*/ 2175610 w 8126844"/>
                  <a:gd name="connsiteY121" fmla="*/ 5582380 h 5918557"/>
                  <a:gd name="connsiteX122" fmla="*/ 2269739 w 8126844"/>
                  <a:gd name="connsiteY122" fmla="*/ 5353780 h 5918557"/>
                  <a:gd name="connsiteX123" fmla="*/ 2404210 w 8126844"/>
                  <a:gd name="connsiteY123" fmla="*/ 5192416 h 5918557"/>
                  <a:gd name="connsiteX124" fmla="*/ 2390763 w 8126844"/>
                  <a:gd name="connsiteY124" fmla="*/ 5044498 h 5918557"/>
                  <a:gd name="connsiteX125" fmla="*/ 2014245 w 8126844"/>
                  <a:gd name="connsiteY125" fmla="*/ 4910027 h 5918557"/>
                  <a:gd name="connsiteX126" fmla="*/ 2068033 w 8126844"/>
                  <a:gd name="connsiteY126" fmla="*/ 4802451 h 5918557"/>
                  <a:gd name="connsiteX127" fmla="*/ 2390763 w 8126844"/>
                  <a:gd name="connsiteY127" fmla="*/ 4802451 h 5918557"/>
                  <a:gd name="connsiteX128" fmla="*/ 2807621 w 8126844"/>
                  <a:gd name="connsiteY128" fmla="*/ 4802451 h 5918557"/>
                  <a:gd name="connsiteX129" fmla="*/ 2834516 w 8126844"/>
                  <a:gd name="connsiteY129" fmla="*/ 4667980 h 5918557"/>
                  <a:gd name="connsiteX130" fmla="*/ 2686598 w 8126844"/>
                  <a:gd name="connsiteY130" fmla="*/ 4614192 h 5918557"/>
                  <a:gd name="connsiteX131" fmla="*/ 2780727 w 8126844"/>
                  <a:gd name="connsiteY131" fmla="*/ 4466274 h 5918557"/>
                  <a:gd name="connsiteX132" fmla="*/ 3211033 w 8126844"/>
                  <a:gd name="connsiteY132" fmla="*/ 4506616 h 5918557"/>
                  <a:gd name="connsiteX133" fmla="*/ 3775810 w 8126844"/>
                  <a:gd name="connsiteY133" fmla="*/ 4479721 h 5918557"/>
                  <a:gd name="connsiteX134" fmla="*/ 4380927 w 8126844"/>
                  <a:gd name="connsiteY134" fmla="*/ 4385592 h 5918557"/>
                  <a:gd name="connsiteX135" fmla="*/ 4622974 w 8126844"/>
                  <a:gd name="connsiteY135" fmla="*/ 4331804 h 5918557"/>
                  <a:gd name="connsiteX136" fmla="*/ 4555739 w 8126844"/>
                  <a:gd name="connsiteY136" fmla="*/ 4237674 h 5918557"/>
                  <a:gd name="connsiteX137" fmla="*/ 4031304 w 8126844"/>
                  <a:gd name="connsiteY137" fmla="*/ 4278016 h 5918557"/>
                  <a:gd name="connsiteX138" fmla="*/ 3600998 w 8126844"/>
                  <a:gd name="connsiteY138" fmla="*/ 4291463 h 5918557"/>
                  <a:gd name="connsiteX139" fmla="*/ 3278268 w 8126844"/>
                  <a:gd name="connsiteY139" fmla="*/ 4251121 h 5918557"/>
                  <a:gd name="connsiteX140" fmla="*/ 3237927 w 8126844"/>
                  <a:gd name="connsiteY140" fmla="*/ 4183886 h 5918557"/>
                  <a:gd name="connsiteX141" fmla="*/ 3291716 w 8126844"/>
                  <a:gd name="connsiteY141" fmla="*/ 4049416 h 5918557"/>
                  <a:gd name="connsiteX142" fmla="*/ 3587551 w 8126844"/>
                  <a:gd name="connsiteY142" fmla="*/ 4076310 h 5918557"/>
                  <a:gd name="connsiteX143" fmla="*/ 3883386 w 8126844"/>
                  <a:gd name="connsiteY143" fmla="*/ 4076310 h 5918557"/>
                  <a:gd name="connsiteX144" fmla="*/ 3964068 w 8126844"/>
                  <a:gd name="connsiteY144" fmla="*/ 4009074 h 5918557"/>
                  <a:gd name="connsiteX145" fmla="*/ 3883386 w 8126844"/>
                  <a:gd name="connsiteY145" fmla="*/ 3888051 h 5918557"/>
                  <a:gd name="connsiteX146" fmla="*/ 3412739 w 8126844"/>
                  <a:gd name="connsiteY146" fmla="*/ 3861157 h 5918557"/>
                  <a:gd name="connsiteX147" fmla="*/ 3049668 w 8126844"/>
                  <a:gd name="connsiteY147" fmla="*/ 3807369 h 5918557"/>
                  <a:gd name="connsiteX148" fmla="*/ 2740386 w 8126844"/>
                  <a:gd name="connsiteY148" fmla="*/ 3740133 h 5918557"/>
                  <a:gd name="connsiteX149" fmla="*/ 2457998 w 8126844"/>
                  <a:gd name="connsiteY149" fmla="*/ 3659451 h 5918557"/>
                  <a:gd name="connsiteX150" fmla="*/ 2242845 w 8126844"/>
                  <a:gd name="connsiteY150" fmla="*/ 3605663 h 5918557"/>
                  <a:gd name="connsiteX151" fmla="*/ 2162163 w 8126844"/>
                  <a:gd name="connsiteY151" fmla="*/ 3767027 h 5918557"/>
                  <a:gd name="connsiteX152" fmla="*/ 2336974 w 8126844"/>
                  <a:gd name="connsiteY152" fmla="*/ 3941839 h 5918557"/>
                  <a:gd name="connsiteX153" fmla="*/ 2713492 w 8126844"/>
                  <a:gd name="connsiteY153" fmla="*/ 3995627 h 5918557"/>
                  <a:gd name="connsiteX154" fmla="*/ 2874857 w 8126844"/>
                  <a:gd name="connsiteY154" fmla="*/ 4049416 h 5918557"/>
                  <a:gd name="connsiteX155" fmla="*/ 2874857 w 8126844"/>
                  <a:gd name="connsiteY155" fmla="*/ 4197333 h 5918557"/>
                  <a:gd name="connsiteX156" fmla="*/ 2605916 w 8126844"/>
                  <a:gd name="connsiteY156" fmla="*/ 4170439 h 5918557"/>
                  <a:gd name="connsiteX157" fmla="*/ 2000798 w 8126844"/>
                  <a:gd name="connsiteY157" fmla="*/ 4049416 h 5918557"/>
                  <a:gd name="connsiteX158" fmla="*/ 1583939 w 8126844"/>
                  <a:gd name="connsiteY158" fmla="*/ 3901498 h 5918557"/>
                  <a:gd name="connsiteX159" fmla="*/ 1409127 w 8126844"/>
                  <a:gd name="connsiteY159" fmla="*/ 3914945 h 5918557"/>
                  <a:gd name="connsiteX160" fmla="*/ 1368786 w 8126844"/>
                  <a:gd name="connsiteY160" fmla="*/ 4089757 h 5918557"/>
                  <a:gd name="connsiteX161" fmla="*/ 1799092 w 8126844"/>
                  <a:gd name="connsiteY161" fmla="*/ 4224227 h 5918557"/>
                  <a:gd name="connsiteX162" fmla="*/ 2256292 w 8126844"/>
                  <a:gd name="connsiteY162" fmla="*/ 4385592 h 5918557"/>
                  <a:gd name="connsiteX163" fmla="*/ 2390763 w 8126844"/>
                  <a:gd name="connsiteY163" fmla="*/ 4493169 h 5918557"/>
                  <a:gd name="connsiteX164" fmla="*/ 2094927 w 8126844"/>
                  <a:gd name="connsiteY164" fmla="*/ 4560404 h 5918557"/>
                  <a:gd name="connsiteX165" fmla="*/ 1557045 w 8126844"/>
                  <a:gd name="connsiteY165" fmla="*/ 4385592 h 5918557"/>
                  <a:gd name="connsiteX166" fmla="*/ 965374 w 8126844"/>
                  <a:gd name="connsiteY166" fmla="*/ 4156992 h 5918557"/>
                  <a:gd name="connsiteX167" fmla="*/ 481280 w 8126844"/>
                  <a:gd name="connsiteY167" fmla="*/ 3941839 h 5918557"/>
                  <a:gd name="connsiteX168" fmla="*/ 198892 w 8126844"/>
                  <a:gd name="connsiteY168" fmla="*/ 3834263 h 5918557"/>
                  <a:gd name="connsiteX169" fmla="*/ 131657 w 8126844"/>
                  <a:gd name="connsiteY169" fmla="*/ 3740133 h 5918557"/>
                  <a:gd name="connsiteX170" fmla="*/ 279574 w 8126844"/>
                  <a:gd name="connsiteY170" fmla="*/ 3646004 h 5918557"/>
                  <a:gd name="connsiteX171" fmla="*/ 642645 w 8126844"/>
                  <a:gd name="connsiteY171" fmla="*/ 3820816 h 5918557"/>
                  <a:gd name="connsiteX172" fmla="*/ 1113292 w 8126844"/>
                  <a:gd name="connsiteY172" fmla="*/ 3968733 h 5918557"/>
                  <a:gd name="connsiteX173" fmla="*/ 1153633 w 8126844"/>
                  <a:gd name="connsiteY173" fmla="*/ 3793921 h 5918557"/>
                  <a:gd name="connsiteX174" fmla="*/ 1032610 w 8126844"/>
                  <a:gd name="connsiteY174" fmla="*/ 3632557 h 5918557"/>
                  <a:gd name="connsiteX175" fmla="*/ 535068 w 8126844"/>
                  <a:gd name="connsiteY175" fmla="*/ 3484639 h 5918557"/>
                  <a:gd name="connsiteX176" fmla="*/ 198892 w 8126844"/>
                  <a:gd name="connsiteY176" fmla="*/ 3242592 h 5918557"/>
                  <a:gd name="connsiteX177" fmla="*/ 10633 w 8126844"/>
                  <a:gd name="connsiteY177" fmla="*/ 3081227 h 5918557"/>
                  <a:gd name="connsiteX178" fmla="*/ 50974 w 8126844"/>
                  <a:gd name="connsiteY178" fmla="*/ 2946757 h 5918557"/>
                  <a:gd name="connsiteX179" fmla="*/ 279574 w 8126844"/>
                  <a:gd name="connsiteY179" fmla="*/ 3027439 h 5918557"/>
                  <a:gd name="connsiteX180" fmla="*/ 1019163 w 8126844"/>
                  <a:gd name="connsiteY180" fmla="*/ 3430851 h 5918557"/>
                  <a:gd name="connsiteX181" fmla="*/ 1462916 w 8126844"/>
                  <a:gd name="connsiteY181" fmla="*/ 3672898 h 5918557"/>
                  <a:gd name="connsiteX182" fmla="*/ 1799092 w 8126844"/>
                  <a:gd name="connsiteY182" fmla="*/ 3767027 h 5918557"/>
                  <a:gd name="connsiteX183" fmla="*/ 1973904 w 8126844"/>
                  <a:gd name="connsiteY183" fmla="*/ 3699792 h 5918557"/>
                  <a:gd name="connsiteX184" fmla="*/ 1960457 w 8126844"/>
                  <a:gd name="connsiteY184" fmla="*/ 3457745 h 5918557"/>
                  <a:gd name="connsiteX185" fmla="*/ 1624280 w 8126844"/>
                  <a:gd name="connsiteY185" fmla="*/ 3350169 h 5918557"/>
                  <a:gd name="connsiteX186" fmla="*/ 1288104 w 8126844"/>
                  <a:gd name="connsiteY186" fmla="*/ 3202251 h 5918557"/>
                  <a:gd name="connsiteX187" fmla="*/ 1261210 w 8126844"/>
                  <a:gd name="connsiteY187" fmla="*/ 3067780 h 5918557"/>
                  <a:gd name="connsiteX188" fmla="*/ 1462916 w 8126844"/>
                  <a:gd name="connsiteY188" fmla="*/ 3067780 h 5918557"/>
                  <a:gd name="connsiteX189" fmla="*/ 1691516 w 8126844"/>
                  <a:gd name="connsiteY189" fmla="*/ 3148463 h 5918557"/>
                  <a:gd name="connsiteX190" fmla="*/ 1758751 w 8126844"/>
                  <a:gd name="connsiteY190" fmla="*/ 2933310 h 5918557"/>
                  <a:gd name="connsiteX191" fmla="*/ 1597386 w 8126844"/>
                  <a:gd name="connsiteY191" fmla="*/ 2758498 h 5918557"/>
                  <a:gd name="connsiteX192" fmla="*/ 1153633 w 8126844"/>
                  <a:gd name="connsiteY192" fmla="*/ 2570239 h 5918557"/>
                  <a:gd name="connsiteX193" fmla="*/ 871245 w 8126844"/>
                  <a:gd name="connsiteY193" fmla="*/ 2381980 h 5918557"/>
                  <a:gd name="connsiteX194" fmla="*/ 750221 w 8126844"/>
                  <a:gd name="connsiteY194" fmla="*/ 2247510 h 5918557"/>
                  <a:gd name="connsiteX195" fmla="*/ 844351 w 8126844"/>
                  <a:gd name="connsiteY195" fmla="*/ 2126486 h 5918557"/>
                  <a:gd name="connsiteX196" fmla="*/ 1328445 w 8126844"/>
                  <a:gd name="connsiteY196" fmla="*/ 2341639 h 5918557"/>
                  <a:gd name="connsiteX197" fmla="*/ 1606671 w 8126844"/>
                  <a:gd name="connsiteY197" fmla="*/ 2488058 h 5918557"/>
                  <a:gd name="connsiteX198" fmla="*/ 1720260 w 8126844"/>
                  <a:gd name="connsiteY198" fmla="*/ 2209219 h 5918557"/>
                  <a:gd name="connsiteX199" fmla="*/ 1772079 w 8126844"/>
                  <a:gd name="connsiteY199" fmla="*/ 2025794 h 5918557"/>
                  <a:gd name="connsiteX200" fmla="*/ 1693720 w 8126844"/>
                  <a:gd name="connsiteY200" fmla="*/ 1853765 h 5918557"/>
                  <a:gd name="connsiteX201" fmla="*/ 2176456 w 8126844"/>
                  <a:gd name="connsiteY201" fmla="*/ 2166613 h 5918557"/>
                  <a:gd name="connsiteX202" fmla="*/ 1984049 w 8126844"/>
                  <a:gd name="connsiteY202" fmla="*/ 2144205 h 5918557"/>
                  <a:gd name="connsiteX203" fmla="*/ 1894130 w 8126844"/>
                  <a:gd name="connsiteY203" fmla="*/ 2281923 h 5918557"/>
                  <a:gd name="connsiteX204" fmla="*/ 1879774 w 8126844"/>
                  <a:gd name="connsiteY204" fmla="*/ 2624027 h 5918557"/>
                  <a:gd name="connsiteX205" fmla="*/ 2390763 w 8126844"/>
                  <a:gd name="connsiteY205" fmla="*/ 2852627 h 5918557"/>
                  <a:gd name="connsiteX206" fmla="*/ 3157245 w 8126844"/>
                  <a:gd name="connsiteY206" fmla="*/ 3067780 h 5918557"/>
                  <a:gd name="connsiteX207" fmla="*/ 3708574 w 8126844"/>
                  <a:gd name="connsiteY207" fmla="*/ 3202251 h 5918557"/>
                  <a:gd name="connsiteX208" fmla="*/ 4165774 w 8126844"/>
                  <a:gd name="connsiteY208" fmla="*/ 3175357 h 5918557"/>
                  <a:gd name="connsiteX209" fmla="*/ 4394374 w 8126844"/>
                  <a:gd name="connsiteY209" fmla="*/ 3148463 h 5918557"/>
                  <a:gd name="connsiteX210" fmla="*/ 4407821 w 8126844"/>
                  <a:gd name="connsiteY210" fmla="*/ 2960204 h 5918557"/>
                  <a:gd name="connsiteX211" fmla="*/ 4192668 w 8126844"/>
                  <a:gd name="connsiteY211" fmla="*/ 2919863 h 5918557"/>
                  <a:gd name="connsiteX212" fmla="*/ 4031304 w 8126844"/>
                  <a:gd name="connsiteY212" fmla="*/ 2960204 h 5918557"/>
                  <a:gd name="connsiteX213" fmla="*/ 4031304 w 8126844"/>
                  <a:gd name="connsiteY213" fmla="*/ 2785392 h 5918557"/>
                  <a:gd name="connsiteX214" fmla="*/ 4448163 w 8126844"/>
                  <a:gd name="connsiteY214" fmla="*/ 2664369 h 5918557"/>
                  <a:gd name="connsiteX215" fmla="*/ 4703657 w 8126844"/>
                  <a:gd name="connsiteY215" fmla="*/ 2556792 h 5918557"/>
                  <a:gd name="connsiteX216" fmla="*/ 4719129 w 8126844"/>
                  <a:gd name="connsiteY216" fmla="*/ 2340128 h 5918557"/>
                  <a:gd name="connsiteX217" fmla="*/ 4519556 w 8126844"/>
                  <a:gd name="connsiteY217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443563 w 8126844"/>
                  <a:gd name="connsiteY6" fmla="*/ 1645750 h 5918557"/>
                  <a:gd name="connsiteX7" fmla="*/ 6934578 w 8126844"/>
                  <a:gd name="connsiteY7" fmla="*/ 1779411 h 5918557"/>
                  <a:gd name="connsiteX8" fmla="*/ 6668002 w 8126844"/>
                  <a:gd name="connsiteY8" fmla="*/ 1409961 h 5918557"/>
                  <a:gd name="connsiteX9" fmla="*/ 6941073 w 8126844"/>
                  <a:gd name="connsiteY9" fmla="*/ 977271 h 5918557"/>
                  <a:gd name="connsiteX10" fmla="*/ 6764360 w 8126844"/>
                  <a:gd name="connsiteY10" fmla="*/ 399086 h 5918557"/>
                  <a:gd name="connsiteX11" fmla="*/ 6656943 w 8126844"/>
                  <a:gd name="connsiteY11" fmla="*/ 525696 h 5918557"/>
                  <a:gd name="connsiteX12" fmla="*/ 6759584 w 8126844"/>
                  <a:gd name="connsiteY12" fmla="*/ 0 h 5918557"/>
                  <a:gd name="connsiteX13" fmla="*/ 6766984 w 8126844"/>
                  <a:gd name="connsiteY13" fmla="*/ 176893 h 5918557"/>
                  <a:gd name="connsiteX14" fmla="*/ 7177916 w 8126844"/>
                  <a:gd name="connsiteY14" fmla="*/ 741439 h 5918557"/>
                  <a:gd name="connsiteX15" fmla="*/ 7352727 w 8126844"/>
                  <a:gd name="connsiteY15" fmla="*/ 620416 h 5918557"/>
                  <a:gd name="connsiteX16" fmla="*/ 7460304 w 8126844"/>
                  <a:gd name="connsiteY16" fmla="*/ 929698 h 5918557"/>
                  <a:gd name="connsiteX17" fmla="*/ 7137574 w 8126844"/>
                  <a:gd name="connsiteY17" fmla="*/ 1360004 h 5918557"/>
                  <a:gd name="connsiteX18" fmla="*/ 7056892 w 8126844"/>
                  <a:gd name="connsiteY18" fmla="*/ 1534816 h 5918557"/>
                  <a:gd name="connsiteX19" fmla="*/ 7177916 w 8126844"/>
                  <a:gd name="connsiteY19" fmla="*/ 1642392 h 5918557"/>
                  <a:gd name="connsiteX20" fmla="*/ 7406516 w 8126844"/>
                  <a:gd name="connsiteY20" fmla="*/ 1413792 h 5918557"/>
                  <a:gd name="connsiteX21" fmla="*/ 7540986 w 8126844"/>
                  <a:gd name="connsiteY21" fmla="*/ 1413792 h 5918557"/>
                  <a:gd name="connsiteX22" fmla="*/ 7554433 w 8126844"/>
                  <a:gd name="connsiteY22" fmla="*/ 1642392 h 5918557"/>
                  <a:gd name="connsiteX23" fmla="*/ 6976210 w 8126844"/>
                  <a:gd name="connsiteY23" fmla="*/ 2234063 h 5918557"/>
                  <a:gd name="connsiteX24" fmla="*/ 6276963 w 8126844"/>
                  <a:gd name="connsiteY24" fmla="*/ 2785392 h 5918557"/>
                  <a:gd name="connsiteX25" fmla="*/ 5860104 w 8126844"/>
                  <a:gd name="connsiteY25" fmla="*/ 2987098 h 5918557"/>
                  <a:gd name="connsiteX26" fmla="*/ 5658398 w 8126844"/>
                  <a:gd name="connsiteY26" fmla="*/ 3054333 h 5918557"/>
                  <a:gd name="connsiteX27" fmla="*/ 5550821 w 8126844"/>
                  <a:gd name="connsiteY27" fmla="*/ 2973651 h 5918557"/>
                  <a:gd name="connsiteX28" fmla="*/ 5644951 w 8126844"/>
                  <a:gd name="connsiteY28" fmla="*/ 2771945 h 5918557"/>
                  <a:gd name="connsiteX29" fmla="*/ 5913892 w 8126844"/>
                  <a:gd name="connsiteY29" fmla="*/ 2718157 h 5918557"/>
                  <a:gd name="connsiteX30" fmla="*/ 5752527 w 8126844"/>
                  <a:gd name="connsiteY30" fmla="*/ 2408874 h 5918557"/>
                  <a:gd name="connsiteX31" fmla="*/ 5362563 w 8126844"/>
                  <a:gd name="connsiteY31" fmla="*/ 2556792 h 5918557"/>
                  <a:gd name="connsiteX32" fmla="*/ 4663316 w 8126844"/>
                  <a:gd name="connsiteY32" fmla="*/ 2839180 h 5918557"/>
                  <a:gd name="connsiteX33" fmla="*/ 4649868 w 8126844"/>
                  <a:gd name="connsiteY33" fmla="*/ 3013992 h 5918557"/>
                  <a:gd name="connsiteX34" fmla="*/ 4703657 w 8126844"/>
                  <a:gd name="connsiteY34" fmla="*/ 3121569 h 5918557"/>
                  <a:gd name="connsiteX35" fmla="*/ 5066727 w 8126844"/>
                  <a:gd name="connsiteY35" fmla="*/ 2987098 h 5918557"/>
                  <a:gd name="connsiteX36" fmla="*/ 5322221 w 8126844"/>
                  <a:gd name="connsiteY36" fmla="*/ 2933310 h 5918557"/>
                  <a:gd name="connsiteX37" fmla="*/ 5349116 w 8126844"/>
                  <a:gd name="connsiteY37" fmla="*/ 3067780 h 5918557"/>
                  <a:gd name="connsiteX38" fmla="*/ 4784339 w 8126844"/>
                  <a:gd name="connsiteY38" fmla="*/ 3282933 h 5918557"/>
                  <a:gd name="connsiteX39" fmla="*/ 4098539 w 8126844"/>
                  <a:gd name="connsiteY39" fmla="*/ 3417404 h 5918557"/>
                  <a:gd name="connsiteX40" fmla="*/ 2740386 w 8126844"/>
                  <a:gd name="connsiteY40" fmla="*/ 3282933 h 5918557"/>
                  <a:gd name="connsiteX41" fmla="*/ 2202504 w 8126844"/>
                  <a:gd name="connsiteY41" fmla="*/ 3081227 h 5918557"/>
                  <a:gd name="connsiteX42" fmla="*/ 2027692 w 8126844"/>
                  <a:gd name="connsiteY42" fmla="*/ 3027439 h 5918557"/>
                  <a:gd name="connsiteX43" fmla="*/ 1960457 w 8126844"/>
                  <a:gd name="connsiteY43" fmla="*/ 3175357 h 5918557"/>
                  <a:gd name="connsiteX44" fmla="*/ 2390763 w 8126844"/>
                  <a:gd name="connsiteY44" fmla="*/ 3403957 h 5918557"/>
                  <a:gd name="connsiteX45" fmla="*/ 3372398 w 8126844"/>
                  <a:gd name="connsiteY45" fmla="*/ 3646004 h 5918557"/>
                  <a:gd name="connsiteX46" fmla="*/ 4125433 w 8126844"/>
                  <a:gd name="connsiteY46" fmla="*/ 3646004 h 5918557"/>
                  <a:gd name="connsiteX47" fmla="*/ 4757445 w 8126844"/>
                  <a:gd name="connsiteY47" fmla="*/ 3619110 h 5918557"/>
                  <a:gd name="connsiteX48" fmla="*/ 4918810 w 8126844"/>
                  <a:gd name="connsiteY48" fmla="*/ 3659451 h 5918557"/>
                  <a:gd name="connsiteX49" fmla="*/ 4811233 w 8126844"/>
                  <a:gd name="connsiteY49" fmla="*/ 3820816 h 5918557"/>
                  <a:gd name="connsiteX50" fmla="*/ 4286798 w 8126844"/>
                  <a:gd name="connsiteY50" fmla="*/ 3888051 h 5918557"/>
                  <a:gd name="connsiteX51" fmla="*/ 4219563 w 8126844"/>
                  <a:gd name="connsiteY51" fmla="*/ 4022521 h 5918557"/>
                  <a:gd name="connsiteX52" fmla="*/ 4555739 w 8126844"/>
                  <a:gd name="connsiteY52" fmla="*/ 4076310 h 5918557"/>
                  <a:gd name="connsiteX53" fmla="*/ 5241539 w 8126844"/>
                  <a:gd name="connsiteY53" fmla="*/ 3888051 h 5918557"/>
                  <a:gd name="connsiteX54" fmla="*/ 5523927 w 8126844"/>
                  <a:gd name="connsiteY54" fmla="*/ 3753580 h 5918557"/>
                  <a:gd name="connsiteX55" fmla="*/ 5618057 w 8126844"/>
                  <a:gd name="connsiteY55" fmla="*/ 3646004 h 5918557"/>
                  <a:gd name="connsiteX56" fmla="*/ 5402904 w 8126844"/>
                  <a:gd name="connsiteY56" fmla="*/ 3632557 h 5918557"/>
                  <a:gd name="connsiteX57" fmla="*/ 5214645 w 8126844"/>
                  <a:gd name="connsiteY57" fmla="*/ 3524980 h 5918557"/>
                  <a:gd name="connsiteX58" fmla="*/ 5241539 w 8126844"/>
                  <a:gd name="connsiteY58" fmla="*/ 3403957 h 5918557"/>
                  <a:gd name="connsiteX59" fmla="*/ 5537374 w 8126844"/>
                  <a:gd name="connsiteY59" fmla="*/ 3363616 h 5918557"/>
                  <a:gd name="connsiteX60" fmla="*/ 6196280 w 8126844"/>
                  <a:gd name="connsiteY60" fmla="*/ 3108121 h 5918557"/>
                  <a:gd name="connsiteX61" fmla="*/ 6747610 w 8126844"/>
                  <a:gd name="connsiteY61" fmla="*/ 2771945 h 5918557"/>
                  <a:gd name="connsiteX62" fmla="*/ 7218257 w 8126844"/>
                  <a:gd name="connsiteY62" fmla="*/ 2328192 h 5918557"/>
                  <a:gd name="connsiteX63" fmla="*/ 7433410 w 8126844"/>
                  <a:gd name="connsiteY63" fmla="*/ 2153380 h 5918557"/>
                  <a:gd name="connsiteX64" fmla="*/ 7567880 w 8126844"/>
                  <a:gd name="connsiteY64" fmla="*/ 2180274 h 5918557"/>
                  <a:gd name="connsiteX65" fmla="*/ 7514092 w 8126844"/>
                  <a:gd name="connsiteY65" fmla="*/ 2381980 h 5918557"/>
                  <a:gd name="connsiteX66" fmla="*/ 7097233 w 8126844"/>
                  <a:gd name="connsiteY66" fmla="*/ 2812286 h 5918557"/>
                  <a:gd name="connsiteX67" fmla="*/ 6451774 w 8126844"/>
                  <a:gd name="connsiteY67" fmla="*/ 3229145 h 5918557"/>
                  <a:gd name="connsiteX68" fmla="*/ 6088704 w 8126844"/>
                  <a:gd name="connsiteY68" fmla="*/ 3417404 h 5918557"/>
                  <a:gd name="connsiteX69" fmla="*/ 5981127 w 8126844"/>
                  <a:gd name="connsiteY69" fmla="*/ 3551874 h 5918557"/>
                  <a:gd name="connsiteX70" fmla="*/ 6021468 w 8126844"/>
                  <a:gd name="connsiteY70" fmla="*/ 3753580 h 5918557"/>
                  <a:gd name="connsiteX71" fmla="*/ 6115598 w 8126844"/>
                  <a:gd name="connsiteY71" fmla="*/ 3901498 h 5918557"/>
                  <a:gd name="connsiteX72" fmla="*/ 6734163 w 8126844"/>
                  <a:gd name="connsiteY72" fmla="*/ 3726686 h 5918557"/>
                  <a:gd name="connsiteX73" fmla="*/ 7419963 w 8126844"/>
                  <a:gd name="connsiteY73" fmla="*/ 3296380 h 5918557"/>
                  <a:gd name="connsiteX74" fmla="*/ 7850268 w 8126844"/>
                  <a:gd name="connsiteY74" fmla="*/ 2973651 h 5918557"/>
                  <a:gd name="connsiteX75" fmla="*/ 8065421 w 8126844"/>
                  <a:gd name="connsiteY75" fmla="*/ 2866074 h 5918557"/>
                  <a:gd name="connsiteX76" fmla="*/ 8105763 w 8126844"/>
                  <a:gd name="connsiteY76" fmla="*/ 3027439 h 5918557"/>
                  <a:gd name="connsiteX77" fmla="*/ 7769586 w 8126844"/>
                  <a:gd name="connsiteY77" fmla="*/ 3363616 h 5918557"/>
                  <a:gd name="connsiteX78" fmla="*/ 6707268 w 8126844"/>
                  <a:gd name="connsiteY78" fmla="*/ 3941839 h 5918557"/>
                  <a:gd name="connsiteX79" fmla="*/ 6129045 w 8126844"/>
                  <a:gd name="connsiteY79" fmla="*/ 4210780 h 5918557"/>
                  <a:gd name="connsiteX80" fmla="*/ 5833210 w 8126844"/>
                  <a:gd name="connsiteY80" fmla="*/ 4251121 h 5918557"/>
                  <a:gd name="connsiteX81" fmla="*/ 5712186 w 8126844"/>
                  <a:gd name="connsiteY81" fmla="*/ 4291463 h 5918557"/>
                  <a:gd name="connsiteX82" fmla="*/ 5658398 w 8126844"/>
                  <a:gd name="connsiteY82" fmla="*/ 4143545 h 5918557"/>
                  <a:gd name="connsiteX83" fmla="*/ 5779421 w 8126844"/>
                  <a:gd name="connsiteY83" fmla="*/ 4035969 h 5918557"/>
                  <a:gd name="connsiteX84" fmla="*/ 5779421 w 8126844"/>
                  <a:gd name="connsiteY84" fmla="*/ 3941839 h 5918557"/>
                  <a:gd name="connsiteX85" fmla="*/ 5497033 w 8126844"/>
                  <a:gd name="connsiteY85" fmla="*/ 4062863 h 5918557"/>
                  <a:gd name="connsiteX86" fmla="*/ 5039833 w 8126844"/>
                  <a:gd name="connsiteY86" fmla="*/ 4197333 h 5918557"/>
                  <a:gd name="connsiteX87" fmla="*/ 4865021 w 8126844"/>
                  <a:gd name="connsiteY87" fmla="*/ 4278016 h 5918557"/>
                  <a:gd name="connsiteX88" fmla="*/ 4905363 w 8126844"/>
                  <a:gd name="connsiteY88" fmla="*/ 4372145 h 5918557"/>
                  <a:gd name="connsiteX89" fmla="*/ 5160857 w 8126844"/>
                  <a:gd name="connsiteY89" fmla="*/ 4345251 h 5918557"/>
                  <a:gd name="connsiteX90" fmla="*/ 5187751 w 8126844"/>
                  <a:gd name="connsiteY90" fmla="*/ 4479721 h 5918557"/>
                  <a:gd name="connsiteX91" fmla="*/ 4878468 w 8126844"/>
                  <a:gd name="connsiteY91" fmla="*/ 4573851 h 5918557"/>
                  <a:gd name="connsiteX92" fmla="*/ 4891916 w 8126844"/>
                  <a:gd name="connsiteY92" fmla="*/ 4721769 h 5918557"/>
                  <a:gd name="connsiteX93" fmla="*/ 5376010 w 8126844"/>
                  <a:gd name="connsiteY93" fmla="*/ 4614192 h 5918557"/>
                  <a:gd name="connsiteX94" fmla="*/ 5967680 w 8126844"/>
                  <a:gd name="connsiteY94" fmla="*/ 4466274 h 5918557"/>
                  <a:gd name="connsiteX95" fmla="*/ 6344198 w 8126844"/>
                  <a:gd name="connsiteY95" fmla="*/ 4264569 h 5918557"/>
                  <a:gd name="connsiteX96" fmla="*/ 6478668 w 8126844"/>
                  <a:gd name="connsiteY96" fmla="*/ 4264569 h 5918557"/>
                  <a:gd name="connsiteX97" fmla="*/ 6478668 w 8126844"/>
                  <a:gd name="connsiteY97" fmla="*/ 4452827 h 5918557"/>
                  <a:gd name="connsiteX98" fmla="*/ 5900445 w 8126844"/>
                  <a:gd name="connsiteY98" fmla="*/ 4641086 h 5918557"/>
                  <a:gd name="connsiteX99" fmla="*/ 5053280 w 8126844"/>
                  <a:gd name="connsiteY99" fmla="*/ 4883133 h 5918557"/>
                  <a:gd name="connsiteX100" fmla="*/ 4703657 w 8126844"/>
                  <a:gd name="connsiteY100" fmla="*/ 4977263 h 5918557"/>
                  <a:gd name="connsiteX101" fmla="*/ 4313692 w 8126844"/>
                  <a:gd name="connsiteY101" fmla="*/ 5044498 h 5918557"/>
                  <a:gd name="connsiteX102" fmla="*/ 4004410 w 8126844"/>
                  <a:gd name="connsiteY102" fmla="*/ 5084839 h 5918557"/>
                  <a:gd name="connsiteX103" fmla="*/ 3869939 w 8126844"/>
                  <a:gd name="connsiteY103" fmla="*/ 4963816 h 5918557"/>
                  <a:gd name="connsiteX104" fmla="*/ 3950621 w 8126844"/>
                  <a:gd name="connsiteY104" fmla="*/ 4856239 h 5918557"/>
                  <a:gd name="connsiteX105" fmla="*/ 4367480 w 8126844"/>
                  <a:gd name="connsiteY105" fmla="*/ 4775557 h 5918557"/>
                  <a:gd name="connsiteX106" fmla="*/ 4542292 w 8126844"/>
                  <a:gd name="connsiteY106" fmla="*/ 4708321 h 5918557"/>
                  <a:gd name="connsiteX107" fmla="*/ 4542292 w 8126844"/>
                  <a:gd name="connsiteY107" fmla="*/ 4573851 h 5918557"/>
                  <a:gd name="connsiteX108" fmla="*/ 4206116 w 8126844"/>
                  <a:gd name="connsiteY108" fmla="*/ 4573851 h 5918557"/>
                  <a:gd name="connsiteX109" fmla="*/ 3520316 w 8126844"/>
                  <a:gd name="connsiteY109" fmla="*/ 4654533 h 5918557"/>
                  <a:gd name="connsiteX110" fmla="*/ 3157245 w 8126844"/>
                  <a:gd name="connsiteY110" fmla="*/ 4681427 h 5918557"/>
                  <a:gd name="connsiteX111" fmla="*/ 3076563 w 8126844"/>
                  <a:gd name="connsiteY111" fmla="*/ 4802451 h 5918557"/>
                  <a:gd name="connsiteX112" fmla="*/ 3224480 w 8126844"/>
                  <a:gd name="connsiteY112" fmla="*/ 4869686 h 5918557"/>
                  <a:gd name="connsiteX113" fmla="*/ 3453080 w 8126844"/>
                  <a:gd name="connsiteY113" fmla="*/ 4896580 h 5918557"/>
                  <a:gd name="connsiteX114" fmla="*/ 3412739 w 8126844"/>
                  <a:gd name="connsiteY114" fmla="*/ 5004157 h 5918557"/>
                  <a:gd name="connsiteX115" fmla="*/ 2968986 w 8126844"/>
                  <a:gd name="connsiteY115" fmla="*/ 5057945 h 5918557"/>
                  <a:gd name="connsiteX116" fmla="*/ 2767280 w 8126844"/>
                  <a:gd name="connsiteY116" fmla="*/ 5071392 h 5918557"/>
                  <a:gd name="connsiteX117" fmla="*/ 2673151 w 8126844"/>
                  <a:gd name="connsiteY117" fmla="*/ 5273098 h 5918557"/>
                  <a:gd name="connsiteX118" fmla="*/ 2767280 w 8126844"/>
                  <a:gd name="connsiteY118" fmla="*/ 5636169 h 5918557"/>
                  <a:gd name="connsiteX119" fmla="*/ 2700045 w 8126844"/>
                  <a:gd name="connsiteY119" fmla="*/ 5837874 h 5918557"/>
                  <a:gd name="connsiteX120" fmla="*/ 2498339 w 8126844"/>
                  <a:gd name="connsiteY120" fmla="*/ 5918557 h 5918557"/>
                  <a:gd name="connsiteX121" fmla="*/ 2256292 w 8126844"/>
                  <a:gd name="connsiteY121" fmla="*/ 5837874 h 5918557"/>
                  <a:gd name="connsiteX122" fmla="*/ 2175610 w 8126844"/>
                  <a:gd name="connsiteY122" fmla="*/ 5582380 h 5918557"/>
                  <a:gd name="connsiteX123" fmla="*/ 2269739 w 8126844"/>
                  <a:gd name="connsiteY123" fmla="*/ 5353780 h 5918557"/>
                  <a:gd name="connsiteX124" fmla="*/ 2404210 w 8126844"/>
                  <a:gd name="connsiteY124" fmla="*/ 5192416 h 5918557"/>
                  <a:gd name="connsiteX125" fmla="*/ 2390763 w 8126844"/>
                  <a:gd name="connsiteY125" fmla="*/ 5044498 h 5918557"/>
                  <a:gd name="connsiteX126" fmla="*/ 2014245 w 8126844"/>
                  <a:gd name="connsiteY126" fmla="*/ 4910027 h 5918557"/>
                  <a:gd name="connsiteX127" fmla="*/ 2068033 w 8126844"/>
                  <a:gd name="connsiteY127" fmla="*/ 4802451 h 5918557"/>
                  <a:gd name="connsiteX128" fmla="*/ 2390763 w 8126844"/>
                  <a:gd name="connsiteY128" fmla="*/ 4802451 h 5918557"/>
                  <a:gd name="connsiteX129" fmla="*/ 2807621 w 8126844"/>
                  <a:gd name="connsiteY129" fmla="*/ 4802451 h 5918557"/>
                  <a:gd name="connsiteX130" fmla="*/ 2834516 w 8126844"/>
                  <a:gd name="connsiteY130" fmla="*/ 4667980 h 5918557"/>
                  <a:gd name="connsiteX131" fmla="*/ 2686598 w 8126844"/>
                  <a:gd name="connsiteY131" fmla="*/ 4614192 h 5918557"/>
                  <a:gd name="connsiteX132" fmla="*/ 2780727 w 8126844"/>
                  <a:gd name="connsiteY132" fmla="*/ 4466274 h 5918557"/>
                  <a:gd name="connsiteX133" fmla="*/ 3211033 w 8126844"/>
                  <a:gd name="connsiteY133" fmla="*/ 4506616 h 5918557"/>
                  <a:gd name="connsiteX134" fmla="*/ 3775810 w 8126844"/>
                  <a:gd name="connsiteY134" fmla="*/ 4479721 h 5918557"/>
                  <a:gd name="connsiteX135" fmla="*/ 4380927 w 8126844"/>
                  <a:gd name="connsiteY135" fmla="*/ 4385592 h 5918557"/>
                  <a:gd name="connsiteX136" fmla="*/ 4622974 w 8126844"/>
                  <a:gd name="connsiteY136" fmla="*/ 4331804 h 5918557"/>
                  <a:gd name="connsiteX137" fmla="*/ 4555739 w 8126844"/>
                  <a:gd name="connsiteY137" fmla="*/ 4237674 h 5918557"/>
                  <a:gd name="connsiteX138" fmla="*/ 4031304 w 8126844"/>
                  <a:gd name="connsiteY138" fmla="*/ 4278016 h 5918557"/>
                  <a:gd name="connsiteX139" fmla="*/ 3600998 w 8126844"/>
                  <a:gd name="connsiteY139" fmla="*/ 4291463 h 5918557"/>
                  <a:gd name="connsiteX140" fmla="*/ 3278268 w 8126844"/>
                  <a:gd name="connsiteY140" fmla="*/ 4251121 h 5918557"/>
                  <a:gd name="connsiteX141" fmla="*/ 3237927 w 8126844"/>
                  <a:gd name="connsiteY141" fmla="*/ 4183886 h 5918557"/>
                  <a:gd name="connsiteX142" fmla="*/ 3291716 w 8126844"/>
                  <a:gd name="connsiteY142" fmla="*/ 4049416 h 5918557"/>
                  <a:gd name="connsiteX143" fmla="*/ 3587551 w 8126844"/>
                  <a:gd name="connsiteY143" fmla="*/ 4076310 h 5918557"/>
                  <a:gd name="connsiteX144" fmla="*/ 3883386 w 8126844"/>
                  <a:gd name="connsiteY144" fmla="*/ 4076310 h 5918557"/>
                  <a:gd name="connsiteX145" fmla="*/ 3964068 w 8126844"/>
                  <a:gd name="connsiteY145" fmla="*/ 4009074 h 5918557"/>
                  <a:gd name="connsiteX146" fmla="*/ 3883386 w 8126844"/>
                  <a:gd name="connsiteY146" fmla="*/ 3888051 h 5918557"/>
                  <a:gd name="connsiteX147" fmla="*/ 3412739 w 8126844"/>
                  <a:gd name="connsiteY147" fmla="*/ 3861157 h 5918557"/>
                  <a:gd name="connsiteX148" fmla="*/ 3049668 w 8126844"/>
                  <a:gd name="connsiteY148" fmla="*/ 3807369 h 5918557"/>
                  <a:gd name="connsiteX149" fmla="*/ 2740386 w 8126844"/>
                  <a:gd name="connsiteY149" fmla="*/ 3740133 h 5918557"/>
                  <a:gd name="connsiteX150" fmla="*/ 2457998 w 8126844"/>
                  <a:gd name="connsiteY150" fmla="*/ 3659451 h 5918557"/>
                  <a:gd name="connsiteX151" fmla="*/ 2242845 w 8126844"/>
                  <a:gd name="connsiteY151" fmla="*/ 3605663 h 5918557"/>
                  <a:gd name="connsiteX152" fmla="*/ 2162163 w 8126844"/>
                  <a:gd name="connsiteY152" fmla="*/ 3767027 h 5918557"/>
                  <a:gd name="connsiteX153" fmla="*/ 2336974 w 8126844"/>
                  <a:gd name="connsiteY153" fmla="*/ 3941839 h 5918557"/>
                  <a:gd name="connsiteX154" fmla="*/ 2713492 w 8126844"/>
                  <a:gd name="connsiteY154" fmla="*/ 3995627 h 5918557"/>
                  <a:gd name="connsiteX155" fmla="*/ 2874857 w 8126844"/>
                  <a:gd name="connsiteY155" fmla="*/ 4049416 h 5918557"/>
                  <a:gd name="connsiteX156" fmla="*/ 2874857 w 8126844"/>
                  <a:gd name="connsiteY156" fmla="*/ 4197333 h 5918557"/>
                  <a:gd name="connsiteX157" fmla="*/ 2605916 w 8126844"/>
                  <a:gd name="connsiteY157" fmla="*/ 4170439 h 5918557"/>
                  <a:gd name="connsiteX158" fmla="*/ 2000798 w 8126844"/>
                  <a:gd name="connsiteY158" fmla="*/ 4049416 h 5918557"/>
                  <a:gd name="connsiteX159" fmla="*/ 1583939 w 8126844"/>
                  <a:gd name="connsiteY159" fmla="*/ 3901498 h 5918557"/>
                  <a:gd name="connsiteX160" fmla="*/ 1409127 w 8126844"/>
                  <a:gd name="connsiteY160" fmla="*/ 3914945 h 5918557"/>
                  <a:gd name="connsiteX161" fmla="*/ 1368786 w 8126844"/>
                  <a:gd name="connsiteY161" fmla="*/ 4089757 h 5918557"/>
                  <a:gd name="connsiteX162" fmla="*/ 1799092 w 8126844"/>
                  <a:gd name="connsiteY162" fmla="*/ 4224227 h 5918557"/>
                  <a:gd name="connsiteX163" fmla="*/ 2256292 w 8126844"/>
                  <a:gd name="connsiteY163" fmla="*/ 4385592 h 5918557"/>
                  <a:gd name="connsiteX164" fmla="*/ 2390763 w 8126844"/>
                  <a:gd name="connsiteY164" fmla="*/ 4493169 h 5918557"/>
                  <a:gd name="connsiteX165" fmla="*/ 2094927 w 8126844"/>
                  <a:gd name="connsiteY165" fmla="*/ 4560404 h 5918557"/>
                  <a:gd name="connsiteX166" fmla="*/ 1557045 w 8126844"/>
                  <a:gd name="connsiteY166" fmla="*/ 4385592 h 5918557"/>
                  <a:gd name="connsiteX167" fmla="*/ 965374 w 8126844"/>
                  <a:gd name="connsiteY167" fmla="*/ 4156992 h 5918557"/>
                  <a:gd name="connsiteX168" fmla="*/ 481280 w 8126844"/>
                  <a:gd name="connsiteY168" fmla="*/ 3941839 h 5918557"/>
                  <a:gd name="connsiteX169" fmla="*/ 198892 w 8126844"/>
                  <a:gd name="connsiteY169" fmla="*/ 3834263 h 5918557"/>
                  <a:gd name="connsiteX170" fmla="*/ 131657 w 8126844"/>
                  <a:gd name="connsiteY170" fmla="*/ 3740133 h 5918557"/>
                  <a:gd name="connsiteX171" fmla="*/ 279574 w 8126844"/>
                  <a:gd name="connsiteY171" fmla="*/ 3646004 h 5918557"/>
                  <a:gd name="connsiteX172" fmla="*/ 642645 w 8126844"/>
                  <a:gd name="connsiteY172" fmla="*/ 3820816 h 5918557"/>
                  <a:gd name="connsiteX173" fmla="*/ 1113292 w 8126844"/>
                  <a:gd name="connsiteY173" fmla="*/ 3968733 h 5918557"/>
                  <a:gd name="connsiteX174" fmla="*/ 1153633 w 8126844"/>
                  <a:gd name="connsiteY174" fmla="*/ 3793921 h 5918557"/>
                  <a:gd name="connsiteX175" fmla="*/ 1032610 w 8126844"/>
                  <a:gd name="connsiteY175" fmla="*/ 3632557 h 5918557"/>
                  <a:gd name="connsiteX176" fmla="*/ 535068 w 8126844"/>
                  <a:gd name="connsiteY176" fmla="*/ 3484639 h 5918557"/>
                  <a:gd name="connsiteX177" fmla="*/ 198892 w 8126844"/>
                  <a:gd name="connsiteY177" fmla="*/ 3242592 h 5918557"/>
                  <a:gd name="connsiteX178" fmla="*/ 10633 w 8126844"/>
                  <a:gd name="connsiteY178" fmla="*/ 3081227 h 5918557"/>
                  <a:gd name="connsiteX179" fmla="*/ 50974 w 8126844"/>
                  <a:gd name="connsiteY179" fmla="*/ 2946757 h 5918557"/>
                  <a:gd name="connsiteX180" fmla="*/ 279574 w 8126844"/>
                  <a:gd name="connsiteY180" fmla="*/ 3027439 h 5918557"/>
                  <a:gd name="connsiteX181" fmla="*/ 1019163 w 8126844"/>
                  <a:gd name="connsiteY181" fmla="*/ 3430851 h 5918557"/>
                  <a:gd name="connsiteX182" fmla="*/ 1462916 w 8126844"/>
                  <a:gd name="connsiteY182" fmla="*/ 3672898 h 5918557"/>
                  <a:gd name="connsiteX183" fmla="*/ 1799092 w 8126844"/>
                  <a:gd name="connsiteY183" fmla="*/ 3767027 h 5918557"/>
                  <a:gd name="connsiteX184" fmla="*/ 1973904 w 8126844"/>
                  <a:gd name="connsiteY184" fmla="*/ 3699792 h 5918557"/>
                  <a:gd name="connsiteX185" fmla="*/ 1960457 w 8126844"/>
                  <a:gd name="connsiteY185" fmla="*/ 3457745 h 5918557"/>
                  <a:gd name="connsiteX186" fmla="*/ 1624280 w 8126844"/>
                  <a:gd name="connsiteY186" fmla="*/ 3350169 h 5918557"/>
                  <a:gd name="connsiteX187" fmla="*/ 1288104 w 8126844"/>
                  <a:gd name="connsiteY187" fmla="*/ 3202251 h 5918557"/>
                  <a:gd name="connsiteX188" fmla="*/ 1261210 w 8126844"/>
                  <a:gd name="connsiteY188" fmla="*/ 3067780 h 5918557"/>
                  <a:gd name="connsiteX189" fmla="*/ 1462916 w 8126844"/>
                  <a:gd name="connsiteY189" fmla="*/ 3067780 h 5918557"/>
                  <a:gd name="connsiteX190" fmla="*/ 1691516 w 8126844"/>
                  <a:gd name="connsiteY190" fmla="*/ 3148463 h 5918557"/>
                  <a:gd name="connsiteX191" fmla="*/ 1758751 w 8126844"/>
                  <a:gd name="connsiteY191" fmla="*/ 2933310 h 5918557"/>
                  <a:gd name="connsiteX192" fmla="*/ 1597386 w 8126844"/>
                  <a:gd name="connsiteY192" fmla="*/ 2758498 h 5918557"/>
                  <a:gd name="connsiteX193" fmla="*/ 1153633 w 8126844"/>
                  <a:gd name="connsiteY193" fmla="*/ 2570239 h 5918557"/>
                  <a:gd name="connsiteX194" fmla="*/ 871245 w 8126844"/>
                  <a:gd name="connsiteY194" fmla="*/ 2381980 h 5918557"/>
                  <a:gd name="connsiteX195" fmla="*/ 750221 w 8126844"/>
                  <a:gd name="connsiteY195" fmla="*/ 2247510 h 5918557"/>
                  <a:gd name="connsiteX196" fmla="*/ 844351 w 8126844"/>
                  <a:gd name="connsiteY196" fmla="*/ 2126486 h 5918557"/>
                  <a:gd name="connsiteX197" fmla="*/ 1328445 w 8126844"/>
                  <a:gd name="connsiteY197" fmla="*/ 2341639 h 5918557"/>
                  <a:gd name="connsiteX198" fmla="*/ 1606671 w 8126844"/>
                  <a:gd name="connsiteY198" fmla="*/ 2488058 h 5918557"/>
                  <a:gd name="connsiteX199" fmla="*/ 1720260 w 8126844"/>
                  <a:gd name="connsiteY199" fmla="*/ 2209219 h 5918557"/>
                  <a:gd name="connsiteX200" fmla="*/ 1772079 w 8126844"/>
                  <a:gd name="connsiteY200" fmla="*/ 2025794 h 5918557"/>
                  <a:gd name="connsiteX201" fmla="*/ 1693720 w 8126844"/>
                  <a:gd name="connsiteY201" fmla="*/ 1853765 h 5918557"/>
                  <a:gd name="connsiteX202" fmla="*/ 2176456 w 8126844"/>
                  <a:gd name="connsiteY202" fmla="*/ 2166613 h 5918557"/>
                  <a:gd name="connsiteX203" fmla="*/ 1984049 w 8126844"/>
                  <a:gd name="connsiteY203" fmla="*/ 2144205 h 5918557"/>
                  <a:gd name="connsiteX204" fmla="*/ 1894130 w 8126844"/>
                  <a:gd name="connsiteY204" fmla="*/ 2281923 h 5918557"/>
                  <a:gd name="connsiteX205" fmla="*/ 1879774 w 8126844"/>
                  <a:gd name="connsiteY205" fmla="*/ 2624027 h 5918557"/>
                  <a:gd name="connsiteX206" fmla="*/ 2390763 w 8126844"/>
                  <a:gd name="connsiteY206" fmla="*/ 2852627 h 5918557"/>
                  <a:gd name="connsiteX207" fmla="*/ 3157245 w 8126844"/>
                  <a:gd name="connsiteY207" fmla="*/ 3067780 h 5918557"/>
                  <a:gd name="connsiteX208" fmla="*/ 3708574 w 8126844"/>
                  <a:gd name="connsiteY208" fmla="*/ 3202251 h 5918557"/>
                  <a:gd name="connsiteX209" fmla="*/ 4165774 w 8126844"/>
                  <a:gd name="connsiteY209" fmla="*/ 3175357 h 5918557"/>
                  <a:gd name="connsiteX210" fmla="*/ 4394374 w 8126844"/>
                  <a:gd name="connsiteY210" fmla="*/ 3148463 h 5918557"/>
                  <a:gd name="connsiteX211" fmla="*/ 4407821 w 8126844"/>
                  <a:gd name="connsiteY211" fmla="*/ 2960204 h 5918557"/>
                  <a:gd name="connsiteX212" fmla="*/ 4192668 w 8126844"/>
                  <a:gd name="connsiteY212" fmla="*/ 2919863 h 5918557"/>
                  <a:gd name="connsiteX213" fmla="*/ 4031304 w 8126844"/>
                  <a:gd name="connsiteY213" fmla="*/ 2960204 h 5918557"/>
                  <a:gd name="connsiteX214" fmla="*/ 4031304 w 8126844"/>
                  <a:gd name="connsiteY214" fmla="*/ 2785392 h 5918557"/>
                  <a:gd name="connsiteX215" fmla="*/ 4448163 w 8126844"/>
                  <a:gd name="connsiteY215" fmla="*/ 2664369 h 5918557"/>
                  <a:gd name="connsiteX216" fmla="*/ 4703657 w 8126844"/>
                  <a:gd name="connsiteY216" fmla="*/ 2556792 h 5918557"/>
                  <a:gd name="connsiteX217" fmla="*/ 4719129 w 8126844"/>
                  <a:gd name="connsiteY217" fmla="*/ 2340128 h 5918557"/>
                  <a:gd name="connsiteX218" fmla="*/ 4519556 w 8126844"/>
                  <a:gd name="connsiteY218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598389 w 8126844"/>
                  <a:gd name="connsiteY6" fmla="*/ 2100084 h 5918557"/>
                  <a:gd name="connsiteX7" fmla="*/ 6443563 w 8126844"/>
                  <a:gd name="connsiteY7" fmla="*/ 1645750 h 5918557"/>
                  <a:gd name="connsiteX8" fmla="*/ 6934578 w 8126844"/>
                  <a:gd name="connsiteY8" fmla="*/ 1779411 h 5918557"/>
                  <a:gd name="connsiteX9" fmla="*/ 6668002 w 8126844"/>
                  <a:gd name="connsiteY9" fmla="*/ 1409961 h 5918557"/>
                  <a:gd name="connsiteX10" fmla="*/ 6941073 w 8126844"/>
                  <a:gd name="connsiteY10" fmla="*/ 977271 h 5918557"/>
                  <a:gd name="connsiteX11" fmla="*/ 6764360 w 8126844"/>
                  <a:gd name="connsiteY11" fmla="*/ 399086 h 5918557"/>
                  <a:gd name="connsiteX12" fmla="*/ 6656943 w 8126844"/>
                  <a:gd name="connsiteY12" fmla="*/ 525696 h 5918557"/>
                  <a:gd name="connsiteX13" fmla="*/ 6759584 w 8126844"/>
                  <a:gd name="connsiteY13" fmla="*/ 0 h 5918557"/>
                  <a:gd name="connsiteX14" fmla="*/ 6766984 w 8126844"/>
                  <a:gd name="connsiteY14" fmla="*/ 176893 h 5918557"/>
                  <a:gd name="connsiteX15" fmla="*/ 7177916 w 8126844"/>
                  <a:gd name="connsiteY15" fmla="*/ 741439 h 5918557"/>
                  <a:gd name="connsiteX16" fmla="*/ 7352727 w 8126844"/>
                  <a:gd name="connsiteY16" fmla="*/ 620416 h 5918557"/>
                  <a:gd name="connsiteX17" fmla="*/ 7460304 w 8126844"/>
                  <a:gd name="connsiteY17" fmla="*/ 929698 h 5918557"/>
                  <a:gd name="connsiteX18" fmla="*/ 7137574 w 8126844"/>
                  <a:gd name="connsiteY18" fmla="*/ 1360004 h 5918557"/>
                  <a:gd name="connsiteX19" fmla="*/ 7056892 w 8126844"/>
                  <a:gd name="connsiteY19" fmla="*/ 1534816 h 5918557"/>
                  <a:gd name="connsiteX20" fmla="*/ 7177916 w 8126844"/>
                  <a:gd name="connsiteY20" fmla="*/ 1642392 h 5918557"/>
                  <a:gd name="connsiteX21" fmla="*/ 7406516 w 8126844"/>
                  <a:gd name="connsiteY21" fmla="*/ 1413792 h 5918557"/>
                  <a:gd name="connsiteX22" fmla="*/ 7540986 w 8126844"/>
                  <a:gd name="connsiteY22" fmla="*/ 1413792 h 5918557"/>
                  <a:gd name="connsiteX23" fmla="*/ 7554433 w 8126844"/>
                  <a:gd name="connsiteY23" fmla="*/ 1642392 h 5918557"/>
                  <a:gd name="connsiteX24" fmla="*/ 6976210 w 8126844"/>
                  <a:gd name="connsiteY24" fmla="*/ 2234063 h 5918557"/>
                  <a:gd name="connsiteX25" fmla="*/ 6276963 w 8126844"/>
                  <a:gd name="connsiteY25" fmla="*/ 2785392 h 5918557"/>
                  <a:gd name="connsiteX26" fmla="*/ 5860104 w 8126844"/>
                  <a:gd name="connsiteY26" fmla="*/ 2987098 h 5918557"/>
                  <a:gd name="connsiteX27" fmla="*/ 5658398 w 8126844"/>
                  <a:gd name="connsiteY27" fmla="*/ 3054333 h 5918557"/>
                  <a:gd name="connsiteX28" fmla="*/ 5550821 w 8126844"/>
                  <a:gd name="connsiteY28" fmla="*/ 2973651 h 5918557"/>
                  <a:gd name="connsiteX29" fmla="*/ 5644951 w 8126844"/>
                  <a:gd name="connsiteY29" fmla="*/ 2771945 h 5918557"/>
                  <a:gd name="connsiteX30" fmla="*/ 5913892 w 8126844"/>
                  <a:gd name="connsiteY30" fmla="*/ 2718157 h 5918557"/>
                  <a:gd name="connsiteX31" fmla="*/ 5752527 w 8126844"/>
                  <a:gd name="connsiteY31" fmla="*/ 2408874 h 5918557"/>
                  <a:gd name="connsiteX32" fmla="*/ 5362563 w 8126844"/>
                  <a:gd name="connsiteY32" fmla="*/ 2556792 h 5918557"/>
                  <a:gd name="connsiteX33" fmla="*/ 4663316 w 8126844"/>
                  <a:gd name="connsiteY33" fmla="*/ 2839180 h 5918557"/>
                  <a:gd name="connsiteX34" fmla="*/ 4649868 w 8126844"/>
                  <a:gd name="connsiteY34" fmla="*/ 3013992 h 5918557"/>
                  <a:gd name="connsiteX35" fmla="*/ 4703657 w 8126844"/>
                  <a:gd name="connsiteY35" fmla="*/ 3121569 h 5918557"/>
                  <a:gd name="connsiteX36" fmla="*/ 5066727 w 8126844"/>
                  <a:gd name="connsiteY36" fmla="*/ 2987098 h 5918557"/>
                  <a:gd name="connsiteX37" fmla="*/ 5322221 w 8126844"/>
                  <a:gd name="connsiteY37" fmla="*/ 2933310 h 5918557"/>
                  <a:gd name="connsiteX38" fmla="*/ 5349116 w 8126844"/>
                  <a:gd name="connsiteY38" fmla="*/ 3067780 h 5918557"/>
                  <a:gd name="connsiteX39" fmla="*/ 4784339 w 8126844"/>
                  <a:gd name="connsiteY39" fmla="*/ 3282933 h 5918557"/>
                  <a:gd name="connsiteX40" fmla="*/ 4098539 w 8126844"/>
                  <a:gd name="connsiteY40" fmla="*/ 3417404 h 5918557"/>
                  <a:gd name="connsiteX41" fmla="*/ 2740386 w 8126844"/>
                  <a:gd name="connsiteY41" fmla="*/ 3282933 h 5918557"/>
                  <a:gd name="connsiteX42" fmla="*/ 2202504 w 8126844"/>
                  <a:gd name="connsiteY42" fmla="*/ 3081227 h 5918557"/>
                  <a:gd name="connsiteX43" fmla="*/ 2027692 w 8126844"/>
                  <a:gd name="connsiteY43" fmla="*/ 3027439 h 5918557"/>
                  <a:gd name="connsiteX44" fmla="*/ 1960457 w 8126844"/>
                  <a:gd name="connsiteY44" fmla="*/ 3175357 h 5918557"/>
                  <a:gd name="connsiteX45" fmla="*/ 2390763 w 8126844"/>
                  <a:gd name="connsiteY45" fmla="*/ 3403957 h 5918557"/>
                  <a:gd name="connsiteX46" fmla="*/ 3372398 w 8126844"/>
                  <a:gd name="connsiteY46" fmla="*/ 3646004 h 5918557"/>
                  <a:gd name="connsiteX47" fmla="*/ 4125433 w 8126844"/>
                  <a:gd name="connsiteY47" fmla="*/ 3646004 h 5918557"/>
                  <a:gd name="connsiteX48" fmla="*/ 4757445 w 8126844"/>
                  <a:gd name="connsiteY48" fmla="*/ 3619110 h 5918557"/>
                  <a:gd name="connsiteX49" fmla="*/ 4918810 w 8126844"/>
                  <a:gd name="connsiteY49" fmla="*/ 3659451 h 5918557"/>
                  <a:gd name="connsiteX50" fmla="*/ 4811233 w 8126844"/>
                  <a:gd name="connsiteY50" fmla="*/ 3820816 h 5918557"/>
                  <a:gd name="connsiteX51" fmla="*/ 4286798 w 8126844"/>
                  <a:gd name="connsiteY51" fmla="*/ 3888051 h 5918557"/>
                  <a:gd name="connsiteX52" fmla="*/ 4219563 w 8126844"/>
                  <a:gd name="connsiteY52" fmla="*/ 4022521 h 5918557"/>
                  <a:gd name="connsiteX53" fmla="*/ 4555739 w 8126844"/>
                  <a:gd name="connsiteY53" fmla="*/ 4076310 h 5918557"/>
                  <a:gd name="connsiteX54" fmla="*/ 5241539 w 8126844"/>
                  <a:gd name="connsiteY54" fmla="*/ 3888051 h 5918557"/>
                  <a:gd name="connsiteX55" fmla="*/ 5523927 w 8126844"/>
                  <a:gd name="connsiteY55" fmla="*/ 3753580 h 5918557"/>
                  <a:gd name="connsiteX56" fmla="*/ 5618057 w 8126844"/>
                  <a:gd name="connsiteY56" fmla="*/ 3646004 h 5918557"/>
                  <a:gd name="connsiteX57" fmla="*/ 5402904 w 8126844"/>
                  <a:gd name="connsiteY57" fmla="*/ 3632557 h 5918557"/>
                  <a:gd name="connsiteX58" fmla="*/ 5214645 w 8126844"/>
                  <a:gd name="connsiteY58" fmla="*/ 3524980 h 5918557"/>
                  <a:gd name="connsiteX59" fmla="*/ 5241539 w 8126844"/>
                  <a:gd name="connsiteY59" fmla="*/ 3403957 h 5918557"/>
                  <a:gd name="connsiteX60" fmla="*/ 5537374 w 8126844"/>
                  <a:gd name="connsiteY60" fmla="*/ 3363616 h 5918557"/>
                  <a:gd name="connsiteX61" fmla="*/ 6196280 w 8126844"/>
                  <a:gd name="connsiteY61" fmla="*/ 3108121 h 5918557"/>
                  <a:gd name="connsiteX62" fmla="*/ 6747610 w 8126844"/>
                  <a:gd name="connsiteY62" fmla="*/ 2771945 h 5918557"/>
                  <a:gd name="connsiteX63" fmla="*/ 7218257 w 8126844"/>
                  <a:gd name="connsiteY63" fmla="*/ 2328192 h 5918557"/>
                  <a:gd name="connsiteX64" fmla="*/ 7433410 w 8126844"/>
                  <a:gd name="connsiteY64" fmla="*/ 2153380 h 5918557"/>
                  <a:gd name="connsiteX65" fmla="*/ 7567880 w 8126844"/>
                  <a:gd name="connsiteY65" fmla="*/ 2180274 h 5918557"/>
                  <a:gd name="connsiteX66" fmla="*/ 7514092 w 8126844"/>
                  <a:gd name="connsiteY66" fmla="*/ 2381980 h 5918557"/>
                  <a:gd name="connsiteX67" fmla="*/ 7097233 w 8126844"/>
                  <a:gd name="connsiteY67" fmla="*/ 2812286 h 5918557"/>
                  <a:gd name="connsiteX68" fmla="*/ 6451774 w 8126844"/>
                  <a:gd name="connsiteY68" fmla="*/ 3229145 h 5918557"/>
                  <a:gd name="connsiteX69" fmla="*/ 6088704 w 8126844"/>
                  <a:gd name="connsiteY69" fmla="*/ 3417404 h 5918557"/>
                  <a:gd name="connsiteX70" fmla="*/ 5981127 w 8126844"/>
                  <a:gd name="connsiteY70" fmla="*/ 3551874 h 5918557"/>
                  <a:gd name="connsiteX71" fmla="*/ 6021468 w 8126844"/>
                  <a:gd name="connsiteY71" fmla="*/ 3753580 h 5918557"/>
                  <a:gd name="connsiteX72" fmla="*/ 6115598 w 8126844"/>
                  <a:gd name="connsiteY72" fmla="*/ 3901498 h 5918557"/>
                  <a:gd name="connsiteX73" fmla="*/ 6734163 w 8126844"/>
                  <a:gd name="connsiteY73" fmla="*/ 3726686 h 5918557"/>
                  <a:gd name="connsiteX74" fmla="*/ 7419963 w 8126844"/>
                  <a:gd name="connsiteY74" fmla="*/ 3296380 h 5918557"/>
                  <a:gd name="connsiteX75" fmla="*/ 7850268 w 8126844"/>
                  <a:gd name="connsiteY75" fmla="*/ 2973651 h 5918557"/>
                  <a:gd name="connsiteX76" fmla="*/ 8065421 w 8126844"/>
                  <a:gd name="connsiteY76" fmla="*/ 2866074 h 5918557"/>
                  <a:gd name="connsiteX77" fmla="*/ 8105763 w 8126844"/>
                  <a:gd name="connsiteY77" fmla="*/ 3027439 h 5918557"/>
                  <a:gd name="connsiteX78" fmla="*/ 7769586 w 8126844"/>
                  <a:gd name="connsiteY78" fmla="*/ 3363616 h 5918557"/>
                  <a:gd name="connsiteX79" fmla="*/ 6707268 w 8126844"/>
                  <a:gd name="connsiteY79" fmla="*/ 3941839 h 5918557"/>
                  <a:gd name="connsiteX80" fmla="*/ 6129045 w 8126844"/>
                  <a:gd name="connsiteY80" fmla="*/ 4210780 h 5918557"/>
                  <a:gd name="connsiteX81" fmla="*/ 5833210 w 8126844"/>
                  <a:gd name="connsiteY81" fmla="*/ 4251121 h 5918557"/>
                  <a:gd name="connsiteX82" fmla="*/ 5712186 w 8126844"/>
                  <a:gd name="connsiteY82" fmla="*/ 4291463 h 5918557"/>
                  <a:gd name="connsiteX83" fmla="*/ 5658398 w 8126844"/>
                  <a:gd name="connsiteY83" fmla="*/ 4143545 h 5918557"/>
                  <a:gd name="connsiteX84" fmla="*/ 5779421 w 8126844"/>
                  <a:gd name="connsiteY84" fmla="*/ 4035969 h 5918557"/>
                  <a:gd name="connsiteX85" fmla="*/ 5779421 w 8126844"/>
                  <a:gd name="connsiteY85" fmla="*/ 3941839 h 5918557"/>
                  <a:gd name="connsiteX86" fmla="*/ 5497033 w 8126844"/>
                  <a:gd name="connsiteY86" fmla="*/ 4062863 h 5918557"/>
                  <a:gd name="connsiteX87" fmla="*/ 5039833 w 8126844"/>
                  <a:gd name="connsiteY87" fmla="*/ 4197333 h 5918557"/>
                  <a:gd name="connsiteX88" fmla="*/ 4865021 w 8126844"/>
                  <a:gd name="connsiteY88" fmla="*/ 4278016 h 5918557"/>
                  <a:gd name="connsiteX89" fmla="*/ 4905363 w 8126844"/>
                  <a:gd name="connsiteY89" fmla="*/ 4372145 h 5918557"/>
                  <a:gd name="connsiteX90" fmla="*/ 5160857 w 8126844"/>
                  <a:gd name="connsiteY90" fmla="*/ 4345251 h 5918557"/>
                  <a:gd name="connsiteX91" fmla="*/ 5187751 w 8126844"/>
                  <a:gd name="connsiteY91" fmla="*/ 4479721 h 5918557"/>
                  <a:gd name="connsiteX92" fmla="*/ 4878468 w 8126844"/>
                  <a:gd name="connsiteY92" fmla="*/ 4573851 h 5918557"/>
                  <a:gd name="connsiteX93" fmla="*/ 4891916 w 8126844"/>
                  <a:gd name="connsiteY93" fmla="*/ 4721769 h 5918557"/>
                  <a:gd name="connsiteX94" fmla="*/ 5376010 w 8126844"/>
                  <a:gd name="connsiteY94" fmla="*/ 4614192 h 5918557"/>
                  <a:gd name="connsiteX95" fmla="*/ 5967680 w 8126844"/>
                  <a:gd name="connsiteY95" fmla="*/ 4466274 h 5918557"/>
                  <a:gd name="connsiteX96" fmla="*/ 6344198 w 8126844"/>
                  <a:gd name="connsiteY96" fmla="*/ 4264569 h 5918557"/>
                  <a:gd name="connsiteX97" fmla="*/ 6478668 w 8126844"/>
                  <a:gd name="connsiteY97" fmla="*/ 4264569 h 5918557"/>
                  <a:gd name="connsiteX98" fmla="*/ 6478668 w 8126844"/>
                  <a:gd name="connsiteY98" fmla="*/ 4452827 h 5918557"/>
                  <a:gd name="connsiteX99" fmla="*/ 5900445 w 8126844"/>
                  <a:gd name="connsiteY99" fmla="*/ 4641086 h 5918557"/>
                  <a:gd name="connsiteX100" fmla="*/ 5053280 w 8126844"/>
                  <a:gd name="connsiteY100" fmla="*/ 4883133 h 5918557"/>
                  <a:gd name="connsiteX101" fmla="*/ 4703657 w 8126844"/>
                  <a:gd name="connsiteY101" fmla="*/ 4977263 h 5918557"/>
                  <a:gd name="connsiteX102" fmla="*/ 4313692 w 8126844"/>
                  <a:gd name="connsiteY102" fmla="*/ 5044498 h 5918557"/>
                  <a:gd name="connsiteX103" fmla="*/ 4004410 w 8126844"/>
                  <a:gd name="connsiteY103" fmla="*/ 5084839 h 5918557"/>
                  <a:gd name="connsiteX104" fmla="*/ 3869939 w 8126844"/>
                  <a:gd name="connsiteY104" fmla="*/ 4963816 h 5918557"/>
                  <a:gd name="connsiteX105" fmla="*/ 3950621 w 8126844"/>
                  <a:gd name="connsiteY105" fmla="*/ 4856239 h 5918557"/>
                  <a:gd name="connsiteX106" fmla="*/ 4367480 w 8126844"/>
                  <a:gd name="connsiteY106" fmla="*/ 4775557 h 5918557"/>
                  <a:gd name="connsiteX107" fmla="*/ 4542292 w 8126844"/>
                  <a:gd name="connsiteY107" fmla="*/ 4708321 h 5918557"/>
                  <a:gd name="connsiteX108" fmla="*/ 4542292 w 8126844"/>
                  <a:gd name="connsiteY108" fmla="*/ 4573851 h 5918557"/>
                  <a:gd name="connsiteX109" fmla="*/ 4206116 w 8126844"/>
                  <a:gd name="connsiteY109" fmla="*/ 4573851 h 5918557"/>
                  <a:gd name="connsiteX110" fmla="*/ 3520316 w 8126844"/>
                  <a:gd name="connsiteY110" fmla="*/ 4654533 h 5918557"/>
                  <a:gd name="connsiteX111" fmla="*/ 3157245 w 8126844"/>
                  <a:gd name="connsiteY111" fmla="*/ 4681427 h 5918557"/>
                  <a:gd name="connsiteX112" fmla="*/ 3076563 w 8126844"/>
                  <a:gd name="connsiteY112" fmla="*/ 4802451 h 5918557"/>
                  <a:gd name="connsiteX113" fmla="*/ 3224480 w 8126844"/>
                  <a:gd name="connsiteY113" fmla="*/ 4869686 h 5918557"/>
                  <a:gd name="connsiteX114" fmla="*/ 3453080 w 8126844"/>
                  <a:gd name="connsiteY114" fmla="*/ 4896580 h 5918557"/>
                  <a:gd name="connsiteX115" fmla="*/ 3412739 w 8126844"/>
                  <a:gd name="connsiteY115" fmla="*/ 5004157 h 5918557"/>
                  <a:gd name="connsiteX116" fmla="*/ 2968986 w 8126844"/>
                  <a:gd name="connsiteY116" fmla="*/ 5057945 h 5918557"/>
                  <a:gd name="connsiteX117" fmla="*/ 2767280 w 8126844"/>
                  <a:gd name="connsiteY117" fmla="*/ 5071392 h 5918557"/>
                  <a:gd name="connsiteX118" fmla="*/ 2673151 w 8126844"/>
                  <a:gd name="connsiteY118" fmla="*/ 5273098 h 5918557"/>
                  <a:gd name="connsiteX119" fmla="*/ 2767280 w 8126844"/>
                  <a:gd name="connsiteY119" fmla="*/ 5636169 h 5918557"/>
                  <a:gd name="connsiteX120" fmla="*/ 2700045 w 8126844"/>
                  <a:gd name="connsiteY120" fmla="*/ 5837874 h 5918557"/>
                  <a:gd name="connsiteX121" fmla="*/ 2498339 w 8126844"/>
                  <a:gd name="connsiteY121" fmla="*/ 5918557 h 5918557"/>
                  <a:gd name="connsiteX122" fmla="*/ 2256292 w 8126844"/>
                  <a:gd name="connsiteY122" fmla="*/ 5837874 h 5918557"/>
                  <a:gd name="connsiteX123" fmla="*/ 2175610 w 8126844"/>
                  <a:gd name="connsiteY123" fmla="*/ 5582380 h 5918557"/>
                  <a:gd name="connsiteX124" fmla="*/ 2269739 w 8126844"/>
                  <a:gd name="connsiteY124" fmla="*/ 5353780 h 5918557"/>
                  <a:gd name="connsiteX125" fmla="*/ 2404210 w 8126844"/>
                  <a:gd name="connsiteY125" fmla="*/ 5192416 h 5918557"/>
                  <a:gd name="connsiteX126" fmla="*/ 2390763 w 8126844"/>
                  <a:gd name="connsiteY126" fmla="*/ 5044498 h 5918557"/>
                  <a:gd name="connsiteX127" fmla="*/ 2014245 w 8126844"/>
                  <a:gd name="connsiteY127" fmla="*/ 4910027 h 5918557"/>
                  <a:gd name="connsiteX128" fmla="*/ 2068033 w 8126844"/>
                  <a:gd name="connsiteY128" fmla="*/ 4802451 h 5918557"/>
                  <a:gd name="connsiteX129" fmla="*/ 2390763 w 8126844"/>
                  <a:gd name="connsiteY129" fmla="*/ 4802451 h 5918557"/>
                  <a:gd name="connsiteX130" fmla="*/ 2807621 w 8126844"/>
                  <a:gd name="connsiteY130" fmla="*/ 4802451 h 5918557"/>
                  <a:gd name="connsiteX131" fmla="*/ 2834516 w 8126844"/>
                  <a:gd name="connsiteY131" fmla="*/ 4667980 h 5918557"/>
                  <a:gd name="connsiteX132" fmla="*/ 2686598 w 8126844"/>
                  <a:gd name="connsiteY132" fmla="*/ 4614192 h 5918557"/>
                  <a:gd name="connsiteX133" fmla="*/ 2780727 w 8126844"/>
                  <a:gd name="connsiteY133" fmla="*/ 4466274 h 5918557"/>
                  <a:gd name="connsiteX134" fmla="*/ 3211033 w 8126844"/>
                  <a:gd name="connsiteY134" fmla="*/ 4506616 h 5918557"/>
                  <a:gd name="connsiteX135" fmla="*/ 3775810 w 8126844"/>
                  <a:gd name="connsiteY135" fmla="*/ 4479721 h 5918557"/>
                  <a:gd name="connsiteX136" fmla="*/ 4380927 w 8126844"/>
                  <a:gd name="connsiteY136" fmla="*/ 4385592 h 5918557"/>
                  <a:gd name="connsiteX137" fmla="*/ 4622974 w 8126844"/>
                  <a:gd name="connsiteY137" fmla="*/ 4331804 h 5918557"/>
                  <a:gd name="connsiteX138" fmla="*/ 4555739 w 8126844"/>
                  <a:gd name="connsiteY138" fmla="*/ 4237674 h 5918557"/>
                  <a:gd name="connsiteX139" fmla="*/ 4031304 w 8126844"/>
                  <a:gd name="connsiteY139" fmla="*/ 4278016 h 5918557"/>
                  <a:gd name="connsiteX140" fmla="*/ 3600998 w 8126844"/>
                  <a:gd name="connsiteY140" fmla="*/ 4291463 h 5918557"/>
                  <a:gd name="connsiteX141" fmla="*/ 3278268 w 8126844"/>
                  <a:gd name="connsiteY141" fmla="*/ 4251121 h 5918557"/>
                  <a:gd name="connsiteX142" fmla="*/ 3237927 w 8126844"/>
                  <a:gd name="connsiteY142" fmla="*/ 4183886 h 5918557"/>
                  <a:gd name="connsiteX143" fmla="*/ 3291716 w 8126844"/>
                  <a:gd name="connsiteY143" fmla="*/ 4049416 h 5918557"/>
                  <a:gd name="connsiteX144" fmla="*/ 3587551 w 8126844"/>
                  <a:gd name="connsiteY144" fmla="*/ 4076310 h 5918557"/>
                  <a:gd name="connsiteX145" fmla="*/ 3883386 w 8126844"/>
                  <a:gd name="connsiteY145" fmla="*/ 4076310 h 5918557"/>
                  <a:gd name="connsiteX146" fmla="*/ 3964068 w 8126844"/>
                  <a:gd name="connsiteY146" fmla="*/ 4009074 h 5918557"/>
                  <a:gd name="connsiteX147" fmla="*/ 3883386 w 8126844"/>
                  <a:gd name="connsiteY147" fmla="*/ 3888051 h 5918557"/>
                  <a:gd name="connsiteX148" fmla="*/ 3412739 w 8126844"/>
                  <a:gd name="connsiteY148" fmla="*/ 3861157 h 5918557"/>
                  <a:gd name="connsiteX149" fmla="*/ 3049668 w 8126844"/>
                  <a:gd name="connsiteY149" fmla="*/ 3807369 h 5918557"/>
                  <a:gd name="connsiteX150" fmla="*/ 2740386 w 8126844"/>
                  <a:gd name="connsiteY150" fmla="*/ 3740133 h 5918557"/>
                  <a:gd name="connsiteX151" fmla="*/ 2457998 w 8126844"/>
                  <a:gd name="connsiteY151" fmla="*/ 3659451 h 5918557"/>
                  <a:gd name="connsiteX152" fmla="*/ 2242845 w 8126844"/>
                  <a:gd name="connsiteY152" fmla="*/ 3605663 h 5918557"/>
                  <a:gd name="connsiteX153" fmla="*/ 2162163 w 8126844"/>
                  <a:gd name="connsiteY153" fmla="*/ 3767027 h 5918557"/>
                  <a:gd name="connsiteX154" fmla="*/ 2336974 w 8126844"/>
                  <a:gd name="connsiteY154" fmla="*/ 3941839 h 5918557"/>
                  <a:gd name="connsiteX155" fmla="*/ 2713492 w 8126844"/>
                  <a:gd name="connsiteY155" fmla="*/ 3995627 h 5918557"/>
                  <a:gd name="connsiteX156" fmla="*/ 2874857 w 8126844"/>
                  <a:gd name="connsiteY156" fmla="*/ 4049416 h 5918557"/>
                  <a:gd name="connsiteX157" fmla="*/ 2874857 w 8126844"/>
                  <a:gd name="connsiteY157" fmla="*/ 4197333 h 5918557"/>
                  <a:gd name="connsiteX158" fmla="*/ 2605916 w 8126844"/>
                  <a:gd name="connsiteY158" fmla="*/ 4170439 h 5918557"/>
                  <a:gd name="connsiteX159" fmla="*/ 2000798 w 8126844"/>
                  <a:gd name="connsiteY159" fmla="*/ 4049416 h 5918557"/>
                  <a:gd name="connsiteX160" fmla="*/ 1583939 w 8126844"/>
                  <a:gd name="connsiteY160" fmla="*/ 3901498 h 5918557"/>
                  <a:gd name="connsiteX161" fmla="*/ 1409127 w 8126844"/>
                  <a:gd name="connsiteY161" fmla="*/ 3914945 h 5918557"/>
                  <a:gd name="connsiteX162" fmla="*/ 1368786 w 8126844"/>
                  <a:gd name="connsiteY162" fmla="*/ 4089757 h 5918557"/>
                  <a:gd name="connsiteX163" fmla="*/ 1799092 w 8126844"/>
                  <a:gd name="connsiteY163" fmla="*/ 4224227 h 5918557"/>
                  <a:gd name="connsiteX164" fmla="*/ 2256292 w 8126844"/>
                  <a:gd name="connsiteY164" fmla="*/ 4385592 h 5918557"/>
                  <a:gd name="connsiteX165" fmla="*/ 2390763 w 8126844"/>
                  <a:gd name="connsiteY165" fmla="*/ 4493169 h 5918557"/>
                  <a:gd name="connsiteX166" fmla="*/ 2094927 w 8126844"/>
                  <a:gd name="connsiteY166" fmla="*/ 4560404 h 5918557"/>
                  <a:gd name="connsiteX167" fmla="*/ 1557045 w 8126844"/>
                  <a:gd name="connsiteY167" fmla="*/ 4385592 h 5918557"/>
                  <a:gd name="connsiteX168" fmla="*/ 965374 w 8126844"/>
                  <a:gd name="connsiteY168" fmla="*/ 4156992 h 5918557"/>
                  <a:gd name="connsiteX169" fmla="*/ 481280 w 8126844"/>
                  <a:gd name="connsiteY169" fmla="*/ 3941839 h 5918557"/>
                  <a:gd name="connsiteX170" fmla="*/ 198892 w 8126844"/>
                  <a:gd name="connsiteY170" fmla="*/ 3834263 h 5918557"/>
                  <a:gd name="connsiteX171" fmla="*/ 131657 w 8126844"/>
                  <a:gd name="connsiteY171" fmla="*/ 3740133 h 5918557"/>
                  <a:gd name="connsiteX172" fmla="*/ 279574 w 8126844"/>
                  <a:gd name="connsiteY172" fmla="*/ 3646004 h 5918557"/>
                  <a:gd name="connsiteX173" fmla="*/ 642645 w 8126844"/>
                  <a:gd name="connsiteY173" fmla="*/ 3820816 h 5918557"/>
                  <a:gd name="connsiteX174" fmla="*/ 1113292 w 8126844"/>
                  <a:gd name="connsiteY174" fmla="*/ 3968733 h 5918557"/>
                  <a:gd name="connsiteX175" fmla="*/ 1153633 w 8126844"/>
                  <a:gd name="connsiteY175" fmla="*/ 3793921 h 5918557"/>
                  <a:gd name="connsiteX176" fmla="*/ 1032610 w 8126844"/>
                  <a:gd name="connsiteY176" fmla="*/ 3632557 h 5918557"/>
                  <a:gd name="connsiteX177" fmla="*/ 535068 w 8126844"/>
                  <a:gd name="connsiteY177" fmla="*/ 3484639 h 5918557"/>
                  <a:gd name="connsiteX178" fmla="*/ 198892 w 8126844"/>
                  <a:gd name="connsiteY178" fmla="*/ 3242592 h 5918557"/>
                  <a:gd name="connsiteX179" fmla="*/ 10633 w 8126844"/>
                  <a:gd name="connsiteY179" fmla="*/ 3081227 h 5918557"/>
                  <a:gd name="connsiteX180" fmla="*/ 50974 w 8126844"/>
                  <a:gd name="connsiteY180" fmla="*/ 2946757 h 5918557"/>
                  <a:gd name="connsiteX181" fmla="*/ 279574 w 8126844"/>
                  <a:gd name="connsiteY181" fmla="*/ 3027439 h 5918557"/>
                  <a:gd name="connsiteX182" fmla="*/ 1019163 w 8126844"/>
                  <a:gd name="connsiteY182" fmla="*/ 3430851 h 5918557"/>
                  <a:gd name="connsiteX183" fmla="*/ 1462916 w 8126844"/>
                  <a:gd name="connsiteY183" fmla="*/ 3672898 h 5918557"/>
                  <a:gd name="connsiteX184" fmla="*/ 1799092 w 8126844"/>
                  <a:gd name="connsiteY184" fmla="*/ 3767027 h 5918557"/>
                  <a:gd name="connsiteX185" fmla="*/ 1973904 w 8126844"/>
                  <a:gd name="connsiteY185" fmla="*/ 3699792 h 5918557"/>
                  <a:gd name="connsiteX186" fmla="*/ 1960457 w 8126844"/>
                  <a:gd name="connsiteY186" fmla="*/ 3457745 h 5918557"/>
                  <a:gd name="connsiteX187" fmla="*/ 1624280 w 8126844"/>
                  <a:gd name="connsiteY187" fmla="*/ 3350169 h 5918557"/>
                  <a:gd name="connsiteX188" fmla="*/ 1288104 w 8126844"/>
                  <a:gd name="connsiteY188" fmla="*/ 3202251 h 5918557"/>
                  <a:gd name="connsiteX189" fmla="*/ 1261210 w 8126844"/>
                  <a:gd name="connsiteY189" fmla="*/ 3067780 h 5918557"/>
                  <a:gd name="connsiteX190" fmla="*/ 1462916 w 8126844"/>
                  <a:gd name="connsiteY190" fmla="*/ 3067780 h 5918557"/>
                  <a:gd name="connsiteX191" fmla="*/ 1691516 w 8126844"/>
                  <a:gd name="connsiteY191" fmla="*/ 3148463 h 5918557"/>
                  <a:gd name="connsiteX192" fmla="*/ 1758751 w 8126844"/>
                  <a:gd name="connsiteY192" fmla="*/ 2933310 h 5918557"/>
                  <a:gd name="connsiteX193" fmla="*/ 1597386 w 8126844"/>
                  <a:gd name="connsiteY193" fmla="*/ 2758498 h 5918557"/>
                  <a:gd name="connsiteX194" fmla="*/ 1153633 w 8126844"/>
                  <a:gd name="connsiteY194" fmla="*/ 2570239 h 5918557"/>
                  <a:gd name="connsiteX195" fmla="*/ 871245 w 8126844"/>
                  <a:gd name="connsiteY195" fmla="*/ 2381980 h 5918557"/>
                  <a:gd name="connsiteX196" fmla="*/ 750221 w 8126844"/>
                  <a:gd name="connsiteY196" fmla="*/ 2247510 h 5918557"/>
                  <a:gd name="connsiteX197" fmla="*/ 844351 w 8126844"/>
                  <a:gd name="connsiteY197" fmla="*/ 2126486 h 5918557"/>
                  <a:gd name="connsiteX198" fmla="*/ 1328445 w 8126844"/>
                  <a:gd name="connsiteY198" fmla="*/ 2341639 h 5918557"/>
                  <a:gd name="connsiteX199" fmla="*/ 1606671 w 8126844"/>
                  <a:gd name="connsiteY199" fmla="*/ 2488058 h 5918557"/>
                  <a:gd name="connsiteX200" fmla="*/ 1720260 w 8126844"/>
                  <a:gd name="connsiteY200" fmla="*/ 2209219 h 5918557"/>
                  <a:gd name="connsiteX201" fmla="*/ 1772079 w 8126844"/>
                  <a:gd name="connsiteY201" fmla="*/ 2025794 h 5918557"/>
                  <a:gd name="connsiteX202" fmla="*/ 1693720 w 8126844"/>
                  <a:gd name="connsiteY202" fmla="*/ 1853765 h 5918557"/>
                  <a:gd name="connsiteX203" fmla="*/ 2176456 w 8126844"/>
                  <a:gd name="connsiteY203" fmla="*/ 2166613 h 5918557"/>
                  <a:gd name="connsiteX204" fmla="*/ 1984049 w 8126844"/>
                  <a:gd name="connsiteY204" fmla="*/ 2144205 h 5918557"/>
                  <a:gd name="connsiteX205" fmla="*/ 1894130 w 8126844"/>
                  <a:gd name="connsiteY205" fmla="*/ 2281923 h 5918557"/>
                  <a:gd name="connsiteX206" fmla="*/ 1879774 w 8126844"/>
                  <a:gd name="connsiteY206" fmla="*/ 2624027 h 5918557"/>
                  <a:gd name="connsiteX207" fmla="*/ 2390763 w 8126844"/>
                  <a:gd name="connsiteY207" fmla="*/ 2852627 h 5918557"/>
                  <a:gd name="connsiteX208" fmla="*/ 3157245 w 8126844"/>
                  <a:gd name="connsiteY208" fmla="*/ 3067780 h 5918557"/>
                  <a:gd name="connsiteX209" fmla="*/ 3708574 w 8126844"/>
                  <a:gd name="connsiteY209" fmla="*/ 3202251 h 5918557"/>
                  <a:gd name="connsiteX210" fmla="*/ 4165774 w 8126844"/>
                  <a:gd name="connsiteY210" fmla="*/ 3175357 h 5918557"/>
                  <a:gd name="connsiteX211" fmla="*/ 4394374 w 8126844"/>
                  <a:gd name="connsiteY211" fmla="*/ 3148463 h 5918557"/>
                  <a:gd name="connsiteX212" fmla="*/ 4407821 w 8126844"/>
                  <a:gd name="connsiteY212" fmla="*/ 2960204 h 5918557"/>
                  <a:gd name="connsiteX213" fmla="*/ 4192668 w 8126844"/>
                  <a:gd name="connsiteY213" fmla="*/ 2919863 h 5918557"/>
                  <a:gd name="connsiteX214" fmla="*/ 4031304 w 8126844"/>
                  <a:gd name="connsiteY214" fmla="*/ 2960204 h 5918557"/>
                  <a:gd name="connsiteX215" fmla="*/ 4031304 w 8126844"/>
                  <a:gd name="connsiteY215" fmla="*/ 2785392 h 5918557"/>
                  <a:gd name="connsiteX216" fmla="*/ 4448163 w 8126844"/>
                  <a:gd name="connsiteY216" fmla="*/ 2664369 h 5918557"/>
                  <a:gd name="connsiteX217" fmla="*/ 4703657 w 8126844"/>
                  <a:gd name="connsiteY217" fmla="*/ 2556792 h 5918557"/>
                  <a:gd name="connsiteX218" fmla="*/ 4719129 w 8126844"/>
                  <a:gd name="connsiteY218" fmla="*/ 2340128 h 5918557"/>
                  <a:gd name="connsiteX219" fmla="*/ 4519556 w 8126844"/>
                  <a:gd name="connsiteY219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598389 w 8126844"/>
                  <a:gd name="connsiteY6" fmla="*/ 2100084 h 5918557"/>
                  <a:gd name="connsiteX7" fmla="*/ 6443563 w 8126844"/>
                  <a:gd name="connsiteY7" fmla="*/ 1645750 h 5918557"/>
                  <a:gd name="connsiteX8" fmla="*/ 6787725 w 8126844"/>
                  <a:gd name="connsiteY8" fmla="*/ 1921439 h 5918557"/>
                  <a:gd name="connsiteX9" fmla="*/ 6934578 w 8126844"/>
                  <a:gd name="connsiteY9" fmla="*/ 1779411 h 5918557"/>
                  <a:gd name="connsiteX10" fmla="*/ 6668002 w 8126844"/>
                  <a:gd name="connsiteY10" fmla="*/ 1409961 h 5918557"/>
                  <a:gd name="connsiteX11" fmla="*/ 6941073 w 8126844"/>
                  <a:gd name="connsiteY11" fmla="*/ 977271 h 5918557"/>
                  <a:gd name="connsiteX12" fmla="*/ 6764360 w 8126844"/>
                  <a:gd name="connsiteY12" fmla="*/ 399086 h 5918557"/>
                  <a:gd name="connsiteX13" fmla="*/ 6656943 w 8126844"/>
                  <a:gd name="connsiteY13" fmla="*/ 525696 h 5918557"/>
                  <a:gd name="connsiteX14" fmla="*/ 6759584 w 8126844"/>
                  <a:gd name="connsiteY14" fmla="*/ 0 h 5918557"/>
                  <a:gd name="connsiteX15" fmla="*/ 6766984 w 8126844"/>
                  <a:gd name="connsiteY15" fmla="*/ 176893 h 5918557"/>
                  <a:gd name="connsiteX16" fmla="*/ 7177916 w 8126844"/>
                  <a:gd name="connsiteY16" fmla="*/ 741439 h 5918557"/>
                  <a:gd name="connsiteX17" fmla="*/ 7352727 w 8126844"/>
                  <a:gd name="connsiteY17" fmla="*/ 620416 h 5918557"/>
                  <a:gd name="connsiteX18" fmla="*/ 7460304 w 8126844"/>
                  <a:gd name="connsiteY18" fmla="*/ 929698 h 5918557"/>
                  <a:gd name="connsiteX19" fmla="*/ 7137574 w 8126844"/>
                  <a:gd name="connsiteY19" fmla="*/ 1360004 h 5918557"/>
                  <a:gd name="connsiteX20" fmla="*/ 7056892 w 8126844"/>
                  <a:gd name="connsiteY20" fmla="*/ 1534816 h 5918557"/>
                  <a:gd name="connsiteX21" fmla="*/ 7177916 w 8126844"/>
                  <a:gd name="connsiteY21" fmla="*/ 1642392 h 5918557"/>
                  <a:gd name="connsiteX22" fmla="*/ 7406516 w 8126844"/>
                  <a:gd name="connsiteY22" fmla="*/ 1413792 h 5918557"/>
                  <a:gd name="connsiteX23" fmla="*/ 7540986 w 8126844"/>
                  <a:gd name="connsiteY23" fmla="*/ 1413792 h 5918557"/>
                  <a:gd name="connsiteX24" fmla="*/ 7554433 w 8126844"/>
                  <a:gd name="connsiteY24" fmla="*/ 1642392 h 5918557"/>
                  <a:gd name="connsiteX25" fmla="*/ 6976210 w 8126844"/>
                  <a:gd name="connsiteY25" fmla="*/ 2234063 h 5918557"/>
                  <a:gd name="connsiteX26" fmla="*/ 6276963 w 8126844"/>
                  <a:gd name="connsiteY26" fmla="*/ 2785392 h 5918557"/>
                  <a:gd name="connsiteX27" fmla="*/ 5860104 w 8126844"/>
                  <a:gd name="connsiteY27" fmla="*/ 2987098 h 5918557"/>
                  <a:gd name="connsiteX28" fmla="*/ 5658398 w 8126844"/>
                  <a:gd name="connsiteY28" fmla="*/ 3054333 h 5918557"/>
                  <a:gd name="connsiteX29" fmla="*/ 5550821 w 8126844"/>
                  <a:gd name="connsiteY29" fmla="*/ 2973651 h 5918557"/>
                  <a:gd name="connsiteX30" fmla="*/ 5644951 w 8126844"/>
                  <a:gd name="connsiteY30" fmla="*/ 2771945 h 5918557"/>
                  <a:gd name="connsiteX31" fmla="*/ 5913892 w 8126844"/>
                  <a:gd name="connsiteY31" fmla="*/ 2718157 h 5918557"/>
                  <a:gd name="connsiteX32" fmla="*/ 5752527 w 8126844"/>
                  <a:gd name="connsiteY32" fmla="*/ 2408874 h 5918557"/>
                  <a:gd name="connsiteX33" fmla="*/ 5362563 w 8126844"/>
                  <a:gd name="connsiteY33" fmla="*/ 2556792 h 5918557"/>
                  <a:gd name="connsiteX34" fmla="*/ 4663316 w 8126844"/>
                  <a:gd name="connsiteY34" fmla="*/ 2839180 h 5918557"/>
                  <a:gd name="connsiteX35" fmla="*/ 4649868 w 8126844"/>
                  <a:gd name="connsiteY35" fmla="*/ 3013992 h 5918557"/>
                  <a:gd name="connsiteX36" fmla="*/ 4703657 w 8126844"/>
                  <a:gd name="connsiteY36" fmla="*/ 3121569 h 5918557"/>
                  <a:gd name="connsiteX37" fmla="*/ 5066727 w 8126844"/>
                  <a:gd name="connsiteY37" fmla="*/ 2987098 h 5918557"/>
                  <a:gd name="connsiteX38" fmla="*/ 5322221 w 8126844"/>
                  <a:gd name="connsiteY38" fmla="*/ 2933310 h 5918557"/>
                  <a:gd name="connsiteX39" fmla="*/ 5349116 w 8126844"/>
                  <a:gd name="connsiteY39" fmla="*/ 3067780 h 5918557"/>
                  <a:gd name="connsiteX40" fmla="*/ 4784339 w 8126844"/>
                  <a:gd name="connsiteY40" fmla="*/ 3282933 h 5918557"/>
                  <a:gd name="connsiteX41" fmla="*/ 4098539 w 8126844"/>
                  <a:gd name="connsiteY41" fmla="*/ 3417404 h 5918557"/>
                  <a:gd name="connsiteX42" fmla="*/ 2740386 w 8126844"/>
                  <a:gd name="connsiteY42" fmla="*/ 3282933 h 5918557"/>
                  <a:gd name="connsiteX43" fmla="*/ 2202504 w 8126844"/>
                  <a:gd name="connsiteY43" fmla="*/ 3081227 h 5918557"/>
                  <a:gd name="connsiteX44" fmla="*/ 2027692 w 8126844"/>
                  <a:gd name="connsiteY44" fmla="*/ 3027439 h 5918557"/>
                  <a:gd name="connsiteX45" fmla="*/ 1960457 w 8126844"/>
                  <a:gd name="connsiteY45" fmla="*/ 3175357 h 5918557"/>
                  <a:gd name="connsiteX46" fmla="*/ 2390763 w 8126844"/>
                  <a:gd name="connsiteY46" fmla="*/ 3403957 h 5918557"/>
                  <a:gd name="connsiteX47" fmla="*/ 3372398 w 8126844"/>
                  <a:gd name="connsiteY47" fmla="*/ 3646004 h 5918557"/>
                  <a:gd name="connsiteX48" fmla="*/ 4125433 w 8126844"/>
                  <a:gd name="connsiteY48" fmla="*/ 3646004 h 5918557"/>
                  <a:gd name="connsiteX49" fmla="*/ 4757445 w 8126844"/>
                  <a:gd name="connsiteY49" fmla="*/ 3619110 h 5918557"/>
                  <a:gd name="connsiteX50" fmla="*/ 4918810 w 8126844"/>
                  <a:gd name="connsiteY50" fmla="*/ 3659451 h 5918557"/>
                  <a:gd name="connsiteX51" fmla="*/ 4811233 w 8126844"/>
                  <a:gd name="connsiteY51" fmla="*/ 3820816 h 5918557"/>
                  <a:gd name="connsiteX52" fmla="*/ 4286798 w 8126844"/>
                  <a:gd name="connsiteY52" fmla="*/ 3888051 h 5918557"/>
                  <a:gd name="connsiteX53" fmla="*/ 4219563 w 8126844"/>
                  <a:gd name="connsiteY53" fmla="*/ 4022521 h 5918557"/>
                  <a:gd name="connsiteX54" fmla="*/ 4555739 w 8126844"/>
                  <a:gd name="connsiteY54" fmla="*/ 4076310 h 5918557"/>
                  <a:gd name="connsiteX55" fmla="*/ 5241539 w 8126844"/>
                  <a:gd name="connsiteY55" fmla="*/ 3888051 h 5918557"/>
                  <a:gd name="connsiteX56" fmla="*/ 5523927 w 8126844"/>
                  <a:gd name="connsiteY56" fmla="*/ 3753580 h 5918557"/>
                  <a:gd name="connsiteX57" fmla="*/ 5618057 w 8126844"/>
                  <a:gd name="connsiteY57" fmla="*/ 3646004 h 5918557"/>
                  <a:gd name="connsiteX58" fmla="*/ 5402904 w 8126844"/>
                  <a:gd name="connsiteY58" fmla="*/ 3632557 h 5918557"/>
                  <a:gd name="connsiteX59" fmla="*/ 5214645 w 8126844"/>
                  <a:gd name="connsiteY59" fmla="*/ 3524980 h 5918557"/>
                  <a:gd name="connsiteX60" fmla="*/ 5241539 w 8126844"/>
                  <a:gd name="connsiteY60" fmla="*/ 3403957 h 5918557"/>
                  <a:gd name="connsiteX61" fmla="*/ 5537374 w 8126844"/>
                  <a:gd name="connsiteY61" fmla="*/ 3363616 h 5918557"/>
                  <a:gd name="connsiteX62" fmla="*/ 6196280 w 8126844"/>
                  <a:gd name="connsiteY62" fmla="*/ 3108121 h 5918557"/>
                  <a:gd name="connsiteX63" fmla="*/ 6747610 w 8126844"/>
                  <a:gd name="connsiteY63" fmla="*/ 2771945 h 5918557"/>
                  <a:gd name="connsiteX64" fmla="*/ 7218257 w 8126844"/>
                  <a:gd name="connsiteY64" fmla="*/ 2328192 h 5918557"/>
                  <a:gd name="connsiteX65" fmla="*/ 7433410 w 8126844"/>
                  <a:gd name="connsiteY65" fmla="*/ 2153380 h 5918557"/>
                  <a:gd name="connsiteX66" fmla="*/ 7567880 w 8126844"/>
                  <a:gd name="connsiteY66" fmla="*/ 2180274 h 5918557"/>
                  <a:gd name="connsiteX67" fmla="*/ 7514092 w 8126844"/>
                  <a:gd name="connsiteY67" fmla="*/ 2381980 h 5918557"/>
                  <a:gd name="connsiteX68" fmla="*/ 7097233 w 8126844"/>
                  <a:gd name="connsiteY68" fmla="*/ 2812286 h 5918557"/>
                  <a:gd name="connsiteX69" fmla="*/ 6451774 w 8126844"/>
                  <a:gd name="connsiteY69" fmla="*/ 3229145 h 5918557"/>
                  <a:gd name="connsiteX70" fmla="*/ 6088704 w 8126844"/>
                  <a:gd name="connsiteY70" fmla="*/ 3417404 h 5918557"/>
                  <a:gd name="connsiteX71" fmla="*/ 5981127 w 8126844"/>
                  <a:gd name="connsiteY71" fmla="*/ 3551874 h 5918557"/>
                  <a:gd name="connsiteX72" fmla="*/ 6021468 w 8126844"/>
                  <a:gd name="connsiteY72" fmla="*/ 3753580 h 5918557"/>
                  <a:gd name="connsiteX73" fmla="*/ 6115598 w 8126844"/>
                  <a:gd name="connsiteY73" fmla="*/ 3901498 h 5918557"/>
                  <a:gd name="connsiteX74" fmla="*/ 6734163 w 8126844"/>
                  <a:gd name="connsiteY74" fmla="*/ 3726686 h 5918557"/>
                  <a:gd name="connsiteX75" fmla="*/ 7419963 w 8126844"/>
                  <a:gd name="connsiteY75" fmla="*/ 3296380 h 5918557"/>
                  <a:gd name="connsiteX76" fmla="*/ 7850268 w 8126844"/>
                  <a:gd name="connsiteY76" fmla="*/ 2973651 h 5918557"/>
                  <a:gd name="connsiteX77" fmla="*/ 8065421 w 8126844"/>
                  <a:gd name="connsiteY77" fmla="*/ 2866074 h 5918557"/>
                  <a:gd name="connsiteX78" fmla="*/ 8105763 w 8126844"/>
                  <a:gd name="connsiteY78" fmla="*/ 3027439 h 5918557"/>
                  <a:gd name="connsiteX79" fmla="*/ 7769586 w 8126844"/>
                  <a:gd name="connsiteY79" fmla="*/ 3363616 h 5918557"/>
                  <a:gd name="connsiteX80" fmla="*/ 6707268 w 8126844"/>
                  <a:gd name="connsiteY80" fmla="*/ 3941839 h 5918557"/>
                  <a:gd name="connsiteX81" fmla="*/ 6129045 w 8126844"/>
                  <a:gd name="connsiteY81" fmla="*/ 4210780 h 5918557"/>
                  <a:gd name="connsiteX82" fmla="*/ 5833210 w 8126844"/>
                  <a:gd name="connsiteY82" fmla="*/ 4251121 h 5918557"/>
                  <a:gd name="connsiteX83" fmla="*/ 5712186 w 8126844"/>
                  <a:gd name="connsiteY83" fmla="*/ 4291463 h 5918557"/>
                  <a:gd name="connsiteX84" fmla="*/ 5658398 w 8126844"/>
                  <a:gd name="connsiteY84" fmla="*/ 4143545 h 5918557"/>
                  <a:gd name="connsiteX85" fmla="*/ 5779421 w 8126844"/>
                  <a:gd name="connsiteY85" fmla="*/ 4035969 h 5918557"/>
                  <a:gd name="connsiteX86" fmla="*/ 5779421 w 8126844"/>
                  <a:gd name="connsiteY86" fmla="*/ 3941839 h 5918557"/>
                  <a:gd name="connsiteX87" fmla="*/ 5497033 w 8126844"/>
                  <a:gd name="connsiteY87" fmla="*/ 4062863 h 5918557"/>
                  <a:gd name="connsiteX88" fmla="*/ 5039833 w 8126844"/>
                  <a:gd name="connsiteY88" fmla="*/ 4197333 h 5918557"/>
                  <a:gd name="connsiteX89" fmla="*/ 4865021 w 8126844"/>
                  <a:gd name="connsiteY89" fmla="*/ 4278016 h 5918557"/>
                  <a:gd name="connsiteX90" fmla="*/ 4905363 w 8126844"/>
                  <a:gd name="connsiteY90" fmla="*/ 4372145 h 5918557"/>
                  <a:gd name="connsiteX91" fmla="*/ 5160857 w 8126844"/>
                  <a:gd name="connsiteY91" fmla="*/ 4345251 h 5918557"/>
                  <a:gd name="connsiteX92" fmla="*/ 5187751 w 8126844"/>
                  <a:gd name="connsiteY92" fmla="*/ 4479721 h 5918557"/>
                  <a:gd name="connsiteX93" fmla="*/ 4878468 w 8126844"/>
                  <a:gd name="connsiteY93" fmla="*/ 4573851 h 5918557"/>
                  <a:gd name="connsiteX94" fmla="*/ 4891916 w 8126844"/>
                  <a:gd name="connsiteY94" fmla="*/ 4721769 h 5918557"/>
                  <a:gd name="connsiteX95" fmla="*/ 5376010 w 8126844"/>
                  <a:gd name="connsiteY95" fmla="*/ 4614192 h 5918557"/>
                  <a:gd name="connsiteX96" fmla="*/ 5967680 w 8126844"/>
                  <a:gd name="connsiteY96" fmla="*/ 4466274 h 5918557"/>
                  <a:gd name="connsiteX97" fmla="*/ 6344198 w 8126844"/>
                  <a:gd name="connsiteY97" fmla="*/ 4264569 h 5918557"/>
                  <a:gd name="connsiteX98" fmla="*/ 6478668 w 8126844"/>
                  <a:gd name="connsiteY98" fmla="*/ 4264569 h 5918557"/>
                  <a:gd name="connsiteX99" fmla="*/ 6478668 w 8126844"/>
                  <a:gd name="connsiteY99" fmla="*/ 4452827 h 5918557"/>
                  <a:gd name="connsiteX100" fmla="*/ 5900445 w 8126844"/>
                  <a:gd name="connsiteY100" fmla="*/ 4641086 h 5918557"/>
                  <a:gd name="connsiteX101" fmla="*/ 5053280 w 8126844"/>
                  <a:gd name="connsiteY101" fmla="*/ 4883133 h 5918557"/>
                  <a:gd name="connsiteX102" fmla="*/ 4703657 w 8126844"/>
                  <a:gd name="connsiteY102" fmla="*/ 4977263 h 5918557"/>
                  <a:gd name="connsiteX103" fmla="*/ 4313692 w 8126844"/>
                  <a:gd name="connsiteY103" fmla="*/ 5044498 h 5918557"/>
                  <a:gd name="connsiteX104" fmla="*/ 4004410 w 8126844"/>
                  <a:gd name="connsiteY104" fmla="*/ 5084839 h 5918557"/>
                  <a:gd name="connsiteX105" fmla="*/ 3869939 w 8126844"/>
                  <a:gd name="connsiteY105" fmla="*/ 4963816 h 5918557"/>
                  <a:gd name="connsiteX106" fmla="*/ 3950621 w 8126844"/>
                  <a:gd name="connsiteY106" fmla="*/ 4856239 h 5918557"/>
                  <a:gd name="connsiteX107" fmla="*/ 4367480 w 8126844"/>
                  <a:gd name="connsiteY107" fmla="*/ 4775557 h 5918557"/>
                  <a:gd name="connsiteX108" fmla="*/ 4542292 w 8126844"/>
                  <a:gd name="connsiteY108" fmla="*/ 4708321 h 5918557"/>
                  <a:gd name="connsiteX109" fmla="*/ 4542292 w 8126844"/>
                  <a:gd name="connsiteY109" fmla="*/ 4573851 h 5918557"/>
                  <a:gd name="connsiteX110" fmla="*/ 4206116 w 8126844"/>
                  <a:gd name="connsiteY110" fmla="*/ 4573851 h 5918557"/>
                  <a:gd name="connsiteX111" fmla="*/ 3520316 w 8126844"/>
                  <a:gd name="connsiteY111" fmla="*/ 4654533 h 5918557"/>
                  <a:gd name="connsiteX112" fmla="*/ 3157245 w 8126844"/>
                  <a:gd name="connsiteY112" fmla="*/ 4681427 h 5918557"/>
                  <a:gd name="connsiteX113" fmla="*/ 3076563 w 8126844"/>
                  <a:gd name="connsiteY113" fmla="*/ 4802451 h 5918557"/>
                  <a:gd name="connsiteX114" fmla="*/ 3224480 w 8126844"/>
                  <a:gd name="connsiteY114" fmla="*/ 4869686 h 5918557"/>
                  <a:gd name="connsiteX115" fmla="*/ 3453080 w 8126844"/>
                  <a:gd name="connsiteY115" fmla="*/ 4896580 h 5918557"/>
                  <a:gd name="connsiteX116" fmla="*/ 3412739 w 8126844"/>
                  <a:gd name="connsiteY116" fmla="*/ 5004157 h 5918557"/>
                  <a:gd name="connsiteX117" fmla="*/ 2968986 w 8126844"/>
                  <a:gd name="connsiteY117" fmla="*/ 5057945 h 5918557"/>
                  <a:gd name="connsiteX118" fmla="*/ 2767280 w 8126844"/>
                  <a:gd name="connsiteY118" fmla="*/ 5071392 h 5918557"/>
                  <a:gd name="connsiteX119" fmla="*/ 2673151 w 8126844"/>
                  <a:gd name="connsiteY119" fmla="*/ 5273098 h 5918557"/>
                  <a:gd name="connsiteX120" fmla="*/ 2767280 w 8126844"/>
                  <a:gd name="connsiteY120" fmla="*/ 5636169 h 5918557"/>
                  <a:gd name="connsiteX121" fmla="*/ 2700045 w 8126844"/>
                  <a:gd name="connsiteY121" fmla="*/ 5837874 h 5918557"/>
                  <a:gd name="connsiteX122" fmla="*/ 2498339 w 8126844"/>
                  <a:gd name="connsiteY122" fmla="*/ 5918557 h 5918557"/>
                  <a:gd name="connsiteX123" fmla="*/ 2256292 w 8126844"/>
                  <a:gd name="connsiteY123" fmla="*/ 5837874 h 5918557"/>
                  <a:gd name="connsiteX124" fmla="*/ 2175610 w 8126844"/>
                  <a:gd name="connsiteY124" fmla="*/ 5582380 h 5918557"/>
                  <a:gd name="connsiteX125" fmla="*/ 2269739 w 8126844"/>
                  <a:gd name="connsiteY125" fmla="*/ 5353780 h 5918557"/>
                  <a:gd name="connsiteX126" fmla="*/ 2404210 w 8126844"/>
                  <a:gd name="connsiteY126" fmla="*/ 5192416 h 5918557"/>
                  <a:gd name="connsiteX127" fmla="*/ 2390763 w 8126844"/>
                  <a:gd name="connsiteY127" fmla="*/ 5044498 h 5918557"/>
                  <a:gd name="connsiteX128" fmla="*/ 2014245 w 8126844"/>
                  <a:gd name="connsiteY128" fmla="*/ 4910027 h 5918557"/>
                  <a:gd name="connsiteX129" fmla="*/ 2068033 w 8126844"/>
                  <a:gd name="connsiteY129" fmla="*/ 4802451 h 5918557"/>
                  <a:gd name="connsiteX130" fmla="*/ 2390763 w 8126844"/>
                  <a:gd name="connsiteY130" fmla="*/ 4802451 h 5918557"/>
                  <a:gd name="connsiteX131" fmla="*/ 2807621 w 8126844"/>
                  <a:gd name="connsiteY131" fmla="*/ 4802451 h 5918557"/>
                  <a:gd name="connsiteX132" fmla="*/ 2834516 w 8126844"/>
                  <a:gd name="connsiteY132" fmla="*/ 4667980 h 5918557"/>
                  <a:gd name="connsiteX133" fmla="*/ 2686598 w 8126844"/>
                  <a:gd name="connsiteY133" fmla="*/ 4614192 h 5918557"/>
                  <a:gd name="connsiteX134" fmla="*/ 2780727 w 8126844"/>
                  <a:gd name="connsiteY134" fmla="*/ 4466274 h 5918557"/>
                  <a:gd name="connsiteX135" fmla="*/ 3211033 w 8126844"/>
                  <a:gd name="connsiteY135" fmla="*/ 4506616 h 5918557"/>
                  <a:gd name="connsiteX136" fmla="*/ 3775810 w 8126844"/>
                  <a:gd name="connsiteY136" fmla="*/ 4479721 h 5918557"/>
                  <a:gd name="connsiteX137" fmla="*/ 4380927 w 8126844"/>
                  <a:gd name="connsiteY137" fmla="*/ 4385592 h 5918557"/>
                  <a:gd name="connsiteX138" fmla="*/ 4622974 w 8126844"/>
                  <a:gd name="connsiteY138" fmla="*/ 4331804 h 5918557"/>
                  <a:gd name="connsiteX139" fmla="*/ 4555739 w 8126844"/>
                  <a:gd name="connsiteY139" fmla="*/ 4237674 h 5918557"/>
                  <a:gd name="connsiteX140" fmla="*/ 4031304 w 8126844"/>
                  <a:gd name="connsiteY140" fmla="*/ 4278016 h 5918557"/>
                  <a:gd name="connsiteX141" fmla="*/ 3600998 w 8126844"/>
                  <a:gd name="connsiteY141" fmla="*/ 4291463 h 5918557"/>
                  <a:gd name="connsiteX142" fmla="*/ 3278268 w 8126844"/>
                  <a:gd name="connsiteY142" fmla="*/ 4251121 h 5918557"/>
                  <a:gd name="connsiteX143" fmla="*/ 3237927 w 8126844"/>
                  <a:gd name="connsiteY143" fmla="*/ 4183886 h 5918557"/>
                  <a:gd name="connsiteX144" fmla="*/ 3291716 w 8126844"/>
                  <a:gd name="connsiteY144" fmla="*/ 4049416 h 5918557"/>
                  <a:gd name="connsiteX145" fmla="*/ 3587551 w 8126844"/>
                  <a:gd name="connsiteY145" fmla="*/ 4076310 h 5918557"/>
                  <a:gd name="connsiteX146" fmla="*/ 3883386 w 8126844"/>
                  <a:gd name="connsiteY146" fmla="*/ 4076310 h 5918557"/>
                  <a:gd name="connsiteX147" fmla="*/ 3964068 w 8126844"/>
                  <a:gd name="connsiteY147" fmla="*/ 4009074 h 5918557"/>
                  <a:gd name="connsiteX148" fmla="*/ 3883386 w 8126844"/>
                  <a:gd name="connsiteY148" fmla="*/ 3888051 h 5918557"/>
                  <a:gd name="connsiteX149" fmla="*/ 3412739 w 8126844"/>
                  <a:gd name="connsiteY149" fmla="*/ 3861157 h 5918557"/>
                  <a:gd name="connsiteX150" fmla="*/ 3049668 w 8126844"/>
                  <a:gd name="connsiteY150" fmla="*/ 3807369 h 5918557"/>
                  <a:gd name="connsiteX151" fmla="*/ 2740386 w 8126844"/>
                  <a:gd name="connsiteY151" fmla="*/ 3740133 h 5918557"/>
                  <a:gd name="connsiteX152" fmla="*/ 2457998 w 8126844"/>
                  <a:gd name="connsiteY152" fmla="*/ 3659451 h 5918557"/>
                  <a:gd name="connsiteX153" fmla="*/ 2242845 w 8126844"/>
                  <a:gd name="connsiteY153" fmla="*/ 3605663 h 5918557"/>
                  <a:gd name="connsiteX154" fmla="*/ 2162163 w 8126844"/>
                  <a:gd name="connsiteY154" fmla="*/ 3767027 h 5918557"/>
                  <a:gd name="connsiteX155" fmla="*/ 2336974 w 8126844"/>
                  <a:gd name="connsiteY155" fmla="*/ 3941839 h 5918557"/>
                  <a:gd name="connsiteX156" fmla="*/ 2713492 w 8126844"/>
                  <a:gd name="connsiteY156" fmla="*/ 3995627 h 5918557"/>
                  <a:gd name="connsiteX157" fmla="*/ 2874857 w 8126844"/>
                  <a:gd name="connsiteY157" fmla="*/ 4049416 h 5918557"/>
                  <a:gd name="connsiteX158" fmla="*/ 2874857 w 8126844"/>
                  <a:gd name="connsiteY158" fmla="*/ 4197333 h 5918557"/>
                  <a:gd name="connsiteX159" fmla="*/ 2605916 w 8126844"/>
                  <a:gd name="connsiteY159" fmla="*/ 4170439 h 5918557"/>
                  <a:gd name="connsiteX160" fmla="*/ 2000798 w 8126844"/>
                  <a:gd name="connsiteY160" fmla="*/ 4049416 h 5918557"/>
                  <a:gd name="connsiteX161" fmla="*/ 1583939 w 8126844"/>
                  <a:gd name="connsiteY161" fmla="*/ 3901498 h 5918557"/>
                  <a:gd name="connsiteX162" fmla="*/ 1409127 w 8126844"/>
                  <a:gd name="connsiteY162" fmla="*/ 3914945 h 5918557"/>
                  <a:gd name="connsiteX163" fmla="*/ 1368786 w 8126844"/>
                  <a:gd name="connsiteY163" fmla="*/ 4089757 h 5918557"/>
                  <a:gd name="connsiteX164" fmla="*/ 1799092 w 8126844"/>
                  <a:gd name="connsiteY164" fmla="*/ 4224227 h 5918557"/>
                  <a:gd name="connsiteX165" fmla="*/ 2256292 w 8126844"/>
                  <a:gd name="connsiteY165" fmla="*/ 4385592 h 5918557"/>
                  <a:gd name="connsiteX166" fmla="*/ 2390763 w 8126844"/>
                  <a:gd name="connsiteY166" fmla="*/ 4493169 h 5918557"/>
                  <a:gd name="connsiteX167" fmla="*/ 2094927 w 8126844"/>
                  <a:gd name="connsiteY167" fmla="*/ 4560404 h 5918557"/>
                  <a:gd name="connsiteX168" fmla="*/ 1557045 w 8126844"/>
                  <a:gd name="connsiteY168" fmla="*/ 4385592 h 5918557"/>
                  <a:gd name="connsiteX169" fmla="*/ 965374 w 8126844"/>
                  <a:gd name="connsiteY169" fmla="*/ 4156992 h 5918557"/>
                  <a:gd name="connsiteX170" fmla="*/ 481280 w 8126844"/>
                  <a:gd name="connsiteY170" fmla="*/ 3941839 h 5918557"/>
                  <a:gd name="connsiteX171" fmla="*/ 198892 w 8126844"/>
                  <a:gd name="connsiteY171" fmla="*/ 3834263 h 5918557"/>
                  <a:gd name="connsiteX172" fmla="*/ 131657 w 8126844"/>
                  <a:gd name="connsiteY172" fmla="*/ 3740133 h 5918557"/>
                  <a:gd name="connsiteX173" fmla="*/ 279574 w 8126844"/>
                  <a:gd name="connsiteY173" fmla="*/ 3646004 h 5918557"/>
                  <a:gd name="connsiteX174" fmla="*/ 642645 w 8126844"/>
                  <a:gd name="connsiteY174" fmla="*/ 3820816 h 5918557"/>
                  <a:gd name="connsiteX175" fmla="*/ 1113292 w 8126844"/>
                  <a:gd name="connsiteY175" fmla="*/ 3968733 h 5918557"/>
                  <a:gd name="connsiteX176" fmla="*/ 1153633 w 8126844"/>
                  <a:gd name="connsiteY176" fmla="*/ 3793921 h 5918557"/>
                  <a:gd name="connsiteX177" fmla="*/ 1032610 w 8126844"/>
                  <a:gd name="connsiteY177" fmla="*/ 3632557 h 5918557"/>
                  <a:gd name="connsiteX178" fmla="*/ 535068 w 8126844"/>
                  <a:gd name="connsiteY178" fmla="*/ 3484639 h 5918557"/>
                  <a:gd name="connsiteX179" fmla="*/ 198892 w 8126844"/>
                  <a:gd name="connsiteY179" fmla="*/ 3242592 h 5918557"/>
                  <a:gd name="connsiteX180" fmla="*/ 10633 w 8126844"/>
                  <a:gd name="connsiteY180" fmla="*/ 3081227 h 5918557"/>
                  <a:gd name="connsiteX181" fmla="*/ 50974 w 8126844"/>
                  <a:gd name="connsiteY181" fmla="*/ 2946757 h 5918557"/>
                  <a:gd name="connsiteX182" fmla="*/ 279574 w 8126844"/>
                  <a:gd name="connsiteY182" fmla="*/ 3027439 h 5918557"/>
                  <a:gd name="connsiteX183" fmla="*/ 1019163 w 8126844"/>
                  <a:gd name="connsiteY183" fmla="*/ 3430851 h 5918557"/>
                  <a:gd name="connsiteX184" fmla="*/ 1462916 w 8126844"/>
                  <a:gd name="connsiteY184" fmla="*/ 3672898 h 5918557"/>
                  <a:gd name="connsiteX185" fmla="*/ 1799092 w 8126844"/>
                  <a:gd name="connsiteY185" fmla="*/ 3767027 h 5918557"/>
                  <a:gd name="connsiteX186" fmla="*/ 1973904 w 8126844"/>
                  <a:gd name="connsiteY186" fmla="*/ 3699792 h 5918557"/>
                  <a:gd name="connsiteX187" fmla="*/ 1960457 w 8126844"/>
                  <a:gd name="connsiteY187" fmla="*/ 3457745 h 5918557"/>
                  <a:gd name="connsiteX188" fmla="*/ 1624280 w 8126844"/>
                  <a:gd name="connsiteY188" fmla="*/ 3350169 h 5918557"/>
                  <a:gd name="connsiteX189" fmla="*/ 1288104 w 8126844"/>
                  <a:gd name="connsiteY189" fmla="*/ 3202251 h 5918557"/>
                  <a:gd name="connsiteX190" fmla="*/ 1261210 w 8126844"/>
                  <a:gd name="connsiteY190" fmla="*/ 3067780 h 5918557"/>
                  <a:gd name="connsiteX191" fmla="*/ 1462916 w 8126844"/>
                  <a:gd name="connsiteY191" fmla="*/ 3067780 h 5918557"/>
                  <a:gd name="connsiteX192" fmla="*/ 1691516 w 8126844"/>
                  <a:gd name="connsiteY192" fmla="*/ 3148463 h 5918557"/>
                  <a:gd name="connsiteX193" fmla="*/ 1758751 w 8126844"/>
                  <a:gd name="connsiteY193" fmla="*/ 2933310 h 5918557"/>
                  <a:gd name="connsiteX194" fmla="*/ 1597386 w 8126844"/>
                  <a:gd name="connsiteY194" fmla="*/ 2758498 h 5918557"/>
                  <a:gd name="connsiteX195" fmla="*/ 1153633 w 8126844"/>
                  <a:gd name="connsiteY195" fmla="*/ 2570239 h 5918557"/>
                  <a:gd name="connsiteX196" fmla="*/ 871245 w 8126844"/>
                  <a:gd name="connsiteY196" fmla="*/ 2381980 h 5918557"/>
                  <a:gd name="connsiteX197" fmla="*/ 750221 w 8126844"/>
                  <a:gd name="connsiteY197" fmla="*/ 2247510 h 5918557"/>
                  <a:gd name="connsiteX198" fmla="*/ 844351 w 8126844"/>
                  <a:gd name="connsiteY198" fmla="*/ 2126486 h 5918557"/>
                  <a:gd name="connsiteX199" fmla="*/ 1328445 w 8126844"/>
                  <a:gd name="connsiteY199" fmla="*/ 2341639 h 5918557"/>
                  <a:gd name="connsiteX200" fmla="*/ 1606671 w 8126844"/>
                  <a:gd name="connsiteY200" fmla="*/ 2488058 h 5918557"/>
                  <a:gd name="connsiteX201" fmla="*/ 1720260 w 8126844"/>
                  <a:gd name="connsiteY201" fmla="*/ 2209219 h 5918557"/>
                  <a:gd name="connsiteX202" fmla="*/ 1772079 w 8126844"/>
                  <a:gd name="connsiteY202" fmla="*/ 2025794 h 5918557"/>
                  <a:gd name="connsiteX203" fmla="*/ 1693720 w 8126844"/>
                  <a:gd name="connsiteY203" fmla="*/ 1853765 h 5918557"/>
                  <a:gd name="connsiteX204" fmla="*/ 2176456 w 8126844"/>
                  <a:gd name="connsiteY204" fmla="*/ 2166613 h 5918557"/>
                  <a:gd name="connsiteX205" fmla="*/ 1984049 w 8126844"/>
                  <a:gd name="connsiteY205" fmla="*/ 2144205 h 5918557"/>
                  <a:gd name="connsiteX206" fmla="*/ 1894130 w 8126844"/>
                  <a:gd name="connsiteY206" fmla="*/ 2281923 h 5918557"/>
                  <a:gd name="connsiteX207" fmla="*/ 1879774 w 8126844"/>
                  <a:gd name="connsiteY207" fmla="*/ 2624027 h 5918557"/>
                  <a:gd name="connsiteX208" fmla="*/ 2390763 w 8126844"/>
                  <a:gd name="connsiteY208" fmla="*/ 2852627 h 5918557"/>
                  <a:gd name="connsiteX209" fmla="*/ 3157245 w 8126844"/>
                  <a:gd name="connsiteY209" fmla="*/ 3067780 h 5918557"/>
                  <a:gd name="connsiteX210" fmla="*/ 3708574 w 8126844"/>
                  <a:gd name="connsiteY210" fmla="*/ 3202251 h 5918557"/>
                  <a:gd name="connsiteX211" fmla="*/ 4165774 w 8126844"/>
                  <a:gd name="connsiteY211" fmla="*/ 3175357 h 5918557"/>
                  <a:gd name="connsiteX212" fmla="*/ 4394374 w 8126844"/>
                  <a:gd name="connsiteY212" fmla="*/ 3148463 h 5918557"/>
                  <a:gd name="connsiteX213" fmla="*/ 4407821 w 8126844"/>
                  <a:gd name="connsiteY213" fmla="*/ 2960204 h 5918557"/>
                  <a:gd name="connsiteX214" fmla="*/ 4192668 w 8126844"/>
                  <a:gd name="connsiteY214" fmla="*/ 2919863 h 5918557"/>
                  <a:gd name="connsiteX215" fmla="*/ 4031304 w 8126844"/>
                  <a:gd name="connsiteY215" fmla="*/ 2960204 h 5918557"/>
                  <a:gd name="connsiteX216" fmla="*/ 4031304 w 8126844"/>
                  <a:gd name="connsiteY216" fmla="*/ 2785392 h 5918557"/>
                  <a:gd name="connsiteX217" fmla="*/ 4448163 w 8126844"/>
                  <a:gd name="connsiteY217" fmla="*/ 2664369 h 5918557"/>
                  <a:gd name="connsiteX218" fmla="*/ 4703657 w 8126844"/>
                  <a:gd name="connsiteY218" fmla="*/ 2556792 h 5918557"/>
                  <a:gd name="connsiteX219" fmla="*/ 4719129 w 8126844"/>
                  <a:gd name="connsiteY219" fmla="*/ 2340128 h 5918557"/>
                  <a:gd name="connsiteX220" fmla="*/ 4519556 w 8126844"/>
                  <a:gd name="connsiteY220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598389 w 8126844"/>
                  <a:gd name="connsiteY6" fmla="*/ 2100084 h 5918557"/>
                  <a:gd name="connsiteX7" fmla="*/ 6443563 w 8126844"/>
                  <a:gd name="connsiteY7" fmla="*/ 1645750 h 5918557"/>
                  <a:gd name="connsiteX8" fmla="*/ 6787725 w 8126844"/>
                  <a:gd name="connsiteY8" fmla="*/ 1921439 h 5918557"/>
                  <a:gd name="connsiteX9" fmla="*/ 6934578 w 8126844"/>
                  <a:gd name="connsiteY9" fmla="*/ 1779411 h 5918557"/>
                  <a:gd name="connsiteX10" fmla="*/ 6668002 w 8126844"/>
                  <a:gd name="connsiteY10" fmla="*/ 1409961 h 5918557"/>
                  <a:gd name="connsiteX11" fmla="*/ 6941073 w 8126844"/>
                  <a:gd name="connsiteY11" fmla="*/ 977271 h 5918557"/>
                  <a:gd name="connsiteX12" fmla="*/ 6764360 w 8126844"/>
                  <a:gd name="connsiteY12" fmla="*/ 399086 h 5918557"/>
                  <a:gd name="connsiteX13" fmla="*/ 6656943 w 8126844"/>
                  <a:gd name="connsiteY13" fmla="*/ 525696 h 5918557"/>
                  <a:gd name="connsiteX14" fmla="*/ 6759584 w 8126844"/>
                  <a:gd name="connsiteY14" fmla="*/ 0 h 5918557"/>
                  <a:gd name="connsiteX15" fmla="*/ 6766984 w 8126844"/>
                  <a:gd name="connsiteY15" fmla="*/ 176893 h 5918557"/>
                  <a:gd name="connsiteX16" fmla="*/ 7177916 w 8126844"/>
                  <a:gd name="connsiteY16" fmla="*/ 741439 h 5918557"/>
                  <a:gd name="connsiteX17" fmla="*/ 7352727 w 8126844"/>
                  <a:gd name="connsiteY17" fmla="*/ 620416 h 5918557"/>
                  <a:gd name="connsiteX18" fmla="*/ 7460304 w 8126844"/>
                  <a:gd name="connsiteY18" fmla="*/ 929698 h 5918557"/>
                  <a:gd name="connsiteX19" fmla="*/ 7137574 w 8126844"/>
                  <a:gd name="connsiteY19" fmla="*/ 1360004 h 5918557"/>
                  <a:gd name="connsiteX20" fmla="*/ 7056892 w 8126844"/>
                  <a:gd name="connsiteY20" fmla="*/ 1534816 h 5918557"/>
                  <a:gd name="connsiteX21" fmla="*/ 7177916 w 8126844"/>
                  <a:gd name="connsiteY21" fmla="*/ 1642392 h 5918557"/>
                  <a:gd name="connsiteX22" fmla="*/ 7406516 w 8126844"/>
                  <a:gd name="connsiteY22" fmla="*/ 1413792 h 5918557"/>
                  <a:gd name="connsiteX23" fmla="*/ 7540986 w 8126844"/>
                  <a:gd name="connsiteY23" fmla="*/ 1413792 h 5918557"/>
                  <a:gd name="connsiteX24" fmla="*/ 7554433 w 8126844"/>
                  <a:gd name="connsiteY24" fmla="*/ 1642392 h 5918557"/>
                  <a:gd name="connsiteX25" fmla="*/ 6976210 w 8126844"/>
                  <a:gd name="connsiteY25" fmla="*/ 2234063 h 5918557"/>
                  <a:gd name="connsiteX26" fmla="*/ 6276963 w 8126844"/>
                  <a:gd name="connsiteY26" fmla="*/ 2785392 h 5918557"/>
                  <a:gd name="connsiteX27" fmla="*/ 5860104 w 8126844"/>
                  <a:gd name="connsiteY27" fmla="*/ 2987098 h 5918557"/>
                  <a:gd name="connsiteX28" fmla="*/ 5658398 w 8126844"/>
                  <a:gd name="connsiteY28" fmla="*/ 3054333 h 5918557"/>
                  <a:gd name="connsiteX29" fmla="*/ 5550821 w 8126844"/>
                  <a:gd name="connsiteY29" fmla="*/ 2973651 h 5918557"/>
                  <a:gd name="connsiteX30" fmla="*/ 5644951 w 8126844"/>
                  <a:gd name="connsiteY30" fmla="*/ 2771945 h 5918557"/>
                  <a:gd name="connsiteX31" fmla="*/ 5913892 w 8126844"/>
                  <a:gd name="connsiteY31" fmla="*/ 2718157 h 5918557"/>
                  <a:gd name="connsiteX32" fmla="*/ 5752527 w 8126844"/>
                  <a:gd name="connsiteY32" fmla="*/ 2408874 h 5918557"/>
                  <a:gd name="connsiteX33" fmla="*/ 5362563 w 8126844"/>
                  <a:gd name="connsiteY33" fmla="*/ 2556792 h 5918557"/>
                  <a:gd name="connsiteX34" fmla="*/ 4663316 w 8126844"/>
                  <a:gd name="connsiteY34" fmla="*/ 2839180 h 5918557"/>
                  <a:gd name="connsiteX35" fmla="*/ 4649868 w 8126844"/>
                  <a:gd name="connsiteY35" fmla="*/ 3013992 h 5918557"/>
                  <a:gd name="connsiteX36" fmla="*/ 4703657 w 8126844"/>
                  <a:gd name="connsiteY36" fmla="*/ 3121569 h 5918557"/>
                  <a:gd name="connsiteX37" fmla="*/ 5066727 w 8126844"/>
                  <a:gd name="connsiteY37" fmla="*/ 2987098 h 5918557"/>
                  <a:gd name="connsiteX38" fmla="*/ 5322221 w 8126844"/>
                  <a:gd name="connsiteY38" fmla="*/ 2933310 h 5918557"/>
                  <a:gd name="connsiteX39" fmla="*/ 5349116 w 8126844"/>
                  <a:gd name="connsiteY39" fmla="*/ 3067780 h 5918557"/>
                  <a:gd name="connsiteX40" fmla="*/ 4784339 w 8126844"/>
                  <a:gd name="connsiteY40" fmla="*/ 3282933 h 5918557"/>
                  <a:gd name="connsiteX41" fmla="*/ 4098539 w 8126844"/>
                  <a:gd name="connsiteY41" fmla="*/ 3417404 h 5918557"/>
                  <a:gd name="connsiteX42" fmla="*/ 2740386 w 8126844"/>
                  <a:gd name="connsiteY42" fmla="*/ 3282933 h 5918557"/>
                  <a:gd name="connsiteX43" fmla="*/ 2202504 w 8126844"/>
                  <a:gd name="connsiteY43" fmla="*/ 3081227 h 5918557"/>
                  <a:gd name="connsiteX44" fmla="*/ 2027692 w 8126844"/>
                  <a:gd name="connsiteY44" fmla="*/ 3027439 h 5918557"/>
                  <a:gd name="connsiteX45" fmla="*/ 1960457 w 8126844"/>
                  <a:gd name="connsiteY45" fmla="*/ 3175357 h 5918557"/>
                  <a:gd name="connsiteX46" fmla="*/ 2390763 w 8126844"/>
                  <a:gd name="connsiteY46" fmla="*/ 3403957 h 5918557"/>
                  <a:gd name="connsiteX47" fmla="*/ 3372398 w 8126844"/>
                  <a:gd name="connsiteY47" fmla="*/ 3646004 h 5918557"/>
                  <a:gd name="connsiteX48" fmla="*/ 4125433 w 8126844"/>
                  <a:gd name="connsiteY48" fmla="*/ 3646004 h 5918557"/>
                  <a:gd name="connsiteX49" fmla="*/ 4757445 w 8126844"/>
                  <a:gd name="connsiteY49" fmla="*/ 3619110 h 5918557"/>
                  <a:gd name="connsiteX50" fmla="*/ 4918810 w 8126844"/>
                  <a:gd name="connsiteY50" fmla="*/ 3659451 h 5918557"/>
                  <a:gd name="connsiteX51" fmla="*/ 4811233 w 8126844"/>
                  <a:gd name="connsiteY51" fmla="*/ 3820816 h 5918557"/>
                  <a:gd name="connsiteX52" fmla="*/ 4286798 w 8126844"/>
                  <a:gd name="connsiteY52" fmla="*/ 3888051 h 5918557"/>
                  <a:gd name="connsiteX53" fmla="*/ 4219563 w 8126844"/>
                  <a:gd name="connsiteY53" fmla="*/ 4022521 h 5918557"/>
                  <a:gd name="connsiteX54" fmla="*/ 4555739 w 8126844"/>
                  <a:gd name="connsiteY54" fmla="*/ 4076310 h 5918557"/>
                  <a:gd name="connsiteX55" fmla="*/ 5241539 w 8126844"/>
                  <a:gd name="connsiteY55" fmla="*/ 3888051 h 5918557"/>
                  <a:gd name="connsiteX56" fmla="*/ 5523927 w 8126844"/>
                  <a:gd name="connsiteY56" fmla="*/ 3753580 h 5918557"/>
                  <a:gd name="connsiteX57" fmla="*/ 5618057 w 8126844"/>
                  <a:gd name="connsiteY57" fmla="*/ 3646004 h 5918557"/>
                  <a:gd name="connsiteX58" fmla="*/ 5402904 w 8126844"/>
                  <a:gd name="connsiteY58" fmla="*/ 3632557 h 5918557"/>
                  <a:gd name="connsiteX59" fmla="*/ 5214645 w 8126844"/>
                  <a:gd name="connsiteY59" fmla="*/ 3524980 h 5918557"/>
                  <a:gd name="connsiteX60" fmla="*/ 5241539 w 8126844"/>
                  <a:gd name="connsiteY60" fmla="*/ 3403957 h 5918557"/>
                  <a:gd name="connsiteX61" fmla="*/ 5537374 w 8126844"/>
                  <a:gd name="connsiteY61" fmla="*/ 3363616 h 5918557"/>
                  <a:gd name="connsiteX62" fmla="*/ 6196280 w 8126844"/>
                  <a:gd name="connsiteY62" fmla="*/ 3108121 h 5918557"/>
                  <a:gd name="connsiteX63" fmla="*/ 6747610 w 8126844"/>
                  <a:gd name="connsiteY63" fmla="*/ 2771945 h 5918557"/>
                  <a:gd name="connsiteX64" fmla="*/ 7218257 w 8126844"/>
                  <a:gd name="connsiteY64" fmla="*/ 2328192 h 5918557"/>
                  <a:gd name="connsiteX65" fmla="*/ 7433410 w 8126844"/>
                  <a:gd name="connsiteY65" fmla="*/ 2153380 h 5918557"/>
                  <a:gd name="connsiteX66" fmla="*/ 7567880 w 8126844"/>
                  <a:gd name="connsiteY66" fmla="*/ 2180274 h 5918557"/>
                  <a:gd name="connsiteX67" fmla="*/ 7514092 w 8126844"/>
                  <a:gd name="connsiteY67" fmla="*/ 2381980 h 5918557"/>
                  <a:gd name="connsiteX68" fmla="*/ 7097233 w 8126844"/>
                  <a:gd name="connsiteY68" fmla="*/ 2812286 h 5918557"/>
                  <a:gd name="connsiteX69" fmla="*/ 6451774 w 8126844"/>
                  <a:gd name="connsiteY69" fmla="*/ 3229145 h 5918557"/>
                  <a:gd name="connsiteX70" fmla="*/ 6088704 w 8126844"/>
                  <a:gd name="connsiteY70" fmla="*/ 3417404 h 5918557"/>
                  <a:gd name="connsiteX71" fmla="*/ 5981127 w 8126844"/>
                  <a:gd name="connsiteY71" fmla="*/ 3551874 h 5918557"/>
                  <a:gd name="connsiteX72" fmla="*/ 6021468 w 8126844"/>
                  <a:gd name="connsiteY72" fmla="*/ 3753580 h 5918557"/>
                  <a:gd name="connsiteX73" fmla="*/ 6115598 w 8126844"/>
                  <a:gd name="connsiteY73" fmla="*/ 3901498 h 5918557"/>
                  <a:gd name="connsiteX74" fmla="*/ 6734163 w 8126844"/>
                  <a:gd name="connsiteY74" fmla="*/ 3726686 h 5918557"/>
                  <a:gd name="connsiteX75" fmla="*/ 7419963 w 8126844"/>
                  <a:gd name="connsiteY75" fmla="*/ 3296380 h 5918557"/>
                  <a:gd name="connsiteX76" fmla="*/ 7850268 w 8126844"/>
                  <a:gd name="connsiteY76" fmla="*/ 2973651 h 5918557"/>
                  <a:gd name="connsiteX77" fmla="*/ 8065421 w 8126844"/>
                  <a:gd name="connsiteY77" fmla="*/ 2866074 h 5918557"/>
                  <a:gd name="connsiteX78" fmla="*/ 8105763 w 8126844"/>
                  <a:gd name="connsiteY78" fmla="*/ 3027439 h 5918557"/>
                  <a:gd name="connsiteX79" fmla="*/ 7769586 w 8126844"/>
                  <a:gd name="connsiteY79" fmla="*/ 3363616 h 5918557"/>
                  <a:gd name="connsiteX80" fmla="*/ 6707268 w 8126844"/>
                  <a:gd name="connsiteY80" fmla="*/ 3941839 h 5918557"/>
                  <a:gd name="connsiteX81" fmla="*/ 6129045 w 8126844"/>
                  <a:gd name="connsiteY81" fmla="*/ 4210780 h 5918557"/>
                  <a:gd name="connsiteX82" fmla="*/ 5833210 w 8126844"/>
                  <a:gd name="connsiteY82" fmla="*/ 4251121 h 5918557"/>
                  <a:gd name="connsiteX83" fmla="*/ 5712186 w 8126844"/>
                  <a:gd name="connsiteY83" fmla="*/ 4291463 h 5918557"/>
                  <a:gd name="connsiteX84" fmla="*/ 5658398 w 8126844"/>
                  <a:gd name="connsiteY84" fmla="*/ 4143545 h 5918557"/>
                  <a:gd name="connsiteX85" fmla="*/ 5779421 w 8126844"/>
                  <a:gd name="connsiteY85" fmla="*/ 4035969 h 5918557"/>
                  <a:gd name="connsiteX86" fmla="*/ 5779421 w 8126844"/>
                  <a:gd name="connsiteY86" fmla="*/ 3941839 h 5918557"/>
                  <a:gd name="connsiteX87" fmla="*/ 5497033 w 8126844"/>
                  <a:gd name="connsiteY87" fmla="*/ 4062863 h 5918557"/>
                  <a:gd name="connsiteX88" fmla="*/ 5039833 w 8126844"/>
                  <a:gd name="connsiteY88" fmla="*/ 4197333 h 5918557"/>
                  <a:gd name="connsiteX89" fmla="*/ 4865021 w 8126844"/>
                  <a:gd name="connsiteY89" fmla="*/ 4278016 h 5918557"/>
                  <a:gd name="connsiteX90" fmla="*/ 4905363 w 8126844"/>
                  <a:gd name="connsiteY90" fmla="*/ 4372145 h 5918557"/>
                  <a:gd name="connsiteX91" fmla="*/ 5160857 w 8126844"/>
                  <a:gd name="connsiteY91" fmla="*/ 4345251 h 5918557"/>
                  <a:gd name="connsiteX92" fmla="*/ 5187751 w 8126844"/>
                  <a:gd name="connsiteY92" fmla="*/ 4479721 h 5918557"/>
                  <a:gd name="connsiteX93" fmla="*/ 4878468 w 8126844"/>
                  <a:gd name="connsiteY93" fmla="*/ 4573851 h 5918557"/>
                  <a:gd name="connsiteX94" fmla="*/ 4891916 w 8126844"/>
                  <a:gd name="connsiteY94" fmla="*/ 4721769 h 5918557"/>
                  <a:gd name="connsiteX95" fmla="*/ 5376010 w 8126844"/>
                  <a:gd name="connsiteY95" fmla="*/ 4614192 h 5918557"/>
                  <a:gd name="connsiteX96" fmla="*/ 5967680 w 8126844"/>
                  <a:gd name="connsiteY96" fmla="*/ 4466274 h 5918557"/>
                  <a:gd name="connsiteX97" fmla="*/ 6344198 w 8126844"/>
                  <a:gd name="connsiteY97" fmla="*/ 4264569 h 5918557"/>
                  <a:gd name="connsiteX98" fmla="*/ 6478668 w 8126844"/>
                  <a:gd name="connsiteY98" fmla="*/ 4264569 h 5918557"/>
                  <a:gd name="connsiteX99" fmla="*/ 6478668 w 8126844"/>
                  <a:gd name="connsiteY99" fmla="*/ 4452827 h 5918557"/>
                  <a:gd name="connsiteX100" fmla="*/ 5900445 w 8126844"/>
                  <a:gd name="connsiteY100" fmla="*/ 4641086 h 5918557"/>
                  <a:gd name="connsiteX101" fmla="*/ 5053280 w 8126844"/>
                  <a:gd name="connsiteY101" fmla="*/ 4883133 h 5918557"/>
                  <a:gd name="connsiteX102" fmla="*/ 4703657 w 8126844"/>
                  <a:gd name="connsiteY102" fmla="*/ 4977263 h 5918557"/>
                  <a:gd name="connsiteX103" fmla="*/ 4313692 w 8126844"/>
                  <a:gd name="connsiteY103" fmla="*/ 5044498 h 5918557"/>
                  <a:gd name="connsiteX104" fmla="*/ 4004410 w 8126844"/>
                  <a:gd name="connsiteY104" fmla="*/ 5084839 h 5918557"/>
                  <a:gd name="connsiteX105" fmla="*/ 3869939 w 8126844"/>
                  <a:gd name="connsiteY105" fmla="*/ 4963816 h 5918557"/>
                  <a:gd name="connsiteX106" fmla="*/ 3950621 w 8126844"/>
                  <a:gd name="connsiteY106" fmla="*/ 4856239 h 5918557"/>
                  <a:gd name="connsiteX107" fmla="*/ 4367480 w 8126844"/>
                  <a:gd name="connsiteY107" fmla="*/ 4775557 h 5918557"/>
                  <a:gd name="connsiteX108" fmla="*/ 4542292 w 8126844"/>
                  <a:gd name="connsiteY108" fmla="*/ 4708321 h 5918557"/>
                  <a:gd name="connsiteX109" fmla="*/ 4542292 w 8126844"/>
                  <a:gd name="connsiteY109" fmla="*/ 4573851 h 5918557"/>
                  <a:gd name="connsiteX110" fmla="*/ 4206116 w 8126844"/>
                  <a:gd name="connsiteY110" fmla="*/ 4573851 h 5918557"/>
                  <a:gd name="connsiteX111" fmla="*/ 3520316 w 8126844"/>
                  <a:gd name="connsiteY111" fmla="*/ 4654533 h 5918557"/>
                  <a:gd name="connsiteX112" fmla="*/ 3157245 w 8126844"/>
                  <a:gd name="connsiteY112" fmla="*/ 4681427 h 5918557"/>
                  <a:gd name="connsiteX113" fmla="*/ 3076563 w 8126844"/>
                  <a:gd name="connsiteY113" fmla="*/ 4802451 h 5918557"/>
                  <a:gd name="connsiteX114" fmla="*/ 3224480 w 8126844"/>
                  <a:gd name="connsiteY114" fmla="*/ 4869686 h 5918557"/>
                  <a:gd name="connsiteX115" fmla="*/ 3453080 w 8126844"/>
                  <a:gd name="connsiteY115" fmla="*/ 4896580 h 5918557"/>
                  <a:gd name="connsiteX116" fmla="*/ 3412739 w 8126844"/>
                  <a:gd name="connsiteY116" fmla="*/ 5004157 h 5918557"/>
                  <a:gd name="connsiteX117" fmla="*/ 2968986 w 8126844"/>
                  <a:gd name="connsiteY117" fmla="*/ 5057945 h 5918557"/>
                  <a:gd name="connsiteX118" fmla="*/ 2767280 w 8126844"/>
                  <a:gd name="connsiteY118" fmla="*/ 5071392 h 5918557"/>
                  <a:gd name="connsiteX119" fmla="*/ 2673151 w 8126844"/>
                  <a:gd name="connsiteY119" fmla="*/ 5273098 h 5918557"/>
                  <a:gd name="connsiteX120" fmla="*/ 2767280 w 8126844"/>
                  <a:gd name="connsiteY120" fmla="*/ 5636169 h 5918557"/>
                  <a:gd name="connsiteX121" fmla="*/ 2700045 w 8126844"/>
                  <a:gd name="connsiteY121" fmla="*/ 5837874 h 5918557"/>
                  <a:gd name="connsiteX122" fmla="*/ 2498339 w 8126844"/>
                  <a:gd name="connsiteY122" fmla="*/ 5918557 h 5918557"/>
                  <a:gd name="connsiteX123" fmla="*/ 2256292 w 8126844"/>
                  <a:gd name="connsiteY123" fmla="*/ 5837874 h 5918557"/>
                  <a:gd name="connsiteX124" fmla="*/ 2175610 w 8126844"/>
                  <a:gd name="connsiteY124" fmla="*/ 5582380 h 5918557"/>
                  <a:gd name="connsiteX125" fmla="*/ 2269739 w 8126844"/>
                  <a:gd name="connsiteY125" fmla="*/ 5353780 h 5918557"/>
                  <a:gd name="connsiteX126" fmla="*/ 2404210 w 8126844"/>
                  <a:gd name="connsiteY126" fmla="*/ 5192416 h 5918557"/>
                  <a:gd name="connsiteX127" fmla="*/ 2390763 w 8126844"/>
                  <a:gd name="connsiteY127" fmla="*/ 5044498 h 5918557"/>
                  <a:gd name="connsiteX128" fmla="*/ 2014245 w 8126844"/>
                  <a:gd name="connsiteY128" fmla="*/ 4910027 h 5918557"/>
                  <a:gd name="connsiteX129" fmla="*/ 2068033 w 8126844"/>
                  <a:gd name="connsiteY129" fmla="*/ 4802451 h 5918557"/>
                  <a:gd name="connsiteX130" fmla="*/ 2390763 w 8126844"/>
                  <a:gd name="connsiteY130" fmla="*/ 4802451 h 5918557"/>
                  <a:gd name="connsiteX131" fmla="*/ 2807621 w 8126844"/>
                  <a:gd name="connsiteY131" fmla="*/ 4802451 h 5918557"/>
                  <a:gd name="connsiteX132" fmla="*/ 2834516 w 8126844"/>
                  <a:gd name="connsiteY132" fmla="*/ 4667980 h 5918557"/>
                  <a:gd name="connsiteX133" fmla="*/ 2686598 w 8126844"/>
                  <a:gd name="connsiteY133" fmla="*/ 4614192 h 5918557"/>
                  <a:gd name="connsiteX134" fmla="*/ 2780727 w 8126844"/>
                  <a:gd name="connsiteY134" fmla="*/ 4466274 h 5918557"/>
                  <a:gd name="connsiteX135" fmla="*/ 3211033 w 8126844"/>
                  <a:gd name="connsiteY135" fmla="*/ 4506616 h 5918557"/>
                  <a:gd name="connsiteX136" fmla="*/ 3775810 w 8126844"/>
                  <a:gd name="connsiteY136" fmla="*/ 4479721 h 5918557"/>
                  <a:gd name="connsiteX137" fmla="*/ 4380927 w 8126844"/>
                  <a:gd name="connsiteY137" fmla="*/ 4385592 h 5918557"/>
                  <a:gd name="connsiteX138" fmla="*/ 4622974 w 8126844"/>
                  <a:gd name="connsiteY138" fmla="*/ 4331804 h 5918557"/>
                  <a:gd name="connsiteX139" fmla="*/ 4555739 w 8126844"/>
                  <a:gd name="connsiteY139" fmla="*/ 4237674 h 5918557"/>
                  <a:gd name="connsiteX140" fmla="*/ 4031304 w 8126844"/>
                  <a:gd name="connsiteY140" fmla="*/ 4278016 h 5918557"/>
                  <a:gd name="connsiteX141" fmla="*/ 3600998 w 8126844"/>
                  <a:gd name="connsiteY141" fmla="*/ 4291463 h 5918557"/>
                  <a:gd name="connsiteX142" fmla="*/ 3278268 w 8126844"/>
                  <a:gd name="connsiteY142" fmla="*/ 4251121 h 5918557"/>
                  <a:gd name="connsiteX143" fmla="*/ 3237927 w 8126844"/>
                  <a:gd name="connsiteY143" fmla="*/ 4183886 h 5918557"/>
                  <a:gd name="connsiteX144" fmla="*/ 3291716 w 8126844"/>
                  <a:gd name="connsiteY144" fmla="*/ 4049416 h 5918557"/>
                  <a:gd name="connsiteX145" fmla="*/ 3587551 w 8126844"/>
                  <a:gd name="connsiteY145" fmla="*/ 4076310 h 5918557"/>
                  <a:gd name="connsiteX146" fmla="*/ 3883386 w 8126844"/>
                  <a:gd name="connsiteY146" fmla="*/ 4076310 h 5918557"/>
                  <a:gd name="connsiteX147" fmla="*/ 3964068 w 8126844"/>
                  <a:gd name="connsiteY147" fmla="*/ 4009074 h 5918557"/>
                  <a:gd name="connsiteX148" fmla="*/ 3883386 w 8126844"/>
                  <a:gd name="connsiteY148" fmla="*/ 3888051 h 5918557"/>
                  <a:gd name="connsiteX149" fmla="*/ 3412739 w 8126844"/>
                  <a:gd name="connsiteY149" fmla="*/ 3861157 h 5918557"/>
                  <a:gd name="connsiteX150" fmla="*/ 3049668 w 8126844"/>
                  <a:gd name="connsiteY150" fmla="*/ 3807369 h 5918557"/>
                  <a:gd name="connsiteX151" fmla="*/ 2740386 w 8126844"/>
                  <a:gd name="connsiteY151" fmla="*/ 3740133 h 5918557"/>
                  <a:gd name="connsiteX152" fmla="*/ 2457998 w 8126844"/>
                  <a:gd name="connsiteY152" fmla="*/ 3659451 h 5918557"/>
                  <a:gd name="connsiteX153" fmla="*/ 2242845 w 8126844"/>
                  <a:gd name="connsiteY153" fmla="*/ 3605663 h 5918557"/>
                  <a:gd name="connsiteX154" fmla="*/ 2162163 w 8126844"/>
                  <a:gd name="connsiteY154" fmla="*/ 3767027 h 5918557"/>
                  <a:gd name="connsiteX155" fmla="*/ 2336974 w 8126844"/>
                  <a:gd name="connsiteY155" fmla="*/ 3941839 h 5918557"/>
                  <a:gd name="connsiteX156" fmla="*/ 2713492 w 8126844"/>
                  <a:gd name="connsiteY156" fmla="*/ 3995627 h 5918557"/>
                  <a:gd name="connsiteX157" fmla="*/ 2874857 w 8126844"/>
                  <a:gd name="connsiteY157" fmla="*/ 4049416 h 5918557"/>
                  <a:gd name="connsiteX158" fmla="*/ 2874857 w 8126844"/>
                  <a:gd name="connsiteY158" fmla="*/ 4197333 h 5918557"/>
                  <a:gd name="connsiteX159" fmla="*/ 2605916 w 8126844"/>
                  <a:gd name="connsiteY159" fmla="*/ 4170439 h 5918557"/>
                  <a:gd name="connsiteX160" fmla="*/ 2000798 w 8126844"/>
                  <a:gd name="connsiteY160" fmla="*/ 4049416 h 5918557"/>
                  <a:gd name="connsiteX161" fmla="*/ 1583939 w 8126844"/>
                  <a:gd name="connsiteY161" fmla="*/ 3901498 h 5918557"/>
                  <a:gd name="connsiteX162" fmla="*/ 1409127 w 8126844"/>
                  <a:gd name="connsiteY162" fmla="*/ 3914945 h 5918557"/>
                  <a:gd name="connsiteX163" fmla="*/ 1368786 w 8126844"/>
                  <a:gd name="connsiteY163" fmla="*/ 4089757 h 5918557"/>
                  <a:gd name="connsiteX164" fmla="*/ 1799092 w 8126844"/>
                  <a:gd name="connsiteY164" fmla="*/ 4224227 h 5918557"/>
                  <a:gd name="connsiteX165" fmla="*/ 2256292 w 8126844"/>
                  <a:gd name="connsiteY165" fmla="*/ 4385592 h 5918557"/>
                  <a:gd name="connsiteX166" fmla="*/ 2390763 w 8126844"/>
                  <a:gd name="connsiteY166" fmla="*/ 4493169 h 5918557"/>
                  <a:gd name="connsiteX167" fmla="*/ 2120042 w 8126844"/>
                  <a:gd name="connsiteY167" fmla="*/ 4570182 h 5918557"/>
                  <a:gd name="connsiteX168" fmla="*/ 2094927 w 8126844"/>
                  <a:gd name="connsiteY168" fmla="*/ 4560404 h 5918557"/>
                  <a:gd name="connsiteX169" fmla="*/ 1557045 w 8126844"/>
                  <a:gd name="connsiteY169" fmla="*/ 4385592 h 5918557"/>
                  <a:gd name="connsiteX170" fmla="*/ 965374 w 8126844"/>
                  <a:gd name="connsiteY170" fmla="*/ 4156992 h 5918557"/>
                  <a:gd name="connsiteX171" fmla="*/ 481280 w 8126844"/>
                  <a:gd name="connsiteY171" fmla="*/ 3941839 h 5918557"/>
                  <a:gd name="connsiteX172" fmla="*/ 198892 w 8126844"/>
                  <a:gd name="connsiteY172" fmla="*/ 3834263 h 5918557"/>
                  <a:gd name="connsiteX173" fmla="*/ 131657 w 8126844"/>
                  <a:gd name="connsiteY173" fmla="*/ 3740133 h 5918557"/>
                  <a:gd name="connsiteX174" fmla="*/ 279574 w 8126844"/>
                  <a:gd name="connsiteY174" fmla="*/ 3646004 h 5918557"/>
                  <a:gd name="connsiteX175" fmla="*/ 642645 w 8126844"/>
                  <a:gd name="connsiteY175" fmla="*/ 3820816 h 5918557"/>
                  <a:gd name="connsiteX176" fmla="*/ 1113292 w 8126844"/>
                  <a:gd name="connsiteY176" fmla="*/ 3968733 h 5918557"/>
                  <a:gd name="connsiteX177" fmla="*/ 1153633 w 8126844"/>
                  <a:gd name="connsiteY177" fmla="*/ 3793921 h 5918557"/>
                  <a:gd name="connsiteX178" fmla="*/ 1032610 w 8126844"/>
                  <a:gd name="connsiteY178" fmla="*/ 3632557 h 5918557"/>
                  <a:gd name="connsiteX179" fmla="*/ 535068 w 8126844"/>
                  <a:gd name="connsiteY179" fmla="*/ 3484639 h 5918557"/>
                  <a:gd name="connsiteX180" fmla="*/ 198892 w 8126844"/>
                  <a:gd name="connsiteY180" fmla="*/ 3242592 h 5918557"/>
                  <a:gd name="connsiteX181" fmla="*/ 10633 w 8126844"/>
                  <a:gd name="connsiteY181" fmla="*/ 3081227 h 5918557"/>
                  <a:gd name="connsiteX182" fmla="*/ 50974 w 8126844"/>
                  <a:gd name="connsiteY182" fmla="*/ 2946757 h 5918557"/>
                  <a:gd name="connsiteX183" fmla="*/ 279574 w 8126844"/>
                  <a:gd name="connsiteY183" fmla="*/ 3027439 h 5918557"/>
                  <a:gd name="connsiteX184" fmla="*/ 1019163 w 8126844"/>
                  <a:gd name="connsiteY184" fmla="*/ 3430851 h 5918557"/>
                  <a:gd name="connsiteX185" fmla="*/ 1462916 w 8126844"/>
                  <a:gd name="connsiteY185" fmla="*/ 3672898 h 5918557"/>
                  <a:gd name="connsiteX186" fmla="*/ 1799092 w 8126844"/>
                  <a:gd name="connsiteY186" fmla="*/ 3767027 h 5918557"/>
                  <a:gd name="connsiteX187" fmla="*/ 1973904 w 8126844"/>
                  <a:gd name="connsiteY187" fmla="*/ 3699792 h 5918557"/>
                  <a:gd name="connsiteX188" fmla="*/ 1960457 w 8126844"/>
                  <a:gd name="connsiteY188" fmla="*/ 3457745 h 5918557"/>
                  <a:gd name="connsiteX189" fmla="*/ 1624280 w 8126844"/>
                  <a:gd name="connsiteY189" fmla="*/ 3350169 h 5918557"/>
                  <a:gd name="connsiteX190" fmla="*/ 1288104 w 8126844"/>
                  <a:gd name="connsiteY190" fmla="*/ 3202251 h 5918557"/>
                  <a:gd name="connsiteX191" fmla="*/ 1261210 w 8126844"/>
                  <a:gd name="connsiteY191" fmla="*/ 3067780 h 5918557"/>
                  <a:gd name="connsiteX192" fmla="*/ 1462916 w 8126844"/>
                  <a:gd name="connsiteY192" fmla="*/ 3067780 h 5918557"/>
                  <a:gd name="connsiteX193" fmla="*/ 1691516 w 8126844"/>
                  <a:gd name="connsiteY193" fmla="*/ 3148463 h 5918557"/>
                  <a:gd name="connsiteX194" fmla="*/ 1758751 w 8126844"/>
                  <a:gd name="connsiteY194" fmla="*/ 2933310 h 5918557"/>
                  <a:gd name="connsiteX195" fmla="*/ 1597386 w 8126844"/>
                  <a:gd name="connsiteY195" fmla="*/ 2758498 h 5918557"/>
                  <a:gd name="connsiteX196" fmla="*/ 1153633 w 8126844"/>
                  <a:gd name="connsiteY196" fmla="*/ 2570239 h 5918557"/>
                  <a:gd name="connsiteX197" fmla="*/ 871245 w 8126844"/>
                  <a:gd name="connsiteY197" fmla="*/ 2381980 h 5918557"/>
                  <a:gd name="connsiteX198" fmla="*/ 750221 w 8126844"/>
                  <a:gd name="connsiteY198" fmla="*/ 2247510 h 5918557"/>
                  <a:gd name="connsiteX199" fmla="*/ 844351 w 8126844"/>
                  <a:gd name="connsiteY199" fmla="*/ 2126486 h 5918557"/>
                  <a:gd name="connsiteX200" fmla="*/ 1328445 w 8126844"/>
                  <a:gd name="connsiteY200" fmla="*/ 2341639 h 5918557"/>
                  <a:gd name="connsiteX201" fmla="*/ 1606671 w 8126844"/>
                  <a:gd name="connsiteY201" fmla="*/ 2488058 h 5918557"/>
                  <a:gd name="connsiteX202" fmla="*/ 1720260 w 8126844"/>
                  <a:gd name="connsiteY202" fmla="*/ 2209219 h 5918557"/>
                  <a:gd name="connsiteX203" fmla="*/ 1772079 w 8126844"/>
                  <a:gd name="connsiteY203" fmla="*/ 2025794 h 5918557"/>
                  <a:gd name="connsiteX204" fmla="*/ 1693720 w 8126844"/>
                  <a:gd name="connsiteY204" fmla="*/ 1853765 h 5918557"/>
                  <a:gd name="connsiteX205" fmla="*/ 2176456 w 8126844"/>
                  <a:gd name="connsiteY205" fmla="*/ 2166613 h 5918557"/>
                  <a:gd name="connsiteX206" fmla="*/ 1984049 w 8126844"/>
                  <a:gd name="connsiteY206" fmla="*/ 2144205 h 5918557"/>
                  <a:gd name="connsiteX207" fmla="*/ 1894130 w 8126844"/>
                  <a:gd name="connsiteY207" fmla="*/ 2281923 h 5918557"/>
                  <a:gd name="connsiteX208" fmla="*/ 1879774 w 8126844"/>
                  <a:gd name="connsiteY208" fmla="*/ 2624027 h 5918557"/>
                  <a:gd name="connsiteX209" fmla="*/ 2390763 w 8126844"/>
                  <a:gd name="connsiteY209" fmla="*/ 2852627 h 5918557"/>
                  <a:gd name="connsiteX210" fmla="*/ 3157245 w 8126844"/>
                  <a:gd name="connsiteY210" fmla="*/ 3067780 h 5918557"/>
                  <a:gd name="connsiteX211" fmla="*/ 3708574 w 8126844"/>
                  <a:gd name="connsiteY211" fmla="*/ 3202251 h 5918557"/>
                  <a:gd name="connsiteX212" fmla="*/ 4165774 w 8126844"/>
                  <a:gd name="connsiteY212" fmla="*/ 3175357 h 5918557"/>
                  <a:gd name="connsiteX213" fmla="*/ 4394374 w 8126844"/>
                  <a:gd name="connsiteY213" fmla="*/ 3148463 h 5918557"/>
                  <a:gd name="connsiteX214" fmla="*/ 4407821 w 8126844"/>
                  <a:gd name="connsiteY214" fmla="*/ 2960204 h 5918557"/>
                  <a:gd name="connsiteX215" fmla="*/ 4192668 w 8126844"/>
                  <a:gd name="connsiteY215" fmla="*/ 2919863 h 5918557"/>
                  <a:gd name="connsiteX216" fmla="*/ 4031304 w 8126844"/>
                  <a:gd name="connsiteY216" fmla="*/ 2960204 h 5918557"/>
                  <a:gd name="connsiteX217" fmla="*/ 4031304 w 8126844"/>
                  <a:gd name="connsiteY217" fmla="*/ 2785392 h 5918557"/>
                  <a:gd name="connsiteX218" fmla="*/ 4448163 w 8126844"/>
                  <a:gd name="connsiteY218" fmla="*/ 2664369 h 5918557"/>
                  <a:gd name="connsiteX219" fmla="*/ 4703657 w 8126844"/>
                  <a:gd name="connsiteY219" fmla="*/ 2556792 h 5918557"/>
                  <a:gd name="connsiteX220" fmla="*/ 4719129 w 8126844"/>
                  <a:gd name="connsiteY220" fmla="*/ 2340128 h 5918557"/>
                  <a:gd name="connsiteX221" fmla="*/ 4519556 w 8126844"/>
                  <a:gd name="connsiteY221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598389 w 8126844"/>
                  <a:gd name="connsiteY6" fmla="*/ 2100084 h 5918557"/>
                  <a:gd name="connsiteX7" fmla="*/ 6443563 w 8126844"/>
                  <a:gd name="connsiteY7" fmla="*/ 1645750 h 5918557"/>
                  <a:gd name="connsiteX8" fmla="*/ 6787725 w 8126844"/>
                  <a:gd name="connsiteY8" fmla="*/ 1921439 h 5918557"/>
                  <a:gd name="connsiteX9" fmla="*/ 6934578 w 8126844"/>
                  <a:gd name="connsiteY9" fmla="*/ 1779411 h 5918557"/>
                  <a:gd name="connsiteX10" fmla="*/ 6668002 w 8126844"/>
                  <a:gd name="connsiteY10" fmla="*/ 1409961 h 5918557"/>
                  <a:gd name="connsiteX11" fmla="*/ 6941073 w 8126844"/>
                  <a:gd name="connsiteY11" fmla="*/ 977271 h 5918557"/>
                  <a:gd name="connsiteX12" fmla="*/ 6764360 w 8126844"/>
                  <a:gd name="connsiteY12" fmla="*/ 399086 h 5918557"/>
                  <a:gd name="connsiteX13" fmla="*/ 6656943 w 8126844"/>
                  <a:gd name="connsiteY13" fmla="*/ 525696 h 5918557"/>
                  <a:gd name="connsiteX14" fmla="*/ 6759584 w 8126844"/>
                  <a:gd name="connsiteY14" fmla="*/ 0 h 5918557"/>
                  <a:gd name="connsiteX15" fmla="*/ 6766984 w 8126844"/>
                  <a:gd name="connsiteY15" fmla="*/ 176893 h 5918557"/>
                  <a:gd name="connsiteX16" fmla="*/ 7177916 w 8126844"/>
                  <a:gd name="connsiteY16" fmla="*/ 741439 h 5918557"/>
                  <a:gd name="connsiteX17" fmla="*/ 7352727 w 8126844"/>
                  <a:gd name="connsiteY17" fmla="*/ 620416 h 5918557"/>
                  <a:gd name="connsiteX18" fmla="*/ 7460304 w 8126844"/>
                  <a:gd name="connsiteY18" fmla="*/ 929698 h 5918557"/>
                  <a:gd name="connsiteX19" fmla="*/ 7137574 w 8126844"/>
                  <a:gd name="connsiteY19" fmla="*/ 1360004 h 5918557"/>
                  <a:gd name="connsiteX20" fmla="*/ 7056892 w 8126844"/>
                  <a:gd name="connsiteY20" fmla="*/ 1534816 h 5918557"/>
                  <a:gd name="connsiteX21" fmla="*/ 7177916 w 8126844"/>
                  <a:gd name="connsiteY21" fmla="*/ 1642392 h 5918557"/>
                  <a:gd name="connsiteX22" fmla="*/ 7406516 w 8126844"/>
                  <a:gd name="connsiteY22" fmla="*/ 1413792 h 5918557"/>
                  <a:gd name="connsiteX23" fmla="*/ 7540986 w 8126844"/>
                  <a:gd name="connsiteY23" fmla="*/ 1413792 h 5918557"/>
                  <a:gd name="connsiteX24" fmla="*/ 7554433 w 8126844"/>
                  <a:gd name="connsiteY24" fmla="*/ 1642392 h 5918557"/>
                  <a:gd name="connsiteX25" fmla="*/ 6976210 w 8126844"/>
                  <a:gd name="connsiteY25" fmla="*/ 2234063 h 5918557"/>
                  <a:gd name="connsiteX26" fmla="*/ 6276963 w 8126844"/>
                  <a:gd name="connsiteY26" fmla="*/ 2785392 h 5918557"/>
                  <a:gd name="connsiteX27" fmla="*/ 5860104 w 8126844"/>
                  <a:gd name="connsiteY27" fmla="*/ 2987098 h 5918557"/>
                  <a:gd name="connsiteX28" fmla="*/ 5658398 w 8126844"/>
                  <a:gd name="connsiteY28" fmla="*/ 3054333 h 5918557"/>
                  <a:gd name="connsiteX29" fmla="*/ 5550821 w 8126844"/>
                  <a:gd name="connsiteY29" fmla="*/ 2973651 h 5918557"/>
                  <a:gd name="connsiteX30" fmla="*/ 5644951 w 8126844"/>
                  <a:gd name="connsiteY30" fmla="*/ 2771945 h 5918557"/>
                  <a:gd name="connsiteX31" fmla="*/ 5913892 w 8126844"/>
                  <a:gd name="connsiteY31" fmla="*/ 2718157 h 5918557"/>
                  <a:gd name="connsiteX32" fmla="*/ 5752527 w 8126844"/>
                  <a:gd name="connsiteY32" fmla="*/ 2408874 h 5918557"/>
                  <a:gd name="connsiteX33" fmla="*/ 5362563 w 8126844"/>
                  <a:gd name="connsiteY33" fmla="*/ 2556792 h 5918557"/>
                  <a:gd name="connsiteX34" fmla="*/ 4663316 w 8126844"/>
                  <a:gd name="connsiteY34" fmla="*/ 2839180 h 5918557"/>
                  <a:gd name="connsiteX35" fmla="*/ 4649868 w 8126844"/>
                  <a:gd name="connsiteY35" fmla="*/ 3013992 h 5918557"/>
                  <a:gd name="connsiteX36" fmla="*/ 4703657 w 8126844"/>
                  <a:gd name="connsiteY36" fmla="*/ 3121569 h 5918557"/>
                  <a:gd name="connsiteX37" fmla="*/ 5066727 w 8126844"/>
                  <a:gd name="connsiteY37" fmla="*/ 2987098 h 5918557"/>
                  <a:gd name="connsiteX38" fmla="*/ 5322221 w 8126844"/>
                  <a:gd name="connsiteY38" fmla="*/ 2933310 h 5918557"/>
                  <a:gd name="connsiteX39" fmla="*/ 5349116 w 8126844"/>
                  <a:gd name="connsiteY39" fmla="*/ 3067780 h 5918557"/>
                  <a:gd name="connsiteX40" fmla="*/ 4784339 w 8126844"/>
                  <a:gd name="connsiteY40" fmla="*/ 3282933 h 5918557"/>
                  <a:gd name="connsiteX41" fmla="*/ 4098539 w 8126844"/>
                  <a:gd name="connsiteY41" fmla="*/ 3417404 h 5918557"/>
                  <a:gd name="connsiteX42" fmla="*/ 2740386 w 8126844"/>
                  <a:gd name="connsiteY42" fmla="*/ 3282933 h 5918557"/>
                  <a:gd name="connsiteX43" fmla="*/ 2202504 w 8126844"/>
                  <a:gd name="connsiteY43" fmla="*/ 3081227 h 5918557"/>
                  <a:gd name="connsiteX44" fmla="*/ 2027692 w 8126844"/>
                  <a:gd name="connsiteY44" fmla="*/ 3027439 h 5918557"/>
                  <a:gd name="connsiteX45" fmla="*/ 1960457 w 8126844"/>
                  <a:gd name="connsiteY45" fmla="*/ 3175357 h 5918557"/>
                  <a:gd name="connsiteX46" fmla="*/ 2390763 w 8126844"/>
                  <a:gd name="connsiteY46" fmla="*/ 3403957 h 5918557"/>
                  <a:gd name="connsiteX47" fmla="*/ 3372398 w 8126844"/>
                  <a:gd name="connsiteY47" fmla="*/ 3646004 h 5918557"/>
                  <a:gd name="connsiteX48" fmla="*/ 4125433 w 8126844"/>
                  <a:gd name="connsiteY48" fmla="*/ 3646004 h 5918557"/>
                  <a:gd name="connsiteX49" fmla="*/ 4757445 w 8126844"/>
                  <a:gd name="connsiteY49" fmla="*/ 3619110 h 5918557"/>
                  <a:gd name="connsiteX50" fmla="*/ 4918810 w 8126844"/>
                  <a:gd name="connsiteY50" fmla="*/ 3659451 h 5918557"/>
                  <a:gd name="connsiteX51" fmla="*/ 4811233 w 8126844"/>
                  <a:gd name="connsiteY51" fmla="*/ 3820816 h 5918557"/>
                  <a:gd name="connsiteX52" fmla="*/ 4286798 w 8126844"/>
                  <a:gd name="connsiteY52" fmla="*/ 3888051 h 5918557"/>
                  <a:gd name="connsiteX53" fmla="*/ 4219563 w 8126844"/>
                  <a:gd name="connsiteY53" fmla="*/ 4022521 h 5918557"/>
                  <a:gd name="connsiteX54" fmla="*/ 4555739 w 8126844"/>
                  <a:gd name="connsiteY54" fmla="*/ 4076310 h 5918557"/>
                  <a:gd name="connsiteX55" fmla="*/ 5241539 w 8126844"/>
                  <a:gd name="connsiteY55" fmla="*/ 3888051 h 5918557"/>
                  <a:gd name="connsiteX56" fmla="*/ 5523927 w 8126844"/>
                  <a:gd name="connsiteY56" fmla="*/ 3753580 h 5918557"/>
                  <a:gd name="connsiteX57" fmla="*/ 5618057 w 8126844"/>
                  <a:gd name="connsiteY57" fmla="*/ 3646004 h 5918557"/>
                  <a:gd name="connsiteX58" fmla="*/ 5402904 w 8126844"/>
                  <a:gd name="connsiteY58" fmla="*/ 3632557 h 5918557"/>
                  <a:gd name="connsiteX59" fmla="*/ 5214645 w 8126844"/>
                  <a:gd name="connsiteY59" fmla="*/ 3524980 h 5918557"/>
                  <a:gd name="connsiteX60" fmla="*/ 5241539 w 8126844"/>
                  <a:gd name="connsiteY60" fmla="*/ 3403957 h 5918557"/>
                  <a:gd name="connsiteX61" fmla="*/ 5537374 w 8126844"/>
                  <a:gd name="connsiteY61" fmla="*/ 3363616 h 5918557"/>
                  <a:gd name="connsiteX62" fmla="*/ 6196280 w 8126844"/>
                  <a:gd name="connsiteY62" fmla="*/ 3108121 h 5918557"/>
                  <a:gd name="connsiteX63" fmla="*/ 6747610 w 8126844"/>
                  <a:gd name="connsiteY63" fmla="*/ 2771945 h 5918557"/>
                  <a:gd name="connsiteX64" fmla="*/ 7218257 w 8126844"/>
                  <a:gd name="connsiteY64" fmla="*/ 2328192 h 5918557"/>
                  <a:gd name="connsiteX65" fmla="*/ 7433410 w 8126844"/>
                  <a:gd name="connsiteY65" fmla="*/ 2153380 h 5918557"/>
                  <a:gd name="connsiteX66" fmla="*/ 7567880 w 8126844"/>
                  <a:gd name="connsiteY66" fmla="*/ 2180274 h 5918557"/>
                  <a:gd name="connsiteX67" fmla="*/ 7514092 w 8126844"/>
                  <a:gd name="connsiteY67" fmla="*/ 2381980 h 5918557"/>
                  <a:gd name="connsiteX68" fmla="*/ 7097233 w 8126844"/>
                  <a:gd name="connsiteY68" fmla="*/ 2812286 h 5918557"/>
                  <a:gd name="connsiteX69" fmla="*/ 6451774 w 8126844"/>
                  <a:gd name="connsiteY69" fmla="*/ 3229145 h 5918557"/>
                  <a:gd name="connsiteX70" fmla="*/ 6088704 w 8126844"/>
                  <a:gd name="connsiteY70" fmla="*/ 3417404 h 5918557"/>
                  <a:gd name="connsiteX71" fmla="*/ 5981127 w 8126844"/>
                  <a:gd name="connsiteY71" fmla="*/ 3551874 h 5918557"/>
                  <a:gd name="connsiteX72" fmla="*/ 6021468 w 8126844"/>
                  <a:gd name="connsiteY72" fmla="*/ 3753580 h 5918557"/>
                  <a:gd name="connsiteX73" fmla="*/ 6115598 w 8126844"/>
                  <a:gd name="connsiteY73" fmla="*/ 3901498 h 5918557"/>
                  <a:gd name="connsiteX74" fmla="*/ 6734163 w 8126844"/>
                  <a:gd name="connsiteY74" fmla="*/ 3726686 h 5918557"/>
                  <a:gd name="connsiteX75" fmla="*/ 7419963 w 8126844"/>
                  <a:gd name="connsiteY75" fmla="*/ 3296380 h 5918557"/>
                  <a:gd name="connsiteX76" fmla="*/ 7850268 w 8126844"/>
                  <a:gd name="connsiteY76" fmla="*/ 2973651 h 5918557"/>
                  <a:gd name="connsiteX77" fmla="*/ 8065421 w 8126844"/>
                  <a:gd name="connsiteY77" fmla="*/ 2866074 h 5918557"/>
                  <a:gd name="connsiteX78" fmla="*/ 8105763 w 8126844"/>
                  <a:gd name="connsiteY78" fmla="*/ 3027439 h 5918557"/>
                  <a:gd name="connsiteX79" fmla="*/ 7769586 w 8126844"/>
                  <a:gd name="connsiteY79" fmla="*/ 3363616 h 5918557"/>
                  <a:gd name="connsiteX80" fmla="*/ 6707268 w 8126844"/>
                  <a:gd name="connsiteY80" fmla="*/ 3941839 h 5918557"/>
                  <a:gd name="connsiteX81" fmla="*/ 6129045 w 8126844"/>
                  <a:gd name="connsiteY81" fmla="*/ 4210780 h 5918557"/>
                  <a:gd name="connsiteX82" fmla="*/ 5833210 w 8126844"/>
                  <a:gd name="connsiteY82" fmla="*/ 4251121 h 5918557"/>
                  <a:gd name="connsiteX83" fmla="*/ 5712186 w 8126844"/>
                  <a:gd name="connsiteY83" fmla="*/ 4291463 h 5918557"/>
                  <a:gd name="connsiteX84" fmla="*/ 5658398 w 8126844"/>
                  <a:gd name="connsiteY84" fmla="*/ 4143545 h 5918557"/>
                  <a:gd name="connsiteX85" fmla="*/ 5779421 w 8126844"/>
                  <a:gd name="connsiteY85" fmla="*/ 4035969 h 5918557"/>
                  <a:gd name="connsiteX86" fmla="*/ 5779421 w 8126844"/>
                  <a:gd name="connsiteY86" fmla="*/ 3941839 h 5918557"/>
                  <a:gd name="connsiteX87" fmla="*/ 5497033 w 8126844"/>
                  <a:gd name="connsiteY87" fmla="*/ 4062863 h 5918557"/>
                  <a:gd name="connsiteX88" fmla="*/ 5039833 w 8126844"/>
                  <a:gd name="connsiteY88" fmla="*/ 4197333 h 5918557"/>
                  <a:gd name="connsiteX89" fmla="*/ 4865021 w 8126844"/>
                  <a:gd name="connsiteY89" fmla="*/ 4278016 h 5918557"/>
                  <a:gd name="connsiteX90" fmla="*/ 4905363 w 8126844"/>
                  <a:gd name="connsiteY90" fmla="*/ 4372145 h 5918557"/>
                  <a:gd name="connsiteX91" fmla="*/ 5160857 w 8126844"/>
                  <a:gd name="connsiteY91" fmla="*/ 4345251 h 5918557"/>
                  <a:gd name="connsiteX92" fmla="*/ 5187751 w 8126844"/>
                  <a:gd name="connsiteY92" fmla="*/ 4479721 h 5918557"/>
                  <a:gd name="connsiteX93" fmla="*/ 4878468 w 8126844"/>
                  <a:gd name="connsiteY93" fmla="*/ 4573851 h 5918557"/>
                  <a:gd name="connsiteX94" fmla="*/ 4891916 w 8126844"/>
                  <a:gd name="connsiteY94" fmla="*/ 4721769 h 5918557"/>
                  <a:gd name="connsiteX95" fmla="*/ 5376010 w 8126844"/>
                  <a:gd name="connsiteY95" fmla="*/ 4614192 h 5918557"/>
                  <a:gd name="connsiteX96" fmla="*/ 5967680 w 8126844"/>
                  <a:gd name="connsiteY96" fmla="*/ 4466274 h 5918557"/>
                  <a:gd name="connsiteX97" fmla="*/ 6344198 w 8126844"/>
                  <a:gd name="connsiteY97" fmla="*/ 4264569 h 5918557"/>
                  <a:gd name="connsiteX98" fmla="*/ 6478668 w 8126844"/>
                  <a:gd name="connsiteY98" fmla="*/ 4264569 h 5918557"/>
                  <a:gd name="connsiteX99" fmla="*/ 6478668 w 8126844"/>
                  <a:gd name="connsiteY99" fmla="*/ 4452827 h 5918557"/>
                  <a:gd name="connsiteX100" fmla="*/ 5900445 w 8126844"/>
                  <a:gd name="connsiteY100" fmla="*/ 4641086 h 5918557"/>
                  <a:gd name="connsiteX101" fmla="*/ 5053280 w 8126844"/>
                  <a:gd name="connsiteY101" fmla="*/ 4883133 h 5918557"/>
                  <a:gd name="connsiteX102" fmla="*/ 4703657 w 8126844"/>
                  <a:gd name="connsiteY102" fmla="*/ 4977263 h 5918557"/>
                  <a:gd name="connsiteX103" fmla="*/ 4313692 w 8126844"/>
                  <a:gd name="connsiteY103" fmla="*/ 5044498 h 5918557"/>
                  <a:gd name="connsiteX104" fmla="*/ 4004410 w 8126844"/>
                  <a:gd name="connsiteY104" fmla="*/ 5084839 h 5918557"/>
                  <a:gd name="connsiteX105" fmla="*/ 3869939 w 8126844"/>
                  <a:gd name="connsiteY105" fmla="*/ 4963816 h 5918557"/>
                  <a:gd name="connsiteX106" fmla="*/ 3950621 w 8126844"/>
                  <a:gd name="connsiteY106" fmla="*/ 4856239 h 5918557"/>
                  <a:gd name="connsiteX107" fmla="*/ 4367480 w 8126844"/>
                  <a:gd name="connsiteY107" fmla="*/ 4775557 h 5918557"/>
                  <a:gd name="connsiteX108" fmla="*/ 4542292 w 8126844"/>
                  <a:gd name="connsiteY108" fmla="*/ 4708321 h 5918557"/>
                  <a:gd name="connsiteX109" fmla="*/ 4542292 w 8126844"/>
                  <a:gd name="connsiteY109" fmla="*/ 4573851 h 5918557"/>
                  <a:gd name="connsiteX110" fmla="*/ 4206116 w 8126844"/>
                  <a:gd name="connsiteY110" fmla="*/ 4573851 h 5918557"/>
                  <a:gd name="connsiteX111" fmla="*/ 3520316 w 8126844"/>
                  <a:gd name="connsiteY111" fmla="*/ 4654533 h 5918557"/>
                  <a:gd name="connsiteX112" fmla="*/ 3157245 w 8126844"/>
                  <a:gd name="connsiteY112" fmla="*/ 4681427 h 5918557"/>
                  <a:gd name="connsiteX113" fmla="*/ 3076563 w 8126844"/>
                  <a:gd name="connsiteY113" fmla="*/ 4802451 h 5918557"/>
                  <a:gd name="connsiteX114" fmla="*/ 3224480 w 8126844"/>
                  <a:gd name="connsiteY114" fmla="*/ 4869686 h 5918557"/>
                  <a:gd name="connsiteX115" fmla="*/ 3453080 w 8126844"/>
                  <a:gd name="connsiteY115" fmla="*/ 4896580 h 5918557"/>
                  <a:gd name="connsiteX116" fmla="*/ 3412739 w 8126844"/>
                  <a:gd name="connsiteY116" fmla="*/ 5004157 h 5918557"/>
                  <a:gd name="connsiteX117" fmla="*/ 2968986 w 8126844"/>
                  <a:gd name="connsiteY117" fmla="*/ 5057945 h 5918557"/>
                  <a:gd name="connsiteX118" fmla="*/ 2767280 w 8126844"/>
                  <a:gd name="connsiteY118" fmla="*/ 5071392 h 5918557"/>
                  <a:gd name="connsiteX119" fmla="*/ 2673151 w 8126844"/>
                  <a:gd name="connsiteY119" fmla="*/ 5273098 h 5918557"/>
                  <a:gd name="connsiteX120" fmla="*/ 2767280 w 8126844"/>
                  <a:gd name="connsiteY120" fmla="*/ 5636169 h 5918557"/>
                  <a:gd name="connsiteX121" fmla="*/ 2700045 w 8126844"/>
                  <a:gd name="connsiteY121" fmla="*/ 5837874 h 5918557"/>
                  <a:gd name="connsiteX122" fmla="*/ 2498339 w 8126844"/>
                  <a:gd name="connsiteY122" fmla="*/ 5918557 h 5918557"/>
                  <a:gd name="connsiteX123" fmla="*/ 2256292 w 8126844"/>
                  <a:gd name="connsiteY123" fmla="*/ 5837874 h 5918557"/>
                  <a:gd name="connsiteX124" fmla="*/ 2175610 w 8126844"/>
                  <a:gd name="connsiteY124" fmla="*/ 5582380 h 5918557"/>
                  <a:gd name="connsiteX125" fmla="*/ 2269739 w 8126844"/>
                  <a:gd name="connsiteY125" fmla="*/ 5353780 h 5918557"/>
                  <a:gd name="connsiteX126" fmla="*/ 2404210 w 8126844"/>
                  <a:gd name="connsiteY126" fmla="*/ 5192416 h 5918557"/>
                  <a:gd name="connsiteX127" fmla="*/ 2390763 w 8126844"/>
                  <a:gd name="connsiteY127" fmla="*/ 5044498 h 5918557"/>
                  <a:gd name="connsiteX128" fmla="*/ 2014245 w 8126844"/>
                  <a:gd name="connsiteY128" fmla="*/ 4910027 h 5918557"/>
                  <a:gd name="connsiteX129" fmla="*/ 2068033 w 8126844"/>
                  <a:gd name="connsiteY129" fmla="*/ 4802451 h 5918557"/>
                  <a:gd name="connsiteX130" fmla="*/ 2390763 w 8126844"/>
                  <a:gd name="connsiteY130" fmla="*/ 4802451 h 5918557"/>
                  <a:gd name="connsiteX131" fmla="*/ 2807621 w 8126844"/>
                  <a:gd name="connsiteY131" fmla="*/ 4802451 h 5918557"/>
                  <a:gd name="connsiteX132" fmla="*/ 2834516 w 8126844"/>
                  <a:gd name="connsiteY132" fmla="*/ 4667980 h 5918557"/>
                  <a:gd name="connsiteX133" fmla="*/ 2686598 w 8126844"/>
                  <a:gd name="connsiteY133" fmla="*/ 4614192 h 5918557"/>
                  <a:gd name="connsiteX134" fmla="*/ 2780727 w 8126844"/>
                  <a:gd name="connsiteY134" fmla="*/ 4466274 h 5918557"/>
                  <a:gd name="connsiteX135" fmla="*/ 3211033 w 8126844"/>
                  <a:gd name="connsiteY135" fmla="*/ 4506616 h 5918557"/>
                  <a:gd name="connsiteX136" fmla="*/ 3775810 w 8126844"/>
                  <a:gd name="connsiteY136" fmla="*/ 4479721 h 5918557"/>
                  <a:gd name="connsiteX137" fmla="*/ 4380927 w 8126844"/>
                  <a:gd name="connsiteY137" fmla="*/ 4385592 h 5918557"/>
                  <a:gd name="connsiteX138" fmla="*/ 4622974 w 8126844"/>
                  <a:gd name="connsiteY138" fmla="*/ 4331804 h 5918557"/>
                  <a:gd name="connsiteX139" fmla="*/ 4555739 w 8126844"/>
                  <a:gd name="connsiteY139" fmla="*/ 4237674 h 5918557"/>
                  <a:gd name="connsiteX140" fmla="*/ 4031304 w 8126844"/>
                  <a:gd name="connsiteY140" fmla="*/ 4278016 h 5918557"/>
                  <a:gd name="connsiteX141" fmla="*/ 3600998 w 8126844"/>
                  <a:gd name="connsiteY141" fmla="*/ 4291463 h 5918557"/>
                  <a:gd name="connsiteX142" fmla="*/ 3278268 w 8126844"/>
                  <a:gd name="connsiteY142" fmla="*/ 4251121 h 5918557"/>
                  <a:gd name="connsiteX143" fmla="*/ 3237927 w 8126844"/>
                  <a:gd name="connsiteY143" fmla="*/ 4183886 h 5918557"/>
                  <a:gd name="connsiteX144" fmla="*/ 3291716 w 8126844"/>
                  <a:gd name="connsiteY144" fmla="*/ 4049416 h 5918557"/>
                  <a:gd name="connsiteX145" fmla="*/ 3587551 w 8126844"/>
                  <a:gd name="connsiteY145" fmla="*/ 4076310 h 5918557"/>
                  <a:gd name="connsiteX146" fmla="*/ 3883386 w 8126844"/>
                  <a:gd name="connsiteY146" fmla="*/ 4076310 h 5918557"/>
                  <a:gd name="connsiteX147" fmla="*/ 3964068 w 8126844"/>
                  <a:gd name="connsiteY147" fmla="*/ 4009074 h 5918557"/>
                  <a:gd name="connsiteX148" fmla="*/ 3883386 w 8126844"/>
                  <a:gd name="connsiteY148" fmla="*/ 3888051 h 5918557"/>
                  <a:gd name="connsiteX149" fmla="*/ 3412739 w 8126844"/>
                  <a:gd name="connsiteY149" fmla="*/ 3861157 h 5918557"/>
                  <a:gd name="connsiteX150" fmla="*/ 3049668 w 8126844"/>
                  <a:gd name="connsiteY150" fmla="*/ 3807369 h 5918557"/>
                  <a:gd name="connsiteX151" fmla="*/ 2740386 w 8126844"/>
                  <a:gd name="connsiteY151" fmla="*/ 3740133 h 5918557"/>
                  <a:gd name="connsiteX152" fmla="*/ 2457998 w 8126844"/>
                  <a:gd name="connsiteY152" fmla="*/ 3659451 h 5918557"/>
                  <a:gd name="connsiteX153" fmla="*/ 2242845 w 8126844"/>
                  <a:gd name="connsiteY153" fmla="*/ 3605663 h 5918557"/>
                  <a:gd name="connsiteX154" fmla="*/ 2162163 w 8126844"/>
                  <a:gd name="connsiteY154" fmla="*/ 3767027 h 5918557"/>
                  <a:gd name="connsiteX155" fmla="*/ 2336974 w 8126844"/>
                  <a:gd name="connsiteY155" fmla="*/ 3941839 h 5918557"/>
                  <a:gd name="connsiteX156" fmla="*/ 2713492 w 8126844"/>
                  <a:gd name="connsiteY156" fmla="*/ 3995627 h 5918557"/>
                  <a:gd name="connsiteX157" fmla="*/ 2874857 w 8126844"/>
                  <a:gd name="connsiteY157" fmla="*/ 4049416 h 5918557"/>
                  <a:gd name="connsiteX158" fmla="*/ 2874857 w 8126844"/>
                  <a:gd name="connsiteY158" fmla="*/ 4197333 h 5918557"/>
                  <a:gd name="connsiteX159" fmla="*/ 2605916 w 8126844"/>
                  <a:gd name="connsiteY159" fmla="*/ 4170439 h 5918557"/>
                  <a:gd name="connsiteX160" fmla="*/ 2000798 w 8126844"/>
                  <a:gd name="connsiteY160" fmla="*/ 4049416 h 5918557"/>
                  <a:gd name="connsiteX161" fmla="*/ 1583939 w 8126844"/>
                  <a:gd name="connsiteY161" fmla="*/ 3901498 h 5918557"/>
                  <a:gd name="connsiteX162" fmla="*/ 1409127 w 8126844"/>
                  <a:gd name="connsiteY162" fmla="*/ 3914945 h 5918557"/>
                  <a:gd name="connsiteX163" fmla="*/ 1368786 w 8126844"/>
                  <a:gd name="connsiteY163" fmla="*/ 4089757 h 5918557"/>
                  <a:gd name="connsiteX164" fmla="*/ 1799092 w 8126844"/>
                  <a:gd name="connsiteY164" fmla="*/ 4224227 h 5918557"/>
                  <a:gd name="connsiteX165" fmla="*/ 2256292 w 8126844"/>
                  <a:gd name="connsiteY165" fmla="*/ 4385592 h 5918557"/>
                  <a:gd name="connsiteX166" fmla="*/ 2120042 w 8126844"/>
                  <a:gd name="connsiteY166" fmla="*/ 4570182 h 5918557"/>
                  <a:gd name="connsiteX167" fmla="*/ 2094927 w 8126844"/>
                  <a:gd name="connsiteY167" fmla="*/ 4560404 h 5918557"/>
                  <a:gd name="connsiteX168" fmla="*/ 1557045 w 8126844"/>
                  <a:gd name="connsiteY168" fmla="*/ 4385592 h 5918557"/>
                  <a:gd name="connsiteX169" fmla="*/ 965374 w 8126844"/>
                  <a:gd name="connsiteY169" fmla="*/ 4156992 h 5918557"/>
                  <a:gd name="connsiteX170" fmla="*/ 481280 w 8126844"/>
                  <a:gd name="connsiteY170" fmla="*/ 3941839 h 5918557"/>
                  <a:gd name="connsiteX171" fmla="*/ 198892 w 8126844"/>
                  <a:gd name="connsiteY171" fmla="*/ 3834263 h 5918557"/>
                  <a:gd name="connsiteX172" fmla="*/ 131657 w 8126844"/>
                  <a:gd name="connsiteY172" fmla="*/ 3740133 h 5918557"/>
                  <a:gd name="connsiteX173" fmla="*/ 279574 w 8126844"/>
                  <a:gd name="connsiteY173" fmla="*/ 3646004 h 5918557"/>
                  <a:gd name="connsiteX174" fmla="*/ 642645 w 8126844"/>
                  <a:gd name="connsiteY174" fmla="*/ 3820816 h 5918557"/>
                  <a:gd name="connsiteX175" fmla="*/ 1113292 w 8126844"/>
                  <a:gd name="connsiteY175" fmla="*/ 3968733 h 5918557"/>
                  <a:gd name="connsiteX176" fmla="*/ 1153633 w 8126844"/>
                  <a:gd name="connsiteY176" fmla="*/ 3793921 h 5918557"/>
                  <a:gd name="connsiteX177" fmla="*/ 1032610 w 8126844"/>
                  <a:gd name="connsiteY177" fmla="*/ 3632557 h 5918557"/>
                  <a:gd name="connsiteX178" fmla="*/ 535068 w 8126844"/>
                  <a:gd name="connsiteY178" fmla="*/ 3484639 h 5918557"/>
                  <a:gd name="connsiteX179" fmla="*/ 198892 w 8126844"/>
                  <a:gd name="connsiteY179" fmla="*/ 3242592 h 5918557"/>
                  <a:gd name="connsiteX180" fmla="*/ 10633 w 8126844"/>
                  <a:gd name="connsiteY180" fmla="*/ 3081227 h 5918557"/>
                  <a:gd name="connsiteX181" fmla="*/ 50974 w 8126844"/>
                  <a:gd name="connsiteY181" fmla="*/ 2946757 h 5918557"/>
                  <a:gd name="connsiteX182" fmla="*/ 279574 w 8126844"/>
                  <a:gd name="connsiteY182" fmla="*/ 3027439 h 5918557"/>
                  <a:gd name="connsiteX183" fmla="*/ 1019163 w 8126844"/>
                  <a:gd name="connsiteY183" fmla="*/ 3430851 h 5918557"/>
                  <a:gd name="connsiteX184" fmla="*/ 1462916 w 8126844"/>
                  <a:gd name="connsiteY184" fmla="*/ 3672898 h 5918557"/>
                  <a:gd name="connsiteX185" fmla="*/ 1799092 w 8126844"/>
                  <a:gd name="connsiteY185" fmla="*/ 3767027 h 5918557"/>
                  <a:gd name="connsiteX186" fmla="*/ 1973904 w 8126844"/>
                  <a:gd name="connsiteY186" fmla="*/ 3699792 h 5918557"/>
                  <a:gd name="connsiteX187" fmla="*/ 1960457 w 8126844"/>
                  <a:gd name="connsiteY187" fmla="*/ 3457745 h 5918557"/>
                  <a:gd name="connsiteX188" fmla="*/ 1624280 w 8126844"/>
                  <a:gd name="connsiteY188" fmla="*/ 3350169 h 5918557"/>
                  <a:gd name="connsiteX189" fmla="*/ 1288104 w 8126844"/>
                  <a:gd name="connsiteY189" fmla="*/ 3202251 h 5918557"/>
                  <a:gd name="connsiteX190" fmla="*/ 1261210 w 8126844"/>
                  <a:gd name="connsiteY190" fmla="*/ 3067780 h 5918557"/>
                  <a:gd name="connsiteX191" fmla="*/ 1462916 w 8126844"/>
                  <a:gd name="connsiteY191" fmla="*/ 3067780 h 5918557"/>
                  <a:gd name="connsiteX192" fmla="*/ 1691516 w 8126844"/>
                  <a:gd name="connsiteY192" fmla="*/ 3148463 h 5918557"/>
                  <a:gd name="connsiteX193" fmla="*/ 1758751 w 8126844"/>
                  <a:gd name="connsiteY193" fmla="*/ 2933310 h 5918557"/>
                  <a:gd name="connsiteX194" fmla="*/ 1597386 w 8126844"/>
                  <a:gd name="connsiteY194" fmla="*/ 2758498 h 5918557"/>
                  <a:gd name="connsiteX195" fmla="*/ 1153633 w 8126844"/>
                  <a:gd name="connsiteY195" fmla="*/ 2570239 h 5918557"/>
                  <a:gd name="connsiteX196" fmla="*/ 871245 w 8126844"/>
                  <a:gd name="connsiteY196" fmla="*/ 2381980 h 5918557"/>
                  <a:gd name="connsiteX197" fmla="*/ 750221 w 8126844"/>
                  <a:gd name="connsiteY197" fmla="*/ 2247510 h 5918557"/>
                  <a:gd name="connsiteX198" fmla="*/ 844351 w 8126844"/>
                  <a:gd name="connsiteY198" fmla="*/ 2126486 h 5918557"/>
                  <a:gd name="connsiteX199" fmla="*/ 1328445 w 8126844"/>
                  <a:gd name="connsiteY199" fmla="*/ 2341639 h 5918557"/>
                  <a:gd name="connsiteX200" fmla="*/ 1606671 w 8126844"/>
                  <a:gd name="connsiteY200" fmla="*/ 2488058 h 5918557"/>
                  <a:gd name="connsiteX201" fmla="*/ 1720260 w 8126844"/>
                  <a:gd name="connsiteY201" fmla="*/ 2209219 h 5918557"/>
                  <a:gd name="connsiteX202" fmla="*/ 1772079 w 8126844"/>
                  <a:gd name="connsiteY202" fmla="*/ 2025794 h 5918557"/>
                  <a:gd name="connsiteX203" fmla="*/ 1693720 w 8126844"/>
                  <a:gd name="connsiteY203" fmla="*/ 1853765 h 5918557"/>
                  <a:gd name="connsiteX204" fmla="*/ 2176456 w 8126844"/>
                  <a:gd name="connsiteY204" fmla="*/ 2166613 h 5918557"/>
                  <a:gd name="connsiteX205" fmla="*/ 1984049 w 8126844"/>
                  <a:gd name="connsiteY205" fmla="*/ 2144205 h 5918557"/>
                  <a:gd name="connsiteX206" fmla="*/ 1894130 w 8126844"/>
                  <a:gd name="connsiteY206" fmla="*/ 2281923 h 5918557"/>
                  <a:gd name="connsiteX207" fmla="*/ 1879774 w 8126844"/>
                  <a:gd name="connsiteY207" fmla="*/ 2624027 h 5918557"/>
                  <a:gd name="connsiteX208" fmla="*/ 2390763 w 8126844"/>
                  <a:gd name="connsiteY208" fmla="*/ 2852627 h 5918557"/>
                  <a:gd name="connsiteX209" fmla="*/ 3157245 w 8126844"/>
                  <a:gd name="connsiteY209" fmla="*/ 3067780 h 5918557"/>
                  <a:gd name="connsiteX210" fmla="*/ 3708574 w 8126844"/>
                  <a:gd name="connsiteY210" fmla="*/ 3202251 h 5918557"/>
                  <a:gd name="connsiteX211" fmla="*/ 4165774 w 8126844"/>
                  <a:gd name="connsiteY211" fmla="*/ 3175357 h 5918557"/>
                  <a:gd name="connsiteX212" fmla="*/ 4394374 w 8126844"/>
                  <a:gd name="connsiteY212" fmla="*/ 3148463 h 5918557"/>
                  <a:gd name="connsiteX213" fmla="*/ 4407821 w 8126844"/>
                  <a:gd name="connsiteY213" fmla="*/ 2960204 h 5918557"/>
                  <a:gd name="connsiteX214" fmla="*/ 4192668 w 8126844"/>
                  <a:gd name="connsiteY214" fmla="*/ 2919863 h 5918557"/>
                  <a:gd name="connsiteX215" fmla="*/ 4031304 w 8126844"/>
                  <a:gd name="connsiteY215" fmla="*/ 2960204 h 5918557"/>
                  <a:gd name="connsiteX216" fmla="*/ 4031304 w 8126844"/>
                  <a:gd name="connsiteY216" fmla="*/ 2785392 h 5918557"/>
                  <a:gd name="connsiteX217" fmla="*/ 4448163 w 8126844"/>
                  <a:gd name="connsiteY217" fmla="*/ 2664369 h 5918557"/>
                  <a:gd name="connsiteX218" fmla="*/ 4703657 w 8126844"/>
                  <a:gd name="connsiteY218" fmla="*/ 2556792 h 5918557"/>
                  <a:gd name="connsiteX219" fmla="*/ 4719129 w 8126844"/>
                  <a:gd name="connsiteY219" fmla="*/ 2340128 h 5918557"/>
                  <a:gd name="connsiteX220" fmla="*/ 4519556 w 8126844"/>
                  <a:gd name="connsiteY220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598389 w 8126844"/>
                  <a:gd name="connsiteY6" fmla="*/ 2100084 h 5918557"/>
                  <a:gd name="connsiteX7" fmla="*/ 6443563 w 8126844"/>
                  <a:gd name="connsiteY7" fmla="*/ 1645750 h 5918557"/>
                  <a:gd name="connsiteX8" fmla="*/ 6787725 w 8126844"/>
                  <a:gd name="connsiteY8" fmla="*/ 1921439 h 5918557"/>
                  <a:gd name="connsiteX9" fmla="*/ 6934578 w 8126844"/>
                  <a:gd name="connsiteY9" fmla="*/ 1779411 h 5918557"/>
                  <a:gd name="connsiteX10" fmla="*/ 6668002 w 8126844"/>
                  <a:gd name="connsiteY10" fmla="*/ 1409961 h 5918557"/>
                  <a:gd name="connsiteX11" fmla="*/ 6941073 w 8126844"/>
                  <a:gd name="connsiteY11" fmla="*/ 977271 h 5918557"/>
                  <a:gd name="connsiteX12" fmla="*/ 6764360 w 8126844"/>
                  <a:gd name="connsiteY12" fmla="*/ 399086 h 5918557"/>
                  <a:gd name="connsiteX13" fmla="*/ 6656943 w 8126844"/>
                  <a:gd name="connsiteY13" fmla="*/ 525696 h 5918557"/>
                  <a:gd name="connsiteX14" fmla="*/ 6759584 w 8126844"/>
                  <a:gd name="connsiteY14" fmla="*/ 0 h 5918557"/>
                  <a:gd name="connsiteX15" fmla="*/ 6766984 w 8126844"/>
                  <a:gd name="connsiteY15" fmla="*/ 176893 h 5918557"/>
                  <a:gd name="connsiteX16" fmla="*/ 7177916 w 8126844"/>
                  <a:gd name="connsiteY16" fmla="*/ 741439 h 5918557"/>
                  <a:gd name="connsiteX17" fmla="*/ 7352727 w 8126844"/>
                  <a:gd name="connsiteY17" fmla="*/ 620416 h 5918557"/>
                  <a:gd name="connsiteX18" fmla="*/ 7460304 w 8126844"/>
                  <a:gd name="connsiteY18" fmla="*/ 929698 h 5918557"/>
                  <a:gd name="connsiteX19" fmla="*/ 7137574 w 8126844"/>
                  <a:gd name="connsiteY19" fmla="*/ 1360004 h 5918557"/>
                  <a:gd name="connsiteX20" fmla="*/ 7056892 w 8126844"/>
                  <a:gd name="connsiteY20" fmla="*/ 1534816 h 5918557"/>
                  <a:gd name="connsiteX21" fmla="*/ 7177916 w 8126844"/>
                  <a:gd name="connsiteY21" fmla="*/ 1642392 h 5918557"/>
                  <a:gd name="connsiteX22" fmla="*/ 7406516 w 8126844"/>
                  <a:gd name="connsiteY22" fmla="*/ 1413792 h 5918557"/>
                  <a:gd name="connsiteX23" fmla="*/ 7540986 w 8126844"/>
                  <a:gd name="connsiteY23" fmla="*/ 1413792 h 5918557"/>
                  <a:gd name="connsiteX24" fmla="*/ 7554433 w 8126844"/>
                  <a:gd name="connsiteY24" fmla="*/ 1642392 h 5918557"/>
                  <a:gd name="connsiteX25" fmla="*/ 6976210 w 8126844"/>
                  <a:gd name="connsiteY25" fmla="*/ 2234063 h 5918557"/>
                  <a:gd name="connsiteX26" fmla="*/ 6276963 w 8126844"/>
                  <a:gd name="connsiteY26" fmla="*/ 2785392 h 5918557"/>
                  <a:gd name="connsiteX27" fmla="*/ 5860104 w 8126844"/>
                  <a:gd name="connsiteY27" fmla="*/ 2987098 h 5918557"/>
                  <a:gd name="connsiteX28" fmla="*/ 5658398 w 8126844"/>
                  <a:gd name="connsiteY28" fmla="*/ 3054333 h 5918557"/>
                  <a:gd name="connsiteX29" fmla="*/ 5550821 w 8126844"/>
                  <a:gd name="connsiteY29" fmla="*/ 2973651 h 5918557"/>
                  <a:gd name="connsiteX30" fmla="*/ 5644951 w 8126844"/>
                  <a:gd name="connsiteY30" fmla="*/ 2771945 h 5918557"/>
                  <a:gd name="connsiteX31" fmla="*/ 5913892 w 8126844"/>
                  <a:gd name="connsiteY31" fmla="*/ 2718157 h 5918557"/>
                  <a:gd name="connsiteX32" fmla="*/ 5752527 w 8126844"/>
                  <a:gd name="connsiteY32" fmla="*/ 2408874 h 5918557"/>
                  <a:gd name="connsiteX33" fmla="*/ 5362563 w 8126844"/>
                  <a:gd name="connsiteY33" fmla="*/ 2556792 h 5918557"/>
                  <a:gd name="connsiteX34" fmla="*/ 4663316 w 8126844"/>
                  <a:gd name="connsiteY34" fmla="*/ 2839180 h 5918557"/>
                  <a:gd name="connsiteX35" fmla="*/ 4649868 w 8126844"/>
                  <a:gd name="connsiteY35" fmla="*/ 3013992 h 5918557"/>
                  <a:gd name="connsiteX36" fmla="*/ 4703657 w 8126844"/>
                  <a:gd name="connsiteY36" fmla="*/ 3121569 h 5918557"/>
                  <a:gd name="connsiteX37" fmla="*/ 5066727 w 8126844"/>
                  <a:gd name="connsiteY37" fmla="*/ 2987098 h 5918557"/>
                  <a:gd name="connsiteX38" fmla="*/ 5322221 w 8126844"/>
                  <a:gd name="connsiteY38" fmla="*/ 2933310 h 5918557"/>
                  <a:gd name="connsiteX39" fmla="*/ 5349116 w 8126844"/>
                  <a:gd name="connsiteY39" fmla="*/ 3067780 h 5918557"/>
                  <a:gd name="connsiteX40" fmla="*/ 4784339 w 8126844"/>
                  <a:gd name="connsiteY40" fmla="*/ 3282933 h 5918557"/>
                  <a:gd name="connsiteX41" fmla="*/ 4098539 w 8126844"/>
                  <a:gd name="connsiteY41" fmla="*/ 3417404 h 5918557"/>
                  <a:gd name="connsiteX42" fmla="*/ 2740386 w 8126844"/>
                  <a:gd name="connsiteY42" fmla="*/ 3282933 h 5918557"/>
                  <a:gd name="connsiteX43" fmla="*/ 2202504 w 8126844"/>
                  <a:gd name="connsiteY43" fmla="*/ 3081227 h 5918557"/>
                  <a:gd name="connsiteX44" fmla="*/ 2027692 w 8126844"/>
                  <a:gd name="connsiteY44" fmla="*/ 3027439 h 5918557"/>
                  <a:gd name="connsiteX45" fmla="*/ 1960457 w 8126844"/>
                  <a:gd name="connsiteY45" fmla="*/ 3175357 h 5918557"/>
                  <a:gd name="connsiteX46" fmla="*/ 2390763 w 8126844"/>
                  <a:gd name="connsiteY46" fmla="*/ 3403957 h 5918557"/>
                  <a:gd name="connsiteX47" fmla="*/ 3372398 w 8126844"/>
                  <a:gd name="connsiteY47" fmla="*/ 3646004 h 5918557"/>
                  <a:gd name="connsiteX48" fmla="*/ 4125433 w 8126844"/>
                  <a:gd name="connsiteY48" fmla="*/ 3646004 h 5918557"/>
                  <a:gd name="connsiteX49" fmla="*/ 4757445 w 8126844"/>
                  <a:gd name="connsiteY49" fmla="*/ 3619110 h 5918557"/>
                  <a:gd name="connsiteX50" fmla="*/ 4918810 w 8126844"/>
                  <a:gd name="connsiteY50" fmla="*/ 3659451 h 5918557"/>
                  <a:gd name="connsiteX51" fmla="*/ 4811233 w 8126844"/>
                  <a:gd name="connsiteY51" fmla="*/ 3820816 h 5918557"/>
                  <a:gd name="connsiteX52" fmla="*/ 4286798 w 8126844"/>
                  <a:gd name="connsiteY52" fmla="*/ 3888051 h 5918557"/>
                  <a:gd name="connsiteX53" fmla="*/ 4219563 w 8126844"/>
                  <a:gd name="connsiteY53" fmla="*/ 4022521 h 5918557"/>
                  <a:gd name="connsiteX54" fmla="*/ 4555739 w 8126844"/>
                  <a:gd name="connsiteY54" fmla="*/ 4076310 h 5918557"/>
                  <a:gd name="connsiteX55" fmla="*/ 5241539 w 8126844"/>
                  <a:gd name="connsiteY55" fmla="*/ 3888051 h 5918557"/>
                  <a:gd name="connsiteX56" fmla="*/ 5523927 w 8126844"/>
                  <a:gd name="connsiteY56" fmla="*/ 3753580 h 5918557"/>
                  <a:gd name="connsiteX57" fmla="*/ 5618057 w 8126844"/>
                  <a:gd name="connsiteY57" fmla="*/ 3646004 h 5918557"/>
                  <a:gd name="connsiteX58" fmla="*/ 5402904 w 8126844"/>
                  <a:gd name="connsiteY58" fmla="*/ 3632557 h 5918557"/>
                  <a:gd name="connsiteX59" fmla="*/ 5214645 w 8126844"/>
                  <a:gd name="connsiteY59" fmla="*/ 3524980 h 5918557"/>
                  <a:gd name="connsiteX60" fmla="*/ 5241539 w 8126844"/>
                  <a:gd name="connsiteY60" fmla="*/ 3403957 h 5918557"/>
                  <a:gd name="connsiteX61" fmla="*/ 5537374 w 8126844"/>
                  <a:gd name="connsiteY61" fmla="*/ 3363616 h 5918557"/>
                  <a:gd name="connsiteX62" fmla="*/ 6196280 w 8126844"/>
                  <a:gd name="connsiteY62" fmla="*/ 3108121 h 5918557"/>
                  <a:gd name="connsiteX63" fmla="*/ 6747610 w 8126844"/>
                  <a:gd name="connsiteY63" fmla="*/ 2771945 h 5918557"/>
                  <a:gd name="connsiteX64" fmla="*/ 7218257 w 8126844"/>
                  <a:gd name="connsiteY64" fmla="*/ 2328192 h 5918557"/>
                  <a:gd name="connsiteX65" fmla="*/ 7433410 w 8126844"/>
                  <a:gd name="connsiteY65" fmla="*/ 2153380 h 5918557"/>
                  <a:gd name="connsiteX66" fmla="*/ 7567880 w 8126844"/>
                  <a:gd name="connsiteY66" fmla="*/ 2180274 h 5918557"/>
                  <a:gd name="connsiteX67" fmla="*/ 7514092 w 8126844"/>
                  <a:gd name="connsiteY67" fmla="*/ 2381980 h 5918557"/>
                  <a:gd name="connsiteX68" fmla="*/ 7097233 w 8126844"/>
                  <a:gd name="connsiteY68" fmla="*/ 2812286 h 5918557"/>
                  <a:gd name="connsiteX69" fmla="*/ 6451774 w 8126844"/>
                  <a:gd name="connsiteY69" fmla="*/ 3229145 h 5918557"/>
                  <a:gd name="connsiteX70" fmla="*/ 6088704 w 8126844"/>
                  <a:gd name="connsiteY70" fmla="*/ 3417404 h 5918557"/>
                  <a:gd name="connsiteX71" fmla="*/ 5981127 w 8126844"/>
                  <a:gd name="connsiteY71" fmla="*/ 3551874 h 5918557"/>
                  <a:gd name="connsiteX72" fmla="*/ 6021468 w 8126844"/>
                  <a:gd name="connsiteY72" fmla="*/ 3753580 h 5918557"/>
                  <a:gd name="connsiteX73" fmla="*/ 6115598 w 8126844"/>
                  <a:gd name="connsiteY73" fmla="*/ 3901498 h 5918557"/>
                  <a:gd name="connsiteX74" fmla="*/ 6734163 w 8126844"/>
                  <a:gd name="connsiteY74" fmla="*/ 3726686 h 5918557"/>
                  <a:gd name="connsiteX75" fmla="*/ 7419963 w 8126844"/>
                  <a:gd name="connsiteY75" fmla="*/ 3296380 h 5918557"/>
                  <a:gd name="connsiteX76" fmla="*/ 7850268 w 8126844"/>
                  <a:gd name="connsiteY76" fmla="*/ 2973651 h 5918557"/>
                  <a:gd name="connsiteX77" fmla="*/ 8065421 w 8126844"/>
                  <a:gd name="connsiteY77" fmla="*/ 2866074 h 5918557"/>
                  <a:gd name="connsiteX78" fmla="*/ 8105763 w 8126844"/>
                  <a:gd name="connsiteY78" fmla="*/ 3027439 h 5918557"/>
                  <a:gd name="connsiteX79" fmla="*/ 7769586 w 8126844"/>
                  <a:gd name="connsiteY79" fmla="*/ 3363616 h 5918557"/>
                  <a:gd name="connsiteX80" fmla="*/ 6707268 w 8126844"/>
                  <a:gd name="connsiteY80" fmla="*/ 3941839 h 5918557"/>
                  <a:gd name="connsiteX81" fmla="*/ 6129045 w 8126844"/>
                  <a:gd name="connsiteY81" fmla="*/ 4210780 h 5918557"/>
                  <a:gd name="connsiteX82" fmla="*/ 5833210 w 8126844"/>
                  <a:gd name="connsiteY82" fmla="*/ 4251121 h 5918557"/>
                  <a:gd name="connsiteX83" fmla="*/ 5712186 w 8126844"/>
                  <a:gd name="connsiteY83" fmla="*/ 4291463 h 5918557"/>
                  <a:gd name="connsiteX84" fmla="*/ 5658398 w 8126844"/>
                  <a:gd name="connsiteY84" fmla="*/ 4143545 h 5918557"/>
                  <a:gd name="connsiteX85" fmla="*/ 5779421 w 8126844"/>
                  <a:gd name="connsiteY85" fmla="*/ 4035969 h 5918557"/>
                  <a:gd name="connsiteX86" fmla="*/ 5779421 w 8126844"/>
                  <a:gd name="connsiteY86" fmla="*/ 3941839 h 5918557"/>
                  <a:gd name="connsiteX87" fmla="*/ 5497033 w 8126844"/>
                  <a:gd name="connsiteY87" fmla="*/ 4062863 h 5918557"/>
                  <a:gd name="connsiteX88" fmla="*/ 5039833 w 8126844"/>
                  <a:gd name="connsiteY88" fmla="*/ 4197333 h 5918557"/>
                  <a:gd name="connsiteX89" fmla="*/ 4865021 w 8126844"/>
                  <a:gd name="connsiteY89" fmla="*/ 4278016 h 5918557"/>
                  <a:gd name="connsiteX90" fmla="*/ 4905363 w 8126844"/>
                  <a:gd name="connsiteY90" fmla="*/ 4372145 h 5918557"/>
                  <a:gd name="connsiteX91" fmla="*/ 5160857 w 8126844"/>
                  <a:gd name="connsiteY91" fmla="*/ 4345251 h 5918557"/>
                  <a:gd name="connsiteX92" fmla="*/ 5187751 w 8126844"/>
                  <a:gd name="connsiteY92" fmla="*/ 4479721 h 5918557"/>
                  <a:gd name="connsiteX93" fmla="*/ 4878468 w 8126844"/>
                  <a:gd name="connsiteY93" fmla="*/ 4573851 h 5918557"/>
                  <a:gd name="connsiteX94" fmla="*/ 4891916 w 8126844"/>
                  <a:gd name="connsiteY94" fmla="*/ 4721769 h 5918557"/>
                  <a:gd name="connsiteX95" fmla="*/ 5376010 w 8126844"/>
                  <a:gd name="connsiteY95" fmla="*/ 4614192 h 5918557"/>
                  <a:gd name="connsiteX96" fmla="*/ 5967680 w 8126844"/>
                  <a:gd name="connsiteY96" fmla="*/ 4466274 h 5918557"/>
                  <a:gd name="connsiteX97" fmla="*/ 6344198 w 8126844"/>
                  <a:gd name="connsiteY97" fmla="*/ 4264569 h 5918557"/>
                  <a:gd name="connsiteX98" fmla="*/ 6478668 w 8126844"/>
                  <a:gd name="connsiteY98" fmla="*/ 4264569 h 5918557"/>
                  <a:gd name="connsiteX99" fmla="*/ 6478668 w 8126844"/>
                  <a:gd name="connsiteY99" fmla="*/ 4452827 h 5918557"/>
                  <a:gd name="connsiteX100" fmla="*/ 5900445 w 8126844"/>
                  <a:gd name="connsiteY100" fmla="*/ 4641086 h 5918557"/>
                  <a:gd name="connsiteX101" fmla="*/ 5053280 w 8126844"/>
                  <a:gd name="connsiteY101" fmla="*/ 4883133 h 5918557"/>
                  <a:gd name="connsiteX102" fmla="*/ 4703657 w 8126844"/>
                  <a:gd name="connsiteY102" fmla="*/ 4977263 h 5918557"/>
                  <a:gd name="connsiteX103" fmla="*/ 4313692 w 8126844"/>
                  <a:gd name="connsiteY103" fmla="*/ 5044498 h 5918557"/>
                  <a:gd name="connsiteX104" fmla="*/ 4004410 w 8126844"/>
                  <a:gd name="connsiteY104" fmla="*/ 5084839 h 5918557"/>
                  <a:gd name="connsiteX105" fmla="*/ 3869939 w 8126844"/>
                  <a:gd name="connsiteY105" fmla="*/ 4963816 h 5918557"/>
                  <a:gd name="connsiteX106" fmla="*/ 3950621 w 8126844"/>
                  <a:gd name="connsiteY106" fmla="*/ 4856239 h 5918557"/>
                  <a:gd name="connsiteX107" fmla="*/ 4367480 w 8126844"/>
                  <a:gd name="connsiteY107" fmla="*/ 4775557 h 5918557"/>
                  <a:gd name="connsiteX108" fmla="*/ 4542292 w 8126844"/>
                  <a:gd name="connsiteY108" fmla="*/ 4708321 h 5918557"/>
                  <a:gd name="connsiteX109" fmla="*/ 4542292 w 8126844"/>
                  <a:gd name="connsiteY109" fmla="*/ 4573851 h 5918557"/>
                  <a:gd name="connsiteX110" fmla="*/ 4206116 w 8126844"/>
                  <a:gd name="connsiteY110" fmla="*/ 4573851 h 5918557"/>
                  <a:gd name="connsiteX111" fmla="*/ 3520316 w 8126844"/>
                  <a:gd name="connsiteY111" fmla="*/ 4654533 h 5918557"/>
                  <a:gd name="connsiteX112" fmla="*/ 3157245 w 8126844"/>
                  <a:gd name="connsiteY112" fmla="*/ 4681427 h 5918557"/>
                  <a:gd name="connsiteX113" fmla="*/ 3076563 w 8126844"/>
                  <a:gd name="connsiteY113" fmla="*/ 4802451 h 5918557"/>
                  <a:gd name="connsiteX114" fmla="*/ 3224480 w 8126844"/>
                  <a:gd name="connsiteY114" fmla="*/ 4869686 h 5918557"/>
                  <a:gd name="connsiteX115" fmla="*/ 3453080 w 8126844"/>
                  <a:gd name="connsiteY115" fmla="*/ 4896580 h 5918557"/>
                  <a:gd name="connsiteX116" fmla="*/ 3412739 w 8126844"/>
                  <a:gd name="connsiteY116" fmla="*/ 5004157 h 5918557"/>
                  <a:gd name="connsiteX117" fmla="*/ 2968986 w 8126844"/>
                  <a:gd name="connsiteY117" fmla="*/ 5057945 h 5918557"/>
                  <a:gd name="connsiteX118" fmla="*/ 2767280 w 8126844"/>
                  <a:gd name="connsiteY118" fmla="*/ 5071392 h 5918557"/>
                  <a:gd name="connsiteX119" fmla="*/ 2673151 w 8126844"/>
                  <a:gd name="connsiteY119" fmla="*/ 5273098 h 5918557"/>
                  <a:gd name="connsiteX120" fmla="*/ 2767280 w 8126844"/>
                  <a:gd name="connsiteY120" fmla="*/ 5636169 h 5918557"/>
                  <a:gd name="connsiteX121" fmla="*/ 2700045 w 8126844"/>
                  <a:gd name="connsiteY121" fmla="*/ 5837874 h 5918557"/>
                  <a:gd name="connsiteX122" fmla="*/ 2498339 w 8126844"/>
                  <a:gd name="connsiteY122" fmla="*/ 5918557 h 5918557"/>
                  <a:gd name="connsiteX123" fmla="*/ 2256292 w 8126844"/>
                  <a:gd name="connsiteY123" fmla="*/ 5837874 h 5918557"/>
                  <a:gd name="connsiteX124" fmla="*/ 2175610 w 8126844"/>
                  <a:gd name="connsiteY124" fmla="*/ 5582380 h 5918557"/>
                  <a:gd name="connsiteX125" fmla="*/ 2269739 w 8126844"/>
                  <a:gd name="connsiteY125" fmla="*/ 5353780 h 5918557"/>
                  <a:gd name="connsiteX126" fmla="*/ 2404210 w 8126844"/>
                  <a:gd name="connsiteY126" fmla="*/ 5192416 h 5918557"/>
                  <a:gd name="connsiteX127" fmla="*/ 2390763 w 8126844"/>
                  <a:gd name="connsiteY127" fmla="*/ 5044498 h 5918557"/>
                  <a:gd name="connsiteX128" fmla="*/ 2014245 w 8126844"/>
                  <a:gd name="connsiteY128" fmla="*/ 4910027 h 5918557"/>
                  <a:gd name="connsiteX129" fmla="*/ 2068033 w 8126844"/>
                  <a:gd name="connsiteY129" fmla="*/ 4802451 h 5918557"/>
                  <a:gd name="connsiteX130" fmla="*/ 2390763 w 8126844"/>
                  <a:gd name="connsiteY130" fmla="*/ 4802451 h 5918557"/>
                  <a:gd name="connsiteX131" fmla="*/ 2807621 w 8126844"/>
                  <a:gd name="connsiteY131" fmla="*/ 4802451 h 5918557"/>
                  <a:gd name="connsiteX132" fmla="*/ 2834516 w 8126844"/>
                  <a:gd name="connsiteY132" fmla="*/ 4667980 h 5918557"/>
                  <a:gd name="connsiteX133" fmla="*/ 2686598 w 8126844"/>
                  <a:gd name="connsiteY133" fmla="*/ 4614192 h 5918557"/>
                  <a:gd name="connsiteX134" fmla="*/ 2780727 w 8126844"/>
                  <a:gd name="connsiteY134" fmla="*/ 4466274 h 5918557"/>
                  <a:gd name="connsiteX135" fmla="*/ 3211033 w 8126844"/>
                  <a:gd name="connsiteY135" fmla="*/ 4506616 h 5918557"/>
                  <a:gd name="connsiteX136" fmla="*/ 3775810 w 8126844"/>
                  <a:gd name="connsiteY136" fmla="*/ 4479721 h 5918557"/>
                  <a:gd name="connsiteX137" fmla="*/ 4380927 w 8126844"/>
                  <a:gd name="connsiteY137" fmla="*/ 4385592 h 5918557"/>
                  <a:gd name="connsiteX138" fmla="*/ 4622974 w 8126844"/>
                  <a:gd name="connsiteY138" fmla="*/ 4331804 h 5918557"/>
                  <a:gd name="connsiteX139" fmla="*/ 4555739 w 8126844"/>
                  <a:gd name="connsiteY139" fmla="*/ 4237674 h 5918557"/>
                  <a:gd name="connsiteX140" fmla="*/ 4031304 w 8126844"/>
                  <a:gd name="connsiteY140" fmla="*/ 4278016 h 5918557"/>
                  <a:gd name="connsiteX141" fmla="*/ 3600998 w 8126844"/>
                  <a:gd name="connsiteY141" fmla="*/ 4291463 h 5918557"/>
                  <a:gd name="connsiteX142" fmla="*/ 3278268 w 8126844"/>
                  <a:gd name="connsiteY142" fmla="*/ 4251121 h 5918557"/>
                  <a:gd name="connsiteX143" fmla="*/ 3237927 w 8126844"/>
                  <a:gd name="connsiteY143" fmla="*/ 4183886 h 5918557"/>
                  <a:gd name="connsiteX144" fmla="*/ 3291716 w 8126844"/>
                  <a:gd name="connsiteY144" fmla="*/ 4049416 h 5918557"/>
                  <a:gd name="connsiteX145" fmla="*/ 3587551 w 8126844"/>
                  <a:gd name="connsiteY145" fmla="*/ 4076310 h 5918557"/>
                  <a:gd name="connsiteX146" fmla="*/ 3883386 w 8126844"/>
                  <a:gd name="connsiteY146" fmla="*/ 4076310 h 5918557"/>
                  <a:gd name="connsiteX147" fmla="*/ 3964068 w 8126844"/>
                  <a:gd name="connsiteY147" fmla="*/ 4009074 h 5918557"/>
                  <a:gd name="connsiteX148" fmla="*/ 3883386 w 8126844"/>
                  <a:gd name="connsiteY148" fmla="*/ 3888051 h 5918557"/>
                  <a:gd name="connsiteX149" fmla="*/ 3412739 w 8126844"/>
                  <a:gd name="connsiteY149" fmla="*/ 3861157 h 5918557"/>
                  <a:gd name="connsiteX150" fmla="*/ 3049668 w 8126844"/>
                  <a:gd name="connsiteY150" fmla="*/ 3807369 h 5918557"/>
                  <a:gd name="connsiteX151" fmla="*/ 2740386 w 8126844"/>
                  <a:gd name="connsiteY151" fmla="*/ 3740133 h 5918557"/>
                  <a:gd name="connsiteX152" fmla="*/ 2457998 w 8126844"/>
                  <a:gd name="connsiteY152" fmla="*/ 3659451 h 5918557"/>
                  <a:gd name="connsiteX153" fmla="*/ 2242845 w 8126844"/>
                  <a:gd name="connsiteY153" fmla="*/ 3605663 h 5918557"/>
                  <a:gd name="connsiteX154" fmla="*/ 2162163 w 8126844"/>
                  <a:gd name="connsiteY154" fmla="*/ 3767027 h 5918557"/>
                  <a:gd name="connsiteX155" fmla="*/ 2336974 w 8126844"/>
                  <a:gd name="connsiteY155" fmla="*/ 3941839 h 5918557"/>
                  <a:gd name="connsiteX156" fmla="*/ 2713492 w 8126844"/>
                  <a:gd name="connsiteY156" fmla="*/ 3995627 h 5918557"/>
                  <a:gd name="connsiteX157" fmla="*/ 2874857 w 8126844"/>
                  <a:gd name="connsiteY157" fmla="*/ 4049416 h 5918557"/>
                  <a:gd name="connsiteX158" fmla="*/ 2874857 w 8126844"/>
                  <a:gd name="connsiteY158" fmla="*/ 4197333 h 5918557"/>
                  <a:gd name="connsiteX159" fmla="*/ 2605916 w 8126844"/>
                  <a:gd name="connsiteY159" fmla="*/ 4170439 h 5918557"/>
                  <a:gd name="connsiteX160" fmla="*/ 2000798 w 8126844"/>
                  <a:gd name="connsiteY160" fmla="*/ 4049416 h 5918557"/>
                  <a:gd name="connsiteX161" fmla="*/ 1583939 w 8126844"/>
                  <a:gd name="connsiteY161" fmla="*/ 3901498 h 5918557"/>
                  <a:gd name="connsiteX162" fmla="*/ 1409127 w 8126844"/>
                  <a:gd name="connsiteY162" fmla="*/ 3914945 h 5918557"/>
                  <a:gd name="connsiteX163" fmla="*/ 1368786 w 8126844"/>
                  <a:gd name="connsiteY163" fmla="*/ 4089757 h 5918557"/>
                  <a:gd name="connsiteX164" fmla="*/ 1799092 w 8126844"/>
                  <a:gd name="connsiteY164" fmla="*/ 4224227 h 5918557"/>
                  <a:gd name="connsiteX165" fmla="*/ 2120042 w 8126844"/>
                  <a:gd name="connsiteY165" fmla="*/ 4570182 h 5918557"/>
                  <a:gd name="connsiteX166" fmla="*/ 2094927 w 8126844"/>
                  <a:gd name="connsiteY166" fmla="*/ 4560404 h 5918557"/>
                  <a:gd name="connsiteX167" fmla="*/ 1557045 w 8126844"/>
                  <a:gd name="connsiteY167" fmla="*/ 4385592 h 5918557"/>
                  <a:gd name="connsiteX168" fmla="*/ 965374 w 8126844"/>
                  <a:gd name="connsiteY168" fmla="*/ 4156992 h 5918557"/>
                  <a:gd name="connsiteX169" fmla="*/ 481280 w 8126844"/>
                  <a:gd name="connsiteY169" fmla="*/ 3941839 h 5918557"/>
                  <a:gd name="connsiteX170" fmla="*/ 198892 w 8126844"/>
                  <a:gd name="connsiteY170" fmla="*/ 3834263 h 5918557"/>
                  <a:gd name="connsiteX171" fmla="*/ 131657 w 8126844"/>
                  <a:gd name="connsiteY171" fmla="*/ 3740133 h 5918557"/>
                  <a:gd name="connsiteX172" fmla="*/ 279574 w 8126844"/>
                  <a:gd name="connsiteY172" fmla="*/ 3646004 h 5918557"/>
                  <a:gd name="connsiteX173" fmla="*/ 642645 w 8126844"/>
                  <a:gd name="connsiteY173" fmla="*/ 3820816 h 5918557"/>
                  <a:gd name="connsiteX174" fmla="*/ 1113292 w 8126844"/>
                  <a:gd name="connsiteY174" fmla="*/ 3968733 h 5918557"/>
                  <a:gd name="connsiteX175" fmla="*/ 1153633 w 8126844"/>
                  <a:gd name="connsiteY175" fmla="*/ 3793921 h 5918557"/>
                  <a:gd name="connsiteX176" fmla="*/ 1032610 w 8126844"/>
                  <a:gd name="connsiteY176" fmla="*/ 3632557 h 5918557"/>
                  <a:gd name="connsiteX177" fmla="*/ 535068 w 8126844"/>
                  <a:gd name="connsiteY177" fmla="*/ 3484639 h 5918557"/>
                  <a:gd name="connsiteX178" fmla="*/ 198892 w 8126844"/>
                  <a:gd name="connsiteY178" fmla="*/ 3242592 h 5918557"/>
                  <a:gd name="connsiteX179" fmla="*/ 10633 w 8126844"/>
                  <a:gd name="connsiteY179" fmla="*/ 3081227 h 5918557"/>
                  <a:gd name="connsiteX180" fmla="*/ 50974 w 8126844"/>
                  <a:gd name="connsiteY180" fmla="*/ 2946757 h 5918557"/>
                  <a:gd name="connsiteX181" fmla="*/ 279574 w 8126844"/>
                  <a:gd name="connsiteY181" fmla="*/ 3027439 h 5918557"/>
                  <a:gd name="connsiteX182" fmla="*/ 1019163 w 8126844"/>
                  <a:gd name="connsiteY182" fmla="*/ 3430851 h 5918557"/>
                  <a:gd name="connsiteX183" fmla="*/ 1462916 w 8126844"/>
                  <a:gd name="connsiteY183" fmla="*/ 3672898 h 5918557"/>
                  <a:gd name="connsiteX184" fmla="*/ 1799092 w 8126844"/>
                  <a:gd name="connsiteY184" fmla="*/ 3767027 h 5918557"/>
                  <a:gd name="connsiteX185" fmla="*/ 1973904 w 8126844"/>
                  <a:gd name="connsiteY185" fmla="*/ 3699792 h 5918557"/>
                  <a:gd name="connsiteX186" fmla="*/ 1960457 w 8126844"/>
                  <a:gd name="connsiteY186" fmla="*/ 3457745 h 5918557"/>
                  <a:gd name="connsiteX187" fmla="*/ 1624280 w 8126844"/>
                  <a:gd name="connsiteY187" fmla="*/ 3350169 h 5918557"/>
                  <a:gd name="connsiteX188" fmla="*/ 1288104 w 8126844"/>
                  <a:gd name="connsiteY188" fmla="*/ 3202251 h 5918557"/>
                  <a:gd name="connsiteX189" fmla="*/ 1261210 w 8126844"/>
                  <a:gd name="connsiteY189" fmla="*/ 3067780 h 5918557"/>
                  <a:gd name="connsiteX190" fmla="*/ 1462916 w 8126844"/>
                  <a:gd name="connsiteY190" fmla="*/ 3067780 h 5918557"/>
                  <a:gd name="connsiteX191" fmla="*/ 1691516 w 8126844"/>
                  <a:gd name="connsiteY191" fmla="*/ 3148463 h 5918557"/>
                  <a:gd name="connsiteX192" fmla="*/ 1758751 w 8126844"/>
                  <a:gd name="connsiteY192" fmla="*/ 2933310 h 5918557"/>
                  <a:gd name="connsiteX193" fmla="*/ 1597386 w 8126844"/>
                  <a:gd name="connsiteY193" fmla="*/ 2758498 h 5918557"/>
                  <a:gd name="connsiteX194" fmla="*/ 1153633 w 8126844"/>
                  <a:gd name="connsiteY194" fmla="*/ 2570239 h 5918557"/>
                  <a:gd name="connsiteX195" fmla="*/ 871245 w 8126844"/>
                  <a:gd name="connsiteY195" fmla="*/ 2381980 h 5918557"/>
                  <a:gd name="connsiteX196" fmla="*/ 750221 w 8126844"/>
                  <a:gd name="connsiteY196" fmla="*/ 2247510 h 5918557"/>
                  <a:gd name="connsiteX197" fmla="*/ 844351 w 8126844"/>
                  <a:gd name="connsiteY197" fmla="*/ 2126486 h 5918557"/>
                  <a:gd name="connsiteX198" fmla="*/ 1328445 w 8126844"/>
                  <a:gd name="connsiteY198" fmla="*/ 2341639 h 5918557"/>
                  <a:gd name="connsiteX199" fmla="*/ 1606671 w 8126844"/>
                  <a:gd name="connsiteY199" fmla="*/ 2488058 h 5918557"/>
                  <a:gd name="connsiteX200" fmla="*/ 1720260 w 8126844"/>
                  <a:gd name="connsiteY200" fmla="*/ 2209219 h 5918557"/>
                  <a:gd name="connsiteX201" fmla="*/ 1772079 w 8126844"/>
                  <a:gd name="connsiteY201" fmla="*/ 2025794 h 5918557"/>
                  <a:gd name="connsiteX202" fmla="*/ 1693720 w 8126844"/>
                  <a:gd name="connsiteY202" fmla="*/ 1853765 h 5918557"/>
                  <a:gd name="connsiteX203" fmla="*/ 2176456 w 8126844"/>
                  <a:gd name="connsiteY203" fmla="*/ 2166613 h 5918557"/>
                  <a:gd name="connsiteX204" fmla="*/ 1984049 w 8126844"/>
                  <a:gd name="connsiteY204" fmla="*/ 2144205 h 5918557"/>
                  <a:gd name="connsiteX205" fmla="*/ 1894130 w 8126844"/>
                  <a:gd name="connsiteY205" fmla="*/ 2281923 h 5918557"/>
                  <a:gd name="connsiteX206" fmla="*/ 1879774 w 8126844"/>
                  <a:gd name="connsiteY206" fmla="*/ 2624027 h 5918557"/>
                  <a:gd name="connsiteX207" fmla="*/ 2390763 w 8126844"/>
                  <a:gd name="connsiteY207" fmla="*/ 2852627 h 5918557"/>
                  <a:gd name="connsiteX208" fmla="*/ 3157245 w 8126844"/>
                  <a:gd name="connsiteY208" fmla="*/ 3067780 h 5918557"/>
                  <a:gd name="connsiteX209" fmla="*/ 3708574 w 8126844"/>
                  <a:gd name="connsiteY209" fmla="*/ 3202251 h 5918557"/>
                  <a:gd name="connsiteX210" fmla="*/ 4165774 w 8126844"/>
                  <a:gd name="connsiteY210" fmla="*/ 3175357 h 5918557"/>
                  <a:gd name="connsiteX211" fmla="*/ 4394374 w 8126844"/>
                  <a:gd name="connsiteY211" fmla="*/ 3148463 h 5918557"/>
                  <a:gd name="connsiteX212" fmla="*/ 4407821 w 8126844"/>
                  <a:gd name="connsiteY212" fmla="*/ 2960204 h 5918557"/>
                  <a:gd name="connsiteX213" fmla="*/ 4192668 w 8126844"/>
                  <a:gd name="connsiteY213" fmla="*/ 2919863 h 5918557"/>
                  <a:gd name="connsiteX214" fmla="*/ 4031304 w 8126844"/>
                  <a:gd name="connsiteY214" fmla="*/ 2960204 h 5918557"/>
                  <a:gd name="connsiteX215" fmla="*/ 4031304 w 8126844"/>
                  <a:gd name="connsiteY215" fmla="*/ 2785392 h 5918557"/>
                  <a:gd name="connsiteX216" fmla="*/ 4448163 w 8126844"/>
                  <a:gd name="connsiteY216" fmla="*/ 2664369 h 5918557"/>
                  <a:gd name="connsiteX217" fmla="*/ 4703657 w 8126844"/>
                  <a:gd name="connsiteY217" fmla="*/ 2556792 h 5918557"/>
                  <a:gd name="connsiteX218" fmla="*/ 4719129 w 8126844"/>
                  <a:gd name="connsiteY218" fmla="*/ 2340128 h 5918557"/>
                  <a:gd name="connsiteX219" fmla="*/ 4519556 w 8126844"/>
                  <a:gd name="connsiteY219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598389 w 8126844"/>
                  <a:gd name="connsiteY6" fmla="*/ 2100084 h 5918557"/>
                  <a:gd name="connsiteX7" fmla="*/ 6443563 w 8126844"/>
                  <a:gd name="connsiteY7" fmla="*/ 1645750 h 5918557"/>
                  <a:gd name="connsiteX8" fmla="*/ 6787725 w 8126844"/>
                  <a:gd name="connsiteY8" fmla="*/ 1921439 h 5918557"/>
                  <a:gd name="connsiteX9" fmla="*/ 6934578 w 8126844"/>
                  <a:gd name="connsiteY9" fmla="*/ 1779411 h 5918557"/>
                  <a:gd name="connsiteX10" fmla="*/ 6668002 w 8126844"/>
                  <a:gd name="connsiteY10" fmla="*/ 1409961 h 5918557"/>
                  <a:gd name="connsiteX11" fmla="*/ 6941073 w 8126844"/>
                  <a:gd name="connsiteY11" fmla="*/ 977271 h 5918557"/>
                  <a:gd name="connsiteX12" fmla="*/ 6764360 w 8126844"/>
                  <a:gd name="connsiteY12" fmla="*/ 399086 h 5918557"/>
                  <a:gd name="connsiteX13" fmla="*/ 6656943 w 8126844"/>
                  <a:gd name="connsiteY13" fmla="*/ 525696 h 5918557"/>
                  <a:gd name="connsiteX14" fmla="*/ 6759584 w 8126844"/>
                  <a:gd name="connsiteY14" fmla="*/ 0 h 5918557"/>
                  <a:gd name="connsiteX15" fmla="*/ 6766984 w 8126844"/>
                  <a:gd name="connsiteY15" fmla="*/ 176893 h 5918557"/>
                  <a:gd name="connsiteX16" fmla="*/ 7177916 w 8126844"/>
                  <a:gd name="connsiteY16" fmla="*/ 741439 h 5918557"/>
                  <a:gd name="connsiteX17" fmla="*/ 7352727 w 8126844"/>
                  <a:gd name="connsiteY17" fmla="*/ 620416 h 5918557"/>
                  <a:gd name="connsiteX18" fmla="*/ 7460304 w 8126844"/>
                  <a:gd name="connsiteY18" fmla="*/ 929698 h 5918557"/>
                  <a:gd name="connsiteX19" fmla="*/ 7137574 w 8126844"/>
                  <a:gd name="connsiteY19" fmla="*/ 1360004 h 5918557"/>
                  <a:gd name="connsiteX20" fmla="*/ 7056892 w 8126844"/>
                  <a:gd name="connsiteY20" fmla="*/ 1534816 h 5918557"/>
                  <a:gd name="connsiteX21" fmla="*/ 7177916 w 8126844"/>
                  <a:gd name="connsiteY21" fmla="*/ 1642392 h 5918557"/>
                  <a:gd name="connsiteX22" fmla="*/ 7406516 w 8126844"/>
                  <a:gd name="connsiteY22" fmla="*/ 1413792 h 5918557"/>
                  <a:gd name="connsiteX23" fmla="*/ 7540986 w 8126844"/>
                  <a:gd name="connsiteY23" fmla="*/ 1413792 h 5918557"/>
                  <a:gd name="connsiteX24" fmla="*/ 7554433 w 8126844"/>
                  <a:gd name="connsiteY24" fmla="*/ 1642392 h 5918557"/>
                  <a:gd name="connsiteX25" fmla="*/ 6976210 w 8126844"/>
                  <a:gd name="connsiteY25" fmla="*/ 2234063 h 5918557"/>
                  <a:gd name="connsiteX26" fmla="*/ 6276963 w 8126844"/>
                  <a:gd name="connsiteY26" fmla="*/ 2785392 h 5918557"/>
                  <a:gd name="connsiteX27" fmla="*/ 5860104 w 8126844"/>
                  <a:gd name="connsiteY27" fmla="*/ 2987098 h 5918557"/>
                  <a:gd name="connsiteX28" fmla="*/ 5658398 w 8126844"/>
                  <a:gd name="connsiteY28" fmla="*/ 3054333 h 5918557"/>
                  <a:gd name="connsiteX29" fmla="*/ 5550821 w 8126844"/>
                  <a:gd name="connsiteY29" fmla="*/ 2973651 h 5918557"/>
                  <a:gd name="connsiteX30" fmla="*/ 5644951 w 8126844"/>
                  <a:gd name="connsiteY30" fmla="*/ 2771945 h 5918557"/>
                  <a:gd name="connsiteX31" fmla="*/ 5913892 w 8126844"/>
                  <a:gd name="connsiteY31" fmla="*/ 2718157 h 5918557"/>
                  <a:gd name="connsiteX32" fmla="*/ 5752527 w 8126844"/>
                  <a:gd name="connsiteY32" fmla="*/ 2408874 h 5918557"/>
                  <a:gd name="connsiteX33" fmla="*/ 5362563 w 8126844"/>
                  <a:gd name="connsiteY33" fmla="*/ 2556792 h 5918557"/>
                  <a:gd name="connsiteX34" fmla="*/ 4663316 w 8126844"/>
                  <a:gd name="connsiteY34" fmla="*/ 2839180 h 5918557"/>
                  <a:gd name="connsiteX35" fmla="*/ 4649868 w 8126844"/>
                  <a:gd name="connsiteY35" fmla="*/ 3013992 h 5918557"/>
                  <a:gd name="connsiteX36" fmla="*/ 4703657 w 8126844"/>
                  <a:gd name="connsiteY36" fmla="*/ 3121569 h 5918557"/>
                  <a:gd name="connsiteX37" fmla="*/ 5066727 w 8126844"/>
                  <a:gd name="connsiteY37" fmla="*/ 2987098 h 5918557"/>
                  <a:gd name="connsiteX38" fmla="*/ 5322221 w 8126844"/>
                  <a:gd name="connsiteY38" fmla="*/ 2933310 h 5918557"/>
                  <a:gd name="connsiteX39" fmla="*/ 5349116 w 8126844"/>
                  <a:gd name="connsiteY39" fmla="*/ 3067780 h 5918557"/>
                  <a:gd name="connsiteX40" fmla="*/ 4784339 w 8126844"/>
                  <a:gd name="connsiteY40" fmla="*/ 3282933 h 5918557"/>
                  <a:gd name="connsiteX41" fmla="*/ 4098539 w 8126844"/>
                  <a:gd name="connsiteY41" fmla="*/ 3417404 h 5918557"/>
                  <a:gd name="connsiteX42" fmla="*/ 2740386 w 8126844"/>
                  <a:gd name="connsiteY42" fmla="*/ 3282933 h 5918557"/>
                  <a:gd name="connsiteX43" fmla="*/ 2202504 w 8126844"/>
                  <a:gd name="connsiteY43" fmla="*/ 3081227 h 5918557"/>
                  <a:gd name="connsiteX44" fmla="*/ 2027692 w 8126844"/>
                  <a:gd name="connsiteY44" fmla="*/ 3027439 h 5918557"/>
                  <a:gd name="connsiteX45" fmla="*/ 1960457 w 8126844"/>
                  <a:gd name="connsiteY45" fmla="*/ 3175357 h 5918557"/>
                  <a:gd name="connsiteX46" fmla="*/ 2390763 w 8126844"/>
                  <a:gd name="connsiteY46" fmla="*/ 3403957 h 5918557"/>
                  <a:gd name="connsiteX47" fmla="*/ 3372398 w 8126844"/>
                  <a:gd name="connsiteY47" fmla="*/ 3646004 h 5918557"/>
                  <a:gd name="connsiteX48" fmla="*/ 4125433 w 8126844"/>
                  <a:gd name="connsiteY48" fmla="*/ 3646004 h 5918557"/>
                  <a:gd name="connsiteX49" fmla="*/ 4757445 w 8126844"/>
                  <a:gd name="connsiteY49" fmla="*/ 3619110 h 5918557"/>
                  <a:gd name="connsiteX50" fmla="*/ 4918810 w 8126844"/>
                  <a:gd name="connsiteY50" fmla="*/ 3659451 h 5918557"/>
                  <a:gd name="connsiteX51" fmla="*/ 4811233 w 8126844"/>
                  <a:gd name="connsiteY51" fmla="*/ 3820816 h 5918557"/>
                  <a:gd name="connsiteX52" fmla="*/ 4286798 w 8126844"/>
                  <a:gd name="connsiteY52" fmla="*/ 3888051 h 5918557"/>
                  <a:gd name="connsiteX53" fmla="*/ 4219563 w 8126844"/>
                  <a:gd name="connsiteY53" fmla="*/ 4022521 h 5918557"/>
                  <a:gd name="connsiteX54" fmla="*/ 4555739 w 8126844"/>
                  <a:gd name="connsiteY54" fmla="*/ 4076310 h 5918557"/>
                  <a:gd name="connsiteX55" fmla="*/ 5241539 w 8126844"/>
                  <a:gd name="connsiteY55" fmla="*/ 3888051 h 5918557"/>
                  <a:gd name="connsiteX56" fmla="*/ 5523927 w 8126844"/>
                  <a:gd name="connsiteY56" fmla="*/ 3753580 h 5918557"/>
                  <a:gd name="connsiteX57" fmla="*/ 5618057 w 8126844"/>
                  <a:gd name="connsiteY57" fmla="*/ 3646004 h 5918557"/>
                  <a:gd name="connsiteX58" fmla="*/ 5402904 w 8126844"/>
                  <a:gd name="connsiteY58" fmla="*/ 3632557 h 5918557"/>
                  <a:gd name="connsiteX59" fmla="*/ 5214645 w 8126844"/>
                  <a:gd name="connsiteY59" fmla="*/ 3524980 h 5918557"/>
                  <a:gd name="connsiteX60" fmla="*/ 5241539 w 8126844"/>
                  <a:gd name="connsiteY60" fmla="*/ 3403957 h 5918557"/>
                  <a:gd name="connsiteX61" fmla="*/ 5537374 w 8126844"/>
                  <a:gd name="connsiteY61" fmla="*/ 3363616 h 5918557"/>
                  <a:gd name="connsiteX62" fmla="*/ 6196280 w 8126844"/>
                  <a:gd name="connsiteY62" fmla="*/ 3108121 h 5918557"/>
                  <a:gd name="connsiteX63" fmla="*/ 6747610 w 8126844"/>
                  <a:gd name="connsiteY63" fmla="*/ 2771945 h 5918557"/>
                  <a:gd name="connsiteX64" fmla="*/ 7218257 w 8126844"/>
                  <a:gd name="connsiteY64" fmla="*/ 2328192 h 5918557"/>
                  <a:gd name="connsiteX65" fmla="*/ 7433410 w 8126844"/>
                  <a:gd name="connsiteY65" fmla="*/ 2153380 h 5918557"/>
                  <a:gd name="connsiteX66" fmla="*/ 7567880 w 8126844"/>
                  <a:gd name="connsiteY66" fmla="*/ 2180274 h 5918557"/>
                  <a:gd name="connsiteX67" fmla="*/ 7514092 w 8126844"/>
                  <a:gd name="connsiteY67" fmla="*/ 2381980 h 5918557"/>
                  <a:gd name="connsiteX68" fmla="*/ 7097233 w 8126844"/>
                  <a:gd name="connsiteY68" fmla="*/ 2812286 h 5918557"/>
                  <a:gd name="connsiteX69" fmla="*/ 6451774 w 8126844"/>
                  <a:gd name="connsiteY69" fmla="*/ 3229145 h 5918557"/>
                  <a:gd name="connsiteX70" fmla="*/ 6088704 w 8126844"/>
                  <a:gd name="connsiteY70" fmla="*/ 3417404 h 5918557"/>
                  <a:gd name="connsiteX71" fmla="*/ 5981127 w 8126844"/>
                  <a:gd name="connsiteY71" fmla="*/ 3551874 h 5918557"/>
                  <a:gd name="connsiteX72" fmla="*/ 6021468 w 8126844"/>
                  <a:gd name="connsiteY72" fmla="*/ 3753580 h 5918557"/>
                  <a:gd name="connsiteX73" fmla="*/ 6115598 w 8126844"/>
                  <a:gd name="connsiteY73" fmla="*/ 3901498 h 5918557"/>
                  <a:gd name="connsiteX74" fmla="*/ 6734163 w 8126844"/>
                  <a:gd name="connsiteY74" fmla="*/ 3726686 h 5918557"/>
                  <a:gd name="connsiteX75" fmla="*/ 7419963 w 8126844"/>
                  <a:gd name="connsiteY75" fmla="*/ 3296380 h 5918557"/>
                  <a:gd name="connsiteX76" fmla="*/ 7850268 w 8126844"/>
                  <a:gd name="connsiteY76" fmla="*/ 2973651 h 5918557"/>
                  <a:gd name="connsiteX77" fmla="*/ 8065421 w 8126844"/>
                  <a:gd name="connsiteY77" fmla="*/ 2866074 h 5918557"/>
                  <a:gd name="connsiteX78" fmla="*/ 8105763 w 8126844"/>
                  <a:gd name="connsiteY78" fmla="*/ 3027439 h 5918557"/>
                  <a:gd name="connsiteX79" fmla="*/ 7769586 w 8126844"/>
                  <a:gd name="connsiteY79" fmla="*/ 3363616 h 5918557"/>
                  <a:gd name="connsiteX80" fmla="*/ 6707268 w 8126844"/>
                  <a:gd name="connsiteY80" fmla="*/ 3941839 h 5918557"/>
                  <a:gd name="connsiteX81" fmla="*/ 6129045 w 8126844"/>
                  <a:gd name="connsiteY81" fmla="*/ 4210780 h 5918557"/>
                  <a:gd name="connsiteX82" fmla="*/ 5833210 w 8126844"/>
                  <a:gd name="connsiteY82" fmla="*/ 4251121 h 5918557"/>
                  <a:gd name="connsiteX83" fmla="*/ 5712186 w 8126844"/>
                  <a:gd name="connsiteY83" fmla="*/ 4291463 h 5918557"/>
                  <a:gd name="connsiteX84" fmla="*/ 5658398 w 8126844"/>
                  <a:gd name="connsiteY84" fmla="*/ 4143545 h 5918557"/>
                  <a:gd name="connsiteX85" fmla="*/ 5779421 w 8126844"/>
                  <a:gd name="connsiteY85" fmla="*/ 4035969 h 5918557"/>
                  <a:gd name="connsiteX86" fmla="*/ 5779421 w 8126844"/>
                  <a:gd name="connsiteY86" fmla="*/ 3941839 h 5918557"/>
                  <a:gd name="connsiteX87" fmla="*/ 5497033 w 8126844"/>
                  <a:gd name="connsiteY87" fmla="*/ 4062863 h 5918557"/>
                  <a:gd name="connsiteX88" fmla="*/ 5039833 w 8126844"/>
                  <a:gd name="connsiteY88" fmla="*/ 4197333 h 5918557"/>
                  <a:gd name="connsiteX89" fmla="*/ 4865021 w 8126844"/>
                  <a:gd name="connsiteY89" fmla="*/ 4278016 h 5918557"/>
                  <a:gd name="connsiteX90" fmla="*/ 4905363 w 8126844"/>
                  <a:gd name="connsiteY90" fmla="*/ 4372145 h 5918557"/>
                  <a:gd name="connsiteX91" fmla="*/ 5160857 w 8126844"/>
                  <a:gd name="connsiteY91" fmla="*/ 4345251 h 5918557"/>
                  <a:gd name="connsiteX92" fmla="*/ 5187751 w 8126844"/>
                  <a:gd name="connsiteY92" fmla="*/ 4479721 h 5918557"/>
                  <a:gd name="connsiteX93" fmla="*/ 4878468 w 8126844"/>
                  <a:gd name="connsiteY93" fmla="*/ 4573851 h 5918557"/>
                  <a:gd name="connsiteX94" fmla="*/ 4891916 w 8126844"/>
                  <a:gd name="connsiteY94" fmla="*/ 4721769 h 5918557"/>
                  <a:gd name="connsiteX95" fmla="*/ 5376010 w 8126844"/>
                  <a:gd name="connsiteY95" fmla="*/ 4614192 h 5918557"/>
                  <a:gd name="connsiteX96" fmla="*/ 5967680 w 8126844"/>
                  <a:gd name="connsiteY96" fmla="*/ 4466274 h 5918557"/>
                  <a:gd name="connsiteX97" fmla="*/ 6344198 w 8126844"/>
                  <a:gd name="connsiteY97" fmla="*/ 4264569 h 5918557"/>
                  <a:gd name="connsiteX98" fmla="*/ 6478668 w 8126844"/>
                  <a:gd name="connsiteY98" fmla="*/ 4264569 h 5918557"/>
                  <a:gd name="connsiteX99" fmla="*/ 6478668 w 8126844"/>
                  <a:gd name="connsiteY99" fmla="*/ 4452827 h 5918557"/>
                  <a:gd name="connsiteX100" fmla="*/ 5900445 w 8126844"/>
                  <a:gd name="connsiteY100" fmla="*/ 4641086 h 5918557"/>
                  <a:gd name="connsiteX101" fmla="*/ 5053280 w 8126844"/>
                  <a:gd name="connsiteY101" fmla="*/ 4883133 h 5918557"/>
                  <a:gd name="connsiteX102" fmla="*/ 4703657 w 8126844"/>
                  <a:gd name="connsiteY102" fmla="*/ 4977263 h 5918557"/>
                  <a:gd name="connsiteX103" fmla="*/ 4313692 w 8126844"/>
                  <a:gd name="connsiteY103" fmla="*/ 5044498 h 5918557"/>
                  <a:gd name="connsiteX104" fmla="*/ 4004410 w 8126844"/>
                  <a:gd name="connsiteY104" fmla="*/ 5084839 h 5918557"/>
                  <a:gd name="connsiteX105" fmla="*/ 3869939 w 8126844"/>
                  <a:gd name="connsiteY105" fmla="*/ 4963816 h 5918557"/>
                  <a:gd name="connsiteX106" fmla="*/ 3950621 w 8126844"/>
                  <a:gd name="connsiteY106" fmla="*/ 4856239 h 5918557"/>
                  <a:gd name="connsiteX107" fmla="*/ 4367480 w 8126844"/>
                  <a:gd name="connsiteY107" fmla="*/ 4775557 h 5918557"/>
                  <a:gd name="connsiteX108" fmla="*/ 4542292 w 8126844"/>
                  <a:gd name="connsiteY108" fmla="*/ 4708321 h 5918557"/>
                  <a:gd name="connsiteX109" fmla="*/ 4542292 w 8126844"/>
                  <a:gd name="connsiteY109" fmla="*/ 4573851 h 5918557"/>
                  <a:gd name="connsiteX110" fmla="*/ 4206116 w 8126844"/>
                  <a:gd name="connsiteY110" fmla="*/ 4573851 h 5918557"/>
                  <a:gd name="connsiteX111" fmla="*/ 3520316 w 8126844"/>
                  <a:gd name="connsiteY111" fmla="*/ 4654533 h 5918557"/>
                  <a:gd name="connsiteX112" fmla="*/ 3157245 w 8126844"/>
                  <a:gd name="connsiteY112" fmla="*/ 4681427 h 5918557"/>
                  <a:gd name="connsiteX113" fmla="*/ 3076563 w 8126844"/>
                  <a:gd name="connsiteY113" fmla="*/ 4802451 h 5918557"/>
                  <a:gd name="connsiteX114" fmla="*/ 3224480 w 8126844"/>
                  <a:gd name="connsiteY114" fmla="*/ 4869686 h 5918557"/>
                  <a:gd name="connsiteX115" fmla="*/ 3453080 w 8126844"/>
                  <a:gd name="connsiteY115" fmla="*/ 4896580 h 5918557"/>
                  <a:gd name="connsiteX116" fmla="*/ 3412739 w 8126844"/>
                  <a:gd name="connsiteY116" fmla="*/ 5004157 h 5918557"/>
                  <a:gd name="connsiteX117" fmla="*/ 2968986 w 8126844"/>
                  <a:gd name="connsiteY117" fmla="*/ 5057945 h 5918557"/>
                  <a:gd name="connsiteX118" fmla="*/ 2767280 w 8126844"/>
                  <a:gd name="connsiteY118" fmla="*/ 5071392 h 5918557"/>
                  <a:gd name="connsiteX119" fmla="*/ 2673151 w 8126844"/>
                  <a:gd name="connsiteY119" fmla="*/ 5273098 h 5918557"/>
                  <a:gd name="connsiteX120" fmla="*/ 2767280 w 8126844"/>
                  <a:gd name="connsiteY120" fmla="*/ 5636169 h 5918557"/>
                  <a:gd name="connsiteX121" fmla="*/ 2700045 w 8126844"/>
                  <a:gd name="connsiteY121" fmla="*/ 5837874 h 5918557"/>
                  <a:gd name="connsiteX122" fmla="*/ 2498339 w 8126844"/>
                  <a:gd name="connsiteY122" fmla="*/ 5918557 h 5918557"/>
                  <a:gd name="connsiteX123" fmla="*/ 2256292 w 8126844"/>
                  <a:gd name="connsiteY123" fmla="*/ 5837874 h 5918557"/>
                  <a:gd name="connsiteX124" fmla="*/ 2175610 w 8126844"/>
                  <a:gd name="connsiteY124" fmla="*/ 5582380 h 5918557"/>
                  <a:gd name="connsiteX125" fmla="*/ 2269739 w 8126844"/>
                  <a:gd name="connsiteY125" fmla="*/ 5353780 h 5918557"/>
                  <a:gd name="connsiteX126" fmla="*/ 2404210 w 8126844"/>
                  <a:gd name="connsiteY126" fmla="*/ 5192416 h 5918557"/>
                  <a:gd name="connsiteX127" fmla="*/ 2390763 w 8126844"/>
                  <a:gd name="connsiteY127" fmla="*/ 5044498 h 5918557"/>
                  <a:gd name="connsiteX128" fmla="*/ 2014245 w 8126844"/>
                  <a:gd name="connsiteY128" fmla="*/ 4910027 h 5918557"/>
                  <a:gd name="connsiteX129" fmla="*/ 2068033 w 8126844"/>
                  <a:gd name="connsiteY129" fmla="*/ 4802451 h 5918557"/>
                  <a:gd name="connsiteX130" fmla="*/ 2390763 w 8126844"/>
                  <a:gd name="connsiteY130" fmla="*/ 4802451 h 5918557"/>
                  <a:gd name="connsiteX131" fmla="*/ 2807621 w 8126844"/>
                  <a:gd name="connsiteY131" fmla="*/ 4802451 h 5918557"/>
                  <a:gd name="connsiteX132" fmla="*/ 2834516 w 8126844"/>
                  <a:gd name="connsiteY132" fmla="*/ 4667980 h 5918557"/>
                  <a:gd name="connsiteX133" fmla="*/ 2686598 w 8126844"/>
                  <a:gd name="connsiteY133" fmla="*/ 4614192 h 5918557"/>
                  <a:gd name="connsiteX134" fmla="*/ 2780727 w 8126844"/>
                  <a:gd name="connsiteY134" fmla="*/ 4466274 h 5918557"/>
                  <a:gd name="connsiteX135" fmla="*/ 3211033 w 8126844"/>
                  <a:gd name="connsiteY135" fmla="*/ 4506616 h 5918557"/>
                  <a:gd name="connsiteX136" fmla="*/ 3775810 w 8126844"/>
                  <a:gd name="connsiteY136" fmla="*/ 4479721 h 5918557"/>
                  <a:gd name="connsiteX137" fmla="*/ 4380927 w 8126844"/>
                  <a:gd name="connsiteY137" fmla="*/ 4385592 h 5918557"/>
                  <a:gd name="connsiteX138" fmla="*/ 4622974 w 8126844"/>
                  <a:gd name="connsiteY138" fmla="*/ 4331804 h 5918557"/>
                  <a:gd name="connsiteX139" fmla="*/ 4555739 w 8126844"/>
                  <a:gd name="connsiteY139" fmla="*/ 4237674 h 5918557"/>
                  <a:gd name="connsiteX140" fmla="*/ 4031304 w 8126844"/>
                  <a:gd name="connsiteY140" fmla="*/ 4278016 h 5918557"/>
                  <a:gd name="connsiteX141" fmla="*/ 3600998 w 8126844"/>
                  <a:gd name="connsiteY141" fmla="*/ 4291463 h 5918557"/>
                  <a:gd name="connsiteX142" fmla="*/ 3278268 w 8126844"/>
                  <a:gd name="connsiteY142" fmla="*/ 4251121 h 5918557"/>
                  <a:gd name="connsiteX143" fmla="*/ 3237927 w 8126844"/>
                  <a:gd name="connsiteY143" fmla="*/ 4183886 h 5918557"/>
                  <a:gd name="connsiteX144" fmla="*/ 3291716 w 8126844"/>
                  <a:gd name="connsiteY144" fmla="*/ 4049416 h 5918557"/>
                  <a:gd name="connsiteX145" fmla="*/ 3587551 w 8126844"/>
                  <a:gd name="connsiteY145" fmla="*/ 4076310 h 5918557"/>
                  <a:gd name="connsiteX146" fmla="*/ 3883386 w 8126844"/>
                  <a:gd name="connsiteY146" fmla="*/ 4076310 h 5918557"/>
                  <a:gd name="connsiteX147" fmla="*/ 3964068 w 8126844"/>
                  <a:gd name="connsiteY147" fmla="*/ 4009074 h 5918557"/>
                  <a:gd name="connsiteX148" fmla="*/ 3883386 w 8126844"/>
                  <a:gd name="connsiteY148" fmla="*/ 3888051 h 5918557"/>
                  <a:gd name="connsiteX149" fmla="*/ 3412739 w 8126844"/>
                  <a:gd name="connsiteY149" fmla="*/ 3861157 h 5918557"/>
                  <a:gd name="connsiteX150" fmla="*/ 3049668 w 8126844"/>
                  <a:gd name="connsiteY150" fmla="*/ 3807369 h 5918557"/>
                  <a:gd name="connsiteX151" fmla="*/ 2740386 w 8126844"/>
                  <a:gd name="connsiteY151" fmla="*/ 3740133 h 5918557"/>
                  <a:gd name="connsiteX152" fmla="*/ 2457998 w 8126844"/>
                  <a:gd name="connsiteY152" fmla="*/ 3659451 h 5918557"/>
                  <a:gd name="connsiteX153" fmla="*/ 2242845 w 8126844"/>
                  <a:gd name="connsiteY153" fmla="*/ 3605663 h 5918557"/>
                  <a:gd name="connsiteX154" fmla="*/ 2162163 w 8126844"/>
                  <a:gd name="connsiteY154" fmla="*/ 3767027 h 5918557"/>
                  <a:gd name="connsiteX155" fmla="*/ 2336974 w 8126844"/>
                  <a:gd name="connsiteY155" fmla="*/ 3941839 h 5918557"/>
                  <a:gd name="connsiteX156" fmla="*/ 2713492 w 8126844"/>
                  <a:gd name="connsiteY156" fmla="*/ 3995627 h 5918557"/>
                  <a:gd name="connsiteX157" fmla="*/ 2874857 w 8126844"/>
                  <a:gd name="connsiteY157" fmla="*/ 4049416 h 5918557"/>
                  <a:gd name="connsiteX158" fmla="*/ 2874857 w 8126844"/>
                  <a:gd name="connsiteY158" fmla="*/ 4197333 h 5918557"/>
                  <a:gd name="connsiteX159" fmla="*/ 2605916 w 8126844"/>
                  <a:gd name="connsiteY159" fmla="*/ 4170439 h 5918557"/>
                  <a:gd name="connsiteX160" fmla="*/ 2000798 w 8126844"/>
                  <a:gd name="connsiteY160" fmla="*/ 4049416 h 5918557"/>
                  <a:gd name="connsiteX161" fmla="*/ 1583939 w 8126844"/>
                  <a:gd name="connsiteY161" fmla="*/ 3901498 h 5918557"/>
                  <a:gd name="connsiteX162" fmla="*/ 1409127 w 8126844"/>
                  <a:gd name="connsiteY162" fmla="*/ 3914945 h 5918557"/>
                  <a:gd name="connsiteX163" fmla="*/ 1368786 w 8126844"/>
                  <a:gd name="connsiteY163" fmla="*/ 4089757 h 5918557"/>
                  <a:gd name="connsiteX164" fmla="*/ 1799092 w 8126844"/>
                  <a:gd name="connsiteY164" fmla="*/ 4224227 h 5918557"/>
                  <a:gd name="connsiteX165" fmla="*/ 2120042 w 8126844"/>
                  <a:gd name="connsiteY165" fmla="*/ 4570182 h 5918557"/>
                  <a:gd name="connsiteX166" fmla="*/ 1557045 w 8126844"/>
                  <a:gd name="connsiteY166" fmla="*/ 4385592 h 5918557"/>
                  <a:gd name="connsiteX167" fmla="*/ 965374 w 8126844"/>
                  <a:gd name="connsiteY167" fmla="*/ 4156992 h 5918557"/>
                  <a:gd name="connsiteX168" fmla="*/ 481280 w 8126844"/>
                  <a:gd name="connsiteY168" fmla="*/ 3941839 h 5918557"/>
                  <a:gd name="connsiteX169" fmla="*/ 198892 w 8126844"/>
                  <a:gd name="connsiteY169" fmla="*/ 3834263 h 5918557"/>
                  <a:gd name="connsiteX170" fmla="*/ 131657 w 8126844"/>
                  <a:gd name="connsiteY170" fmla="*/ 3740133 h 5918557"/>
                  <a:gd name="connsiteX171" fmla="*/ 279574 w 8126844"/>
                  <a:gd name="connsiteY171" fmla="*/ 3646004 h 5918557"/>
                  <a:gd name="connsiteX172" fmla="*/ 642645 w 8126844"/>
                  <a:gd name="connsiteY172" fmla="*/ 3820816 h 5918557"/>
                  <a:gd name="connsiteX173" fmla="*/ 1113292 w 8126844"/>
                  <a:gd name="connsiteY173" fmla="*/ 3968733 h 5918557"/>
                  <a:gd name="connsiteX174" fmla="*/ 1153633 w 8126844"/>
                  <a:gd name="connsiteY174" fmla="*/ 3793921 h 5918557"/>
                  <a:gd name="connsiteX175" fmla="*/ 1032610 w 8126844"/>
                  <a:gd name="connsiteY175" fmla="*/ 3632557 h 5918557"/>
                  <a:gd name="connsiteX176" fmla="*/ 535068 w 8126844"/>
                  <a:gd name="connsiteY176" fmla="*/ 3484639 h 5918557"/>
                  <a:gd name="connsiteX177" fmla="*/ 198892 w 8126844"/>
                  <a:gd name="connsiteY177" fmla="*/ 3242592 h 5918557"/>
                  <a:gd name="connsiteX178" fmla="*/ 10633 w 8126844"/>
                  <a:gd name="connsiteY178" fmla="*/ 3081227 h 5918557"/>
                  <a:gd name="connsiteX179" fmla="*/ 50974 w 8126844"/>
                  <a:gd name="connsiteY179" fmla="*/ 2946757 h 5918557"/>
                  <a:gd name="connsiteX180" fmla="*/ 279574 w 8126844"/>
                  <a:gd name="connsiteY180" fmla="*/ 3027439 h 5918557"/>
                  <a:gd name="connsiteX181" fmla="*/ 1019163 w 8126844"/>
                  <a:gd name="connsiteY181" fmla="*/ 3430851 h 5918557"/>
                  <a:gd name="connsiteX182" fmla="*/ 1462916 w 8126844"/>
                  <a:gd name="connsiteY182" fmla="*/ 3672898 h 5918557"/>
                  <a:gd name="connsiteX183" fmla="*/ 1799092 w 8126844"/>
                  <a:gd name="connsiteY183" fmla="*/ 3767027 h 5918557"/>
                  <a:gd name="connsiteX184" fmla="*/ 1973904 w 8126844"/>
                  <a:gd name="connsiteY184" fmla="*/ 3699792 h 5918557"/>
                  <a:gd name="connsiteX185" fmla="*/ 1960457 w 8126844"/>
                  <a:gd name="connsiteY185" fmla="*/ 3457745 h 5918557"/>
                  <a:gd name="connsiteX186" fmla="*/ 1624280 w 8126844"/>
                  <a:gd name="connsiteY186" fmla="*/ 3350169 h 5918557"/>
                  <a:gd name="connsiteX187" fmla="*/ 1288104 w 8126844"/>
                  <a:gd name="connsiteY187" fmla="*/ 3202251 h 5918557"/>
                  <a:gd name="connsiteX188" fmla="*/ 1261210 w 8126844"/>
                  <a:gd name="connsiteY188" fmla="*/ 3067780 h 5918557"/>
                  <a:gd name="connsiteX189" fmla="*/ 1462916 w 8126844"/>
                  <a:gd name="connsiteY189" fmla="*/ 3067780 h 5918557"/>
                  <a:gd name="connsiteX190" fmla="*/ 1691516 w 8126844"/>
                  <a:gd name="connsiteY190" fmla="*/ 3148463 h 5918557"/>
                  <a:gd name="connsiteX191" fmla="*/ 1758751 w 8126844"/>
                  <a:gd name="connsiteY191" fmla="*/ 2933310 h 5918557"/>
                  <a:gd name="connsiteX192" fmla="*/ 1597386 w 8126844"/>
                  <a:gd name="connsiteY192" fmla="*/ 2758498 h 5918557"/>
                  <a:gd name="connsiteX193" fmla="*/ 1153633 w 8126844"/>
                  <a:gd name="connsiteY193" fmla="*/ 2570239 h 5918557"/>
                  <a:gd name="connsiteX194" fmla="*/ 871245 w 8126844"/>
                  <a:gd name="connsiteY194" fmla="*/ 2381980 h 5918557"/>
                  <a:gd name="connsiteX195" fmla="*/ 750221 w 8126844"/>
                  <a:gd name="connsiteY195" fmla="*/ 2247510 h 5918557"/>
                  <a:gd name="connsiteX196" fmla="*/ 844351 w 8126844"/>
                  <a:gd name="connsiteY196" fmla="*/ 2126486 h 5918557"/>
                  <a:gd name="connsiteX197" fmla="*/ 1328445 w 8126844"/>
                  <a:gd name="connsiteY197" fmla="*/ 2341639 h 5918557"/>
                  <a:gd name="connsiteX198" fmla="*/ 1606671 w 8126844"/>
                  <a:gd name="connsiteY198" fmla="*/ 2488058 h 5918557"/>
                  <a:gd name="connsiteX199" fmla="*/ 1720260 w 8126844"/>
                  <a:gd name="connsiteY199" fmla="*/ 2209219 h 5918557"/>
                  <a:gd name="connsiteX200" fmla="*/ 1772079 w 8126844"/>
                  <a:gd name="connsiteY200" fmla="*/ 2025794 h 5918557"/>
                  <a:gd name="connsiteX201" fmla="*/ 1693720 w 8126844"/>
                  <a:gd name="connsiteY201" fmla="*/ 1853765 h 5918557"/>
                  <a:gd name="connsiteX202" fmla="*/ 2176456 w 8126844"/>
                  <a:gd name="connsiteY202" fmla="*/ 2166613 h 5918557"/>
                  <a:gd name="connsiteX203" fmla="*/ 1984049 w 8126844"/>
                  <a:gd name="connsiteY203" fmla="*/ 2144205 h 5918557"/>
                  <a:gd name="connsiteX204" fmla="*/ 1894130 w 8126844"/>
                  <a:gd name="connsiteY204" fmla="*/ 2281923 h 5918557"/>
                  <a:gd name="connsiteX205" fmla="*/ 1879774 w 8126844"/>
                  <a:gd name="connsiteY205" fmla="*/ 2624027 h 5918557"/>
                  <a:gd name="connsiteX206" fmla="*/ 2390763 w 8126844"/>
                  <a:gd name="connsiteY206" fmla="*/ 2852627 h 5918557"/>
                  <a:gd name="connsiteX207" fmla="*/ 3157245 w 8126844"/>
                  <a:gd name="connsiteY207" fmla="*/ 3067780 h 5918557"/>
                  <a:gd name="connsiteX208" fmla="*/ 3708574 w 8126844"/>
                  <a:gd name="connsiteY208" fmla="*/ 3202251 h 5918557"/>
                  <a:gd name="connsiteX209" fmla="*/ 4165774 w 8126844"/>
                  <a:gd name="connsiteY209" fmla="*/ 3175357 h 5918557"/>
                  <a:gd name="connsiteX210" fmla="*/ 4394374 w 8126844"/>
                  <a:gd name="connsiteY210" fmla="*/ 3148463 h 5918557"/>
                  <a:gd name="connsiteX211" fmla="*/ 4407821 w 8126844"/>
                  <a:gd name="connsiteY211" fmla="*/ 2960204 h 5918557"/>
                  <a:gd name="connsiteX212" fmla="*/ 4192668 w 8126844"/>
                  <a:gd name="connsiteY212" fmla="*/ 2919863 h 5918557"/>
                  <a:gd name="connsiteX213" fmla="*/ 4031304 w 8126844"/>
                  <a:gd name="connsiteY213" fmla="*/ 2960204 h 5918557"/>
                  <a:gd name="connsiteX214" fmla="*/ 4031304 w 8126844"/>
                  <a:gd name="connsiteY214" fmla="*/ 2785392 h 5918557"/>
                  <a:gd name="connsiteX215" fmla="*/ 4448163 w 8126844"/>
                  <a:gd name="connsiteY215" fmla="*/ 2664369 h 5918557"/>
                  <a:gd name="connsiteX216" fmla="*/ 4703657 w 8126844"/>
                  <a:gd name="connsiteY216" fmla="*/ 2556792 h 5918557"/>
                  <a:gd name="connsiteX217" fmla="*/ 4719129 w 8126844"/>
                  <a:gd name="connsiteY217" fmla="*/ 2340128 h 5918557"/>
                  <a:gd name="connsiteX218" fmla="*/ 4519556 w 8126844"/>
                  <a:gd name="connsiteY218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598389 w 8126844"/>
                  <a:gd name="connsiteY6" fmla="*/ 2100084 h 5918557"/>
                  <a:gd name="connsiteX7" fmla="*/ 6443563 w 8126844"/>
                  <a:gd name="connsiteY7" fmla="*/ 1645750 h 5918557"/>
                  <a:gd name="connsiteX8" fmla="*/ 6787725 w 8126844"/>
                  <a:gd name="connsiteY8" fmla="*/ 1921439 h 5918557"/>
                  <a:gd name="connsiteX9" fmla="*/ 6934578 w 8126844"/>
                  <a:gd name="connsiteY9" fmla="*/ 1779411 h 5918557"/>
                  <a:gd name="connsiteX10" fmla="*/ 6668002 w 8126844"/>
                  <a:gd name="connsiteY10" fmla="*/ 1409961 h 5918557"/>
                  <a:gd name="connsiteX11" fmla="*/ 6941073 w 8126844"/>
                  <a:gd name="connsiteY11" fmla="*/ 977271 h 5918557"/>
                  <a:gd name="connsiteX12" fmla="*/ 6764360 w 8126844"/>
                  <a:gd name="connsiteY12" fmla="*/ 399086 h 5918557"/>
                  <a:gd name="connsiteX13" fmla="*/ 6656943 w 8126844"/>
                  <a:gd name="connsiteY13" fmla="*/ 525696 h 5918557"/>
                  <a:gd name="connsiteX14" fmla="*/ 6759584 w 8126844"/>
                  <a:gd name="connsiteY14" fmla="*/ 0 h 5918557"/>
                  <a:gd name="connsiteX15" fmla="*/ 6766984 w 8126844"/>
                  <a:gd name="connsiteY15" fmla="*/ 176893 h 5918557"/>
                  <a:gd name="connsiteX16" fmla="*/ 7177916 w 8126844"/>
                  <a:gd name="connsiteY16" fmla="*/ 741439 h 5918557"/>
                  <a:gd name="connsiteX17" fmla="*/ 7352727 w 8126844"/>
                  <a:gd name="connsiteY17" fmla="*/ 620416 h 5918557"/>
                  <a:gd name="connsiteX18" fmla="*/ 7460304 w 8126844"/>
                  <a:gd name="connsiteY18" fmla="*/ 929698 h 5918557"/>
                  <a:gd name="connsiteX19" fmla="*/ 7137574 w 8126844"/>
                  <a:gd name="connsiteY19" fmla="*/ 1360004 h 5918557"/>
                  <a:gd name="connsiteX20" fmla="*/ 7056892 w 8126844"/>
                  <a:gd name="connsiteY20" fmla="*/ 1534816 h 5918557"/>
                  <a:gd name="connsiteX21" fmla="*/ 7177916 w 8126844"/>
                  <a:gd name="connsiteY21" fmla="*/ 1642392 h 5918557"/>
                  <a:gd name="connsiteX22" fmla="*/ 7406516 w 8126844"/>
                  <a:gd name="connsiteY22" fmla="*/ 1413792 h 5918557"/>
                  <a:gd name="connsiteX23" fmla="*/ 7540986 w 8126844"/>
                  <a:gd name="connsiteY23" fmla="*/ 1413792 h 5918557"/>
                  <a:gd name="connsiteX24" fmla="*/ 7554433 w 8126844"/>
                  <a:gd name="connsiteY24" fmla="*/ 1642392 h 5918557"/>
                  <a:gd name="connsiteX25" fmla="*/ 6976210 w 8126844"/>
                  <a:gd name="connsiteY25" fmla="*/ 2234063 h 5918557"/>
                  <a:gd name="connsiteX26" fmla="*/ 6276963 w 8126844"/>
                  <a:gd name="connsiteY26" fmla="*/ 2785392 h 5918557"/>
                  <a:gd name="connsiteX27" fmla="*/ 5860104 w 8126844"/>
                  <a:gd name="connsiteY27" fmla="*/ 2987098 h 5918557"/>
                  <a:gd name="connsiteX28" fmla="*/ 5658398 w 8126844"/>
                  <a:gd name="connsiteY28" fmla="*/ 3054333 h 5918557"/>
                  <a:gd name="connsiteX29" fmla="*/ 5550821 w 8126844"/>
                  <a:gd name="connsiteY29" fmla="*/ 2973651 h 5918557"/>
                  <a:gd name="connsiteX30" fmla="*/ 5644951 w 8126844"/>
                  <a:gd name="connsiteY30" fmla="*/ 2771945 h 5918557"/>
                  <a:gd name="connsiteX31" fmla="*/ 5913892 w 8126844"/>
                  <a:gd name="connsiteY31" fmla="*/ 2718157 h 5918557"/>
                  <a:gd name="connsiteX32" fmla="*/ 5752527 w 8126844"/>
                  <a:gd name="connsiteY32" fmla="*/ 2408874 h 5918557"/>
                  <a:gd name="connsiteX33" fmla="*/ 5362563 w 8126844"/>
                  <a:gd name="connsiteY33" fmla="*/ 2556792 h 5918557"/>
                  <a:gd name="connsiteX34" fmla="*/ 4663316 w 8126844"/>
                  <a:gd name="connsiteY34" fmla="*/ 2839180 h 5918557"/>
                  <a:gd name="connsiteX35" fmla="*/ 4649868 w 8126844"/>
                  <a:gd name="connsiteY35" fmla="*/ 3013992 h 5918557"/>
                  <a:gd name="connsiteX36" fmla="*/ 4703657 w 8126844"/>
                  <a:gd name="connsiteY36" fmla="*/ 3121569 h 5918557"/>
                  <a:gd name="connsiteX37" fmla="*/ 5066727 w 8126844"/>
                  <a:gd name="connsiteY37" fmla="*/ 2987098 h 5918557"/>
                  <a:gd name="connsiteX38" fmla="*/ 5322221 w 8126844"/>
                  <a:gd name="connsiteY38" fmla="*/ 2933310 h 5918557"/>
                  <a:gd name="connsiteX39" fmla="*/ 5349116 w 8126844"/>
                  <a:gd name="connsiteY39" fmla="*/ 3067780 h 5918557"/>
                  <a:gd name="connsiteX40" fmla="*/ 4784339 w 8126844"/>
                  <a:gd name="connsiteY40" fmla="*/ 3282933 h 5918557"/>
                  <a:gd name="connsiteX41" fmla="*/ 4098539 w 8126844"/>
                  <a:gd name="connsiteY41" fmla="*/ 3417404 h 5918557"/>
                  <a:gd name="connsiteX42" fmla="*/ 2740386 w 8126844"/>
                  <a:gd name="connsiteY42" fmla="*/ 3282933 h 5918557"/>
                  <a:gd name="connsiteX43" fmla="*/ 2202504 w 8126844"/>
                  <a:gd name="connsiteY43" fmla="*/ 3081227 h 5918557"/>
                  <a:gd name="connsiteX44" fmla="*/ 2027692 w 8126844"/>
                  <a:gd name="connsiteY44" fmla="*/ 3027439 h 5918557"/>
                  <a:gd name="connsiteX45" fmla="*/ 1960457 w 8126844"/>
                  <a:gd name="connsiteY45" fmla="*/ 3175357 h 5918557"/>
                  <a:gd name="connsiteX46" fmla="*/ 2390763 w 8126844"/>
                  <a:gd name="connsiteY46" fmla="*/ 3403957 h 5918557"/>
                  <a:gd name="connsiteX47" fmla="*/ 3372398 w 8126844"/>
                  <a:gd name="connsiteY47" fmla="*/ 3646004 h 5918557"/>
                  <a:gd name="connsiteX48" fmla="*/ 4125433 w 8126844"/>
                  <a:gd name="connsiteY48" fmla="*/ 3646004 h 5918557"/>
                  <a:gd name="connsiteX49" fmla="*/ 4757445 w 8126844"/>
                  <a:gd name="connsiteY49" fmla="*/ 3619110 h 5918557"/>
                  <a:gd name="connsiteX50" fmla="*/ 4918810 w 8126844"/>
                  <a:gd name="connsiteY50" fmla="*/ 3659451 h 5918557"/>
                  <a:gd name="connsiteX51" fmla="*/ 4811233 w 8126844"/>
                  <a:gd name="connsiteY51" fmla="*/ 3820816 h 5918557"/>
                  <a:gd name="connsiteX52" fmla="*/ 4286798 w 8126844"/>
                  <a:gd name="connsiteY52" fmla="*/ 3888051 h 5918557"/>
                  <a:gd name="connsiteX53" fmla="*/ 4219563 w 8126844"/>
                  <a:gd name="connsiteY53" fmla="*/ 4022521 h 5918557"/>
                  <a:gd name="connsiteX54" fmla="*/ 4555739 w 8126844"/>
                  <a:gd name="connsiteY54" fmla="*/ 4076310 h 5918557"/>
                  <a:gd name="connsiteX55" fmla="*/ 5241539 w 8126844"/>
                  <a:gd name="connsiteY55" fmla="*/ 3888051 h 5918557"/>
                  <a:gd name="connsiteX56" fmla="*/ 5523927 w 8126844"/>
                  <a:gd name="connsiteY56" fmla="*/ 3753580 h 5918557"/>
                  <a:gd name="connsiteX57" fmla="*/ 5618057 w 8126844"/>
                  <a:gd name="connsiteY57" fmla="*/ 3646004 h 5918557"/>
                  <a:gd name="connsiteX58" fmla="*/ 5402904 w 8126844"/>
                  <a:gd name="connsiteY58" fmla="*/ 3632557 h 5918557"/>
                  <a:gd name="connsiteX59" fmla="*/ 5214645 w 8126844"/>
                  <a:gd name="connsiteY59" fmla="*/ 3524980 h 5918557"/>
                  <a:gd name="connsiteX60" fmla="*/ 5241539 w 8126844"/>
                  <a:gd name="connsiteY60" fmla="*/ 3403957 h 5918557"/>
                  <a:gd name="connsiteX61" fmla="*/ 5537374 w 8126844"/>
                  <a:gd name="connsiteY61" fmla="*/ 3363616 h 5918557"/>
                  <a:gd name="connsiteX62" fmla="*/ 6196280 w 8126844"/>
                  <a:gd name="connsiteY62" fmla="*/ 3108121 h 5918557"/>
                  <a:gd name="connsiteX63" fmla="*/ 6747610 w 8126844"/>
                  <a:gd name="connsiteY63" fmla="*/ 2771945 h 5918557"/>
                  <a:gd name="connsiteX64" fmla="*/ 7218257 w 8126844"/>
                  <a:gd name="connsiteY64" fmla="*/ 2328192 h 5918557"/>
                  <a:gd name="connsiteX65" fmla="*/ 7433410 w 8126844"/>
                  <a:gd name="connsiteY65" fmla="*/ 2153380 h 5918557"/>
                  <a:gd name="connsiteX66" fmla="*/ 7567880 w 8126844"/>
                  <a:gd name="connsiteY66" fmla="*/ 2180274 h 5918557"/>
                  <a:gd name="connsiteX67" fmla="*/ 7514092 w 8126844"/>
                  <a:gd name="connsiteY67" fmla="*/ 2381980 h 5918557"/>
                  <a:gd name="connsiteX68" fmla="*/ 7097233 w 8126844"/>
                  <a:gd name="connsiteY68" fmla="*/ 2812286 h 5918557"/>
                  <a:gd name="connsiteX69" fmla="*/ 6451774 w 8126844"/>
                  <a:gd name="connsiteY69" fmla="*/ 3229145 h 5918557"/>
                  <a:gd name="connsiteX70" fmla="*/ 6088704 w 8126844"/>
                  <a:gd name="connsiteY70" fmla="*/ 3417404 h 5918557"/>
                  <a:gd name="connsiteX71" fmla="*/ 5981127 w 8126844"/>
                  <a:gd name="connsiteY71" fmla="*/ 3551874 h 5918557"/>
                  <a:gd name="connsiteX72" fmla="*/ 6021468 w 8126844"/>
                  <a:gd name="connsiteY72" fmla="*/ 3753580 h 5918557"/>
                  <a:gd name="connsiteX73" fmla="*/ 6115598 w 8126844"/>
                  <a:gd name="connsiteY73" fmla="*/ 3901498 h 5918557"/>
                  <a:gd name="connsiteX74" fmla="*/ 6734163 w 8126844"/>
                  <a:gd name="connsiteY74" fmla="*/ 3726686 h 5918557"/>
                  <a:gd name="connsiteX75" fmla="*/ 7419963 w 8126844"/>
                  <a:gd name="connsiteY75" fmla="*/ 3296380 h 5918557"/>
                  <a:gd name="connsiteX76" fmla="*/ 7850268 w 8126844"/>
                  <a:gd name="connsiteY76" fmla="*/ 2973651 h 5918557"/>
                  <a:gd name="connsiteX77" fmla="*/ 8065421 w 8126844"/>
                  <a:gd name="connsiteY77" fmla="*/ 2866074 h 5918557"/>
                  <a:gd name="connsiteX78" fmla="*/ 8105763 w 8126844"/>
                  <a:gd name="connsiteY78" fmla="*/ 3027439 h 5918557"/>
                  <a:gd name="connsiteX79" fmla="*/ 7769586 w 8126844"/>
                  <a:gd name="connsiteY79" fmla="*/ 3363616 h 5918557"/>
                  <a:gd name="connsiteX80" fmla="*/ 6707268 w 8126844"/>
                  <a:gd name="connsiteY80" fmla="*/ 3941839 h 5918557"/>
                  <a:gd name="connsiteX81" fmla="*/ 6129045 w 8126844"/>
                  <a:gd name="connsiteY81" fmla="*/ 4210780 h 5918557"/>
                  <a:gd name="connsiteX82" fmla="*/ 5833210 w 8126844"/>
                  <a:gd name="connsiteY82" fmla="*/ 4251121 h 5918557"/>
                  <a:gd name="connsiteX83" fmla="*/ 5712186 w 8126844"/>
                  <a:gd name="connsiteY83" fmla="*/ 4291463 h 5918557"/>
                  <a:gd name="connsiteX84" fmla="*/ 5658398 w 8126844"/>
                  <a:gd name="connsiteY84" fmla="*/ 4143545 h 5918557"/>
                  <a:gd name="connsiteX85" fmla="*/ 5779421 w 8126844"/>
                  <a:gd name="connsiteY85" fmla="*/ 4035969 h 5918557"/>
                  <a:gd name="connsiteX86" fmla="*/ 5779421 w 8126844"/>
                  <a:gd name="connsiteY86" fmla="*/ 3941839 h 5918557"/>
                  <a:gd name="connsiteX87" fmla="*/ 5497033 w 8126844"/>
                  <a:gd name="connsiteY87" fmla="*/ 4062863 h 5918557"/>
                  <a:gd name="connsiteX88" fmla="*/ 5039833 w 8126844"/>
                  <a:gd name="connsiteY88" fmla="*/ 4197333 h 5918557"/>
                  <a:gd name="connsiteX89" fmla="*/ 4865021 w 8126844"/>
                  <a:gd name="connsiteY89" fmla="*/ 4278016 h 5918557"/>
                  <a:gd name="connsiteX90" fmla="*/ 4905363 w 8126844"/>
                  <a:gd name="connsiteY90" fmla="*/ 4372145 h 5918557"/>
                  <a:gd name="connsiteX91" fmla="*/ 5160857 w 8126844"/>
                  <a:gd name="connsiteY91" fmla="*/ 4345251 h 5918557"/>
                  <a:gd name="connsiteX92" fmla="*/ 5187751 w 8126844"/>
                  <a:gd name="connsiteY92" fmla="*/ 4479721 h 5918557"/>
                  <a:gd name="connsiteX93" fmla="*/ 4878468 w 8126844"/>
                  <a:gd name="connsiteY93" fmla="*/ 4573851 h 5918557"/>
                  <a:gd name="connsiteX94" fmla="*/ 4891916 w 8126844"/>
                  <a:gd name="connsiteY94" fmla="*/ 4721769 h 5918557"/>
                  <a:gd name="connsiteX95" fmla="*/ 5376010 w 8126844"/>
                  <a:gd name="connsiteY95" fmla="*/ 4614192 h 5918557"/>
                  <a:gd name="connsiteX96" fmla="*/ 5967680 w 8126844"/>
                  <a:gd name="connsiteY96" fmla="*/ 4466274 h 5918557"/>
                  <a:gd name="connsiteX97" fmla="*/ 6344198 w 8126844"/>
                  <a:gd name="connsiteY97" fmla="*/ 4264569 h 5918557"/>
                  <a:gd name="connsiteX98" fmla="*/ 6478668 w 8126844"/>
                  <a:gd name="connsiteY98" fmla="*/ 4264569 h 5918557"/>
                  <a:gd name="connsiteX99" fmla="*/ 6478668 w 8126844"/>
                  <a:gd name="connsiteY99" fmla="*/ 4452827 h 5918557"/>
                  <a:gd name="connsiteX100" fmla="*/ 5900445 w 8126844"/>
                  <a:gd name="connsiteY100" fmla="*/ 4641086 h 5918557"/>
                  <a:gd name="connsiteX101" fmla="*/ 5053280 w 8126844"/>
                  <a:gd name="connsiteY101" fmla="*/ 4883133 h 5918557"/>
                  <a:gd name="connsiteX102" fmla="*/ 4703657 w 8126844"/>
                  <a:gd name="connsiteY102" fmla="*/ 4977263 h 5918557"/>
                  <a:gd name="connsiteX103" fmla="*/ 4313692 w 8126844"/>
                  <a:gd name="connsiteY103" fmla="*/ 5044498 h 5918557"/>
                  <a:gd name="connsiteX104" fmla="*/ 4004410 w 8126844"/>
                  <a:gd name="connsiteY104" fmla="*/ 5084839 h 5918557"/>
                  <a:gd name="connsiteX105" fmla="*/ 3869939 w 8126844"/>
                  <a:gd name="connsiteY105" fmla="*/ 4963816 h 5918557"/>
                  <a:gd name="connsiteX106" fmla="*/ 3950621 w 8126844"/>
                  <a:gd name="connsiteY106" fmla="*/ 4856239 h 5918557"/>
                  <a:gd name="connsiteX107" fmla="*/ 4367480 w 8126844"/>
                  <a:gd name="connsiteY107" fmla="*/ 4775557 h 5918557"/>
                  <a:gd name="connsiteX108" fmla="*/ 4542292 w 8126844"/>
                  <a:gd name="connsiteY108" fmla="*/ 4708321 h 5918557"/>
                  <a:gd name="connsiteX109" fmla="*/ 4542292 w 8126844"/>
                  <a:gd name="connsiteY109" fmla="*/ 4573851 h 5918557"/>
                  <a:gd name="connsiteX110" fmla="*/ 4206116 w 8126844"/>
                  <a:gd name="connsiteY110" fmla="*/ 4573851 h 5918557"/>
                  <a:gd name="connsiteX111" fmla="*/ 3520316 w 8126844"/>
                  <a:gd name="connsiteY111" fmla="*/ 4654533 h 5918557"/>
                  <a:gd name="connsiteX112" fmla="*/ 3157245 w 8126844"/>
                  <a:gd name="connsiteY112" fmla="*/ 4681427 h 5918557"/>
                  <a:gd name="connsiteX113" fmla="*/ 3076563 w 8126844"/>
                  <a:gd name="connsiteY113" fmla="*/ 4802451 h 5918557"/>
                  <a:gd name="connsiteX114" fmla="*/ 3224480 w 8126844"/>
                  <a:gd name="connsiteY114" fmla="*/ 4869686 h 5918557"/>
                  <a:gd name="connsiteX115" fmla="*/ 3453080 w 8126844"/>
                  <a:gd name="connsiteY115" fmla="*/ 4896580 h 5918557"/>
                  <a:gd name="connsiteX116" fmla="*/ 3412739 w 8126844"/>
                  <a:gd name="connsiteY116" fmla="*/ 5004157 h 5918557"/>
                  <a:gd name="connsiteX117" fmla="*/ 2968986 w 8126844"/>
                  <a:gd name="connsiteY117" fmla="*/ 5057945 h 5918557"/>
                  <a:gd name="connsiteX118" fmla="*/ 2767280 w 8126844"/>
                  <a:gd name="connsiteY118" fmla="*/ 5071392 h 5918557"/>
                  <a:gd name="connsiteX119" fmla="*/ 2673151 w 8126844"/>
                  <a:gd name="connsiteY119" fmla="*/ 5273098 h 5918557"/>
                  <a:gd name="connsiteX120" fmla="*/ 2767280 w 8126844"/>
                  <a:gd name="connsiteY120" fmla="*/ 5636169 h 5918557"/>
                  <a:gd name="connsiteX121" fmla="*/ 2700045 w 8126844"/>
                  <a:gd name="connsiteY121" fmla="*/ 5837874 h 5918557"/>
                  <a:gd name="connsiteX122" fmla="*/ 2498339 w 8126844"/>
                  <a:gd name="connsiteY122" fmla="*/ 5918557 h 5918557"/>
                  <a:gd name="connsiteX123" fmla="*/ 2256292 w 8126844"/>
                  <a:gd name="connsiteY123" fmla="*/ 5837874 h 5918557"/>
                  <a:gd name="connsiteX124" fmla="*/ 2175610 w 8126844"/>
                  <a:gd name="connsiteY124" fmla="*/ 5582380 h 5918557"/>
                  <a:gd name="connsiteX125" fmla="*/ 2269739 w 8126844"/>
                  <a:gd name="connsiteY125" fmla="*/ 5353780 h 5918557"/>
                  <a:gd name="connsiteX126" fmla="*/ 2404210 w 8126844"/>
                  <a:gd name="connsiteY126" fmla="*/ 5192416 h 5918557"/>
                  <a:gd name="connsiteX127" fmla="*/ 2390763 w 8126844"/>
                  <a:gd name="connsiteY127" fmla="*/ 5044498 h 5918557"/>
                  <a:gd name="connsiteX128" fmla="*/ 2014245 w 8126844"/>
                  <a:gd name="connsiteY128" fmla="*/ 4910027 h 5918557"/>
                  <a:gd name="connsiteX129" fmla="*/ 2068033 w 8126844"/>
                  <a:gd name="connsiteY129" fmla="*/ 4802451 h 5918557"/>
                  <a:gd name="connsiteX130" fmla="*/ 2390763 w 8126844"/>
                  <a:gd name="connsiteY130" fmla="*/ 4802451 h 5918557"/>
                  <a:gd name="connsiteX131" fmla="*/ 2807621 w 8126844"/>
                  <a:gd name="connsiteY131" fmla="*/ 4802451 h 5918557"/>
                  <a:gd name="connsiteX132" fmla="*/ 2834516 w 8126844"/>
                  <a:gd name="connsiteY132" fmla="*/ 4667980 h 5918557"/>
                  <a:gd name="connsiteX133" fmla="*/ 2686598 w 8126844"/>
                  <a:gd name="connsiteY133" fmla="*/ 4614192 h 5918557"/>
                  <a:gd name="connsiteX134" fmla="*/ 2780727 w 8126844"/>
                  <a:gd name="connsiteY134" fmla="*/ 4466274 h 5918557"/>
                  <a:gd name="connsiteX135" fmla="*/ 3211033 w 8126844"/>
                  <a:gd name="connsiteY135" fmla="*/ 4506616 h 5918557"/>
                  <a:gd name="connsiteX136" fmla="*/ 3775810 w 8126844"/>
                  <a:gd name="connsiteY136" fmla="*/ 4479721 h 5918557"/>
                  <a:gd name="connsiteX137" fmla="*/ 4380927 w 8126844"/>
                  <a:gd name="connsiteY137" fmla="*/ 4385592 h 5918557"/>
                  <a:gd name="connsiteX138" fmla="*/ 4622974 w 8126844"/>
                  <a:gd name="connsiteY138" fmla="*/ 4331804 h 5918557"/>
                  <a:gd name="connsiteX139" fmla="*/ 4555739 w 8126844"/>
                  <a:gd name="connsiteY139" fmla="*/ 4237674 h 5918557"/>
                  <a:gd name="connsiteX140" fmla="*/ 4031304 w 8126844"/>
                  <a:gd name="connsiteY140" fmla="*/ 4278016 h 5918557"/>
                  <a:gd name="connsiteX141" fmla="*/ 3600998 w 8126844"/>
                  <a:gd name="connsiteY141" fmla="*/ 4291463 h 5918557"/>
                  <a:gd name="connsiteX142" fmla="*/ 3278268 w 8126844"/>
                  <a:gd name="connsiteY142" fmla="*/ 4251121 h 5918557"/>
                  <a:gd name="connsiteX143" fmla="*/ 3237927 w 8126844"/>
                  <a:gd name="connsiteY143" fmla="*/ 4183886 h 5918557"/>
                  <a:gd name="connsiteX144" fmla="*/ 3291716 w 8126844"/>
                  <a:gd name="connsiteY144" fmla="*/ 4049416 h 5918557"/>
                  <a:gd name="connsiteX145" fmla="*/ 3587551 w 8126844"/>
                  <a:gd name="connsiteY145" fmla="*/ 4076310 h 5918557"/>
                  <a:gd name="connsiteX146" fmla="*/ 3883386 w 8126844"/>
                  <a:gd name="connsiteY146" fmla="*/ 4076310 h 5918557"/>
                  <a:gd name="connsiteX147" fmla="*/ 3964068 w 8126844"/>
                  <a:gd name="connsiteY147" fmla="*/ 4009074 h 5918557"/>
                  <a:gd name="connsiteX148" fmla="*/ 3883386 w 8126844"/>
                  <a:gd name="connsiteY148" fmla="*/ 3888051 h 5918557"/>
                  <a:gd name="connsiteX149" fmla="*/ 3412739 w 8126844"/>
                  <a:gd name="connsiteY149" fmla="*/ 3861157 h 5918557"/>
                  <a:gd name="connsiteX150" fmla="*/ 3049668 w 8126844"/>
                  <a:gd name="connsiteY150" fmla="*/ 3807369 h 5918557"/>
                  <a:gd name="connsiteX151" fmla="*/ 2740386 w 8126844"/>
                  <a:gd name="connsiteY151" fmla="*/ 3740133 h 5918557"/>
                  <a:gd name="connsiteX152" fmla="*/ 2457998 w 8126844"/>
                  <a:gd name="connsiteY152" fmla="*/ 3659451 h 5918557"/>
                  <a:gd name="connsiteX153" fmla="*/ 2242845 w 8126844"/>
                  <a:gd name="connsiteY153" fmla="*/ 3605663 h 5918557"/>
                  <a:gd name="connsiteX154" fmla="*/ 2162163 w 8126844"/>
                  <a:gd name="connsiteY154" fmla="*/ 3767027 h 5918557"/>
                  <a:gd name="connsiteX155" fmla="*/ 2336974 w 8126844"/>
                  <a:gd name="connsiteY155" fmla="*/ 3941839 h 5918557"/>
                  <a:gd name="connsiteX156" fmla="*/ 2713492 w 8126844"/>
                  <a:gd name="connsiteY156" fmla="*/ 3995627 h 5918557"/>
                  <a:gd name="connsiteX157" fmla="*/ 2874857 w 8126844"/>
                  <a:gd name="connsiteY157" fmla="*/ 4049416 h 5918557"/>
                  <a:gd name="connsiteX158" fmla="*/ 2874857 w 8126844"/>
                  <a:gd name="connsiteY158" fmla="*/ 4197333 h 5918557"/>
                  <a:gd name="connsiteX159" fmla="*/ 2605916 w 8126844"/>
                  <a:gd name="connsiteY159" fmla="*/ 4170439 h 5918557"/>
                  <a:gd name="connsiteX160" fmla="*/ 2000798 w 8126844"/>
                  <a:gd name="connsiteY160" fmla="*/ 4049416 h 5918557"/>
                  <a:gd name="connsiteX161" fmla="*/ 1583939 w 8126844"/>
                  <a:gd name="connsiteY161" fmla="*/ 3901498 h 5918557"/>
                  <a:gd name="connsiteX162" fmla="*/ 1409127 w 8126844"/>
                  <a:gd name="connsiteY162" fmla="*/ 3914945 h 5918557"/>
                  <a:gd name="connsiteX163" fmla="*/ 1368786 w 8126844"/>
                  <a:gd name="connsiteY163" fmla="*/ 4089757 h 5918557"/>
                  <a:gd name="connsiteX164" fmla="*/ 1799092 w 8126844"/>
                  <a:gd name="connsiteY164" fmla="*/ 4224227 h 5918557"/>
                  <a:gd name="connsiteX165" fmla="*/ 1557045 w 8126844"/>
                  <a:gd name="connsiteY165" fmla="*/ 4385592 h 5918557"/>
                  <a:gd name="connsiteX166" fmla="*/ 965374 w 8126844"/>
                  <a:gd name="connsiteY166" fmla="*/ 4156992 h 5918557"/>
                  <a:gd name="connsiteX167" fmla="*/ 481280 w 8126844"/>
                  <a:gd name="connsiteY167" fmla="*/ 3941839 h 5918557"/>
                  <a:gd name="connsiteX168" fmla="*/ 198892 w 8126844"/>
                  <a:gd name="connsiteY168" fmla="*/ 3834263 h 5918557"/>
                  <a:gd name="connsiteX169" fmla="*/ 131657 w 8126844"/>
                  <a:gd name="connsiteY169" fmla="*/ 3740133 h 5918557"/>
                  <a:gd name="connsiteX170" fmla="*/ 279574 w 8126844"/>
                  <a:gd name="connsiteY170" fmla="*/ 3646004 h 5918557"/>
                  <a:gd name="connsiteX171" fmla="*/ 642645 w 8126844"/>
                  <a:gd name="connsiteY171" fmla="*/ 3820816 h 5918557"/>
                  <a:gd name="connsiteX172" fmla="*/ 1113292 w 8126844"/>
                  <a:gd name="connsiteY172" fmla="*/ 3968733 h 5918557"/>
                  <a:gd name="connsiteX173" fmla="*/ 1153633 w 8126844"/>
                  <a:gd name="connsiteY173" fmla="*/ 3793921 h 5918557"/>
                  <a:gd name="connsiteX174" fmla="*/ 1032610 w 8126844"/>
                  <a:gd name="connsiteY174" fmla="*/ 3632557 h 5918557"/>
                  <a:gd name="connsiteX175" fmla="*/ 535068 w 8126844"/>
                  <a:gd name="connsiteY175" fmla="*/ 3484639 h 5918557"/>
                  <a:gd name="connsiteX176" fmla="*/ 198892 w 8126844"/>
                  <a:gd name="connsiteY176" fmla="*/ 3242592 h 5918557"/>
                  <a:gd name="connsiteX177" fmla="*/ 10633 w 8126844"/>
                  <a:gd name="connsiteY177" fmla="*/ 3081227 h 5918557"/>
                  <a:gd name="connsiteX178" fmla="*/ 50974 w 8126844"/>
                  <a:gd name="connsiteY178" fmla="*/ 2946757 h 5918557"/>
                  <a:gd name="connsiteX179" fmla="*/ 279574 w 8126844"/>
                  <a:gd name="connsiteY179" fmla="*/ 3027439 h 5918557"/>
                  <a:gd name="connsiteX180" fmla="*/ 1019163 w 8126844"/>
                  <a:gd name="connsiteY180" fmla="*/ 3430851 h 5918557"/>
                  <a:gd name="connsiteX181" fmla="*/ 1462916 w 8126844"/>
                  <a:gd name="connsiteY181" fmla="*/ 3672898 h 5918557"/>
                  <a:gd name="connsiteX182" fmla="*/ 1799092 w 8126844"/>
                  <a:gd name="connsiteY182" fmla="*/ 3767027 h 5918557"/>
                  <a:gd name="connsiteX183" fmla="*/ 1973904 w 8126844"/>
                  <a:gd name="connsiteY183" fmla="*/ 3699792 h 5918557"/>
                  <a:gd name="connsiteX184" fmla="*/ 1960457 w 8126844"/>
                  <a:gd name="connsiteY184" fmla="*/ 3457745 h 5918557"/>
                  <a:gd name="connsiteX185" fmla="*/ 1624280 w 8126844"/>
                  <a:gd name="connsiteY185" fmla="*/ 3350169 h 5918557"/>
                  <a:gd name="connsiteX186" fmla="*/ 1288104 w 8126844"/>
                  <a:gd name="connsiteY186" fmla="*/ 3202251 h 5918557"/>
                  <a:gd name="connsiteX187" fmla="*/ 1261210 w 8126844"/>
                  <a:gd name="connsiteY187" fmla="*/ 3067780 h 5918557"/>
                  <a:gd name="connsiteX188" fmla="*/ 1462916 w 8126844"/>
                  <a:gd name="connsiteY188" fmla="*/ 3067780 h 5918557"/>
                  <a:gd name="connsiteX189" fmla="*/ 1691516 w 8126844"/>
                  <a:gd name="connsiteY189" fmla="*/ 3148463 h 5918557"/>
                  <a:gd name="connsiteX190" fmla="*/ 1758751 w 8126844"/>
                  <a:gd name="connsiteY190" fmla="*/ 2933310 h 5918557"/>
                  <a:gd name="connsiteX191" fmla="*/ 1597386 w 8126844"/>
                  <a:gd name="connsiteY191" fmla="*/ 2758498 h 5918557"/>
                  <a:gd name="connsiteX192" fmla="*/ 1153633 w 8126844"/>
                  <a:gd name="connsiteY192" fmla="*/ 2570239 h 5918557"/>
                  <a:gd name="connsiteX193" fmla="*/ 871245 w 8126844"/>
                  <a:gd name="connsiteY193" fmla="*/ 2381980 h 5918557"/>
                  <a:gd name="connsiteX194" fmla="*/ 750221 w 8126844"/>
                  <a:gd name="connsiteY194" fmla="*/ 2247510 h 5918557"/>
                  <a:gd name="connsiteX195" fmla="*/ 844351 w 8126844"/>
                  <a:gd name="connsiteY195" fmla="*/ 2126486 h 5918557"/>
                  <a:gd name="connsiteX196" fmla="*/ 1328445 w 8126844"/>
                  <a:gd name="connsiteY196" fmla="*/ 2341639 h 5918557"/>
                  <a:gd name="connsiteX197" fmla="*/ 1606671 w 8126844"/>
                  <a:gd name="connsiteY197" fmla="*/ 2488058 h 5918557"/>
                  <a:gd name="connsiteX198" fmla="*/ 1720260 w 8126844"/>
                  <a:gd name="connsiteY198" fmla="*/ 2209219 h 5918557"/>
                  <a:gd name="connsiteX199" fmla="*/ 1772079 w 8126844"/>
                  <a:gd name="connsiteY199" fmla="*/ 2025794 h 5918557"/>
                  <a:gd name="connsiteX200" fmla="*/ 1693720 w 8126844"/>
                  <a:gd name="connsiteY200" fmla="*/ 1853765 h 5918557"/>
                  <a:gd name="connsiteX201" fmla="*/ 2176456 w 8126844"/>
                  <a:gd name="connsiteY201" fmla="*/ 2166613 h 5918557"/>
                  <a:gd name="connsiteX202" fmla="*/ 1984049 w 8126844"/>
                  <a:gd name="connsiteY202" fmla="*/ 2144205 h 5918557"/>
                  <a:gd name="connsiteX203" fmla="*/ 1894130 w 8126844"/>
                  <a:gd name="connsiteY203" fmla="*/ 2281923 h 5918557"/>
                  <a:gd name="connsiteX204" fmla="*/ 1879774 w 8126844"/>
                  <a:gd name="connsiteY204" fmla="*/ 2624027 h 5918557"/>
                  <a:gd name="connsiteX205" fmla="*/ 2390763 w 8126844"/>
                  <a:gd name="connsiteY205" fmla="*/ 2852627 h 5918557"/>
                  <a:gd name="connsiteX206" fmla="*/ 3157245 w 8126844"/>
                  <a:gd name="connsiteY206" fmla="*/ 3067780 h 5918557"/>
                  <a:gd name="connsiteX207" fmla="*/ 3708574 w 8126844"/>
                  <a:gd name="connsiteY207" fmla="*/ 3202251 h 5918557"/>
                  <a:gd name="connsiteX208" fmla="*/ 4165774 w 8126844"/>
                  <a:gd name="connsiteY208" fmla="*/ 3175357 h 5918557"/>
                  <a:gd name="connsiteX209" fmla="*/ 4394374 w 8126844"/>
                  <a:gd name="connsiteY209" fmla="*/ 3148463 h 5918557"/>
                  <a:gd name="connsiteX210" fmla="*/ 4407821 w 8126844"/>
                  <a:gd name="connsiteY210" fmla="*/ 2960204 h 5918557"/>
                  <a:gd name="connsiteX211" fmla="*/ 4192668 w 8126844"/>
                  <a:gd name="connsiteY211" fmla="*/ 2919863 h 5918557"/>
                  <a:gd name="connsiteX212" fmla="*/ 4031304 w 8126844"/>
                  <a:gd name="connsiteY212" fmla="*/ 2960204 h 5918557"/>
                  <a:gd name="connsiteX213" fmla="*/ 4031304 w 8126844"/>
                  <a:gd name="connsiteY213" fmla="*/ 2785392 h 5918557"/>
                  <a:gd name="connsiteX214" fmla="*/ 4448163 w 8126844"/>
                  <a:gd name="connsiteY214" fmla="*/ 2664369 h 5918557"/>
                  <a:gd name="connsiteX215" fmla="*/ 4703657 w 8126844"/>
                  <a:gd name="connsiteY215" fmla="*/ 2556792 h 5918557"/>
                  <a:gd name="connsiteX216" fmla="*/ 4719129 w 8126844"/>
                  <a:gd name="connsiteY216" fmla="*/ 2340128 h 5918557"/>
                  <a:gd name="connsiteX217" fmla="*/ 4519556 w 8126844"/>
                  <a:gd name="connsiteY217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598389 w 8126844"/>
                  <a:gd name="connsiteY6" fmla="*/ 2100084 h 5918557"/>
                  <a:gd name="connsiteX7" fmla="*/ 6443563 w 8126844"/>
                  <a:gd name="connsiteY7" fmla="*/ 1645750 h 5918557"/>
                  <a:gd name="connsiteX8" fmla="*/ 6787725 w 8126844"/>
                  <a:gd name="connsiteY8" fmla="*/ 1921439 h 5918557"/>
                  <a:gd name="connsiteX9" fmla="*/ 6934578 w 8126844"/>
                  <a:gd name="connsiteY9" fmla="*/ 1779411 h 5918557"/>
                  <a:gd name="connsiteX10" fmla="*/ 6668002 w 8126844"/>
                  <a:gd name="connsiteY10" fmla="*/ 1409961 h 5918557"/>
                  <a:gd name="connsiteX11" fmla="*/ 6941073 w 8126844"/>
                  <a:gd name="connsiteY11" fmla="*/ 977271 h 5918557"/>
                  <a:gd name="connsiteX12" fmla="*/ 6764360 w 8126844"/>
                  <a:gd name="connsiteY12" fmla="*/ 399086 h 5918557"/>
                  <a:gd name="connsiteX13" fmla="*/ 6656943 w 8126844"/>
                  <a:gd name="connsiteY13" fmla="*/ 525696 h 5918557"/>
                  <a:gd name="connsiteX14" fmla="*/ 6759584 w 8126844"/>
                  <a:gd name="connsiteY14" fmla="*/ 0 h 5918557"/>
                  <a:gd name="connsiteX15" fmla="*/ 6766984 w 8126844"/>
                  <a:gd name="connsiteY15" fmla="*/ 176893 h 5918557"/>
                  <a:gd name="connsiteX16" fmla="*/ 7177916 w 8126844"/>
                  <a:gd name="connsiteY16" fmla="*/ 741439 h 5918557"/>
                  <a:gd name="connsiteX17" fmla="*/ 7352727 w 8126844"/>
                  <a:gd name="connsiteY17" fmla="*/ 620416 h 5918557"/>
                  <a:gd name="connsiteX18" fmla="*/ 7460304 w 8126844"/>
                  <a:gd name="connsiteY18" fmla="*/ 929698 h 5918557"/>
                  <a:gd name="connsiteX19" fmla="*/ 7137574 w 8126844"/>
                  <a:gd name="connsiteY19" fmla="*/ 1360004 h 5918557"/>
                  <a:gd name="connsiteX20" fmla="*/ 7056892 w 8126844"/>
                  <a:gd name="connsiteY20" fmla="*/ 1534816 h 5918557"/>
                  <a:gd name="connsiteX21" fmla="*/ 7177916 w 8126844"/>
                  <a:gd name="connsiteY21" fmla="*/ 1642392 h 5918557"/>
                  <a:gd name="connsiteX22" fmla="*/ 7406516 w 8126844"/>
                  <a:gd name="connsiteY22" fmla="*/ 1413792 h 5918557"/>
                  <a:gd name="connsiteX23" fmla="*/ 7540986 w 8126844"/>
                  <a:gd name="connsiteY23" fmla="*/ 1413792 h 5918557"/>
                  <a:gd name="connsiteX24" fmla="*/ 7554433 w 8126844"/>
                  <a:gd name="connsiteY24" fmla="*/ 1642392 h 5918557"/>
                  <a:gd name="connsiteX25" fmla="*/ 6976210 w 8126844"/>
                  <a:gd name="connsiteY25" fmla="*/ 2234063 h 5918557"/>
                  <a:gd name="connsiteX26" fmla="*/ 6276963 w 8126844"/>
                  <a:gd name="connsiteY26" fmla="*/ 2785392 h 5918557"/>
                  <a:gd name="connsiteX27" fmla="*/ 5860104 w 8126844"/>
                  <a:gd name="connsiteY27" fmla="*/ 2987098 h 5918557"/>
                  <a:gd name="connsiteX28" fmla="*/ 5658398 w 8126844"/>
                  <a:gd name="connsiteY28" fmla="*/ 3054333 h 5918557"/>
                  <a:gd name="connsiteX29" fmla="*/ 5550821 w 8126844"/>
                  <a:gd name="connsiteY29" fmla="*/ 2973651 h 5918557"/>
                  <a:gd name="connsiteX30" fmla="*/ 5644951 w 8126844"/>
                  <a:gd name="connsiteY30" fmla="*/ 2771945 h 5918557"/>
                  <a:gd name="connsiteX31" fmla="*/ 5913892 w 8126844"/>
                  <a:gd name="connsiteY31" fmla="*/ 2718157 h 5918557"/>
                  <a:gd name="connsiteX32" fmla="*/ 5752527 w 8126844"/>
                  <a:gd name="connsiteY32" fmla="*/ 2408874 h 5918557"/>
                  <a:gd name="connsiteX33" fmla="*/ 5362563 w 8126844"/>
                  <a:gd name="connsiteY33" fmla="*/ 2556792 h 5918557"/>
                  <a:gd name="connsiteX34" fmla="*/ 4663316 w 8126844"/>
                  <a:gd name="connsiteY34" fmla="*/ 2839180 h 5918557"/>
                  <a:gd name="connsiteX35" fmla="*/ 4649868 w 8126844"/>
                  <a:gd name="connsiteY35" fmla="*/ 3013992 h 5918557"/>
                  <a:gd name="connsiteX36" fmla="*/ 4703657 w 8126844"/>
                  <a:gd name="connsiteY36" fmla="*/ 3121569 h 5918557"/>
                  <a:gd name="connsiteX37" fmla="*/ 5066727 w 8126844"/>
                  <a:gd name="connsiteY37" fmla="*/ 2987098 h 5918557"/>
                  <a:gd name="connsiteX38" fmla="*/ 5322221 w 8126844"/>
                  <a:gd name="connsiteY38" fmla="*/ 2933310 h 5918557"/>
                  <a:gd name="connsiteX39" fmla="*/ 5349116 w 8126844"/>
                  <a:gd name="connsiteY39" fmla="*/ 3067780 h 5918557"/>
                  <a:gd name="connsiteX40" fmla="*/ 4784339 w 8126844"/>
                  <a:gd name="connsiteY40" fmla="*/ 3282933 h 5918557"/>
                  <a:gd name="connsiteX41" fmla="*/ 4098539 w 8126844"/>
                  <a:gd name="connsiteY41" fmla="*/ 3417404 h 5918557"/>
                  <a:gd name="connsiteX42" fmla="*/ 2740386 w 8126844"/>
                  <a:gd name="connsiteY42" fmla="*/ 3282933 h 5918557"/>
                  <a:gd name="connsiteX43" fmla="*/ 2202504 w 8126844"/>
                  <a:gd name="connsiteY43" fmla="*/ 3081227 h 5918557"/>
                  <a:gd name="connsiteX44" fmla="*/ 2027692 w 8126844"/>
                  <a:gd name="connsiteY44" fmla="*/ 3027439 h 5918557"/>
                  <a:gd name="connsiteX45" fmla="*/ 1960457 w 8126844"/>
                  <a:gd name="connsiteY45" fmla="*/ 3175357 h 5918557"/>
                  <a:gd name="connsiteX46" fmla="*/ 2390763 w 8126844"/>
                  <a:gd name="connsiteY46" fmla="*/ 3403957 h 5918557"/>
                  <a:gd name="connsiteX47" fmla="*/ 3372398 w 8126844"/>
                  <a:gd name="connsiteY47" fmla="*/ 3646004 h 5918557"/>
                  <a:gd name="connsiteX48" fmla="*/ 4125433 w 8126844"/>
                  <a:gd name="connsiteY48" fmla="*/ 3646004 h 5918557"/>
                  <a:gd name="connsiteX49" fmla="*/ 4757445 w 8126844"/>
                  <a:gd name="connsiteY49" fmla="*/ 3619110 h 5918557"/>
                  <a:gd name="connsiteX50" fmla="*/ 4918810 w 8126844"/>
                  <a:gd name="connsiteY50" fmla="*/ 3659451 h 5918557"/>
                  <a:gd name="connsiteX51" fmla="*/ 4811233 w 8126844"/>
                  <a:gd name="connsiteY51" fmla="*/ 3820816 h 5918557"/>
                  <a:gd name="connsiteX52" fmla="*/ 4286798 w 8126844"/>
                  <a:gd name="connsiteY52" fmla="*/ 3888051 h 5918557"/>
                  <a:gd name="connsiteX53" fmla="*/ 4219563 w 8126844"/>
                  <a:gd name="connsiteY53" fmla="*/ 4022521 h 5918557"/>
                  <a:gd name="connsiteX54" fmla="*/ 4555739 w 8126844"/>
                  <a:gd name="connsiteY54" fmla="*/ 4076310 h 5918557"/>
                  <a:gd name="connsiteX55" fmla="*/ 5241539 w 8126844"/>
                  <a:gd name="connsiteY55" fmla="*/ 3888051 h 5918557"/>
                  <a:gd name="connsiteX56" fmla="*/ 5523927 w 8126844"/>
                  <a:gd name="connsiteY56" fmla="*/ 3753580 h 5918557"/>
                  <a:gd name="connsiteX57" fmla="*/ 5618057 w 8126844"/>
                  <a:gd name="connsiteY57" fmla="*/ 3646004 h 5918557"/>
                  <a:gd name="connsiteX58" fmla="*/ 5402904 w 8126844"/>
                  <a:gd name="connsiteY58" fmla="*/ 3632557 h 5918557"/>
                  <a:gd name="connsiteX59" fmla="*/ 5214645 w 8126844"/>
                  <a:gd name="connsiteY59" fmla="*/ 3524980 h 5918557"/>
                  <a:gd name="connsiteX60" fmla="*/ 5241539 w 8126844"/>
                  <a:gd name="connsiteY60" fmla="*/ 3403957 h 5918557"/>
                  <a:gd name="connsiteX61" fmla="*/ 5537374 w 8126844"/>
                  <a:gd name="connsiteY61" fmla="*/ 3363616 h 5918557"/>
                  <a:gd name="connsiteX62" fmla="*/ 6196280 w 8126844"/>
                  <a:gd name="connsiteY62" fmla="*/ 3108121 h 5918557"/>
                  <a:gd name="connsiteX63" fmla="*/ 6747610 w 8126844"/>
                  <a:gd name="connsiteY63" fmla="*/ 2771945 h 5918557"/>
                  <a:gd name="connsiteX64" fmla="*/ 7218257 w 8126844"/>
                  <a:gd name="connsiteY64" fmla="*/ 2328192 h 5918557"/>
                  <a:gd name="connsiteX65" fmla="*/ 7433410 w 8126844"/>
                  <a:gd name="connsiteY65" fmla="*/ 2153380 h 5918557"/>
                  <a:gd name="connsiteX66" fmla="*/ 7567880 w 8126844"/>
                  <a:gd name="connsiteY66" fmla="*/ 2180274 h 5918557"/>
                  <a:gd name="connsiteX67" fmla="*/ 7514092 w 8126844"/>
                  <a:gd name="connsiteY67" fmla="*/ 2381980 h 5918557"/>
                  <a:gd name="connsiteX68" fmla="*/ 7097233 w 8126844"/>
                  <a:gd name="connsiteY68" fmla="*/ 2812286 h 5918557"/>
                  <a:gd name="connsiteX69" fmla="*/ 6451774 w 8126844"/>
                  <a:gd name="connsiteY69" fmla="*/ 3229145 h 5918557"/>
                  <a:gd name="connsiteX70" fmla="*/ 6088704 w 8126844"/>
                  <a:gd name="connsiteY70" fmla="*/ 3417404 h 5918557"/>
                  <a:gd name="connsiteX71" fmla="*/ 5981127 w 8126844"/>
                  <a:gd name="connsiteY71" fmla="*/ 3551874 h 5918557"/>
                  <a:gd name="connsiteX72" fmla="*/ 6021468 w 8126844"/>
                  <a:gd name="connsiteY72" fmla="*/ 3753580 h 5918557"/>
                  <a:gd name="connsiteX73" fmla="*/ 6115598 w 8126844"/>
                  <a:gd name="connsiteY73" fmla="*/ 3901498 h 5918557"/>
                  <a:gd name="connsiteX74" fmla="*/ 6734163 w 8126844"/>
                  <a:gd name="connsiteY74" fmla="*/ 3726686 h 5918557"/>
                  <a:gd name="connsiteX75" fmla="*/ 7419963 w 8126844"/>
                  <a:gd name="connsiteY75" fmla="*/ 3296380 h 5918557"/>
                  <a:gd name="connsiteX76" fmla="*/ 7850268 w 8126844"/>
                  <a:gd name="connsiteY76" fmla="*/ 2973651 h 5918557"/>
                  <a:gd name="connsiteX77" fmla="*/ 8065421 w 8126844"/>
                  <a:gd name="connsiteY77" fmla="*/ 2866074 h 5918557"/>
                  <a:gd name="connsiteX78" fmla="*/ 8105763 w 8126844"/>
                  <a:gd name="connsiteY78" fmla="*/ 3027439 h 5918557"/>
                  <a:gd name="connsiteX79" fmla="*/ 7769586 w 8126844"/>
                  <a:gd name="connsiteY79" fmla="*/ 3363616 h 5918557"/>
                  <a:gd name="connsiteX80" fmla="*/ 6707268 w 8126844"/>
                  <a:gd name="connsiteY80" fmla="*/ 3941839 h 5918557"/>
                  <a:gd name="connsiteX81" fmla="*/ 6129045 w 8126844"/>
                  <a:gd name="connsiteY81" fmla="*/ 4210780 h 5918557"/>
                  <a:gd name="connsiteX82" fmla="*/ 5833210 w 8126844"/>
                  <a:gd name="connsiteY82" fmla="*/ 4251121 h 5918557"/>
                  <a:gd name="connsiteX83" fmla="*/ 5712186 w 8126844"/>
                  <a:gd name="connsiteY83" fmla="*/ 4291463 h 5918557"/>
                  <a:gd name="connsiteX84" fmla="*/ 5658398 w 8126844"/>
                  <a:gd name="connsiteY84" fmla="*/ 4143545 h 5918557"/>
                  <a:gd name="connsiteX85" fmla="*/ 5779421 w 8126844"/>
                  <a:gd name="connsiteY85" fmla="*/ 4035969 h 5918557"/>
                  <a:gd name="connsiteX86" fmla="*/ 5779421 w 8126844"/>
                  <a:gd name="connsiteY86" fmla="*/ 3941839 h 5918557"/>
                  <a:gd name="connsiteX87" fmla="*/ 5497033 w 8126844"/>
                  <a:gd name="connsiteY87" fmla="*/ 4062863 h 5918557"/>
                  <a:gd name="connsiteX88" fmla="*/ 5039833 w 8126844"/>
                  <a:gd name="connsiteY88" fmla="*/ 4197333 h 5918557"/>
                  <a:gd name="connsiteX89" fmla="*/ 4865021 w 8126844"/>
                  <a:gd name="connsiteY89" fmla="*/ 4278016 h 5918557"/>
                  <a:gd name="connsiteX90" fmla="*/ 4905363 w 8126844"/>
                  <a:gd name="connsiteY90" fmla="*/ 4372145 h 5918557"/>
                  <a:gd name="connsiteX91" fmla="*/ 5160857 w 8126844"/>
                  <a:gd name="connsiteY91" fmla="*/ 4345251 h 5918557"/>
                  <a:gd name="connsiteX92" fmla="*/ 5187751 w 8126844"/>
                  <a:gd name="connsiteY92" fmla="*/ 4479721 h 5918557"/>
                  <a:gd name="connsiteX93" fmla="*/ 4878468 w 8126844"/>
                  <a:gd name="connsiteY93" fmla="*/ 4573851 h 5918557"/>
                  <a:gd name="connsiteX94" fmla="*/ 4891916 w 8126844"/>
                  <a:gd name="connsiteY94" fmla="*/ 4721769 h 5918557"/>
                  <a:gd name="connsiteX95" fmla="*/ 5376010 w 8126844"/>
                  <a:gd name="connsiteY95" fmla="*/ 4614192 h 5918557"/>
                  <a:gd name="connsiteX96" fmla="*/ 5967680 w 8126844"/>
                  <a:gd name="connsiteY96" fmla="*/ 4466274 h 5918557"/>
                  <a:gd name="connsiteX97" fmla="*/ 6344198 w 8126844"/>
                  <a:gd name="connsiteY97" fmla="*/ 4264569 h 5918557"/>
                  <a:gd name="connsiteX98" fmla="*/ 6478668 w 8126844"/>
                  <a:gd name="connsiteY98" fmla="*/ 4264569 h 5918557"/>
                  <a:gd name="connsiteX99" fmla="*/ 6478668 w 8126844"/>
                  <a:gd name="connsiteY99" fmla="*/ 4452827 h 5918557"/>
                  <a:gd name="connsiteX100" fmla="*/ 5900445 w 8126844"/>
                  <a:gd name="connsiteY100" fmla="*/ 4641086 h 5918557"/>
                  <a:gd name="connsiteX101" fmla="*/ 5053280 w 8126844"/>
                  <a:gd name="connsiteY101" fmla="*/ 4883133 h 5918557"/>
                  <a:gd name="connsiteX102" fmla="*/ 4703657 w 8126844"/>
                  <a:gd name="connsiteY102" fmla="*/ 4977263 h 5918557"/>
                  <a:gd name="connsiteX103" fmla="*/ 4313692 w 8126844"/>
                  <a:gd name="connsiteY103" fmla="*/ 5044498 h 5918557"/>
                  <a:gd name="connsiteX104" fmla="*/ 4004410 w 8126844"/>
                  <a:gd name="connsiteY104" fmla="*/ 5084839 h 5918557"/>
                  <a:gd name="connsiteX105" fmla="*/ 3869939 w 8126844"/>
                  <a:gd name="connsiteY105" fmla="*/ 4963816 h 5918557"/>
                  <a:gd name="connsiteX106" fmla="*/ 3950621 w 8126844"/>
                  <a:gd name="connsiteY106" fmla="*/ 4856239 h 5918557"/>
                  <a:gd name="connsiteX107" fmla="*/ 4367480 w 8126844"/>
                  <a:gd name="connsiteY107" fmla="*/ 4775557 h 5918557"/>
                  <a:gd name="connsiteX108" fmla="*/ 4542292 w 8126844"/>
                  <a:gd name="connsiteY108" fmla="*/ 4708321 h 5918557"/>
                  <a:gd name="connsiteX109" fmla="*/ 4542292 w 8126844"/>
                  <a:gd name="connsiteY109" fmla="*/ 4573851 h 5918557"/>
                  <a:gd name="connsiteX110" fmla="*/ 4206116 w 8126844"/>
                  <a:gd name="connsiteY110" fmla="*/ 4573851 h 5918557"/>
                  <a:gd name="connsiteX111" fmla="*/ 3520316 w 8126844"/>
                  <a:gd name="connsiteY111" fmla="*/ 4654533 h 5918557"/>
                  <a:gd name="connsiteX112" fmla="*/ 3157245 w 8126844"/>
                  <a:gd name="connsiteY112" fmla="*/ 4681427 h 5918557"/>
                  <a:gd name="connsiteX113" fmla="*/ 3076563 w 8126844"/>
                  <a:gd name="connsiteY113" fmla="*/ 4802451 h 5918557"/>
                  <a:gd name="connsiteX114" fmla="*/ 3224480 w 8126844"/>
                  <a:gd name="connsiteY114" fmla="*/ 4869686 h 5918557"/>
                  <a:gd name="connsiteX115" fmla="*/ 3453080 w 8126844"/>
                  <a:gd name="connsiteY115" fmla="*/ 4896580 h 5918557"/>
                  <a:gd name="connsiteX116" fmla="*/ 3412739 w 8126844"/>
                  <a:gd name="connsiteY116" fmla="*/ 5004157 h 5918557"/>
                  <a:gd name="connsiteX117" fmla="*/ 2968986 w 8126844"/>
                  <a:gd name="connsiteY117" fmla="*/ 5057945 h 5918557"/>
                  <a:gd name="connsiteX118" fmla="*/ 2767280 w 8126844"/>
                  <a:gd name="connsiteY118" fmla="*/ 5071392 h 5918557"/>
                  <a:gd name="connsiteX119" fmla="*/ 2673151 w 8126844"/>
                  <a:gd name="connsiteY119" fmla="*/ 5273098 h 5918557"/>
                  <a:gd name="connsiteX120" fmla="*/ 2767280 w 8126844"/>
                  <a:gd name="connsiteY120" fmla="*/ 5636169 h 5918557"/>
                  <a:gd name="connsiteX121" fmla="*/ 2700045 w 8126844"/>
                  <a:gd name="connsiteY121" fmla="*/ 5837874 h 5918557"/>
                  <a:gd name="connsiteX122" fmla="*/ 2498339 w 8126844"/>
                  <a:gd name="connsiteY122" fmla="*/ 5918557 h 5918557"/>
                  <a:gd name="connsiteX123" fmla="*/ 2256292 w 8126844"/>
                  <a:gd name="connsiteY123" fmla="*/ 5837874 h 5918557"/>
                  <a:gd name="connsiteX124" fmla="*/ 2175610 w 8126844"/>
                  <a:gd name="connsiteY124" fmla="*/ 5582380 h 5918557"/>
                  <a:gd name="connsiteX125" fmla="*/ 2269739 w 8126844"/>
                  <a:gd name="connsiteY125" fmla="*/ 5353780 h 5918557"/>
                  <a:gd name="connsiteX126" fmla="*/ 2404210 w 8126844"/>
                  <a:gd name="connsiteY126" fmla="*/ 5192416 h 5918557"/>
                  <a:gd name="connsiteX127" fmla="*/ 2390763 w 8126844"/>
                  <a:gd name="connsiteY127" fmla="*/ 5044498 h 5918557"/>
                  <a:gd name="connsiteX128" fmla="*/ 2014245 w 8126844"/>
                  <a:gd name="connsiteY128" fmla="*/ 4910027 h 5918557"/>
                  <a:gd name="connsiteX129" fmla="*/ 2068033 w 8126844"/>
                  <a:gd name="connsiteY129" fmla="*/ 4802451 h 5918557"/>
                  <a:gd name="connsiteX130" fmla="*/ 2390763 w 8126844"/>
                  <a:gd name="connsiteY130" fmla="*/ 4802451 h 5918557"/>
                  <a:gd name="connsiteX131" fmla="*/ 2807621 w 8126844"/>
                  <a:gd name="connsiteY131" fmla="*/ 4802451 h 5918557"/>
                  <a:gd name="connsiteX132" fmla="*/ 2834516 w 8126844"/>
                  <a:gd name="connsiteY132" fmla="*/ 4667980 h 5918557"/>
                  <a:gd name="connsiteX133" fmla="*/ 2686598 w 8126844"/>
                  <a:gd name="connsiteY133" fmla="*/ 4614192 h 5918557"/>
                  <a:gd name="connsiteX134" fmla="*/ 2780727 w 8126844"/>
                  <a:gd name="connsiteY134" fmla="*/ 4466274 h 5918557"/>
                  <a:gd name="connsiteX135" fmla="*/ 3211033 w 8126844"/>
                  <a:gd name="connsiteY135" fmla="*/ 4506616 h 5918557"/>
                  <a:gd name="connsiteX136" fmla="*/ 3775810 w 8126844"/>
                  <a:gd name="connsiteY136" fmla="*/ 4479721 h 5918557"/>
                  <a:gd name="connsiteX137" fmla="*/ 4380927 w 8126844"/>
                  <a:gd name="connsiteY137" fmla="*/ 4385592 h 5918557"/>
                  <a:gd name="connsiteX138" fmla="*/ 4622974 w 8126844"/>
                  <a:gd name="connsiteY138" fmla="*/ 4331804 h 5918557"/>
                  <a:gd name="connsiteX139" fmla="*/ 4555739 w 8126844"/>
                  <a:gd name="connsiteY139" fmla="*/ 4237674 h 5918557"/>
                  <a:gd name="connsiteX140" fmla="*/ 4031304 w 8126844"/>
                  <a:gd name="connsiteY140" fmla="*/ 4278016 h 5918557"/>
                  <a:gd name="connsiteX141" fmla="*/ 3600998 w 8126844"/>
                  <a:gd name="connsiteY141" fmla="*/ 4291463 h 5918557"/>
                  <a:gd name="connsiteX142" fmla="*/ 3278268 w 8126844"/>
                  <a:gd name="connsiteY142" fmla="*/ 4251121 h 5918557"/>
                  <a:gd name="connsiteX143" fmla="*/ 3237927 w 8126844"/>
                  <a:gd name="connsiteY143" fmla="*/ 4183886 h 5918557"/>
                  <a:gd name="connsiteX144" fmla="*/ 3291716 w 8126844"/>
                  <a:gd name="connsiteY144" fmla="*/ 4049416 h 5918557"/>
                  <a:gd name="connsiteX145" fmla="*/ 3587551 w 8126844"/>
                  <a:gd name="connsiteY145" fmla="*/ 4076310 h 5918557"/>
                  <a:gd name="connsiteX146" fmla="*/ 3883386 w 8126844"/>
                  <a:gd name="connsiteY146" fmla="*/ 4076310 h 5918557"/>
                  <a:gd name="connsiteX147" fmla="*/ 3964068 w 8126844"/>
                  <a:gd name="connsiteY147" fmla="*/ 4009074 h 5918557"/>
                  <a:gd name="connsiteX148" fmla="*/ 3883386 w 8126844"/>
                  <a:gd name="connsiteY148" fmla="*/ 3888051 h 5918557"/>
                  <a:gd name="connsiteX149" fmla="*/ 3412739 w 8126844"/>
                  <a:gd name="connsiteY149" fmla="*/ 3861157 h 5918557"/>
                  <a:gd name="connsiteX150" fmla="*/ 3049668 w 8126844"/>
                  <a:gd name="connsiteY150" fmla="*/ 3807369 h 5918557"/>
                  <a:gd name="connsiteX151" fmla="*/ 2740386 w 8126844"/>
                  <a:gd name="connsiteY151" fmla="*/ 3740133 h 5918557"/>
                  <a:gd name="connsiteX152" fmla="*/ 2457998 w 8126844"/>
                  <a:gd name="connsiteY152" fmla="*/ 3659451 h 5918557"/>
                  <a:gd name="connsiteX153" fmla="*/ 2242845 w 8126844"/>
                  <a:gd name="connsiteY153" fmla="*/ 3605663 h 5918557"/>
                  <a:gd name="connsiteX154" fmla="*/ 2162163 w 8126844"/>
                  <a:gd name="connsiteY154" fmla="*/ 3767027 h 5918557"/>
                  <a:gd name="connsiteX155" fmla="*/ 2336974 w 8126844"/>
                  <a:gd name="connsiteY155" fmla="*/ 3941839 h 5918557"/>
                  <a:gd name="connsiteX156" fmla="*/ 2713492 w 8126844"/>
                  <a:gd name="connsiteY156" fmla="*/ 3995627 h 5918557"/>
                  <a:gd name="connsiteX157" fmla="*/ 2874857 w 8126844"/>
                  <a:gd name="connsiteY157" fmla="*/ 4049416 h 5918557"/>
                  <a:gd name="connsiteX158" fmla="*/ 2874857 w 8126844"/>
                  <a:gd name="connsiteY158" fmla="*/ 4197333 h 5918557"/>
                  <a:gd name="connsiteX159" fmla="*/ 2605916 w 8126844"/>
                  <a:gd name="connsiteY159" fmla="*/ 4170439 h 5918557"/>
                  <a:gd name="connsiteX160" fmla="*/ 2000798 w 8126844"/>
                  <a:gd name="connsiteY160" fmla="*/ 4049416 h 5918557"/>
                  <a:gd name="connsiteX161" fmla="*/ 1583939 w 8126844"/>
                  <a:gd name="connsiteY161" fmla="*/ 3901498 h 5918557"/>
                  <a:gd name="connsiteX162" fmla="*/ 1409127 w 8126844"/>
                  <a:gd name="connsiteY162" fmla="*/ 3914945 h 5918557"/>
                  <a:gd name="connsiteX163" fmla="*/ 1368786 w 8126844"/>
                  <a:gd name="connsiteY163" fmla="*/ 4089757 h 5918557"/>
                  <a:gd name="connsiteX164" fmla="*/ 1799092 w 8126844"/>
                  <a:gd name="connsiteY164" fmla="*/ 4224227 h 5918557"/>
                  <a:gd name="connsiteX165" fmla="*/ 1557045 w 8126844"/>
                  <a:gd name="connsiteY165" fmla="*/ 4385592 h 5918557"/>
                  <a:gd name="connsiteX166" fmla="*/ 965374 w 8126844"/>
                  <a:gd name="connsiteY166" fmla="*/ 4156992 h 5918557"/>
                  <a:gd name="connsiteX167" fmla="*/ 289912 w 8126844"/>
                  <a:gd name="connsiteY167" fmla="*/ 4693120 h 5918557"/>
                  <a:gd name="connsiteX168" fmla="*/ 481280 w 8126844"/>
                  <a:gd name="connsiteY168" fmla="*/ 3941839 h 5918557"/>
                  <a:gd name="connsiteX169" fmla="*/ 198892 w 8126844"/>
                  <a:gd name="connsiteY169" fmla="*/ 3834263 h 5918557"/>
                  <a:gd name="connsiteX170" fmla="*/ 131657 w 8126844"/>
                  <a:gd name="connsiteY170" fmla="*/ 3740133 h 5918557"/>
                  <a:gd name="connsiteX171" fmla="*/ 279574 w 8126844"/>
                  <a:gd name="connsiteY171" fmla="*/ 3646004 h 5918557"/>
                  <a:gd name="connsiteX172" fmla="*/ 642645 w 8126844"/>
                  <a:gd name="connsiteY172" fmla="*/ 3820816 h 5918557"/>
                  <a:gd name="connsiteX173" fmla="*/ 1113292 w 8126844"/>
                  <a:gd name="connsiteY173" fmla="*/ 3968733 h 5918557"/>
                  <a:gd name="connsiteX174" fmla="*/ 1153633 w 8126844"/>
                  <a:gd name="connsiteY174" fmla="*/ 3793921 h 5918557"/>
                  <a:gd name="connsiteX175" fmla="*/ 1032610 w 8126844"/>
                  <a:gd name="connsiteY175" fmla="*/ 3632557 h 5918557"/>
                  <a:gd name="connsiteX176" fmla="*/ 535068 w 8126844"/>
                  <a:gd name="connsiteY176" fmla="*/ 3484639 h 5918557"/>
                  <a:gd name="connsiteX177" fmla="*/ 198892 w 8126844"/>
                  <a:gd name="connsiteY177" fmla="*/ 3242592 h 5918557"/>
                  <a:gd name="connsiteX178" fmla="*/ 10633 w 8126844"/>
                  <a:gd name="connsiteY178" fmla="*/ 3081227 h 5918557"/>
                  <a:gd name="connsiteX179" fmla="*/ 50974 w 8126844"/>
                  <a:gd name="connsiteY179" fmla="*/ 2946757 h 5918557"/>
                  <a:gd name="connsiteX180" fmla="*/ 279574 w 8126844"/>
                  <a:gd name="connsiteY180" fmla="*/ 3027439 h 5918557"/>
                  <a:gd name="connsiteX181" fmla="*/ 1019163 w 8126844"/>
                  <a:gd name="connsiteY181" fmla="*/ 3430851 h 5918557"/>
                  <a:gd name="connsiteX182" fmla="*/ 1462916 w 8126844"/>
                  <a:gd name="connsiteY182" fmla="*/ 3672898 h 5918557"/>
                  <a:gd name="connsiteX183" fmla="*/ 1799092 w 8126844"/>
                  <a:gd name="connsiteY183" fmla="*/ 3767027 h 5918557"/>
                  <a:gd name="connsiteX184" fmla="*/ 1973904 w 8126844"/>
                  <a:gd name="connsiteY184" fmla="*/ 3699792 h 5918557"/>
                  <a:gd name="connsiteX185" fmla="*/ 1960457 w 8126844"/>
                  <a:gd name="connsiteY185" fmla="*/ 3457745 h 5918557"/>
                  <a:gd name="connsiteX186" fmla="*/ 1624280 w 8126844"/>
                  <a:gd name="connsiteY186" fmla="*/ 3350169 h 5918557"/>
                  <a:gd name="connsiteX187" fmla="*/ 1288104 w 8126844"/>
                  <a:gd name="connsiteY187" fmla="*/ 3202251 h 5918557"/>
                  <a:gd name="connsiteX188" fmla="*/ 1261210 w 8126844"/>
                  <a:gd name="connsiteY188" fmla="*/ 3067780 h 5918557"/>
                  <a:gd name="connsiteX189" fmla="*/ 1462916 w 8126844"/>
                  <a:gd name="connsiteY189" fmla="*/ 3067780 h 5918557"/>
                  <a:gd name="connsiteX190" fmla="*/ 1691516 w 8126844"/>
                  <a:gd name="connsiteY190" fmla="*/ 3148463 h 5918557"/>
                  <a:gd name="connsiteX191" fmla="*/ 1758751 w 8126844"/>
                  <a:gd name="connsiteY191" fmla="*/ 2933310 h 5918557"/>
                  <a:gd name="connsiteX192" fmla="*/ 1597386 w 8126844"/>
                  <a:gd name="connsiteY192" fmla="*/ 2758498 h 5918557"/>
                  <a:gd name="connsiteX193" fmla="*/ 1153633 w 8126844"/>
                  <a:gd name="connsiteY193" fmla="*/ 2570239 h 5918557"/>
                  <a:gd name="connsiteX194" fmla="*/ 871245 w 8126844"/>
                  <a:gd name="connsiteY194" fmla="*/ 2381980 h 5918557"/>
                  <a:gd name="connsiteX195" fmla="*/ 750221 w 8126844"/>
                  <a:gd name="connsiteY195" fmla="*/ 2247510 h 5918557"/>
                  <a:gd name="connsiteX196" fmla="*/ 844351 w 8126844"/>
                  <a:gd name="connsiteY196" fmla="*/ 2126486 h 5918557"/>
                  <a:gd name="connsiteX197" fmla="*/ 1328445 w 8126844"/>
                  <a:gd name="connsiteY197" fmla="*/ 2341639 h 5918557"/>
                  <a:gd name="connsiteX198" fmla="*/ 1606671 w 8126844"/>
                  <a:gd name="connsiteY198" fmla="*/ 2488058 h 5918557"/>
                  <a:gd name="connsiteX199" fmla="*/ 1720260 w 8126844"/>
                  <a:gd name="connsiteY199" fmla="*/ 2209219 h 5918557"/>
                  <a:gd name="connsiteX200" fmla="*/ 1772079 w 8126844"/>
                  <a:gd name="connsiteY200" fmla="*/ 2025794 h 5918557"/>
                  <a:gd name="connsiteX201" fmla="*/ 1693720 w 8126844"/>
                  <a:gd name="connsiteY201" fmla="*/ 1853765 h 5918557"/>
                  <a:gd name="connsiteX202" fmla="*/ 2176456 w 8126844"/>
                  <a:gd name="connsiteY202" fmla="*/ 2166613 h 5918557"/>
                  <a:gd name="connsiteX203" fmla="*/ 1984049 w 8126844"/>
                  <a:gd name="connsiteY203" fmla="*/ 2144205 h 5918557"/>
                  <a:gd name="connsiteX204" fmla="*/ 1894130 w 8126844"/>
                  <a:gd name="connsiteY204" fmla="*/ 2281923 h 5918557"/>
                  <a:gd name="connsiteX205" fmla="*/ 1879774 w 8126844"/>
                  <a:gd name="connsiteY205" fmla="*/ 2624027 h 5918557"/>
                  <a:gd name="connsiteX206" fmla="*/ 2390763 w 8126844"/>
                  <a:gd name="connsiteY206" fmla="*/ 2852627 h 5918557"/>
                  <a:gd name="connsiteX207" fmla="*/ 3157245 w 8126844"/>
                  <a:gd name="connsiteY207" fmla="*/ 3067780 h 5918557"/>
                  <a:gd name="connsiteX208" fmla="*/ 3708574 w 8126844"/>
                  <a:gd name="connsiteY208" fmla="*/ 3202251 h 5918557"/>
                  <a:gd name="connsiteX209" fmla="*/ 4165774 w 8126844"/>
                  <a:gd name="connsiteY209" fmla="*/ 3175357 h 5918557"/>
                  <a:gd name="connsiteX210" fmla="*/ 4394374 w 8126844"/>
                  <a:gd name="connsiteY210" fmla="*/ 3148463 h 5918557"/>
                  <a:gd name="connsiteX211" fmla="*/ 4407821 w 8126844"/>
                  <a:gd name="connsiteY211" fmla="*/ 2960204 h 5918557"/>
                  <a:gd name="connsiteX212" fmla="*/ 4192668 w 8126844"/>
                  <a:gd name="connsiteY212" fmla="*/ 2919863 h 5918557"/>
                  <a:gd name="connsiteX213" fmla="*/ 4031304 w 8126844"/>
                  <a:gd name="connsiteY213" fmla="*/ 2960204 h 5918557"/>
                  <a:gd name="connsiteX214" fmla="*/ 4031304 w 8126844"/>
                  <a:gd name="connsiteY214" fmla="*/ 2785392 h 5918557"/>
                  <a:gd name="connsiteX215" fmla="*/ 4448163 w 8126844"/>
                  <a:gd name="connsiteY215" fmla="*/ 2664369 h 5918557"/>
                  <a:gd name="connsiteX216" fmla="*/ 4703657 w 8126844"/>
                  <a:gd name="connsiteY216" fmla="*/ 2556792 h 5918557"/>
                  <a:gd name="connsiteX217" fmla="*/ 4719129 w 8126844"/>
                  <a:gd name="connsiteY217" fmla="*/ 2340128 h 5918557"/>
                  <a:gd name="connsiteX218" fmla="*/ 4519556 w 8126844"/>
                  <a:gd name="connsiteY218" fmla="*/ 2345080 h 5918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8126844" h="5918557">
                    <a:moveTo>
                      <a:pt x="5076343" y="2135224"/>
                    </a:moveTo>
                    <a:cubicBezTo>
                      <a:pt x="4977309" y="2201705"/>
                      <a:pt x="4927239" y="2171789"/>
                      <a:pt x="4866197" y="2254064"/>
                    </a:cubicBezTo>
                    <a:cubicBezTo>
                      <a:pt x="4805155" y="2336339"/>
                      <a:pt x="4869700" y="2454791"/>
                      <a:pt x="4959151" y="2462663"/>
                    </a:cubicBezTo>
                    <a:cubicBezTo>
                      <a:pt x="5048602" y="2470535"/>
                      <a:pt x="5210138" y="2403253"/>
                      <a:pt x="5402904" y="2301298"/>
                    </a:cubicBezTo>
                    <a:cubicBezTo>
                      <a:pt x="5595670" y="2199343"/>
                      <a:pt x="5954457" y="1962609"/>
                      <a:pt x="6115747" y="1850935"/>
                    </a:cubicBezTo>
                    <a:cubicBezTo>
                      <a:pt x="6277037" y="1739261"/>
                      <a:pt x="6198440" y="2266897"/>
                      <a:pt x="6243817" y="2281926"/>
                    </a:cubicBezTo>
                    <a:cubicBezTo>
                      <a:pt x="6289194" y="2296955"/>
                      <a:pt x="6565098" y="2206113"/>
                      <a:pt x="6598389" y="2100084"/>
                    </a:cubicBezTo>
                    <a:cubicBezTo>
                      <a:pt x="6631680" y="1994055"/>
                      <a:pt x="6416910" y="1712546"/>
                      <a:pt x="6443563" y="1645750"/>
                    </a:cubicBezTo>
                    <a:cubicBezTo>
                      <a:pt x="6470216" y="1578954"/>
                      <a:pt x="6705889" y="1899162"/>
                      <a:pt x="6787725" y="1921439"/>
                    </a:cubicBezTo>
                    <a:cubicBezTo>
                      <a:pt x="6869561" y="1943716"/>
                      <a:pt x="6949629" y="1827636"/>
                      <a:pt x="6934578" y="1779411"/>
                    </a:cubicBezTo>
                    <a:cubicBezTo>
                      <a:pt x="6919527" y="1731186"/>
                      <a:pt x="6666920" y="1543651"/>
                      <a:pt x="6668002" y="1409961"/>
                    </a:cubicBezTo>
                    <a:cubicBezTo>
                      <a:pt x="6669085" y="1276271"/>
                      <a:pt x="6900066" y="1139719"/>
                      <a:pt x="6941073" y="977271"/>
                    </a:cubicBezTo>
                    <a:cubicBezTo>
                      <a:pt x="6982080" y="814823"/>
                      <a:pt x="6815150" y="480116"/>
                      <a:pt x="6764360" y="399086"/>
                    </a:cubicBezTo>
                    <a:cubicBezTo>
                      <a:pt x="6713571" y="318056"/>
                      <a:pt x="6721260" y="446703"/>
                      <a:pt x="6656943" y="525696"/>
                    </a:cubicBezTo>
                    <a:cubicBezTo>
                      <a:pt x="6644173" y="358665"/>
                      <a:pt x="6708935" y="131797"/>
                      <a:pt x="6759584" y="0"/>
                    </a:cubicBezTo>
                    <a:cubicBezTo>
                      <a:pt x="6763216" y="118183"/>
                      <a:pt x="6763954" y="103191"/>
                      <a:pt x="6766984" y="176893"/>
                    </a:cubicBezTo>
                    <a:cubicBezTo>
                      <a:pt x="6836706" y="300466"/>
                      <a:pt x="7080292" y="667519"/>
                      <a:pt x="7177916" y="741439"/>
                    </a:cubicBezTo>
                    <a:cubicBezTo>
                      <a:pt x="7275540" y="815359"/>
                      <a:pt x="7305662" y="589040"/>
                      <a:pt x="7352727" y="620416"/>
                    </a:cubicBezTo>
                    <a:cubicBezTo>
                      <a:pt x="7399792" y="651792"/>
                      <a:pt x="7496163" y="806434"/>
                      <a:pt x="7460304" y="929698"/>
                    </a:cubicBezTo>
                    <a:cubicBezTo>
                      <a:pt x="7424445" y="1052962"/>
                      <a:pt x="7204809" y="1259151"/>
                      <a:pt x="7137574" y="1360004"/>
                    </a:cubicBezTo>
                    <a:cubicBezTo>
                      <a:pt x="7070339" y="1460857"/>
                      <a:pt x="7050168" y="1487751"/>
                      <a:pt x="7056892" y="1534816"/>
                    </a:cubicBezTo>
                    <a:cubicBezTo>
                      <a:pt x="7063616" y="1581881"/>
                      <a:pt x="7119645" y="1662563"/>
                      <a:pt x="7177916" y="1642392"/>
                    </a:cubicBezTo>
                    <a:cubicBezTo>
                      <a:pt x="7236187" y="1622221"/>
                      <a:pt x="7346004" y="1451892"/>
                      <a:pt x="7406516" y="1413792"/>
                    </a:cubicBezTo>
                    <a:cubicBezTo>
                      <a:pt x="7467028" y="1375692"/>
                      <a:pt x="7516333" y="1375692"/>
                      <a:pt x="7540986" y="1413792"/>
                    </a:cubicBezTo>
                    <a:cubicBezTo>
                      <a:pt x="7565639" y="1451892"/>
                      <a:pt x="7648562" y="1505680"/>
                      <a:pt x="7554433" y="1642392"/>
                    </a:cubicBezTo>
                    <a:cubicBezTo>
                      <a:pt x="7460304" y="1779104"/>
                      <a:pt x="7189122" y="2043563"/>
                      <a:pt x="6976210" y="2234063"/>
                    </a:cubicBezTo>
                    <a:cubicBezTo>
                      <a:pt x="6763298" y="2424563"/>
                      <a:pt x="6462981" y="2659886"/>
                      <a:pt x="6276963" y="2785392"/>
                    </a:cubicBezTo>
                    <a:cubicBezTo>
                      <a:pt x="6090945" y="2910898"/>
                      <a:pt x="5963198" y="2942275"/>
                      <a:pt x="5860104" y="2987098"/>
                    </a:cubicBezTo>
                    <a:cubicBezTo>
                      <a:pt x="5757010" y="3031921"/>
                      <a:pt x="5709945" y="3056574"/>
                      <a:pt x="5658398" y="3054333"/>
                    </a:cubicBezTo>
                    <a:cubicBezTo>
                      <a:pt x="5606851" y="3052092"/>
                      <a:pt x="5553062" y="3020716"/>
                      <a:pt x="5550821" y="2973651"/>
                    </a:cubicBezTo>
                    <a:cubicBezTo>
                      <a:pt x="5548580" y="2926586"/>
                      <a:pt x="5584439" y="2814527"/>
                      <a:pt x="5644951" y="2771945"/>
                    </a:cubicBezTo>
                    <a:cubicBezTo>
                      <a:pt x="5705463" y="2729363"/>
                      <a:pt x="5895963" y="2778669"/>
                      <a:pt x="5913892" y="2718157"/>
                    </a:cubicBezTo>
                    <a:cubicBezTo>
                      <a:pt x="5931821" y="2657645"/>
                      <a:pt x="5844415" y="2435768"/>
                      <a:pt x="5752527" y="2408874"/>
                    </a:cubicBezTo>
                    <a:cubicBezTo>
                      <a:pt x="5660639" y="2381980"/>
                      <a:pt x="5362563" y="2556792"/>
                      <a:pt x="5362563" y="2556792"/>
                    </a:cubicBezTo>
                    <a:cubicBezTo>
                      <a:pt x="5181028" y="2628510"/>
                      <a:pt x="4782098" y="2762980"/>
                      <a:pt x="4663316" y="2839180"/>
                    </a:cubicBezTo>
                    <a:cubicBezTo>
                      <a:pt x="4544534" y="2915380"/>
                      <a:pt x="4643144" y="2966927"/>
                      <a:pt x="4649868" y="3013992"/>
                    </a:cubicBezTo>
                    <a:cubicBezTo>
                      <a:pt x="4656591" y="3061057"/>
                      <a:pt x="4634181" y="3126051"/>
                      <a:pt x="4703657" y="3121569"/>
                    </a:cubicBezTo>
                    <a:cubicBezTo>
                      <a:pt x="4773133" y="3117087"/>
                      <a:pt x="4963633" y="3018475"/>
                      <a:pt x="5066727" y="2987098"/>
                    </a:cubicBezTo>
                    <a:cubicBezTo>
                      <a:pt x="5169821" y="2955722"/>
                      <a:pt x="5275156" y="2919863"/>
                      <a:pt x="5322221" y="2933310"/>
                    </a:cubicBezTo>
                    <a:cubicBezTo>
                      <a:pt x="5369286" y="2946757"/>
                      <a:pt x="5438763" y="3009510"/>
                      <a:pt x="5349116" y="3067780"/>
                    </a:cubicBezTo>
                    <a:cubicBezTo>
                      <a:pt x="5259469" y="3126050"/>
                      <a:pt x="4992769" y="3224662"/>
                      <a:pt x="4784339" y="3282933"/>
                    </a:cubicBezTo>
                    <a:cubicBezTo>
                      <a:pt x="4575909" y="3341204"/>
                      <a:pt x="4439198" y="3417404"/>
                      <a:pt x="4098539" y="3417404"/>
                    </a:cubicBezTo>
                    <a:cubicBezTo>
                      <a:pt x="3757880" y="3417404"/>
                      <a:pt x="3056392" y="3338963"/>
                      <a:pt x="2740386" y="3282933"/>
                    </a:cubicBezTo>
                    <a:cubicBezTo>
                      <a:pt x="2424380" y="3226904"/>
                      <a:pt x="2321286" y="3123809"/>
                      <a:pt x="2202504" y="3081227"/>
                    </a:cubicBezTo>
                    <a:cubicBezTo>
                      <a:pt x="2083722" y="3038645"/>
                      <a:pt x="2068033" y="3011751"/>
                      <a:pt x="2027692" y="3027439"/>
                    </a:cubicBezTo>
                    <a:cubicBezTo>
                      <a:pt x="1987351" y="3043127"/>
                      <a:pt x="1899945" y="3112604"/>
                      <a:pt x="1960457" y="3175357"/>
                    </a:cubicBezTo>
                    <a:cubicBezTo>
                      <a:pt x="2020969" y="3238110"/>
                      <a:pt x="2155440" y="3325516"/>
                      <a:pt x="2390763" y="3403957"/>
                    </a:cubicBezTo>
                    <a:cubicBezTo>
                      <a:pt x="2626086" y="3482398"/>
                      <a:pt x="3083286" y="3605663"/>
                      <a:pt x="3372398" y="3646004"/>
                    </a:cubicBezTo>
                    <a:cubicBezTo>
                      <a:pt x="3661510" y="3686345"/>
                      <a:pt x="3894592" y="3650486"/>
                      <a:pt x="4125433" y="3646004"/>
                    </a:cubicBezTo>
                    <a:cubicBezTo>
                      <a:pt x="4356274" y="3641522"/>
                      <a:pt x="4625216" y="3616869"/>
                      <a:pt x="4757445" y="3619110"/>
                    </a:cubicBezTo>
                    <a:cubicBezTo>
                      <a:pt x="4889674" y="3621351"/>
                      <a:pt x="4909845" y="3625833"/>
                      <a:pt x="4918810" y="3659451"/>
                    </a:cubicBezTo>
                    <a:cubicBezTo>
                      <a:pt x="4927775" y="3693069"/>
                      <a:pt x="4916568" y="3782716"/>
                      <a:pt x="4811233" y="3820816"/>
                    </a:cubicBezTo>
                    <a:cubicBezTo>
                      <a:pt x="4705898" y="3858916"/>
                      <a:pt x="4385410" y="3854434"/>
                      <a:pt x="4286798" y="3888051"/>
                    </a:cubicBezTo>
                    <a:cubicBezTo>
                      <a:pt x="4188186" y="3921668"/>
                      <a:pt x="4174740" y="3991145"/>
                      <a:pt x="4219563" y="4022521"/>
                    </a:cubicBezTo>
                    <a:cubicBezTo>
                      <a:pt x="4264386" y="4053897"/>
                      <a:pt x="4385410" y="4098722"/>
                      <a:pt x="4555739" y="4076310"/>
                    </a:cubicBezTo>
                    <a:cubicBezTo>
                      <a:pt x="4726068" y="4053898"/>
                      <a:pt x="5080174" y="3941839"/>
                      <a:pt x="5241539" y="3888051"/>
                    </a:cubicBezTo>
                    <a:cubicBezTo>
                      <a:pt x="5402904" y="3834263"/>
                      <a:pt x="5461174" y="3793921"/>
                      <a:pt x="5523927" y="3753580"/>
                    </a:cubicBezTo>
                    <a:cubicBezTo>
                      <a:pt x="5586680" y="3713239"/>
                      <a:pt x="5638227" y="3666174"/>
                      <a:pt x="5618057" y="3646004"/>
                    </a:cubicBezTo>
                    <a:cubicBezTo>
                      <a:pt x="5597887" y="3625834"/>
                      <a:pt x="5470139" y="3652728"/>
                      <a:pt x="5402904" y="3632557"/>
                    </a:cubicBezTo>
                    <a:cubicBezTo>
                      <a:pt x="5335669" y="3612386"/>
                      <a:pt x="5241539" y="3563080"/>
                      <a:pt x="5214645" y="3524980"/>
                    </a:cubicBezTo>
                    <a:cubicBezTo>
                      <a:pt x="5187751" y="3486880"/>
                      <a:pt x="5187751" y="3430851"/>
                      <a:pt x="5241539" y="3403957"/>
                    </a:cubicBezTo>
                    <a:cubicBezTo>
                      <a:pt x="5295327" y="3377063"/>
                      <a:pt x="5378251" y="3412922"/>
                      <a:pt x="5537374" y="3363616"/>
                    </a:cubicBezTo>
                    <a:cubicBezTo>
                      <a:pt x="5696497" y="3314310"/>
                      <a:pt x="5994574" y="3206733"/>
                      <a:pt x="6196280" y="3108121"/>
                    </a:cubicBezTo>
                    <a:cubicBezTo>
                      <a:pt x="6397986" y="3009509"/>
                      <a:pt x="6577280" y="2901933"/>
                      <a:pt x="6747610" y="2771945"/>
                    </a:cubicBezTo>
                    <a:cubicBezTo>
                      <a:pt x="6917940" y="2641957"/>
                      <a:pt x="7103957" y="2431286"/>
                      <a:pt x="7218257" y="2328192"/>
                    </a:cubicBezTo>
                    <a:cubicBezTo>
                      <a:pt x="7332557" y="2225098"/>
                      <a:pt x="7375140" y="2178033"/>
                      <a:pt x="7433410" y="2153380"/>
                    </a:cubicBezTo>
                    <a:cubicBezTo>
                      <a:pt x="7491681" y="2128727"/>
                      <a:pt x="7554433" y="2142174"/>
                      <a:pt x="7567880" y="2180274"/>
                    </a:cubicBezTo>
                    <a:cubicBezTo>
                      <a:pt x="7581327" y="2218374"/>
                      <a:pt x="7592533" y="2276645"/>
                      <a:pt x="7514092" y="2381980"/>
                    </a:cubicBezTo>
                    <a:cubicBezTo>
                      <a:pt x="7435651" y="2487315"/>
                      <a:pt x="7274286" y="2671092"/>
                      <a:pt x="7097233" y="2812286"/>
                    </a:cubicBezTo>
                    <a:cubicBezTo>
                      <a:pt x="6920180" y="2953480"/>
                      <a:pt x="6619862" y="3128292"/>
                      <a:pt x="6451774" y="3229145"/>
                    </a:cubicBezTo>
                    <a:cubicBezTo>
                      <a:pt x="6283686" y="3329998"/>
                      <a:pt x="6167145" y="3363616"/>
                      <a:pt x="6088704" y="3417404"/>
                    </a:cubicBezTo>
                    <a:cubicBezTo>
                      <a:pt x="6010263" y="3471192"/>
                      <a:pt x="5992333" y="3495845"/>
                      <a:pt x="5981127" y="3551874"/>
                    </a:cubicBezTo>
                    <a:cubicBezTo>
                      <a:pt x="5969921" y="3607903"/>
                      <a:pt x="5999056" y="3695309"/>
                      <a:pt x="6021468" y="3753580"/>
                    </a:cubicBezTo>
                    <a:cubicBezTo>
                      <a:pt x="6043880" y="3811851"/>
                      <a:pt x="5996816" y="3905980"/>
                      <a:pt x="6115598" y="3901498"/>
                    </a:cubicBezTo>
                    <a:cubicBezTo>
                      <a:pt x="6234380" y="3897016"/>
                      <a:pt x="6516769" y="3827539"/>
                      <a:pt x="6734163" y="3726686"/>
                    </a:cubicBezTo>
                    <a:cubicBezTo>
                      <a:pt x="6951557" y="3625833"/>
                      <a:pt x="7233946" y="3421886"/>
                      <a:pt x="7419963" y="3296380"/>
                    </a:cubicBezTo>
                    <a:cubicBezTo>
                      <a:pt x="7605980" y="3170874"/>
                      <a:pt x="7742692" y="3045369"/>
                      <a:pt x="7850268" y="2973651"/>
                    </a:cubicBezTo>
                    <a:cubicBezTo>
                      <a:pt x="7957844" y="2901933"/>
                      <a:pt x="8022839" y="2857109"/>
                      <a:pt x="8065421" y="2866074"/>
                    </a:cubicBezTo>
                    <a:cubicBezTo>
                      <a:pt x="8108004" y="2875039"/>
                      <a:pt x="8155069" y="2944515"/>
                      <a:pt x="8105763" y="3027439"/>
                    </a:cubicBezTo>
                    <a:cubicBezTo>
                      <a:pt x="8056457" y="3110363"/>
                      <a:pt x="8002669" y="3211216"/>
                      <a:pt x="7769586" y="3363616"/>
                    </a:cubicBezTo>
                    <a:cubicBezTo>
                      <a:pt x="7536503" y="3516016"/>
                      <a:pt x="6980692" y="3800645"/>
                      <a:pt x="6707268" y="3941839"/>
                    </a:cubicBezTo>
                    <a:cubicBezTo>
                      <a:pt x="6433844" y="4083033"/>
                      <a:pt x="6274721" y="4159233"/>
                      <a:pt x="6129045" y="4210780"/>
                    </a:cubicBezTo>
                    <a:cubicBezTo>
                      <a:pt x="5983369" y="4262327"/>
                      <a:pt x="5902687" y="4237674"/>
                      <a:pt x="5833210" y="4251121"/>
                    </a:cubicBezTo>
                    <a:cubicBezTo>
                      <a:pt x="5763734" y="4264568"/>
                      <a:pt x="5741321" y="4309392"/>
                      <a:pt x="5712186" y="4291463"/>
                    </a:cubicBezTo>
                    <a:cubicBezTo>
                      <a:pt x="5683051" y="4273534"/>
                      <a:pt x="5647192" y="4186127"/>
                      <a:pt x="5658398" y="4143545"/>
                    </a:cubicBezTo>
                    <a:cubicBezTo>
                      <a:pt x="5669604" y="4100963"/>
                      <a:pt x="5759251" y="4069587"/>
                      <a:pt x="5779421" y="4035969"/>
                    </a:cubicBezTo>
                    <a:cubicBezTo>
                      <a:pt x="5799592" y="4002351"/>
                      <a:pt x="5826486" y="3937357"/>
                      <a:pt x="5779421" y="3941839"/>
                    </a:cubicBezTo>
                    <a:cubicBezTo>
                      <a:pt x="5732356" y="3946321"/>
                      <a:pt x="5620298" y="4020281"/>
                      <a:pt x="5497033" y="4062863"/>
                    </a:cubicBezTo>
                    <a:cubicBezTo>
                      <a:pt x="5373768" y="4105445"/>
                      <a:pt x="5145168" y="4161474"/>
                      <a:pt x="5039833" y="4197333"/>
                    </a:cubicBezTo>
                    <a:cubicBezTo>
                      <a:pt x="4934498" y="4233192"/>
                      <a:pt x="4887433" y="4248881"/>
                      <a:pt x="4865021" y="4278016"/>
                    </a:cubicBezTo>
                    <a:cubicBezTo>
                      <a:pt x="4842609" y="4307151"/>
                      <a:pt x="4856057" y="4360939"/>
                      <a:pt x="4905363" y="4372145"/>
                    </a:cubicBezTo>
                    <a:cubicBezTo>
                      <a:pt x="4954669" y="4383351"/>
                      <a:pt x="5113792" y="4327322"/>
                      <a:pt x="5160857" y="4345251"/>
                    </a:cubicBezTo>
                    <a:cubicBezTo>
                      <a:pt x="5207922" y="4363180"/>
                      <a:pt x="5234816" y="4441621"/>
                      <a:pt x="5187751" y="4479721"/>
                    </a:cubicBezTo>
                    <a:cubicBezTo>
                      <a:pt x="5140686" y="4517821"/>
                      <a:pt x="4927774" y="4533510"/>
                      <a:pt x="4878468" y="4573851"/>
                    </a:cubicBezTo>
                    <a:cubicBezTo>
                      <a:pt x="4829162" y="4614192"/>
                      <a:pt x="4808992" y="4715046"/>
                      <a:pt x="4891916" y="4721769"/>
                    </a:cubicBezTo>
                    <a:cubicBezTo>
                      <a:pt x="4974840" y="4728492"/>
                      <a:pt x="5196716" y="4656775"/>
                      <a:pt x="5376010" y="4614192"/>
                    </a:cubicBezTo>
                    <a:cubicBezTo>
                      <a:pt x="5555304" y="4571610"/>
                      <a:pt x="5806315" y="4524544"/>
                      <a:pt x="5967680" y="4466274"/>
                    </a:cubicBezTo>
                    <a:cubicBezTo>
                      <a:pt x="6129045" y="4408004"/>
                      <a:pt x="6259033" y="4298186"/>
                      <a:pt x="6344198" y="4264569"/>
                    </a:cubicBezTo>
                    <a:cubicBezTo>
                      <a:pt x="6429363" y="4230952"/>
                      <a:pt x="6456256" y="4233193"/>
                      <a:pt x="6478668" y="4264569"/>
                    </a:cubicBezTo>
                    <a:cubicBezTo>
                      <a:pt x="6501080" y="4295945"/>
                      <a:pt x="6575039" y="4390074"/>
                      <a:pt x="6478668" y="4452827"/>
                    </a:cubicBezTo>
                    <a:cubicBezTo>
                      <a:pt x="6382297" y="4515580"/>
                      <a:pt x="6138010" y="4569368"/>
                      <a:pt x="5900445" y="4641086"/>
                    </a:cubicBezTo>
                    <a:cubicBezTo>
                      <a:pt x="5662880" y="4712804"/>
                      <a:pt x="5252745" y="4827104"/>
                      <a:pt x="5053280" y="4883133"/>
                    </a:cubicBezTo>
                    <a:cubicBezTo>
                      <a:pt x="4853815" y="4939163"/>
                      <a:pt x="4826922" y="4950369"/>
                      <a:pt x="4703657" y="4977263"/>
                    </a:cubicBezTo>
                    <a:cubicBezTo>
                      <a:pt x="4580392" y="5004157"/>
                      <a:pt x="4430233" y="5026569"/>
                      <a:pt x="4313692" y="5044498"/>
                    </a:cubicBezTo>
                    <a:cubicBezTo>
                      <a:pt x="4197151" y="5062427"/>
                      <a:pt x="4078369" y="5098286"/>
                      <a:pt x="4004410" y="5084839"/>
                    </a:cubicBezTo>
                    <a:cubicBezTo>
                      <a:pt x="3930451" y="5071392"/>
                      <a:pt x="3878904" y="5001916"/>
                      <a:pt x="3869939" y="4963816"/>
                    </a:cubicBezTo>
                    <a:cubicBezTo>
                      <a:pt x="3860974" y="4925716"/>
                      <a:pt x="3867698" y="4887615"/>
                      <a:pt x="3950621" y="4856239"/>
                    </a:cubicBezTo>
                    <a:cubicBezTo>
                      <a:pt x="4033544" y="4824863"/>
                      <a:pt x="4268868" y="4800210"/>
                      <a:pt x="4367480" y="4775557"/>
                    </a:cubicBezTo>
                    <a:cubicBezTo>
                      <a:pt x="4466092" y="4750904"/>
                      <a:pt x="4513157" y="4741939"/>
                      <a:pt x="4542292" y="4708321"/>
                    </a:cubicBezTo>
                    <a:cubicBezTo>
                      <a:pt x="4571427" y="4674703"/>
                      <a:pt x="4598321" y="4596263"/>
                      <a:pt x="4542292" y="4573851"/>
                    </a:cubicBezTo>
                    <a:cubicBezTo>
                      <a:pt x="4486263" y="4551439"/>
                      <a:pt x="4376445" y="4560404"/>
                      <a:pt x="4206116" y="4573851"/>
                    </a:cubicBezTo>
                    <a:cubicBezTo>
                      <a:pt x="4035787" y="4587298"/>
                      <a:pt x="3695128" y="4636604"/>
                      <a:pt x="3520316" y="4654533"/>
                    </a:cubicBezTo>
                    <a:cubicBezTo>
                      <a:pt x="3345504" y="4672462"/>
                      <a:pt x="3231204" y="4656774"/>
                      <a:pt x="3157245" y="4681427"/>
                    </a:cubicBezTo>
                    <a:cubicBezTo>
                      <a:pt x="3083286" y="4706080"/>
                      <a:pt x="3065357" y="4771075"/>
                      <a:pt x="3076563" y="4802451"/>
                    </a:cubicBezTo>
                    <a:cubicBezTo>
                      <a:pt x="3087769" y="4833827"/>
                      <a:pt x="3161727" y="4853998"/>
                      <a:pt x="3224480" y="4869686"/>
                    </a:cubicBezTo>
                    <a:cubicBezTo>
                      <a:pt x="3287233" y="4885374"/>
                      <a:pt x="3421704" y="4874168"/>
                      <a:pt x="3453080" y="4896580"/>
                    </a:cubicBezTo>
                    <a:cubicBezTo>
                      <a:pt x="3484456" y="4918992"/>
                      <a:pt x="3493421" y="4977263"/>
                      <a:pt x="3412739" y="5004157"/>
                    </a:cubicBezTo>
                    <a:cubicBezTo>
                      <a:pt x="3332057" y="5031051"/>
                      <a:pt x="3076562" y="5046739"/>
                      <a:pt x="2968986" y="5057945"/>
                    </a:cubicBezTo>
                    <a:cubicBezTo>
                      <a:pt x="2861409" y="5069151"/>
                      <a:pt x="2816586" y="5035533"/>
                      <a:pt x="2767280" y="5071392"/>
                    </a:cubicBezTo>
                    <a:cubicBezTo>
                      <a:pt x="2717974" y="5107251"/>
                      <a:pt x="2673151" y="5178969"/>
                      <a:pt x="2673151" y="5273098"/>
                    </a:cubicBezTo>
                    <a:cubicBezTo>
                      <a:pt x="2673151" y="5367227"/>
                      <a:pt x="2762798" y="5542040"/>
                      <a:pt x="2767280" y="5636169"/>
                    </a:cubicBezTo>
                    <a:cubicBezTo>
                      <a:pt x="2771762" y="5730298"/>
                      <a:pt x="2744868" y="5790810"/>
                      <a:pt x="2700045" y="5837874"/>
                    </a:cubicBezTo>
                    <a:cubicBezTo>
                      <a:pt x="2655222" y="5884938"/>
                      <a:pt x="2572298" y="5918557"/>
                      <a:pt x="2498339" y="5918557"/>
                    </a:cubicBezTo>
                    <a:cubicBezTo>
                      <a:pt x="2424380" y="5918557"/>
                      <a:pt x="2310080" y="5893903"/>
                      <a:pt x="2256292" y="5837874"/>
                    </a:cubicBezTo>
                    <a:cubicBezTo>
                      <a:pt x="2202504" y="5781845"/>
                      <a:pt x="2173369" y="5663062"/>
                      <a:pt x="2175610" y="5582380"/>
                    </a:cubicBezTo>
                    <a:cubicBezTo>
                      <a:pt x="2177851" y="5501698"/>
                      <a:pt x="2231639" y="5418774"/>
                      <a:pt x="2269739" y="5353780"/>
                    </a:cubicBezTo>
                    <a:cubicBezTo>
                      <a:pt x="2307839" y="5288786"/>
                      <a:pt x="2384039" y="5243963"/>
                      <a:pt x="2404210" y="5192416"/>
                    </a:cubicBezTo>
                    <a:cubicBezTo>
                      <a:pt x="2424381" y="5140869"/>
                      <a:pt x="2455757" y="5091563"/>
                      <a:pt x="2390763" y="5044498"/>
                    </a:cubicBezTo>
                    <a:cubicBezTo>
                      <a:pt x="2325769" y="4997433"/>
                      <a:pt x="2068033" y="4950368"/>
                      <a:pt x="2014245" y="4910027"/>
                    </a:cubicBezTo>
                    <a:cubicBezTo>
                      <a:pt x="1960457" y="4869686"/>
                      <a:pt x="2005280" y="4820380"/>
                      <a:pt x="2068033" y="4802451"/>
                    </a:cubicBezTo>
                    <a:cubicBezTo>
                      <a:pt x="2130786" y="4784522"/>
                      <a:pt x="2390763" y="4802451"/>
                      <a:pt x="2390763" y="4802451"/>
                    </a:cubicBezTo>
                    <a:cubicBezTo>
                      <a:pt x="2514028" y="4802451"/>
                      <a:pt x="2733662" y="4824863"/>
                      <a:pt x="2807621" y="4802451"/>
                    </a:cubicBezTo>
                    <a:cubicBezTo>
                      <a:pt x="2881580" y="4780039"/>
                      <a:pt x="2854686" y="4699356"/>
                      <a:pt x="2834516" y="4667980"/>
                    </a:cubicBezTo>
                    <a:cubicBezTo>
                      <a:pt x="2814346" y="4636604"/>
                      <a:pt x="2695563" y="4647810"/>
                      <a:pt x="2686598" y="4614192"/>
                    </a:cubicBezTo>
                    <a:cubicBezTo>
                      <a:pt x="2677633" y="4580574"/>
                      <a:pt x="2693321" y="4484203"/>
                      <a:pt x="2780727" y="4466274"/>
                    </a:cubicBezTo>
                    <a:cubicBezTo>
                      <a:pt x="2868133" y="4448345"/>
                      <a:pt x="3045186" y="4504375"/>
                      <a:pt x="3211033" y="4506616"/>
                    </a:cubicBezTo>
                    <a:cubicBezTo>
                      <a:pt x="3376880" y="4508857"/>
                      <a:pt x="3580828" y="4499892"/>
                      <a:pt x="3775810" y="4479721"/>
                    </a:cubicBezTo>
                    <a:cubicBezTo>
                      <a:pt x="3970792" y="4459550"/>
                      <a:pt x="4239733" y="4410245"/>
                      <a:pt x="4380927" y="4385592"/>
                    </a:cubicBezTo>
                    <a:cubicBezTo>
                      <a:pt x="4522121" y="4360939"/>
                      <a:pt x="4593839" y="4356457"/>
                      <a:pt x="4622974" y="4331804"/>
                    </a:cubicBezTo>
                    <a:cubicBezTo>
                      <a:pt x="4652109" y="4307151"/>
                      <a:pt x="4654351" y="4246639"/>
                      <a:pt x="4555739" y="4237674"/>
                    </a:cubicBezTo>
                    <a:cubicBezTo>
                      <a:pt x="4457127" y="4228709"/>
                      <a:pt x="4190427" y="4269051"/>
                      <a:pt x="4031304" y="4278016"/>
                    </a:cubicBezTo>
                    <a:cubicBezTo>
                      <a:pt x="3872181" y="4286981"/>
                      <a:pt x="3726504" y="4295946"/>
                      <a:pt x="3600998" y="4291463"/>
                    </a:cubicBezTo>
                    <a:cubicBezTo>
                      <a:pt x="3475492" y="4286981"/>
                      <a:pt x="3338780" y="4269050"/>
                      <a:pt x="3278268" y="4251121"/>
                    </a:cubicBezTo>
                    <a:cubicBezTo>
                      <a:pt x="3217756" y="4233192"/>
                      <a:pt x="3235686" y="4217503"/>
                      <a:pt x="3237927" y="4183886"/>
                    </a:cubicBezTo>
                    <a:cubicBezTo>
                      <a:pt x="3240168" y="4150269"/>
                      <a:pt x="3233445" y="4067345"/>
                      <a:pt x="3291716" y="4049416"/>
                    </a:cubicBezTo>
                    <a:cubicBezTo>
                      <a:pt x="3349987" y="4031487"/>
                      <a:pt x="3488939" y="4071828"/>
                      <a:pt x="3587551" y="4076310"/>
                    </a:cubicBezTo>
                    <a:cubicBezTo>
                      <a:pt x="3686163" y="4080792"/>
                      <a:pt x="3820633" y="4087516"/>
                      <a:pt x="3883386" y="4076310"/>
                    </a:cubicBezTo>
                    <a:cubicBezTo>
                      <a:pt x="3946139" y="4065104"/>
                      <a:pt x="3964068" y="4040450"/>
                      <a:pt x="3964068" y="4009074"/>
                    </a:cubicBezTo>
                    <a:cubicBezTo>
                      <a:pt x="3964068" y="3977698"/>
                      <a:pt x="3975274" y="3912704"/>
                      <a:pt x="3883386" y="3888051"/>
                    </a:cubicBezTo>
                    <a:cubicBezTo>
                      <a:pt x="3791498" y="3863398"/>
                      <a:pt x="3551692" y="3874604"/>
                      <a:pt x="3412739" y="3861157"/>
                    </a:cubicBezTo>
                    <a:cubicBezTo>
                      <a:pt x="3273786" y="3847710"/>
                      <a:pt x="3161727" y="3827540"/>
                      <a:pt x="3049668" y="3807369"/>
                    </a:cubicBezTo>
                    <a:cubicBezTo>
                      <a:pt x="2937609" y="3787198"/>
                      <a:pt x="2838998" y="3764786"/>
                      <a:pt x="2740386" y="3740133"/>
                    </a:cubicBezTo>
                    <a:cubicBezTo>
                      <a:pt x="2641774" y="3715480"/>
                      <a:pt x="2540921" y="3681863"/>
                      <a:pt x="2457998" y="3659451"/>
                    </a:cubicBezTo>
                    <a:cubicBezTo>
                      <a:pt x="2375075" y="3637039"/>
                      <a:pt x="2292151" y="3587734"/>
                      <a:pt x="2242845" y="3605663"/>
                    </a:cubicBezTo>
                    <a:cubicBezTo>
                      <a:pt x="2193539" y="3623592"/>
                      <a:pt x="2146475" y="3710998"/>
                      <a:pt x="2162163" y="3767027"/>
                    </a:cubicBezTo>
                    <a:cubicBezTo>
                      <a:pt x="2177851" y="3823056"/>
                      <a:pt x="2245086" y="3903739"/>
                      <a:pt x="2336974" y="3941839"/>
                    </a:cubicBezTo>
                    <a:cubicBezTo>
                      <a:pt x="2428862" y="3979939"/>
                      <a:pt x="2623845" y="3977697"/>
                      <a:pt x="2713492" y="3995627"/>
                    </a:cubicBezTo>
                    <a:cubicBezTo>
                      <a:pt x="2803139" y="4013557"/>
                      <a:pt x="2847963" y="4015798"/>
                      <a:pt x="2874857" y="4049416"/>
                    </a:cubicBezTo>
                    <a:cubicBezTo>
                      <a:pt x="2901751" y="4083034"/>
                      <a:pt x="2919680" y="4177163"/>
                      <a:pt x="2874857" y="4197333"/>
                    </a:cubicBezTo>
                    <a:cubicBezTo>
                      <a:pt x="2830034" y="4217503"/>
                      <a:pt x="2751592" y="4195092"/>
                      <a:pt x="2605916" y="4170439"/>
                    </a:cubicBezTo>
                    <a:cubicBezTo>
                      <a:pt x="2460239" y="4145786"/>
                      <a:pt x="2171127" y="4094239"/>
                      <a:pt x="2000798" y="4049416"/>
                    </a:cubicBezTo>
                    <a:cubicBezTo>
                      <a:pt x="1830469" y="4004593"/>
                      <a:pt x="1682551" y="3923910"/>
                      <a:pt x="1583939" y="3901498"/>
                    </a:cubicBezTo>
                    <a:cubicBezTo>
                      <a:pt x="1485327" y="3879086"/>
                      <a:pt x="1444986" y="3883569"/>
                      <a:pt x="1409127" y="3914945"/>
                    </a:cubicBezTo>
                    <a:cubicBezTo>
                      <a:pt x="1373268" y="3946321"/>
                      <a:pt x="1303792" y="4038210"/>
                      <a:pt x="1368786" y="4089757"/>
                    </a:cubicBezTo>
                    <a:cubicBezTo>
                      <a:pt x="1433780" y="4141304"/>
                      <a:pt x="1767716" y="4174921"/>
                      <a:pt x="1799092" y="4224227"/>
                    </a:cubicBezTo>
                    <a:cubicBezTo>
                      <a:pt x="1830469" y="4273533"/>
                      <a:pt x="1695998" y="4396798"/>
                      <a:pt x="1557045" y="4385592"/>
                    </a:cubicBezTo>
                    <a:cubicBezTo>
                      <a:pt x="1418092" y="4374386"/>
                      <a:pt x="1176563" y="4105737"/>
                      <a:pt x="965374" y="4156992"/>
                    </a:cubicBezTo>
                    <a:cubicBezTo>
                      <a:pt x="754185" y="4208247"/>
                      <a:pt x="370594" y="4728979"/>
                      <a:pt x="289912" y="4693120"/>
                    </a:cubicBezTo>
                    <a:cubicBezTo>
                      <a:pt x="209230" y="4657261"/>
                      <a:pt x="496450" y="4084982"/>
                      <a:pt x="481280" y="3941839"/>
                    </a:cubicBezTo>
                    <a:cubicBezTo>
                      <a:pt x="466110" y="3798696"/>
                      <a:pt x="257162" y="3867881"/>
                      <a:pt x="198892" y="3834263"/>
                    </a:cubicBezTo>
                    <a:cubicBezTo>
                      <a:pt x="140622" y="3800645"/>
                      <a:pt x="118210" y="3771509"/>
                      <a:pt x="131657" y="3740133"/>
                    </a:cubicBezTo>
                    <a:cubicBezTo>
                      <a:pt x="145104" y="3708757"/>
                      <a:pt x="194409" y="3632557"/>
                      <a:pt x="279574" y="3646004"/>
                    </a:cubicBezTo>
                    <a:cubicBezTo>
                      <a:pt x="364739" y="3659451"/>
                      <a:pt x="503692" y="3767028"/>
                      <a:pt x="642645" y="3820816"/>
                    </a:cubicBezTo>
                    <a:cubicBezTo>
                      <a:pt x="781598" y="3874604"/>
                      <a:pt x="1028127" y="3973216"/>
                      <a:pt x="1113292" y="3968733"/>
                    </a:cubicBezTo>
                    <a:cubicBezTo>
                      <a:pt x="1198457" y="3964250"/>
                      <a:pt x="1167080" y="3849950"/>
                      <a:pt x="1153633" y="3793921"/>
                    </a:cubicBezTo>
                    <a:cubicBezTo>
                      <a:pt x="1140186" y="3737892"/>
                      <a:pt x="1135704" y="3684104"/>
                      <a:pt x="1032610" y="3632557"/>
                    </a:cubicBezTo>
                    <a:cubicBezTo>
                      <a:pt x="929516" y="3581010"/>
                      <a:pt x="674021" y="3549633"/>
                      <a:pt x="535068" y="3484639"/>
                    </a:cubicBezTo>
                    <a:cubicBezTo>
                      <a:pt x="396115" y="3419645"/>
                      <a:pt x="286298" y="3309827"/>
                      <a:pt x="198892" y="3242592"/>
                    </a:cubicBezTo>
                    <a:cubicBezTo>
                      <a:pt x="111486" y="3175357"/>
                      <a:pt x="35286" y="3130533"/>
                      <a:pt x="10633" y="3081227"/>
                    </a:cubicBezTo>
                    <a:cubicBezTo>
                      <a:pt x="-14020" y="3031921"/>
                      <a:pt x="6151" y="2955722"/>
                      <a:pt x="50974" y="2946757"/>
                    </a:cubicBezTo>
                    <a:cubicBezTo>
                      <a:pt x="95797" y="2937792"/>
                      <a:pt x="118209" y="2946757"/>
                      <a:pt x="279574" y="3027439"/>
                    </a:cubicBezTo>
                    <a:cubicBezTo>
                      <a:pt x="440939" y="3108121"/>
                      <a:pt x="1019163" y="3430851"/>
                      <a:pt x="1019163" y="3430851"/>
                    </a:cubicBezTo>
                    <a:cubicBezTo>
                      <a:pt x="1216387" y="3538428"/>
                      <a:pt x="1332928" y="3616869"/>
                      <a:pt x="1462916" y="3672898"/>
                    </a:cubicBezTo>
                    <a:cubicBezTo>
                      <a:pt x="1592904" y="3728927"/>
                      <a:pt x="1713927" y="3762545"/>
                      <a:pt x="1799092" y="3767027"/>
                    </a:cubicBezTo>
                    <a:cubicBezTo>
                      <a:pt x="1884257" y="3771509"/>
                      <a:pt x="1947010" y="3751339"/>
                      <a:pt x="1973904" y="3699792"/>
                    </a:cubicBezTo>
                    <a:cubicBezTo>
                      <a:pt x="2000798" y="3648245"/>
                      <a:pt x="2018728" y="3516015"/>
                      <a:pt x="1960457" y="3457745"/>
                    </a:cubicBezTo>
                    <a:cubicBezTo>
                      <a:pt x="1902186" y="3399475"/>
                      <a:pt x="1736339" y="3392751"/>
                      <a:pt x="1624280" y="3350169"/>
                    </a:cubicBezTo>
                    <a:cubicBezTo>
                      <a:pt x="1512221" y="3307587"/>
                      <a:pt x="1348616" y="3249316"/>
                      <a:pt x="1288104" y="3202251"/>
                    </a:cubicBezTo>
                    <a:cubicBezTo>
                      <a:pt x="1227592" y="3155186"/>
                      <a:pt x="1232075" y="3090192"/>
                      <a:pt x="1261210" y="3067780"/>
                    </a:cubicBezTo>
                    <a:cubicBezTo>
                      <a:pt x="1290345" y="3045368"/>
                      <a:pt x="1391198" y="3054333"/>
                      <a:pt x="1462916" y="3067780"/>
                    </a:cubicBezTo>
                    <a:cubicBezTo>
                      <a:pt x="1534634" y="3081227"/>
                      <a:pt x="1642210" y="3170875"/>
                      <a:pt x="1691516" y="3148463"/>
                    </a:cubicBezTo>
                    <a:cubicBezTo>
                      <a:pt x="1740822" y="3126051"/>
                      <a:pt x="1774439" y="2998304"/>
                      <a:pt x="1758751" y="2933310"/>
                    </a:cubicBezTo>
                    <a:cubicBezTo>
                      <a:pt x="1743063" y="2868316"/>
                      <a:pt x="1698239" y="2819010"/>
                      <a:pt x="1597386" y="2758498"/>
                    </a:cubicBezTo>
                    <a:cubicBezTo>
                      <a:pt x="1496533" y="2697986"/>
                      <a:pt x="1274656" y="2632992"/>
                      <a:pt x="1153633" y="2570239"/>
                    </a:cubicBezTo>
                    <a:cubicBezTo>
                      <a:pt x="1032610" y="2507486"/>
                      <a:pt x="938480" y="2435768"/>
                      <a:pt x="871245" y="2381980"/>
                    </a:cubicBezTo>
                    <a:cubicBezTo>
                      <a:pt x="804010" y="2328192"/>
                      <a:pt x="754703" y="2290092"/>
                      <a:pt x="750221" y="2247510"/>
                    </a:cubicBezTo>
                    <a:cubicBezTo>
                      <a:pt x="745739" y="2204928"/>
                      <a:pt x="747980" y="2110798"/>
                      <a:pt x="844351" y="2126486"/>
                    </a:cubicBezTo>
                    <a:cubicBezTo>
                      <a:pt x="940722" y="2142174"/>
                      <a:pt x="1201392" y="2281377"/>
                      <a:pt x="1328445" y="2341639"/>
                    </a:cubicBezTo>
                    <a:cubicBezTo>
                      <a:pt x="1455498" y="2401901"/>
                      <a:pt x="1546624" y="2519562"/>
                      <a:pt x="1606671" y="2488058"/>
                    </a:cubicBezTo>
                    <a:cubicBezTo>
                      <a:pt x="1666718" y="2456554"/>
                      <a:pt x="1703496" y="2292225"/>
                      <a:pt x="1720260" y="2209219"/>
                    </a:cubicBezTo>
                    <a:cubicBezTo>
                      <a:pt x="1737024" y="2126213"/>
                      <a:pt x="1775050" y="2074070"/>
                      <a:pt x="1772079" y="2025794"/>
                    </a:cubicBezTo>
                    <a:cubicBezTo>
                      <a:pt x="1769108" y="1977518"/>
                      <a:pt x="1641583" y="1834600"/>
                      <a:pt x="1693720" y="1853765"/>
                    </a:cubicBezTo>
                    <a:cubicBezTo>
                      <a:pt x="1745858" y="1872931"/>
                      <a:pt x="2130833" y="2108841"/>
                      <a:pt x="2176456" y="2166613"/>
                    </a:cubicBezTo>
                    <a:cubicBezTo>
                      <a:pt x="2222079" y="2224385"/>
                      <a:pt x="2025497" y="2138110"/>
                      <a:pt x="1984049" y="2144205"/>
                    </a:cubicBezTo>
                    <a:cubicBezTo>
                      <a:pt x="1942601" y="2150300"/>
                      <a:pt x="1908744" y="2211318"/>
                      <a:pt x="1894130" y="2281923"/>
                    </a:cubicBezTo>
                    <a:cubicBezTo>
                      <a:pt x="1879516" y="2352528"/>
                      <a:pt x="1797002" y="2528910"/>
                      <a:pt x="1879774" y="2624027"/>
                    </a:cubicBezTo>
                    <a:cubicBezTo>
                      <a:pt x="1962546" y="2719144"/>
                      <a:pt x="2177851" y="2778668"/>
                      <a:pt x="2390763" y="2852627"/>
                    </a:cubicBezTo>
                    <a:cubicBezTo>
                      <a:pt x="2603675" y="2926586"/>
                      <a:pt x="2937610" y="3009509"/>
                      <a:pt x="3157245" y="3067780"/>
                    </a:cubicBezTo>
                    <a:cubicBezTo>
                      <a:pt x="3376880" y="3126051"/>
                      <a:pt x="3540486" y="3184322"/>
                      <a:pt x="3708574" y="3202251"/>
                    </a:cubicBezTo>
                    <a:cubicBezTo>
                      <a:pt x="3876662" y="3220180"/>
                      <a:pt x="4051474" y="3184322"/>
                      <a:pt x="4165774" y="3175357"/>
                    </a:cubicBezTo>
                    <a:cubicBezTo>
                      <a:pt x="4280074" y="3166392"/>
                      <a:pt x="4354033" y="3184322"/>
                      <a:pt x="4394374" y="3148463"/>
                    </a:cubicBezTo>
                    <a:cubicBezTo>
                      <a:pt x="4434715" y="3112604"/>
                      <a:pt x="4441439" y="2998304"/>
                      <a:pt x="4407821" y="2960204"/>
                    </a:cubicBezTo>
                    <a:cubicBezTo>
                      <a:pt x="4374203" y="2922104"/>
                      <a:pt x="4255421" y="2919863"/>
                      <a:pt x="4192668" y="2919863"/>
                    </a:cubicBezTo>
                    <a:cubicBezTo>
                      <a:pt x="4129915" y="2919863"/>
                      <a:pt x="4058198" y="2982616"/>
                      <a:pt x="4031304" y="2960204"/>
                    </a:cubicBezTo>
                    <a:cubicBezTo>
                      <a:pt x="4004410" y="2937792"/>
                      <a:pt x="3961828" y="2834698"/>
                      <a:pt x="4031304" y="2785392"/>
                    </a:cubicBezTo>
                    <a:cubicBezTo>
                      <a:pt x="4100780" y="2736086"/>
                      <a:pt x="4336104" y="2702469"/>
                      <a:pt x="4448163" y="2664369"/>
                    </a:cubicBezTo>
                    <a:cubicBezTo>
                      <a:pt x="4560222" y="2626269"/>
                      <a:pt x="4658496" y="2610832"/>
                      <a:pt x="4703657" y="2556792"/>
                    </a:cubicBezTo>
                    <a:cubicBezTo>
                      <a:pt x="4748818" y="2502752"/>
                      <a:pt x="4772615" y="2373248"/>
                      <a:pt x="4719129" y="2340128"/>
                    </a:cubicBezTo>
                    <a:cubicBezTo>
                      <a:pt x="4665643" y="2307008"/>
                      <a:pt x="4643381" y="2312675"/>
                      <a:pt x="4519556" y="234508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Freeform 59">
                <a:extLst>
                  <a:ext uri="{FF2B5EF4-FFF2-40B4-BE49-F238E27FC236}">
                    <a16:creationId xmlns:a16="http://schemas.microsoft.com/office/drawing/2014/main" id="{50D2A0BF-9649-4FAE-BD8F-24660DF82A04}"/>
                  </a:ext>
                </a:extLst>
              </p:cNvPr>
              <p:cNvSpPr/>
              <p:nvPr/>
            </p:nvSpPr>
            <p:spPr>
              <a:xfrm rot="2427215">
                <a:off x="3631097" y="1794347"/>
                <a:ext cx="298383" cy="53105"/>
              </a:xfrm>
              <a:custGeom>
                <a:avLst/>
                <a:gdLst>
                  <a:gd name="connsiteX0" fmla="*/ 3764 w 1552885"/>
                  <a:gd name="connsiteY0" fmla="*/ 229275 h 315000"/>
                  <a:gd name="connsiteX1" fmla="*/ 111714 w 1552885"/>
                  <a:gd name="connsiteY1" fmla="*/ 235625 h 315000"/>
                  <a:gd name="connsiteX2" fmla="*/ 476839 w 1552885"/>
                  <a:gd name="connsiteY2" fmla="*/ 264200 h 315000"/>
                  <a:gd name="connsiteX3" fmla="*/ 848314 w 1552885"/>
                  <a:gd name="connsiteY3" fmla="*/ 235625 h 315000"/>
                  <a:gd name="connsiteX4" fmla="*/ 1146764 w 1552885"/>
                  <a:gd name="connsiteY4" fmla="*/ 162600 h 315000"/>
                  <a:gd name="connsiteX5" fmla="*/ 1403939 w 1552885"/>
                  <a:gd name="connsiteY5" fmla="*/ 76875 h 315000"/>
                  <a:gd name="connsiteX6" fmla="*/ 1540464 w 1552885"/>
                  <a:gd name="connsiteY6" fmla="*/ 675 h 315000"/>
                  <a:gd name="connsiteX7" fmla="*/ 1540464 w 1552885"/>
                  <a:gd name="connsiteY7" fmla="*/ 41950 h 315000"/>
                  <a:gd name="connsiteX8" fmla="*/ 1486489 w 1552885"/>
                  <a:gd name="connsiteY8" fmla="*/ 83225 h 315000"/>
                  <a:gd name="connsiteX9" fmla="*/ 1407114 w 1552885"/>
                  <a:gd name="connsiteY9" fmla="*/ 124500 h 315000"/>
                  <a:gd name="connsiteX10" fmla="*/ 1245189 w 1552885"/>
                  <a:gd name="connsiteY10" fmla="*/ 181650 h 315000"/>
                  <a:gd name="connsiteX11" fmla="*/ 1092789 w 1552885"/>
                  <a:gd name="connsiteY11" fmla="*/ 229275 h 315000"/>
                  <a:gd name="connsiteX12" fmla="*/ 883239 w 1552885"/>
                  <a:gd name="connsiteY12" fmla="*/ 276900 h 315000"/>
                  <a:gd name="connsiteX13" fmla="*/ 651464 w 1552885"/>
                  <a:gd name="connsiteY13" fmla="*/ 305475 h 315000"/>
                  <a:gd name="connsiteX14" fmla="*/ 457789 w 1552885"/>
                  <a:gd name="connsiteY14" fmla="*/ 315000 h 315000"/>
                  <a:gd name="connsiteX15" fmla="*/ 245064 w 1552885"/>
                  <a:gd name="connsiteY15" fmla="*/ 305475 h 315000"/>
                  <a:gd name="connsiteX16" fmla="*/ 79964 w 1552885"/>
                  <a:gd name="connsiteY16" fmla="*/ 292775 h 315000"/>
                  <a:gd name="connsiteX17" fmla="*/ 29164 w 1552885"/>
                  <a:gd name="connsiteY17" fmla="*/ 280075 h 315000"/>
                  <a:gd name="connsiteX18" fmla="*/ 3764 w 1552885"/>
                  <a:gd name="connsiteY18" fmla="*/ 229275 h 315000"/>
                  <a:gd name="connsiteX0" fmla="*/ 3764 w 1552885"/>
                  <a:gd name="connsiteY0" fmla="*/ 229275 h 315000"/>
                  <a:gd name="connsiteX1" fmla="*/ 111714 w 1552885"/>
                  <a:gd name="connsiteY1" fmla="*/ 235625 h 315000"/>
                  <a:gd name="connsiteX2" fmla="*/ 476839 w 1552885"/>
                  <a:gd name="connsiteY2" fmla="*/ 264200 h 315000"/>
                  <a:gd name="connsiteX3" fmla="*/ 848314 w 1552885"/>
                  <a:gd name="connsiteY3" fmla="*/ 235625 h 315000"/>
                  <a:gd name="connsiteX4" fmla="*/ 1146764 w 1552885"/>
                  <a:gd name="connsiteY4" fmla="*/ 162600 h 315000"/>
                  <a:gd name="connsiteX5" fmla="*/ 1403939 w 1552885"/>
                  <a:gd name="connsiteY5" fmla="*/ 76875 h 315000"/>
                  <a:gd name="connsiteX6" fmla="*/ 1540464 w 1552885"/>
                  <a:gd name="connsiteY6" fmla="*/ 675 h 315000"/>
                  <a:gd name="connsiteX7" fmla="*/ 1540464 w 1552885"/>
                  <a:gd name="connsiteY7" fmla="*/ 41950 h 315000"/>
                  <a:gd name="connsiteX8" fmla="*/ 1486489 w 1552885"/>
                  <a:gd name="connsiteY8" fmla="*/ 83225 h 315000"/>
                  <a:gd name="connsiteX9" fmla="*/ 1407114 w 1552885"/>
                  <a:gd name="connsiteY9" fmla="*/ 124500 h 315000"/>
                  <a:gd name="connsiteX10" fmla="*/ 1254714 w 1552885"/>
                  <a:gd name="connsiteY10" fmla="*/ 184825 h 315000"/>
                  <a:gd name="connsiteX11" fmla="*/ 1092789 w 1552885"/>
                  <a:gd name="connsiteY11" fmla="*/ 229275 h 315000"/>
                  <a:gd name="connsiteX12" fmla="*/ 883239 w 1552885"/>
                  <a:gd name="connsiteY12" fmla="*/ 276900 h 315000"/>
                  <a:gd name="connsiteX13" fmla="*/ 651464 w 1552885"/>
                  <a:gd name="connsiteY13" fmla="*/ 305475 h 315000"/>
                  <a:gd name="connsiteX14" fmla="*/ 457789 w 1552885"/>
                  <a:gd name="connsiteY14" fmla="*/ 315000 h 315000"/>
                  <a:gd name="connsiteX15" fmla="*/ 245064 w 1552885"/>
                  <a:gd name="connsiteY15" fmla="*/ 305475 h 315000"/>
                  <a:gd name="connsiteX16" fmla="*/ 79964 w 1552885"/>
                  <a:gd name="connsiteY16" fmla="*/ 292775 h 315000"/>
                  <a:gd name="connsiteX17" fmla="*/ 29164 w 1552885"/>
                  <a:gd name="connsiteY17" fmla="*/ 280075 h 315000"/>
                  <a:gd name="connsiteX18" fmla="*/ 3764 w 1552885"/>
                  <a:gd name="connsiteY18" fmla="*/ 229275 h 315000"/>
                  <a:gd name="connsiteX0" fmla="*/ 3764 w 1552141"/>
                  <a:gd name="connsiteY0" fmla="*/ 229294 h 315019"/>
                  <a:gd name="connsiteX1" fmla="*/ 111714 w 1552141"/>
                  <a:gd name="connsiteY1" fmla="*/ 235644 h 315019"/>
                  <a:gd name="connsiteX2" fmla="*/ 476839 w 1552141"/>
                  <a:gd name="connsiteY2" fmla="*/ 264219 h 315019"/>
                  <a:gd name="connsiteX3" fmla="*/ 848314 w 1552141"/>
                  <a:gd name="connsiteY3" fmla="*/ 235644 h 315019"/>
                  <a:gd name="connsiteX4" fmla="*/ 1146764 w 1552141"/>
                  <a:gd name="connsiteY4" fmla="*/ 162619 h 315019"/>
                  <a:gd name="connsiteX5" fmla="*/ 1403939 w 1552141"/>
                  <a:gd name="connsiteY5" fmla="*/ 76894 h 315019"/>
                  <a:gd name="connsiteX6" fmla="*/ 1540464 w 1552141"/>
                  <a:gd name="connsiteY6" fmla="*/ 694 h 315019"/>
                  <a:gd name="connsiteX7" fmla="*/ 1540464 w 1552141"/>
                  <a:gd name="connsiteY7" fmla="*/ 41969 h 315019"/>
                  <a:gd name="connsiteX8" fmla="*/ 1502364 w 1552141"/>
                  <a:gd name="connsiteY8" fmla="*/ 89594 h 315019"/>
                  <a:gd name="connsiteX9" fmla="*/ 1407114 w 1552141"/>
                  <a:gd name="connsiteY9" fmla="*/ 124519 h 315019"/>
                  <a:gd name="connsiteX10" fmla="*/ 1254714 w 1552141"/>
                  <a:gd name="connsiteY10" fmla="*/ 184844 h 315019"/>
                  <a:gd name="connsiteX11" fmla="*/ 1092789 w 1552141"/>
                  <a:gd name="connsiteY11" fmla="*/ 229294 h 315019"/>
                  <a:gd name="connsiteX12" fmla="*/ 883239 w 1552141"/>
                  <a:gd name="connsiteY12" fmla="*/ 276919 h 315019"/>
                  <a:gd name="connsiteX13" fmla="*/ 651464 w 1552141"/>
                  <a:gd name="connsiteY13" fmla="*/ 305494 h 315019"/>
                  <a:gd name="connsiteX14" fmla="*/ 457789 w 1552141"/>
                  <a:gd name="connsiteY14" fmla="*/ 315019 h 315019"/>
                  <a:gd name="connsiteX15" fmla="*/ 245064 w 1552141"/>
                  <a:gd name="connsiteY15" fmla="*/ 305494 h 315019"/>
                  <a:gd name="connsiteX16" fmla="*/ 79964 w 1552141"/>
                  <a:gd name="connsiteY16" fmla="*/ 292794 h 315019"/>
                  <a:gd name="connsiteX17" fmla="*/ 29164 w 1552141"/>
                  <a:gd name="connsiteY17" fmla="*/ 280094 h 315019"/>
                  <a:gd name="connsiteX18" fmla="*/ 3764 w 1552141"/>
                  <a:gd name="connsiteY18" fmla="*/ 229294 h 315019"/>
                  <a:gd name="connsiteX0" fmla="*/ 3764 w 1544407"/>
                  <a:gd name="connsiteY0" fmla="*/ 210763 h 296488"/>
                  <a:gd name="connsiteX1" fmla="*/ 111714 w 1544407"/>
                  <a:gd name="connsiteY1" fmla="*/ 217113 h 296488"/>
                  <a:gd name="connsiteX2" fmla="*/ 476839 w 1544407"/>
                  <a:gd name="connsiteY2" fmla="*/ 245688 h 296488"/>
                  <a:gd name="connsiteX3" fmla="*/ 848314 w 1544407"/>
                  <a:gd name="connsiteY3" fmla="*/ 217113 h 296488"/>
                  <a:gd name="connsiteX4" fmla="*/ 1146764 w 1544407"/>
                  <a:gd name="connsiteY4" fmla="*/ 144088 h 296488"/>
                  <a:gd name="connsiteX5" fmla="*/ 1403939 w 1544407"/>
                  <a:gd name="connsiteY5" fmla="*/ 58363 h 296488"/>
                  <a:gd name="connsiteX6" fmla="*/ 1527764 w 1544407"/>
                  <a:gd name="connsiteY6" fmla="*/ 1213 h 296488"/>
                  <a:gd name="connsiteX7" fmla="*/ 1540464 w 1544407"/>
                  <a:gd name="connsiteY7" fmla="*/ 23438 h 296488"/>
                  <a:gd name="connsiteX8" fmla="*/ 1502364 w 1544407"/>
                  <a:gd name="connsiteY8" fmla="*/ 71063 h 296488"/>
                  <a:gd name="connsiteX9" fmla="*/ 1407114 w 1544407"/>
                  <a:gd name="connsiteY9" fmla="*/ 105988 h 296488"/>
                  <a:gd name="connsiteX10" fmla="*/ 1254714 w 1544407"/>
                  <a:gd name="connsiteY10" fmla="*/ 166313 h 296488"/>
                  <a:gd name="connsiteX11" fmla="*/ 1092789 w 1544407"/>
                  <a:gd name="connsiteY11" fmla="*/ 210763 h 296488"/>
                  <a:gd name="connsiteX12" fmla="*/ 883239 w 1544407"/>
                  <a:gd name="connsiteY12" fmla="*/ 258388 h 296488"/>
                  <a:gd name="connsiteX13" fmla="*/ 651464 w 1544407"/>
                  <a:gd name="connsiteY13" fmla="*/ 286963 h 296488"/>
                  <a:gd name="connsiteX14" fmla="*/ 457789 w 1544407"/>
                  <a:gd name="connsiteY14" fmla="*/ 296488 h 296488"/>
                  <a:gd name="connsiteX15" fmla="*/ 245064 w 1544407"/>
                  <a:gd name="connsiteY15" fmla="*/ 286963 h 296488"/>
                  <a:gd name="connsiteX16" fmla="*/ 79964 w 1544407"/>
                  <a:gd name="connsiteY16" fmla="*/ 274263 h 296488"/>
                  <a:gd name="connsiteX17" fmla="*/ 29164 w 1544407"/>
                  <a:gd name="connsiteY17" fmla="*/ 261563 h 296488"/>
                  <a:gd name="connsiteX18" fmla="*/ 3764 w 1544407"/>
                  <a:gd name="connsiteY18" fmla="*/ 210763 h 296488"/>
                  <a:gd name="connsiteX0" fmla="*/ 3764 w 1549068"/>
                  <a:gd name="connsiteY0" fmla="*/ 209897 h 295622"/>
                  <a:gd name="connsiteX1" fmla="*/ 111714 w 1549068"/>
                  <a:gd name="connsiteY1" fmla="*/ 216247 h 295622"/>
                  <a:gd name="connsiteX2" fmla="*/ 476839 w 1549068"/>
                  <a:gd name="connsiteY2" fmla="*/ 244822 h 295622"/>
                  <a:gd name="connsiteX3" fmla="*/ 848314 w 1549068"/>
                  <a:gd name="connsiteY3" fmla="*/ 216247 h 295622"/>
                  <a:gd name="connsiteX4" fmla="*/ 1146764 w 1549068"/>
                  <a:gd name="connsiteY4" fmla="*/ 143222 h 295622"/>
                  <a:gd name="connsiteX5" fmla="*/ 1403939 w 1549068"/>
                  <a:gd name="connsiteY5" fmla="*/ 57497 h 295622"/>
                  <a:gd name="connsiteX6" fmla="*/ 1527764 w 1549068"/>
                  <a:gd name="connsiteY6" fmla="*/ 347 h 295622"/>
                  <a:gd name="connsiteX7" fmla="*/ 1546814 w 1549068"/>
                  <a:gd name="connsiteY7" fmla="*/ 35272 h 295622"/>
                  <a:gd name="connsiteX8" fmla="*/ 1502364 w 1549068"/>
                  <a:gd name="connsiteY8" fmla="*/ 70197 h 295622"/>
                  <a:gd name="connsiteX9" fmla="*/ 1407114 w 1549068"/>
                  <a:gd name="connsiteY9" fmla="*/ 105122 h 295622"/>
                  <a:gd name="connsiteX10" fmla="*/ 1254714 w 1549068"/>
                  <a:gd name="connsiteY10" fmla="*/ 165447 h 295622"/>
                  <a:gd name="connsiteX11" fmla="*/ 1092789 w 1549068"/>
                  <a:gd name="connsiteY11" fmla="*/ 209897 h 295622"/>
                  <a:gd name="connsiteX12" fmla="*/ 883239 w 1549068"/>
                  <a:gd name="connsiteY12" fmla="*/ 257522 h 295622"/>
                  <a:gd name="connsiteX13" fmla="*/ 651464 w 1549068"/>
                  <a:gd name="connsiteY13" fmla="*/ 286097 h 295622"/>
                  <a:gd name="connsiteX14" fmla="*/ 457789 w 1549068"/>
                  <a:gd name="connsiteY14" fmla="*/ 295622 h 295622"/>
                  <a:gd name="connsiteX15" fmla="*/ 245064 w 1549068"/>
                  <a:gd name="connsiteY15" fmla="*/ 286097 h 295622"/>
                  <a:gd name="connsiteX16" fmla="*/ 79964 w 1549068"/>
                  <a:gd name="connsiteY16" fmla="*/ 273397 h 295622"/>
                  <a:gd name="connsiteX17" fmla="*/ 29164 w 1549068"/>
                  <a:gd name="connsiteY17" fmla="*/ 260697 h 295622"/>
                  <a:gd name="connsiteX18" fmla="*/ 3764 w 1549068"/>
                  <a:gd name="connsiteY18" fmla="*/ 209897 h 295622"/>
                  <a:gd name="connsiteX0" fmla="*/ 3764 w 1549068"/>
                  <a:gd name="connsiteY0" fmla="*/ 209897 h 295622"/>
                  <a:gd name="connsiteX1" fmla="*/ 111714 w 1549068"/>
                  <a:gd name="connsiteY1" fmla="*/ 216247 h 295622"/>
                  <a:gd name="connsiteX2" fmla="*/ 476839 w 1549068"/>
                  <a:gd name="connsiteY2" fmla="*/ 244822 h 295622"/>
                  <a:gd name="connsiteX3" fmla="*/ 848314 w 1549068"/>
                  <a:gd name="connsiteY3" fmla="*/ 216247 h 295622"/>
                  <a:gd name="connsiteX4" fmla="*/ 1146764 w 1549068"/>
                  <a:gd name="connsiteY4" fmla="*/ 143222 h 295622"/>
                  <a:gd name="connsiteX5" fmla="*/ 1403939 w 1549068"/>
                  <a:gd name="connsiteY5" fmla="*/ 57497 h 295622"/>
                  <a:gd name="connsiteX6" fmla="*/ 1527764 w 1549068"/>
                  <a:gd name="connsiteY6" fmla="*/ 347 h 295622"/>
                  <a:gd name="connsiteX7" fmla="*/ 1546814 w 1549068"/>
                  <a:gd name="connsiteY7" fmla="*/ 35272 h 295622"/>
                  <a:gd name="connsiteX8" fmla="*/ 1502364 w 1549068"/>
                  <a:gd name="connsiteY8" fmla="*/ 70197 h 295622"/>
                  <a:gd name="connsiteX9" fmla="*/ 1410289 w 1549068"/>
                  <a:gd name="connsiteY9" fmla="*/ 114647 h 295622"/>
                  <a:gd name="connsiteX10" fmla="*/ 1254714 w 1549068"/>
                  <a:gd name="connsiteY10" fmla="*/ 165447 h 295622"/>
                  <a:gd name="connsiteX11" fmla="*/ 1092789 w 1549068"/>
                  <a:gd name="connsiteY11" fmla="*/ 209897 h 295622"/>
                  <a:gd name="connsiteX12" fmla="*/ 883239 w 1549068"/>
                  <a:gd name="connsiteY12" fmla="*/ 257522 h 295622"/>
                  <a:gd name="connsiteX13" fmla="*/ 651464 w 1549068"/>
                  <a:gd name="connsiteY13" fmla="*/ 286097 h 295622"/>
                  <a:gd name="connsiteX14" fmla="*/ 457789 w 1549068"/>
                  <a:gd name="connsiteY14" fmla="*/ 295622 h 295622"/>
                  <a:gd name="connsiteX15" fmla="*/ 245064 w 1549068"/>
                  <a:gd name="connsiteY15" fmla="*/ 286097 h 295622"/>
                  <a:gd name="connsiteX16" fmla="*/ 79964 w 1549068"/>
                  <a:gd name="connsiteY16" fmla="*/ 273397 h 295622"/>
                  <a:gd name="connsiteX17" fmla="*/ 29164 w 1549068"/>
                  <a:gd name="connsiteY17" fmla="*/ 260697 h 295622"/>
                  <a:gd name="connsiteX18" fmla="*/ 3764 w 1549068"/>
                  <a:gd name="connsiteY18" fmla="*/ 209897 h 295622"/>
                  <a:gd name="connsiteX0" fmla="*/ 3764 w 1553167"/>
                  <a:gd name="connsiteY0" fmla="*/ 225664 h 311389"/>
                  <a:gd name="connsiteX1" fmla="*/ 111714 w 1553167"/>
                  <a:gd name="connsiteY1" fmla="*/ 232014 h 311389"/>
                  <a:gd name="connsiteX2" fmla="*/ 476839 w 1553167"/>
                  <a:gd name="connsiteY2" fmla="*/ 260589 h 311389"/>
                  <a:gd name="connsiteX3" fmla="*/ 848314 w 1553167"/>
                  <a:gd name="connsiteY3" fmla="*/ 232014 h 311389"/>
                  <a:gd name="connsiteX4" fmla="*/ 1146764 w 1553167"/>
                  <a:gd name="connsiteY4" fmla="*/ 158989 h 311389"/>
                  <a:gd name="connsiteX5" fmla="*/ 1403939 w 1553167"/>
                  <a:gd name="connsiteY5" fmla="*/ 73264 h 311389"/>
                  <a:gd name="connsiteX6" fmla="*/ 1537289 w 1553167"/>
                  <a:gd name="connsiteY6" fmla="*/ 239 h 311389"/>
                  <a:gd name="connsiteX7" fmla="*/ 1546814 w 1553167"/>
                  <a:gd name="connsiteY7" fmla="*/ 51039 h 311389"/>
                  <a:gd name="connsiteX8" fmla="*/ 1502364 w 1553167"/>
                  <a:gd name="connsiteY8" fmla="*/ 85964 h 311389"/>
                  <a:gd name="connsiteX9" fmla="*/ 1410289 w 1553167"/>
                  <a:gd name="connsiteY9" fmla="*/ 130414 h 311389"/>
                  <a:gd name="connsiteX10" fmla="*/ 1254714 w 1553167"/>
                  <a:gd name="connsiteY10" fmla="*/ 181214 h 311389"/>
                  <a:gd name="connsiteX11" fmla="*/ 1092789 w 1553167"/>
                  <a:gd name="connsiteY11" fmla="*/ 225664 h 311389"/>
                  <a:gd name="connsiteX12" fmla="*/ 883239 w 1553167"/>
                  <a:gd name="connsiteY12" fmla="*/ 273289 h 311389"/>
                  <a:gd name="connsiteX13" fmla="*/ 651464 w 1553167"/>
                  <a:gd name="connsiteY13" fmla="*/ 301864 h 311389"/>
                  <a:gd name="connsiteX14" fmla="*/ 457789 w 1553167"/>
                  <a:gd name="connsiteY14" fmla="*/ 311389 h 311389"/>
                  <a:gd name="connsiteX15" fmla="*/ 245064 w 1553167"/>
                  <a:gd name="connsiteY15" fmla="*/ 301864 h 311389"/>
                  <a:gd name="connsiteX16" fmla="*/ 79964 w 1553167"/>
                  <a:gd name="connsiteY16" fmla="*/ 289164 h 311389"/>
                  <a:gd name="connsiteX17" fmla="*/ 29164 w 1553167"/>
                  <a:gd name="connsiteY17" fmla="*/ 276464 h 311389"/>
                  <a:gd name="connsiteX18" fmla="*/ 3764 w 1553167"/>
                  <a:gd name="connsiteY18" fmla="*/ 225664 h 311389"/>
                  <a:gd name="connsiteX0" fmla="*/ 3764 w 1550162"/>
                  <a:gd name="connsiteY0" fmla="*/ 216195 h 301920"/>
                  <a:gd name="connsiteX1" fmla="*/ 111714 w 1550162"/>
                  <a:gd name="connsiteY1" fmla="*/ 222545 h 301920"/>
                  <a:gd name="connsiteX2" fmla="*/ 476839 w 1550162"/>
                  <a:gd name="connsiteY2" fmla="*/ 251120 h 301920"/>
                  <a:gd name="connsiteX3" fmla="*/ 848314 w 1550162"/>
                  <a:gd name="connsiteY3" fmla="*/ 222545 h 301920"/>
                  <a:gd name="connsiteX4" fmla="*/ 1146764 w 1550162"/>
                  <a:gd name="connsiteY4" fmla="*/ 149520 h 301920"/>
                  <a:gd name="connsiteX5" fmla="*/ 1403939 w 1550162"/>
                  <a:gd name="connsiteY5" fmla="*/ 63795 h 301920"/>
                  <a:gd name="connsiteX6" fmla="*/ 1530939 w 1550162"/>
                  <a:gd name="connsiteY6" fmla="*/ 295 h 301920"/>
                  <a:gd name="connsiteX7" fmla="*/ 1546814 w 1550162"/>
                  <a:gd name="connsiteY7" fmla="*/ 41570 h 301920"/>
                  <a:gd name="connsiteX8" fmla="*/ 1502364 w 1550162"/>
                  <a:gd name="connsiteY8" fmla="*/ 76495 h 301920"/>
                  <a:gd name="connsiteX9" fmla="*/ 1410289 w 1550162"/>
                  <a:gd name="connsiteY9" fmla="*/ 120945 h 301920"/>
                  <a:gd name="connsiteX10" fmla="*/ 1254714 w 1550162"/>
                  <a:gd name="connsiteY10" fmla="*/ 171745 h 301920"/>
                  <a:gd name="connsiteX11" fmla="*/ 1092789 w 1550162"/>
                  <a:gd name="connsiteY11" fmla="*/ 216195 h 301920"/>
                  <a:gd name="connsiteX12" fmla="*/ 883239 w 1550162"/>
                  <a:gd name="connsiteY12" fmla="*/ 263820 h 301920"/>
                  <a:gd name="connsiteX13" fmla="*/ 651464 w 1550162"/>
                  <a:gd name="connsiteY13" fmla="*/ 292395 h 301920"/>
                  <a:gd name="connsiteX14" fmla="*/ 457789 w 1550162"/>
                  <a:gd name="connsiteY14" fmla="*/ 301920 h 301920"/>
                  <a:gd name="connsiteX15" fmla="*/ 245064 w 1550162"/>
                  <a:gd name="connsiteY15" fmla="*/ 292395 h 301920"/>
                  <a:gd name="connsiteX16" fmla="*/ 79964 w 1550162"/>
                  <a:gd name="connsiteY16" fmla="*/ 279695 h 301920"/>
                  <a:gd name="connsiteX17" fmla="*/ 29164 w 1550162"/>
                  <a:gd name="connsiteY17" fmla="*/ 266995 h 301920"/>
                  <a:gd name="connsiteX18" fmla="*/ 3764 w 1550162"/>
                  <a:gd name="connsiteY18" fmla="*/ 216195 h 301920"/>
                  <a:gd name="connsiteX0" fmla="*/ 3764 w 1550162"/>
                  <a:gd name="connsiteY0" fmla="*/ 216195 h 301920"/>
                  <a:gd name="connsiteX1" fmla="*/ 111714 w 1550162"/>
                  <a:gd name="connsiteY1" fmla="*/ 222545 h 301920"/>
                  <a:gd name="connsiteX2" fmla="*/ 476839 w 1550162"/>
                  <a:gd name="connsiteY2" fmla="*/ 251120 h 301920"/>
                  <a:gd name="connsiteX3" fmla="*/ 848314 w 1550162"/>
                  <a:gd name="connsiteY3" fmla="*/ 222545 h 301920"/>
                  <a:gd name="connsiteX4" fmla="*/ 1146764 w 1550162"/>
                  <a:gd name="connsiteY4" fmla="*/ 149520 h 301920"/>
                  <a:gd name="connsiteX5" fmla="*/ 1403939 w 1550162"/>
                  <a:gd name="connsiteY5" fmla="*/ 63795 h 301920"/>
                  <a:gd name="connsiteX6" fmla="*/ 1530939 w 1550162"/>
                  <a:gd name="connsiteY6" fmla="*/ 295 h 301920"/>
                  <a:gd name="connsiteX7" fmla="*/ 1546814 w 1550162"/>
                  <a:gd name="connsiteY7" fmla="*/ 41570 h 301920"/>
                  <a:gd name="connsiteX8" fmla="*/ 1502364 w 1550162"/>
                  <a:gd name="connsiteY8" fmla="*/ 76495 h 301920"/>
                  <a:gd name="connsiteX9" fmla="*/ 1410289 w 1550162"/>
                  <a:gd name="connsiteY9" fmla="*/ 120945 h 301920"/>
                  <a:gd name="connsiteX10" fmla="*/ 1254714 w 1550162"/>
                  <a:gd name="connsiteY10" fmla="*/ 171745 h 301920"/>
                  <a:gd name="connsiteX11" fmla="*/ 1095170 w 1550162"/>
                  <a:gd name="connsiteY11" fmla="*/ 223339 h 301920"/>
                  <a:gd name="connsiteX12" fmla="*/ 883239 w 1550162"/>
                  <a:gd name="connsiteY12" fmla="*/ 263820 h 301920"/>
                  <a:gd name="connsiteX13" fmla="*/ 651464 w 1550162"/>
                  <a:gd name="connsiteY13" fmla="*/ 292395 h 301920"/>
                  <a:gd name="connsiteX14" fmla="*/ 457789 w 1550162"/>
                  <a:gd name="connsiteY14" fmla="*/ 301920 h 301920"/>
                  <a:gd name="connsiteX15" fmla="*/ 245064 w 1550162"/>
                  <a:gd name="connsiteY15" fmla="*/ 292395 h 301920"/>
                  <a:gd name="connsiteX16" fmla="*/ 79964 w 1550162"/>
                  <a:gd name="connsiteY16" fmla="*/ 279695 h 301920"/>
                  <a:gd name="connsiteX17" fmla="*/ 29164 w 1550162"/>
                  <a:gd name="connsiteY17" fmla="*/ 266995 h 301920"/>
                  <a:gd name="connsiteX18" fmla="*/ 3764 w 1550162"/>
                  <a:gd name="connsiteY18" fmla="*/ 216195 h 301920"/>
                  <a:gd name="connsiteX0" fmla="*/ 18404 w 1522787"/>
                  <a:gd name="connsiteY0" fmla="*/ 48936 h 301920"/>
                  <a:gd name="connsiteX1" fmla="*/ 84339 w 1522787"/>
                  <a:gd name="connsiteY1" fmla="*/ 222545 h 301920"/>
                  <a:gd name="connsiteX2" fmla="*/ 449464 w 1522787"/>
                  <a:gd name="connsiteY2" fmla="*/ 251120 h 301920"/>
                  <a:gd name="connsiteX3" fmla="*/ 820939 w 1522787"/>
                  <a:gd name="connsiteY3" fmla="*/ 222545 h 301920"/>
                  <a:gd name="connsiteX4" fmla="*/ 1119389 w 1522787"/>
                  <a:gd name="connsiteY4" fmla="*/ 149520 h 301920"/>
                  <a:gd name="connsiteX5" fmla="*/ 1376564 w 1522787"/>
                  <a:gd name="connsiteY5" fmla="*/ 63795 h 301920"/>
                  <a:gd name="connsiteX6" fmla="*/ 1503564 w 1522787"/>
                  <a:gd name="connsiteY6" fmla="*/ 295 h 301920"/>
                  <a:gd name="connsiteX7" fmla="*/ 1519439 w 1522787"/>
                  <a:gd name="connsiteY7" fmla="*/ 41570 h 301920"/>
                  <a:gd name="connsiteX8" fmla="*/ 1474989 w 1522787"/>
                  <a:gd name="connsiteY8" fmla="*/ 76495 h 301920"/>
                  <a:gd name="connsiteX9" fmla="*/ 1382914 w 1522787"/>
                  <a:gd name="connsiteY9" fmla="*/ 120945 h 301920"/>
                  <a:gd name="connsiteX10" fmla="*/ 1227339 w 1522787"/>
                  <a:gd name="connsiteY10" fmla="*/ 171745 h 301920"/>
                  <a:gd name="connsiteX11" fmla="*/ 1067795 w 1522787"/>
                  <a:gd name="connsiteY11" fmla="*/ 223339 h 301920"/>
                  <a:gd name="connsiteX12" fmla="*/ 855864 w 1522787"/>
                  <a:gd name="connsiteY12" fmla="*/ 263820 h 301920"/>
                  <a:gd name="connsiteX13" fmla="*/ 624089 w 1522787"/>
                  <a:gd name="connsiteY13" fmla="*/ 292395 h 301920"/>
                  <a:gd name="connsiteX14" fmla="*/ 430414 w 1522787"/>
                  <a:gd name="connsiteY14" fmla="*/ 301920 h 301920"/>
                  <a:gd name="connsiteX15" fmla="*/ 217689 w 1522787"/>
                  <a:gd name="connsiteY15" fmla="*/ 292395 h 301920"/>
                  <a:gd name="connsiteX16" fmla="*/ 52589 w 1522787"/>
                  <a:gd name="connsiteY16" fmla="*/ 279695 h 301920"/>
                  <a:gd name="connsiteX17" fmla="*/ 1789 w 1522787"/>
                  <a:gd name="connsiteY17" fmla="*/ 266995 h 301920"/>
                  <a:gd name="connsiteX18" fmla="*/ 18404 w 1522787"/>
                  <a:gd name="connsiteY18" fmla="*/ 48936 h 301920"/>
                  <a:gd name="connsiteX0" fmla="*/ 20860 w 1525243"/>
                  <a:gd name="connsiteY0" fmla="*/ 48936 h 301920"/>
                  <a:gd name="connsiteX1" fmla="*/ 163221 w 1525243"/>
                  <a:gd name="connsiteY1" fmla="*/ 132343 h 301920"/>
                  <a:gd name="connsiteX2" fmla="*/ 451920 w 1525243"/>
                  <a:gd name="connsiteY2" fmla="*/ 251120 h 301920"/>
                  <a:gd name="connsiteX3" fmla="*/ 823395 w 1525243"/>
                  <a:gd name="connsiteY3" fmla="*/ 222545 h 301920"/>
                  <a:gd name="connsiteX4" fmla="*/ 1121845 w 1525243"/>
                  <a:gd name="connsiteY4" fmla="*/ 149520 h 301920"/>
                  <a:gd name="connsiteX5" fmla="*/ 1379020 w 1525243"/>
                  <a:gd name="connsiteY5" fmla="*/ 63795 h 301920"/>
                  <a:gd name="connsiteX6" fmla="*/ 1506020 w 1525243"/>
                  <a:gd name="connsiteY6" fmla="*/ 295 h 301920"/>
                  <a:gd name="connsiteX7" fmla="*/ 1521895 w 1525243"/>
                  <a:gd name="connsiteY7" fmla="*/ 41570 h 301920"/>
                  <a:gd name="connsiteX8" fmla="*/ 1477445 w 1525243"/>
                  <a:gd name="connsiteY8" fmla="*/ 76495 h 301920"/>
                  <a:gd name="connsiteX9" fmla="*/ 1385370 w 1525243"/>
                  <a:gd name="connsiteY9" fmla="*/ 120945 h 301920"/>
                  <a:gd name="connsiteX10" fmla="*/ 1229795 w 1525243"/>
                  <a:gd name="connsiteY10" fmla="*/ 171745 h 301920"/>
                  <a:gd name="connsiteX11" fmla="*/ 1070251 w 1525243"/>
                  <a:gd name="connsiteY11" fmla="*/ 223339 h 301920"/>
                  <a:gd name="connsiteX12" fmla="*/ 858320 w 1525243"/>
                  <a:gd name="connsiteY12" fmla="*/ 263820 h 301920"/>
                  <a:gd name="connsiteX13" fmla="*/ 626545 w 1525243"/>
                  <a:gd name="connsiteY13" fmla="*/ 292395 h 301920"/>
                  <a:gd name="connsiteX14" fmla="*/ 432870 w 1525243"/>
                  <a:gd name="connsiteY14" fmla="*/ 301920 h 301920"/>
                  <a:gd name="connsiteX15" fmla="*/ 220145 w 1525243"/>
                  <a:gd name="connsiteY15" fmla="*/ 292395 h 301920"/>
                  <a:gd name="connsiteX16" fmla="*/ 55045 w 1525243"/>
                  <a:gd name="connsiteY16" fmla="*/ 279695 h 301920"/>
                  <a:gd name="connsiteX17" fmla="*/ 4245 w 1525243"/>
                  <a:gd name="connsiteY17" fmla="*/ 266995 h 301920"/>
                  <a:gd name="connsiteX18" fmla="*/ 20860 w 1525243"/>
                  <a:gd name="connsiteY18" fmla="*/ 48936 h 301920"/>
                  <a:gd name="connsiteX0" fmla="*/ 20860 w 1525243"/>
                  <a:gd name="connsiteY0" fmla="*/ 48936 h 301920"/>
                  <a:gd name="connsiteX1" fmla="*/ 163221 w 1525243"/>
                  <a:gd name="connsiteY1" fmla="*/ 132343 h 301920"/>
                  <a:gd name="connsiteX2" fmla="*/ 477288 w 1525243"/>
                  <a:gd name="connsiteY2" fmla="*/ 229491 h 301920"/>
                  <a:gd name="connsiteX3" fmla="*/ 823395 w 1525243"/>
                  <a:gd name="connsiteY3" fmla="*/ 222545 h 301920"/>
                  <a:gd name="connsiteX4" fmla="*/ 1121845 w 1525243"/>
                  <a:gd name="connsiteY4" fmla="*/ 149520 h 301920"/>
                  <a:gd name="connsiteX5" fmla="*/ 1379020 w 1525243"/>
                  <a:gd name="connsiteY5" fmla="*/ 63795 h 301920"/>
                  <a:gd name="connsiteX6" fmla="*/ 1506020 w 1525243"/>
                  <a:gd name="connsiteY6" fmla="*/ 295 h 301920"/>
                  <a:gd name="connsiteX7" fmla="*/ 1521895 w 1525243"/>
                  <a:gd name="connsiteY7" fmla="*/ 41570 h 301920"/>
                  <a:gd name="connsiteX8" fmla="*/ 1477445 w 1525243"/>
                  <a:gd name="connsiteY8" fmla="*/ 76495 h 301920"/>
                  <a:gd name="connsiteX9" fmla="*/ 1385370 w 1525243"/>
                  <a:gd name="connsiteY9" fmla="*/ 120945 h 301920"/>
                  <a:gd name="connsiteX10" fmla="*/ 1229795 w 1525243"/>
                  <a:gd name="connsiteY10" fmla="*/ 171745 h 301920"/>
                  <a:gd name="connsiteX11" fmla="*/ 1070251 w 1525243"/>
                  <a:gd name="connsiteY11" fmla="*/ 223339 h 301920"/>
                  <a:gd name="connsiteX12" fmla="*/ 858320 w 1525243"/>
                  <a:gd name="connsiteY12" fmla="*/ 263820 h 301920"/>
                  <a:gd name="connsiteX13" fmla="*/ 626545 w 1525243"/>
                  <a:gd name="connsiteY13" fmla="*/ 292395 h 301920"/>
                  <a:gd name="connsiteX14" fmla="*/ 432870 w 1525243"/>
                  <a:gd name="connsiteY14" fmla="*/ 301920 h 301920"/>
                  <a:gd name="connsiteX15" fmla="*/ 220145 w 1525243"/>
                  <a:gd name="connsiteY15" fmla="*/ 292395 h 301920"/>
                  <a:gd name="connsiteX16" fmla="*/ 55045 w 1525243"/>
                  <a:gd name="connsiteY16" fmla="*/ 279695 h 301920"/>
                  <a:gd name="connsiteX17" fmla="*/ 4245 w 1525243"/>
                  <a:gd name="connsiteY17" fmla="*/ 266995 h 301920"/>
                  <a:gd name="connsiteX18" fmla="*/ 20860 w 1525243"/>
                  <a:gd name="connsiteY18" fmla="*/ 48936 h 301920"/>
                  <a:gd name="connsiteX0" fmla="*/ 3183 w 1507566"/>
                  <a:gd name="connsiteY0" fmla="*/ 48936 h 301920"/>
                  <a:gd name="connsiteX1" fmla="*/ 145544 w 1507566"/>
                  <a:gd name="connsiteY1" fmla="*/ 132343 h 301920"/>
                  <a:gd name="connsiteX2" fmla="*/ 459611 w 1507566"/>
                  <a:gd name="connsiteY2" fmla="*/ 229491 h 301920"/>
                  <a:gd name="connsiteX3" fmla="*/ 805718 w 1507566"/>
                  <a:gd name="connsiteY3" fmla="*/ 222545 h 301920"/>
                  <a:gd name="connsiteX4" fmla="*/ 1104168 w 1507566"/>
                  <a:gd name="connsiteY4" fmla="*/ 149520 h 301920"/>
                  <a:gd name="connsiteX5" fmla="*/ 1361343 w 1507566"/>
                  <a:gd name="connsiteY5" fmla="*/ 63795 h 301920"/>
                  <a:gd name="connsiteX6" fmla="*/ 1488343 w 1507566"/>
                  <a:gd name="connsiteY6" fmla="*/ 295 h 301920"/>
                  <a:gd name="connsiteX7" fmla="*/ 1504218 w 1507566"/>
                  <a:gd name="connsiteY7" fmla="*/ 41570 h 301920"/>
                  <a:gd name="connsiteX8" fmla="*/ 1459768 w 1507566"/>
                  <a:gd name="connsiteY8" fmla="*/ 76495 h 301920"/>
                  <a:gd name="connsiteX9" fmla="*/ 1367693 w 1507566"/>
                  <a:gd name="connsiteY9" fmla="*/ 120945 h 301920"/>
                  <a:gd name="connsiteX10" fmla="*/ 1212118 w 1507566"/>
                  <a:gd name="connsiteY10" fmla="*/ 171745 h 301920"/>
                  <a:gd name="connsiteX11" fmla="*/ 1052574 w 1507566"/>
                  <a:gd name="connsiteY11" fmla="*/ 223339 h 301920"/>
                  <a:gd name="connsiteX12" fmla="*/ 840643 w 1507566"/>
                  <a:gd name="connsiteY12" fmla="*/ 263820 h 301920"/>
                  <a:gd name="connsiteX13" fmla="*/ 608868 w 1507566"/>
                  <a:gd name="connsiteY13" fmla="*/ 292395 h 301920"/>
                  <a:gd name="connsiteX14" fmla="*/ 415193 w 1507566"/>
                  <a:gd name="connsiteY14" fmla="*/ 301920 h 301920"/>
                  <a:gd name="connsiteX15" fmla="*/ 202468 w 1507566"/>
                  <a:gd name="connsiteY15" fmla="*/ 292395 h 301920"/>
                  <a:gd name="connsiteX16" fmla="*/ 37368 w 1507566"/>
                  <a:gd name="connsiteY16" fmla="*/ 279695 h 301920"/>
                  <a:gd name="connsiteX17" fmla="*/ 45845 w 1507566"/>
                  <a:gd name="connsiteY17" fmla="*/ 116311 h 301920"/>
                  <a:gd name="connsiteX18" fmla="*/ 3183 w 1507566"/>
                  <a:gd name="connsiteY18" fmla="*/ 48936 h 301920"/>
                  <a:gd name="connsiteX0" fmla="*/ 4514 w 1508897"/>
                  <a:gd name="connsiteY0" fmla="*/ 48936 h 305678"/>
                  <a:gd name="connsiteX1" fmla="*/ 146875 w 1508897"/>
                  <a:gd name="connsiteY1" fmla="*/ 132343 h 305678"/>
                  <a:gd name="connsiteX2" fmla="*/ 460942 w 1508897"/>
                  <a:gd name="connsiteY2" fmla="*/ 229491 h 305678"/>
                  <a:gd name="connsiteX3" fmla="*/ 807049 w 1508897"/>
                  <a:gd name="connsiteY3" fmla="*/ 222545 h 305678"/>
                  <a:gd name="connsiteX4" fmla="*/ 1105499 w 1508897"/>
                  <a:gd name="connsiteY4" fmla="*/ 149520 h 305678"/>
                  <a:gd name="connsiteX5" fmla="*/ 1362674 w 1508897"/>
                  <a:gd name="connsiteY5" fmla="*/ 63795 h 305678"/>
                  <a:gd name="connsiteX6" fmla="*/ 1489674 w 1508897"/>
                  <a:gd name="connsiteY6" fmla="*/ 295 h 305678"/>
                  <a:gd name="connsiteX7" fmla="*/ 1505549 w 1508897"/>
                  <a:gd name="connsiteY7" fmla="*/ 41570 h 305678"/>
                  <a:gd name="connsiteX8" fmla="*/ 1461099 w 1508897"/>
                  <a:gd name="connsiteY8" fmla="*/ 76495 h 305678"/>
                  <a:gd name="connsiteX9" fmla="*/ 1369024 w 1508897"/>
                  <a:gd name="connsiteY9" fmla="*/ 120945 h 305678"/>
                  <a:gd name="connsiteX10" fmla="*/ 1213449 w 1508897"/>
                  <a:gd name="connsiteY10" fmla="*/ 171745 h 305678"/>
                  <a:gd name="connsiteX11" fmla="*/ 1053905 w 1508897"/>
                  <a:gd name="connsiteY11" fmla="*/ 223339 h 305678"/>
                  <a:gd name="connsiteX12" fmla="*/ 841974 w 1508897"/>
                  <a:gd name="connsiteY12" fmla="*/ 263820 h 305678"/>
                  <a:gd name="connsiteX13" fmla="*/ 610199 w 1508897"/>
                  <a:gd name="connsiteY13" fmla="*/ 292395 h 305678"/>
                  <a:gd name="connsiteX14" fmla="*/ 416524 w 1508897"/>
                  <a:gd name="connsiteY14" fmla="*/ 301920 h 305678"/>
                  <a:gd name="connsiteX15" fmla="*/ 203799 w 1508897"/>
                  <a:gd name="connsiteY15" fmla="*/ 292395 h 305678"/>
                  <a:gd name="connsiteX16" fmla="*/ 164259 w 1508897"/>
                  <a:gd name="connsiteY16" fmla="*/ 166373 h 305678"/>
                  <a:gd name="connsiteX17" fmla="*/ 47176 w 1508897"/>
                  <a:gd name="connsiteY17" fmla="*/ 116311 h 305678"/>
                  <a:gd name="connsiteX18" fmla="*/ 4514 w 1508897"/>
                  <a:gd name="connsiteY18" fmla="*/ 48936 h 305678"/>
                  <a:gd name="connsiteX0" fmla="*/ 4514 w 1508897"/>
                  <a:gd name="connsiteY0" fmla="*/ 48936 h 305911"/>
                  <a:gd name="connsiteX1" fmla="*/ 146875 w 1508897"/>
                  <a:gd name="connsiteY1" fmla="*/ 132343 h 305911"/>
                  <a:gd name="connsiteX2" fmla="*/ 460942 w 1508897"/>
                  <a:gd name="connsiteY2" fmla="*/ 229491 h 305911"/>
                  <a:gd name="connsiteX3" fmla="*/ 807049 w 1508897"/>
                  <a:gd name="connsiteY3" fmla="*/ 222545 h 305911"/>
                  <a:gd name="connsiteX4" fmla="*/ 1105499 w 1508897"/>
                  <a:gd name="connsiteY4" fmla="*/ 149520 h 305911"/>
                  <a:gd name="connsiteX5" fmla="*/ 1362674 w 1508897"/>
                  <a:gd name="connsiteY5" fmla="*/ 63795 h 305911"/>
                  <a:gd name="connsiteX6" fmla="*/ 1489674 w 1508897"/>
                  <a:gd name="connsiteY6" fmla="*/ 295 h 305911"/>
                  <a:gd name="connsiteX7" fmla="*/ 1505549 w 1508897"/>
                  <a:gd name="connsiteY7" fmla="*/ 41570 h 305911"/>
                  <a:gd name="connsiteX8" fmla="*/ 1461099 w 1508897"/>
                  <a:gd name="connsiteY8" fmla="*/ 76495 h 305911"/>
                  <a:gd name="connsiteX9" fmla="*/ 1369024 w 1508897"/>
                  <a:gd name="connsiteY9" fmla="*/ 120945 h 305911"/>
                  <a:gd name="connsiteX10" fmla="*/ 1213449 w 1508897"/>
                  <a:gd name="connsiteY10" fmla="*/ 171745 h 305911"/>
                  <a:gd name="connsiteX11" fmla="*/ 1053905 w 1508897"/>
                  <a:gd name="connsiteY11" fmla="*/ 223339 h 305911"/>
                  <a:gd name="connsiteX12" fmla="*/ 841974 w 1508897"/>
                  <a:gd name="connsiteY12" fmla="*/ 263820 h 305911"/>
                  <a:gd name="connsiteX13" fmla="*/ 610199 w 1508897"/>
                  <a:gd name="connsiteY13" fmla="*/ 292395 h 305911"/>
                  <a:gd name="connsiteX14" fmla="*/ 416524 w 1508897"/>
                  <a:gd name="connsiteY14" fmla="*/ 301920 h 305911"/>
                  <a:gd name="connsiteX15" fmla="*/ 298499 w 1508897"/>
                  <a:gd name="connsiteY15" fmla="*/ 227294 h 305911"/>
                  <a:gd name="connsiteX16" fmla="*/ 164259 w 1508897"/>
                  <a:gd name="connsiteY16" fmla="*/ 166373 h 305911"/>
                  <a:gd name="connsiteX17" fmla="*/ 47176 w 1508897"/>
                  <a:gd name="connsiteY17" fmla="*/ 116311 h 305911"/>
                  <a:gd name="connsiteX18" fmla="*/ 4514 w 1508897"/>
                  <a:gd name="connsiteY18" fmla="*/ 48936 h 305911"/>
                  <a:gd name="connsiteX0" fmla="*/ 4514 w 1508897"/>
                  <a:gd name="connsiteY0" fmla="*/ 48936 h 292425"/>
                  <a:gd name="connsiteX1" fmla="*/ 146875 w 1508897"/>
                  <a:gd name="connsiteY1" fmla="*/ 132343 h 292425"/>
                  <a:gd name="connsiteX2" fmla="*/ 460942 w 1508897"/>
                  <a:gd name="connsiteY2" fmla="*/ 229491 h 292425"/>
                  <a:gd name="connsiteX3" fmla="*/ 807049 w 1508897"/>
                  <a:gd name="connsiteY3" fmla="*/ 222545 h 292425"/>
                  <a:gd name="connsiteX4" fmla="*/ 1105499 w 1508897"/>
                  <a:gd name="connsiteY4" fmla="*/ 149520 h 292425"/>
                  <a:gd name="connsiteX5" fmla="*/ 1362674 w 1508897"/>
                  <a:gd name="connsiteY5" fmla="*/ 63795 h 292425"/>
                  <a:gd name="connsiteX6" fmla="*/ 1489674 w 1508897"/>
                  <a:gd name="connsiteY6" fmla="*/ 295 h 292425"/>
                  <a:gd name="connsiteX7" fmla="*/ 1505549 w 1508897"/>
                  <a:gd name="connsiteY7" fmla="*/ 41570 h 292425"/>
                  <a:gd name="connsiteX8" fmla="*/ 1461099 w 1508897"/>
                  <a:gd name="connsiteY8" fmla="*/ 76495 h 292425"/>
                  <a:gd name="connsiteX9" fmla="*/ 1369024 w 1508897"/>
                  <a:gd name="connsiteY9" fmla="*/ 120945 h 292425"/>
                  <a:gd name="connsiteX10" fmla="*/ 1213449 w 1508897"/>
                  <a:gd name="connsiteY10" fmla="*/ 171745 h 292425"/>
                  <a:gd name="connsiteX11" fmla="*/ 1053905 w 1508897"/>
                  <a:gd name="connsiteY11" fmla="*/ 223339 h 292425"/>
                  <a:gd name="connsiteX12" fmla="*/ 841974 w 1508897"/>
                  <a:gd name="connsiteY12" fmla="*/ 263820 h 292425"/>
                  <a:gd name="connsiteX13" fmla="*/ 610199 w 1508897"/>
                  <a:gd name="connsiteY13" fmla="*/ 292395 h 292425"/>
                  <a:gd name="connsiteX14" fmla="*/ 445305 w 1508897"/>
                  <a:gd name="connsiteY14" fmla="*/ 258604 h 292425"/>
                  <a:gd name="connsiteX15" fmla="*/ 298499 w 1508897"/>
                  <a:gd name="connsiteY15" fmla="*/ 227294 h 292425"/>
                  <a:gd name="connsiteX16" fmla="*/ 164259 w 1508897"/>
                  <a:gd name="connsiteY16" fmla="*/ 166373 h 292425"/>
                  <a:gd name="connsiteX17" fmla="*/ 47176 w 1508897"/>
                  <a:gd name="connsiteY17" fmla="*/ 116311 h 292425"/>
                  <a:gd name="connsiteX18" fmla="*/ 4514 w 1508897"/>
                  <a:gd name="connsiteY18" fmla="*/ 48936 h 292425"/>
                  <a:gd name="connsiteX0" fmla="*/ 4514 w 1508897"/>
                  <a:gd name="connsiteY0" fmla="*/ 48936 h 265840"/>
                  <a:gd name="connsiteX1" fmla="*/ 146875 w 1508897"/>
                  <a:gd name="connsiteY1" fmla="*/ 132343 h 265840"/>
                  <a:gd name="connsiteX2" fmla="*/ 460942 w 1508897"/>
                  <a:gd name="connsiteY2" fmla="*/ 229491 h 265840"/>
                  <a:gd name="connsiteX3" fmla="*/ 807049 w 1508897"/>
                  <a:gd name="connsiteY3" fmla="*/ 222545 h 265840"/>
                  <a:gd name="connsiteX4" fmla="*/ 1105499 w 1508897"/>
                  <a:gd name="connsiteY4" fmla="*/ 149520 h 265840"/>
                  <a:gd name="connsiteX5" fmla="*/ 1362674 w 1508897"/>
                  <a:gd name="connsiteY5" fmla="*/ 63795 h 265840"/>
                  <a:gd name="connsiteX6" fmla="*/ 1489674 w 1508897"/>
                  <a:gd name="connsiteY6" fmla="*/ 295 h 265840"/>
                  <a:gd name="connsiteX7" fmla="*/ 1505549 w 1508897"/>
                  <a:gd name="connsiteY7" fmla="*/ 41570 h 265840"/>
                  <a:gd name="connsiteX8" fmla="*/ 1461099 w 1508897"/>
                  <a:gd name="connsiteY8" fmla="*/ 76495 h 265840"/>
                  <a:gd name="connsiteX9" fmla="*/ 1369024 w 1508897"/>
                  <a:gd name="connsiteY9" fmla="*/ 120945 h 265840"/>
                  <a:gd name="connsiteX10" fmla="*/ 1213449 w 1508897"/>
                  <a:gd name="connsiteY10" fmla="*/ 171745 h 265840"/>
                  <a:gd name="connsiteX11" fmla="*/ 1053905 w 1508897"/>
                  <a:gd name="connsiteY11" fmla="*/ 223339 h 265840"/>
                  <a:gd name="connsiteX12" fmla="*/ 841974 w 1508897"/>
                  <a:gd name="connsiteY12" fmla="*/ 263820 h 265840"/>
                  <a:gd name="connsiteX13" fmla="*/ 622939 w 1508897"/>
                  <a:gd name="connsiteY13" fmla="*/ 259626 h 265840"/>
                  <a:gd name="connsiteX14" fmla="*/ 445305 w 1508897"/>
                  <a:gd name="connsiteY14" fmla="*/ 258604 h 265840"/>
                  <a:gd name="connsiteX15" fmla="*/ 298499 w 1508897"/>
                  <a:gd name="connsiteY15" fmla="*/ 227294 h 265840"/>
                  <a:gd name="connsiteX16" fmla="*/ 164259 w 1508897"/>
                  <a:gd name="connsiteY16" fmla="*/ 166373 h 265840"/>
                  <a:gd name="connsiteX17" fmla="*/ 47176 w 1508897"/>
                  <a:gd name="connsiteY17" fmla="*/ 116311 h 265840"/>
                  <a:gd name="connsiteX18" fmla="*/ 4514 w 1508897"/>
                  <a:gd name="connsiteY18" fmla="*/ 48936 h 265840"/>
                  <a:gd name="connsiteX0" fmla="*/ 4514 w 1508897"/>
                  <a:gd name="connsiteY0" fmla="*/ 48936 h 261999"/>
                  <a:gd name="connsiteX1" fmla="*/ 146875 w 1508897"/>
                  <a:gd name="connsiteY1" fmla="*/ 132343 h 261999"/>
                  <a:gd name="connsiteX2" fmla="*/ 460942 w 1508897"/>
                  <a:gd name="connsiteY2" fmla="*/ 229491 h 261999"/>
                  <a:gd name="connsiteX3" fmla="*/ 807049 w 1508897"/>
                  <a:gd name="connsiteY3" fmla="*/ 222545 h 261999"/>
                  <a:gd name="connsiteX4" fmla="*/ 1105499 w 1508897"/>
                  <a:gd name="connsiteY4" fmla="*/ 149520 h 261999"/>
                  <a:gd name="connsiteX5" fmla="*/ 1362674 w 1508897"/>
                  <a:gd name="connsiteY5" fmla="*/ 63795 h 261999"/>
                  <a:gd name="connsiteX6" fmla="*/ 1489674 w 1508897"/>
                  <a:gd name="connsiteY6" fmla="*/ 295 h 261999"/>
                  <a:gd name="connsiteX7" fmla="*/ 1505549 w 1508897"/>
                  <a:gd name="connsiteY7" fmla="*/ 41570 h 261999"/>
                  <a:gd name="connsiteX8" fmla="*/ 1461099 w 1508897"/>
                  <a:gd name="connsiteY8" fmla="*/ 76495 h 261999"/>
                  <a:gd name="connsiteX9" fmla="*/ 1369024 w 1508897"/>
                  <a:gd name="connsiteY9" fmla="*/ 120945 h 261999"/>
                  <a:gd name="connsiteX10" fmla="*/ 1213449 w 1508897"/>
                  <a:gd name="connsiteY10" fmla="*/ 171745 h 261999"/>
                  <a:gd name="connsiteX11" fmla="*/ 1053905 w 1508897"/>
                  <a:gd name="connsiteY11" fmla="*/ 223339 h 261999"/>
                  <a:gd name="connsiteX12" fmla="*/ 860361 w 1508897"/>
                  <a:gd name="connsiteY12" fmla="*/ 245012 h 261999"/>
                  <a:gd name="connsiteX13" fmla="*/ 622939 w 1508897"/>
                  <a:gd name="connsiteY13" fmla="*/ 259626 h 261999"/>
                  <a:gd name="connsiteX14" fmla="*/ 445305 w 1508897"/>
                  <a:gd name="connsiteY14" fmla="*/ 258604 h 261999"/>
                  <a:gd name="connsiteX15" fmla="*/ 298499 w 1508897"/>
                  <a:gd name="connsiteY15" fmla="*/ 227294 h 261999"/>
                  <a:gd name="connsiteX16" fmla="*/ 164259 w 1508897"/>
                  <a:gd name="connsiteY16" fmla="*/ 166373 h 261999"/>
                  <a:gd name="connsiteX17" fmla="*/ 47176 w 1508897"/>
                  <a:gd name="connsiteY17" fmla="*/ 116311 h 261999"/>
                  <a:gd name="connsiteX18" fmla="*/ 4514 w 1508897"/>
                  <a:gd name="connsiteY18" fmla="*/ 48936 h 261999"/>
                  <a:gd name="connsiteX0" fmla="*/ 4514 w 1508897"/>
                  <a:gd name="connsiteY0" fmla="*/ 48936 h 261999"/>
                  <a:gd name="connsiteX1" fmla="*/ 146875 w 1508897"/>
                  <a:gd name="connsiteY1" fmla="*/ 132343 h 261999"/>
                  <a:gd name="connsiteX2" fmla="*/ 460942 w 1508897"/>
                  <a:gd name="connsiteY2" fmla="*/ 229491 h 261999"/>
                  <a:gd name="connsiteX3" fmla="*/ 807049 w 1508897"/>
                  <a:gd name="connsiteY3" fmla="*/ 222545 h 261999"/>
                  <a:gd name="connsiteX4" fmla="*/ 1105499 w 1508897"/>
                  <a:gd name="connsiteY4" fmla="*/ 149520 h 261999"/>
                  <a:gd name="connsiteX5" fmla="*/ 1362674 w 1508897"/>
                  <a:gd name="connsiteY5" fmla="*/ 63795 h 261999"/>
                  <a:gd name="connsiteX6" fmla="*/ 1489674 w 1508897"/>
                  <a:gd name="connsiteY6" fmla="*/ 295 h 261999"/>
                  <a:gd name="connsiteX7" fmla="*/ 1505549 w 1508897"/>
                  <a:gd name="connsiteY7" fmla="*/ 41570 h 261999"/>
                  <a:gd name="connsiteX8" fmla="*/ 1461099 w 1508897"/>
                  <a:gd name="connsiteY8" fmla="*/ 76495 h 261999"/>
                  <a:gd name="connsiteX9" fmla="*/ 1369024 w 1508897"/>
                  <a:gd name="connsiteY9" fmla="*/ 120945 h 261999"/>
                  <a:gd name="connsiteX10" fmla="*/ 1213449 w 1508897"/>
                  <a:gd name="connsiteY10" fmla="*/ 171745 h 261999"/>
                  <a:gd name="connsiteX11" fmla="*/ 1037176 w 1508897"/>
                  <a:gd name="connsiteY11" fmla="*/ 200050 h 261999"/>
                  <a:gd name="connsiteX12" fmla="*/ 860361 w 1508897"/>
                  <a:gd name="connsiteY12" fmla="*/ 245012 h 261999"/>
                  <a:gd name="connsiteX13" fmla="*/ 622939 w 1508897"/>
                  <a:gd name="connsiteY13" fmla="*/ 259626 h 261999"/>
                  <a:gd name="connsiteX14" fmla="*/ 445305 w 1508897"/>
                  <a:gd name="connsiteY14" fmla="*/ 258604 h 261999"/>
                  <a:gd name="connsiteX15" fmla="*/ 298499 w 1508897"/>
                  <a:gd name="connsiteY15" fmla="*/ 227294 h 261999"/>
                  <a:gd name="connsiteX16" fmla="*/ 164259 w 1508897"/>
                  <a:gd name="connsiteY16" fmla="*/ 166373 h 261999"/>
                  <a:gd name="connsiteX17" fmla="*/ 47176 w 1508897"/>
                  <a:gd name="connsiteY17" fmla="*/ 116311 h 261999"/>
                  <a:gd name="connsiteX18" fmla="*/ 4514 w 1508897"/>
                  <a:gd name="connsiteY18" fmla="*/ 48936 h 261999"/>
                  <a:gd name="connsiteX0" fmla="*/ 4514 w 1508897"/>
                  <a:gd name="connsiteY0" fmla="*/ 48936 h 261999"/>
                  <a:gd name="connsiteX1" fmla="*/ 146875 w 1508897"/>
                  <a:gd name="connsiteY1" fmla="*/ 132343 h 261999"/>
                  <a:gd name="connsiteX2" fmla="*/ 460942 w 1508897"/>
                  <a:gd name="connsiteY2" fmla="*/ 229491 h 261999"/>
                  <a:gd name="connsiteX3" fmla="*/ 807049 w 1508897"/>
                  <a:gd name="connsiteY3" fmla="*/ 222545 h 261999"/>
                  <a:gd name="connsiteX4" fmla="*/ 1105499 w 1508897"/>
                  <a:gd name="connsiteY4" fmla="*/ 149520 h 261999"/>
                  <a:gd name="connsiteX5" fmla="*/ 1362674 w 1508897"/>
                  <a:gd name="connsiteY5" fmla="*/ 63795 h 261999"/>
                  <a:gd name="connsiteX6" fmla="*/ 1489674 w 1508897"/>
                  <a:gd name="connsiteY6" fmla="*/ 295 h 261999"/>
                  <a:gd name="connsiteX7" fmla="*/ 1505549 w 1508897"/>
                  <a:gd name="connsiteY7" fmla="*/ 41570 h 261999"/>
                  <a:gd name="connsiteX8" fmla="*/ 1461099 w 1508897"/>
                  <a:gd name="connsiteY8" fmla="*/ 76495 h 261999"/>
                  <a:gd name="connsiteX9" fmla="*/ 1369024 w 1508897"/>
                  <a:gd name="connsiteY9" fmla="*/ 120945 h 261999"/>
                  <a:gd name="connsiteX10" fmla="*/ 1193363 w 1508897"/>
                  <a:gd name="connsiteY10" fmla="*/ 148190 h 261999"/>
                  <a:gd name="connsiteX11" fmla="*/ 1037176 w 1508897"/>
                  <a:gd name="connsiteY11" fmla="*/ 200050 h 261999"/>
                  <a:gd name="connsiteX12" fmla="*/ 860361 w 1508897"/>
                  <a:gd name="connsiteY12" fmla="*/ 245012 h 261999"/>
                  <a:gd name="connsiteX13" fmla="*/ 622939 w 1508897"/>
                  <a:gd name="connsiteY13" fmla="*/ 259626 h 261999"/>
                  <a:gd name="connsiteX14" fmla="*/ 445305 w 1508897"/>
                  <a:gd name="connsiteY14" fmla="*/ 258604 h 261999"/>
                  <a:gd name="connsiteX15" fmla="*/ 298499 w 1508897"/>
                  <a:gd name="connsiteY15" fmla="*/ 227294 h 261999"/>
                  <a:gd name="connsiteX16" fmla="*/ 164259 w 1508897"/>
                  <a:gd name="connsiteY16" fmla="*/ 166373 h 261999"/>
                  <a:gd name="connsiteX17" fmla="*/ 47176 w 1508897"/>
                  <a:gd name="connsiteY17" fmla="*/ 116311 h 261999"/>
                  <a:gd name="connsiteX18" fmla="*/ 4514 w 1508897"/>
                  <a:gd name="connsiteY18" fmla="*/ 48936 h 261999"/>
                  <a:gd name="connsiteX0" fmla="*/ 4514 w 1508897"/>
                  <a:gd name="connsiteY0" fmla="*/ 48936 h 261999"/>
                  <a:gd name="connsiteX1" fmla="*/ 146875 w 1508897"/>
                  <a:gd name="connsiteY1" fmla="*/ 132343 h 261999"/>
                  <a:gd name="connsiteX2" fmla="*/ 460942 w 1508897"/>
                  <a:gd name="connsiteY2" fmla="*/ 229491 h 261999"/>
                  <a:gd name="connsiteX3" fmla="*/ 807049 w 1508897"/>
                  <a:gd name="connsiteY3" fmla="*/ 222545 h 261999"/>
                  <a:gd name="connsiteX4" fmla="*/ 1105499 w 1508897"/>
                  <a:gd name="connsiteY4" fmla="*/ 149520 h 261999"/>
                  <a:gd name="connsiteX5" fmla="*/ 1362674 w 1508897"/>
                  <a:gd name="connsiteY5" fmla="*/ 63795 h 261999"/>
                  <a:gd name="connsiteX6" fmla="*/ 1489674 w 1508897"/>
                  <a:gd name="connsiteY6" fmla="*/ 295 h 261999"/>
                  <a:gd name="connsiteX7" fmla="*/ 1505549 w 1508897"/>
                  <a:gd name="connsiteY7" fmla="*/ 41570 h 261999"/>
                  <a:gd name="connsiteX8" fmla="*/ 1461099 w 1508897"/>
                  <a:gd name="connsiteY8" fmla="*/ 76495 h 261999"/>
                  <a:gd name="connsiteX9" fmla="*/ 1358743 w 1508897"/>
                  <a:gd name="connsiteY9" fmla="*/ 101546 h 261999"/>
                  <a:gd name="connsiteX10" fmla="*/ 1193363 w 1508897"/>
                  <a:gd name="connsiteY10" fmla="*/ 148190 h 261999"/>
                  <a:gd name="connsiteX11" fmla="*/ 1037176 w 1508897"/>
                  <a:gd name="connsiteY11" fmla="*/ 200050 h 261999"/>
                  <a:gd name="connsiteX12" fmla="*/ 860361 w 1508897"/>
                  <a:gd name="connsiteY12" fmla="*/ 245012 h 261999"/>
                  <a:gd name="connsiteX13" fmla="*/ 622939 w 1508897"/>
                  <a:gd name="connsiteY13" fmla="*/ 259626 h 261999"/>
                  <a:gd name="connsiteX14" fmla="*/ 445305 w 1508897"/>
                  <a:gd name="connsiteY14" fmla="*/ 258604 h 261999"/>
                  <a:gd name="connsiteX15" fmla="*/ 298499 w 1508897"/>
                  <a:gd name="connsiteY15" fmla="*/ 227294 h 261999"/>
                  <a:gd name="connsiteX16" fmla="*/ 164259 w 1508897"/>
                  <a:gd name="connsiteY16" fmla="*/ 166373 h 261999"/>
                  <a:gd name="connsiteX17" fmla="*/ 47176 w 1508897"/>
                  <a:gd name="connsiteY17" fmla="*/ 116311 h 261999"/>
                  <a:gd name="connsiteX18" fmla="*/ 4514 w 1508897"/>
                  <a:gd name="connsiteY18" fmla="*/ 48936 h 261999"/>
                  <a:gd name="connsiteX0" fmla="*/ 4514 w 1512489"/>
                  <a:gd name="connsiteY0" fmla="*/ 48933 h 261996"/>
                  <a:gd name="connsiteX1" fmla="*/ 146875 w 1512489"/>
                  <a:gd name="connsiteY1" fmla="*/ 132340 h 261996"/>
                  <a:gd name="connsiteX2" fmla="*/ 460942 w 1512489"/>
                  <a:gd name="connsiteY2" fmla="*/ 229488 h 261996"/>
                  <a:gd name="connsiteX3" fmla="*/ 807049 w 1512489"/>
                  <a:gd name="connsiteY3" fmla="*/ 222542 h 261996"/>
                  <a:gd name="connsiteX4" fmla="*/ 1105499 w 1512489"/>
                  <a:gd name="connsiteY4" fmla="*/ 149517 h 261996"/>
                  <a:gd name="connsiteX5" fmla="*/ 1362674 w 1512489"/>
                  <a:gd name="connsiteY5" fmla="*/ 63792 h 261996"/>
                  <a:gd name="connsiteX6" fmla="*/ 1489674 w 1512489"/>
                  <a:gd name="connsiteY6" fmla="*/ 292 h 261996"/>
                  <a:gd name="connsiteX7" fmla="*/ 1505549 w 1512489"/>
                  <a:gd name="connsiteY7" fmla="*/ 41567 h 261996"/>
                  <a:gd name="connsiteX8" fmla="*/ 1412289 w 1512489"/>
                  <a:gd name="connsiteY8" fmla="*/ 74300 h 261996"/>
                  <a:gd name="connsiteX9" fmla="*/ 1358743 w 1512489"/>
                  <a:gd name="connsiteY9" fmla="*/ 101543 h 261996"/>
                  <a:gd name="connsiteX10" fmla="*/ 1193363 w 1512489"/>
                  <a:gd name="connsiteY10" fmla="*/ 148187 h 261996"/>
                  <a:gd name="connsiteX11" fmla="*/ 1037176 w 1512489"/>
                  <a:gd name="connsiteY11" fmla="*/ 200047 h 261996"/>
                  <a:gd name="connsiteX12" fmla="*/ 860361 w 1512489"/>
                  <a:gd name="connsiteY12" fmla="*/ 245009 h 261996"/>
                  <a:gd name="connsiteX13" fmla="*/ 622939 w 1512489"/>
                  <a:gd name="connsiteY13" fmla="*/ 259623 h 261996"/>
                  <a:gd name="connsiteX14" fmla="*/ 445305 w 1512489"/>
                  <a:gd name="connsiteY14" fmla="*/ 258601 h 261996"/>
                  <a:gd name="connsiteX15" fmla="*/ 298499 w 1512489"/>
                  <a:gd name="connsiteY15" fmla="*/ 227291 h 261996"/>
                  <a:gd name="connsiteX16" fmla="*/ 164259 w 1512489"/>
                  <a:gd name="connsiteY16" fmla="*/ 166370 h 261996"/>
                  <a:gd name="connsiteX17" fmla="*/ 47176 w 1512489"/>
                  <a:gd name="connsiteY17" fmla="*/ 116308 h 261996"/>
                  <a:gd name="connsiteX18" fmla="*/ 4514 w 1512489"/>
                  <a:gd name="connsiteY18" fmla="*/ 48933 h 261996"/>
                  <a:gd name="connsiteX0" fmla="*/ 4514 w 1516445"/>
                  <a:gd name="connsiteY0" fmla="*/ 48973 h 262036"/>
                  <a:gd name="connsiteX1" fmla="*/ 146875 w 1516445"/>
                  <a:gd name="connsiteY1" fmla="*/ 132380 h 262036"/>
                  <a:gd name="connsiteX2" fmla="*/ 460942 w 1516445"/>
                  <a:gd name="connsiteY2" fmla="*/ 229528 h 262036"/>
                  <a:gd name="connsiteX3" fmla="*/ 807049 w 1516445"/>
                  <a:gd name="connsiteY3" fmla="*/ 222582 h 262036"/>
                  <a:gd name="connsiteX4" fmla="*/ 1105499 w 1516445"/>
                  <a:gd name="connsiteY4" fmla="*/ 149557 h 262036"/>
                  <a:gd name="connsiteX5" fmla="*/ 1362674 w 1516445"/>
                  <a:gd name="connsiteY5" fmla="*/ 63832 h 262036"/>
                  <a:gd name="connsiteX6" fmla="*/ 1489674 w 1516445"/>
                  <a:gd name="connsiteY6" fmla="*/ 332 h 262036"/>
                  <a:gd name="connsiteX7" fmla="*/ 1505549 w 1516445"/>
                  <a:gd name="connsiteY7" fmla="*/ 41607 h 262036"/>
                  <a:gd name="connsiteX8" fmla="*/ 1358743 w 1516445"/>
                  <a:gd name="connsiteY8" fmla="*/ 101583 h 262036"/>
                  <a:gd name="connsiteX9" fmla="*/ 1193363 w 1516445"/>
                  <a:gd name="connsiteY9" fmla="*/ 148227 h 262036"/>
                  <a:gd name="connsiteX10" fmla="*/ 1037176 w 1516445"/>
                  <a:gd name="connsiteY10" fmla="*/ 200087 h 262036"/>
                  <a:gd name="connsiteX11" fmla="*/ 860361 w 1516445"/>
                  <a:gd name="connsiteY11" fmla="*/ 245049 h 262036"/>
                  <a:gd name="connsiteX12" fmla="*/ 622939 w 1516445"/>
                  <a:gd name="connsiteY12" fmla="*/ 259663 h 262036"/>
                  <a:gd name="connsiteX13" fmla="*/ 445305 w 1516445"/>
                  <a:gd name="connsiteY13" fmla="*/ 258641 h 262036"/>
                  <a:gd name="connsiteX14" fmla="*/ 298499 w 1516445"/>
                  <a:gd name="connsiteY14" fmla="*/ 227331 h 262036"/>
                  <a:gd name="connsiteX15" fmla="*/ 164259 w 1516445"/>
                  <a:gd name="connsiteY15" fmla="*/ 166410 h 262036"/>
                  <a:gd name="connsiteX16" fmla="*/ 47176 w 1516445"/>
                  <a:gd name="connsiteY16" fmla="*/ 116348 h 262036"/>
                  <a:gd name="connsiteX17" fmla="*/ 4514 w 1516445"/>
                  <a:gd name="connsiteY17" fmla="*/ 48973 h 262036"/>
                  <a:gd name="connsiteX0" fmla="*/ 4514 w 1489679"/>
                  <a:gd name="connsiteY0" fmla="*/ 49238 h 262301"/>
                  <a:gd name="connsiteX1" fmla="*/ 146875 w 1489679"/>
                  <a:gd name="connsiteY1" fmla="*/ 132645 h 262301"/>
                  <a:gd name="connsiteX2" fmla="*/ 460942 w 1489679"/>
                  <a:gd name="connsiteY2" fmla="*/ 229793 h 262301"/>
                  <a:gd name="connsiteX3" fmla="*/ 807049 w 1489679"/>
                  <a:gd name="connsiteY3" fmla="*/ 222847 h 262301"/>
                  <a:gd name="connsiteX4" fmla="*/ 1105499 w 1489679"/>
                  <a:gd name="connsiteY4" fmla="*/ 149822 h 262301"/>
                  <a:gd name="connsiteX5" fmla="*/ 1362674 w 1489679"/>
                  <a:gd name="connsiteY5" fmla="*/ 64097 h 262301"/>
                  <a:gd name="connsiteX6" fmla="*/ 1489674 w 1489679"/>
                  <a:gd name="connsiteY6" fmla="*/ 597 h 262301"/>
                  <a:gd name="connsiteX7" fmla="*/ 1358743 w 1489679"/>
                  <a:gd name="connsiteY7" fmla="*/ 101848 h 262301"/>
                  <a:gd name="connsiteX8" fmla="*/ 1193363 w 1489679"/>
                  <a:gd name="connsiteY8" fmla="*/ 148492 h 262301"/>
                  <a:gd name="connsiteX9" fmla="*/ 1037176 w 1489679"/>
                  <a:gd name="connsiteY9" fmla="*/ 200352 h 262301"/>
                  <a:gd name="connsiteX10" fmla="*/ 860361 w 1489679"/>
                  <a:gd name="connsiteY10" fmla="*/ 245314 h 262301"/>
                  <a:gd name="connsiteX11" fmla="*/ 622939 w 1489679"/>
                  <a:gd name="connsiteY11" fmla="*/ 259928 h 262301"/>
                  <a:gd name="connsiteX12" fmla="*/ 445305 w 1489679"/>
                  <a:gd name="connsiteY12" fmla="*/ 258906 h 262301"/>
                  <a:gd name="connsiteX13" fmla="*/ 298499 w 1489679"/>
                  <a:gd name="connsiteY13" fmla="*/ 227596 h 262301"/>
                  <a:gd name="connsiteX14" fmla="*/ 164259 w 1489679"/>
                  <a:gd name="connsiteY14" fmla="*/ 166675 h 262301"/>
                  <a:gd name="connsiteX15" fmla="*/ 47176 w 1489679"/>
                  <a:gd name="connsiteY15" fmla="*/ 116613 h 262301"/>
                  <a:gd name="connsiteX16" fmla="*/ 4514 w 1489679"/>
                  <a:gd name="connsiteY16" fmla="*/ 49238 h 262301"/>
                  <a:gd name="connsiteX0" fmla="*/ 4514 w 1482755"/>
                  <a:gd name="connsiteY0" fmla="*/ 68224 h 281287"/>
                  <a:gd name="connsiteX1" fmla="*/ 146875 w 1482755"/>
                  <a:gd name="connsiteY1" fmla="*/ 151631 h 281287"/>
                  <a:gd name="connsiteX2" fmla="*/ 460942 w 1482755"/>
                  <a:gd name="connsiteY2" fmla="*/ 248779 h 281287"/>
                  <a:gd name="connsiteX3" fmla="*/ 807049 w 1482755"/>
                  <a:gd name="connsiteY3" fmla="*/ 241833 h 281287"/>
                  <a:gd name="connsiteX4" fmla="*/ 1105499 w 1482755"/>
                  <a:gd name="connsiteY4" fmla="*/ 168808 h 281287"/>
                  <a:gd name="connsiteX5" fmla="*/ 1362674 w 1482755"/>
                  <a:gd name="connsiteY5" fmla="*/ 83083 h 281287"/>
                  <a:gd name="connsiteX6" fmla="*/ 1482750 w 1482755"/>
                  <a:gd name="connsiteY6" fmla="*/ 452 h 281287"/>
                  <a:gd name="connsiteX7" fmla="*/ 1358743 w 1482755"/>
                  <a:gd name="connsiteY7" fmla="*/ 120834 h 281287"/>
                  <a:gd name="connsiteX8" fmla="*/ 1193363 w 1482755"/>
                  <a:gd name="connsiteY8" fmla="*/ 167478 h 281287"/>
                  <a:gd name="connsiteX9" fmla="*/ 1037176 w 1482755"/>
                  <a:gd name="connsiteY9" fmla="*/ 219338 h 281287"/>
                  <a:gd name="connsiteX10" fmla="*/ 860361 w 1482755"/>
                  <a:gd name="connsiteY10" fmla="*/ 264300 h 281287"/>
                  <a:gd name="connsiteX11" fmla="*/ 622939 w 1482755"/>
                  <a:gd name="connsiteY11" fmla="*/ 278914 h 281287"/>
                  <a:gd name="connsiteX12" fmla="*/ 445305 w 1482755"/>
                  <a:gd name="connsiteY12" fmla="*/ 277892 h 281287"/>
                  <a:gd name="connsiteX13" fmla="*/ 298499 w 1482755"/>
                  <a:gd name="connsiteY13" fmla="*/ 246582 h 281287"/>
                  <a:gd name="connsiteX14" fmla="*/ 164259 w 1482755"/>
                  <a:gd name="connsiteY14" fmla="*/ 185661 h 281287"/>
                  <a:gd name="connsiteX15" fmla="*/ 47176 w 1482755"/>
                  <a:gd name="connsiteY15" fmla="*/ 135599 h 281287"/>
                  <a:gd name="connsiteX16" fmla="*/ 4514 w 1482755"/>
                  <a:gd name="connsiteY16" fmla="*/ 68224 h 281287"/>
                  <a:gd name="connsiteX0" fmla="*/ 4514 w 1493723"/>
                  <a:gd name="connsiteY0" fmla="*/ 67819 h 280882"/>
                  <a:gd name="connsiteX1" fmla="*/ 146875 w 1493723"/>
                  <a:gd name="connsiteY1" fmla="*/ 151226 h 280882"/>
                  <a:gd name="connsiteX2" fmla="*/ 460942 w 1493723"/>
                  <a:gd name="connsiteY2" fmla="*/ 248374 h 280882"/>
                  <a:gd name="connsiteX3" fmla="*/ 807049 w 1493723"/>
                  <a:gd name="connsiteY3" fmla="*/ 241428 h 280882"/>
                  <a:gd name="connsiteX4" fmla="*/ 1105499 w 1493723"/>
                  <a:gd name="connsiteY4" fmla="*/ 168403 h 280882"/>
                  <a:gd name="connsiteX5" fmla="*/ 1362674 w 1493723"/>
                  <a:gd name="connsiteY5" fmla="*/ 82678 h 280882"/>
                  <a:gd name="connsiteX6" fmla="*/ 1482750 w 1493723"/>
                  <a:gd name="connsiteY6" fmla="*/ 47 h 280882"/>
                  <a:gd name="connsiteX7" fmla="*/ 1455465 w 1493723"/>
                  <a:gd name="connsiteY7" fmla="*/ 72380 h 280882"/>
                  <a:gd name="connsiteX8" fmla="*/ 1193363 w 1493723"/>
                  <a:gd name="connsiteY8" fmla="*/ 167073 h 280882"/>
                  <a:gd name="connsiteX9" fmla="*/ 1037176 w 1493723"/>
                  <a:gd name="connsiteY9" fmla="*/ 218933 h 280882"/>
                  <a:gd name="connsiteX10" fmla="*/ 860361 w 1493723"/>
                  <a:gd name="connsiteY10" fmla="*/ 263895 h 280882"/>
                  <a:gd name="connsiteX11" fmla="*/ 622939 w 1493723"/>
                  <a:gd name="connsiteY11" fmla="*/ 278509 h 280882"/>
                  <a:gd name="connsiteX12" fmla="*/ 445305 w 1493723"/>
                  <a:gd name="connsiteY12" fmla="*/ 277487 h 280882"/>
                  <a:gd name="connsiteX13" fmla="*/ 298499 w 1493723"/>
                  <a:gd name="connsiteY13" fmla="*/ 246177 h 280882"/>
                  <a:gd name="connsiteX14" fmla="*/ 164259 w 1493723"/>
                  <a:gd name="connsiteY14" fmla="*/ 185256 h 280882"/>
                  <a:gd name="connsiteX15" fmla="*/ 47176 w 1493723"/>
                  <a:gd name="connsiteY15" fmla="*/ 135194 h 280882"/>
                  <a:gd name="connsiteX16" fmla="*/ 4514 w 1493723"/>
                  <a:gd name="connsiteY16" fmla="*/ 67819 h 280882"/>
                  <a:gd name="connsiteX0" fmla="*/ 4514 w 1493472"/>
                  <a:gd name="connsiteY0" fmla="*/ 67822 h 280885"/>
                  <a:gd name="connsiteX1" fmla="*/ 146875 w 1493472"/>
                  <a:gd name="connsiteY1" fmla="*/ 151229 h 280885"/>
                  <a:gd name="connsiteX2" fmla="*/ 460942 w 1493472"/>
                  <a:gd name="connsiteY2" fmla="*/ 248377 h 280885"/>
                  <a:gd name="connsiteX3" fmla="*/ 807049 w 1493472"/>
                  <a:gd name="connsiteY3" fmla="*/ 241431 h 280885"/>
                  <a:gd name="connsiteX4" fmla="*/ 1105499 w 1493472"/>
                  <a:gd name="connsiteY4" fmla="*/ 168406 h 280885"/>
                  <a:gd name="connsiteX5" fmla="*/ 1362674 w 1493472"/>
                  <a:gd name="connsiteY5" fmla="*/ 82681 h 280885"/>
                  <a:gd name="connsiteX6" fmla="*/ 1482750 w 1493472"/>
                  <a:gd name="connsiteY6" fmla="*/ 50 h 280885"/>
                  <a:gd name="connsiteX7" fmla="*/ 1455465 w 1493472"/>
                  <a:gd name="connsiteY7" fmla="*/ 72383 h 280885"/>
                  <a:gd name="connsiteX8" fmla="*/ 1198476 w 1493472"/>
                  <a:gd name="connsiteY8" fmla="*/ 187751 h 280885"/>
                  <a:gd name="connsiteX9" fmla="*/ 1037176 w 1493472"/>
                  <a:gd name="connsiteY9" fmla="*/ 218936 h 280885"/>
                  <a:gd name="connsiteX10" fmla="*/ 860361 w 1493472"/>
                  <a:gd name="connsiteY10" fmla="*/ 263898 h 280885"/>
                  <a:gd name="connsiteX11" fmla="*/ 622939 w 1493472"/>
                  <a:gd name="connsiteY11" fmla="*/ 278512 h 280885"/>
                  <a:gd name="connsiteX12" fmla="*/ 445305 w 1493472"/>
                  <a:gd name="connsiteY12" fmla="*/ 277490 h 280885"/>
                  <a:gd name="connsiteX13" fmla="*/ 298499 w 1493472"/>
                  <a:gd name="connsiteY13" fmla="*/ 246180 h 280885"/>
                  <a:gd name="connsiteX14" fmla="*/ 164259 w 1493472"/>
                  <a:gd name="connsiteY14" fmla="*/ 185259 h 280885"/>
                  <a:gd name="connsiteX15" fmla="*/ 47176 w 1493472"/>
                  <a:gd name="connsiteY15" fmla="*/ 135197 h 280885"/>
                  <a:gd name="connsiteX16" fmla="*/ 4514 w 1493472"/>
                  <a:gd name="connsiteY16" fmla="*/ 67822 h 280885"/>
                  <a:gd name="connsiteX0" fmla="*/ 4514 w 1493472"/>
                  <a:gd name="connsiteY0" fmla="*/ 67822 h 280885"/>
                  <a:gd name="connsiteX1" fmla="*/ 146875 w 1493472"/>
                  <a:gd name="connsiteY1" fmla="*/ 151229 h 280885"/>
                  <a:gd name="connsiteX2" fmla="*/ 460942 w 1493472"/>
                  <a:gd name="connsiteY2" fmla="*/ 248377 h 280885"/>
                  <a:gd name="connsiteX3" fmla="*/ 807049 w 1493472"/>
                  <a:gd name="connsiteY3" fmla="*/ 241431 h 280885"/>
                  <a:gd name="connsiteX4" fmla="*/ 1105499 w 1493472"/>
                  <a:gd name="connsiteY4" fmla="*/ 168406 h 280885"/>
                  <a:gd name="connsiteX5" fmla="*/ 1362674 w 1493472"/>
                  <a:gd name="connsiteY5" fmla="*/ 82681 h 280885"/>
                  <a:gd name="connsiteX6" fmla="*/ 1482750 w 1493472"/>
                  <a:gd name="connsiteY6" fmla="*/ 50 h 280885"/>
                  <a:gd name="connsiteX7" fmla="*/ 1455465 w 1493472"/>
                  <a:gd name="connsiteY7" fmla="*/ 72383 h 280885"/>
                  <a:gd name="connsiteX8" fmla="*/ 1198476 w 1493472"/>
                  <a:gd name="connsiteY8" fmla="*/ 187751 h 280885"/>
                  <a:gd name="connsiteX9" fmla="*/ 1029127 w 1493472"/>
                  <a:gd name="connsiteY9" fmla="*/ 235187 h 280885"/>
                  <a:gd name="connsiteX10" fmla="*/ 860361 w 1493472"/>
                  <a:gd name="connsiteY10" fmla="*/ 263898 h 280885"/>
                  <a:gd name="connsiteX11" fmla="*/ 622939 w 1493472"/>
                  <a:gd name="connsiteY11" fmla="*/ 278512 h 280885"/>
                  <a:gd name="connsiteX12" fmla="*/ 445305 w 1493472"/>
                  <a:gd name="connsiteY12" fmla="*/ 277490 h 280885"/>
                  <a:gd name="connsiteX13" fmla="*/ 298499 w 1493472"/>
                  <a:gd name="connsiteY13" fmla="*/ 246180 h 280885"/>
                  <a:gd name="connsiteX14" fmla="*/ 164259 w 1493472"/>
                  <a:gd name="connsiteY14" fmla="*/ 185259 h 280885"/>
                  <a:gd name="connsiteX15" fmla="*/ 47176 w 1493472"/>
                  <a:gd name="connsiteY15" fmla="*/ 135197 h 280885"/>
                  <a:gd name="connsiteX16" fmla="*/ 4514 w 1493472"/>
                  <a:gd name="connsiteY16" fmla="*/ 67822 h 280885"/>
                  <a:gd name="connsiteX0" fmla="*/ 4514 w 1493472"/>
                  <a:gd name="connsiteY0" fmla="*/ 67822 h 280885"/>
                  <a:gd name="connsiteX1" fmla="*/ 146875 w 1493472"/>
                  <a:gd name="connsiteY1" fmla="*/ 151229 h 280885"/>
                  <a:gd name="connsiteX2" fmla="*/ 460942 w 1493472"/>
                  <a:gd name="connsiteY2" fmla="*/ 248377 h 280885"/>
                  <a:gd name="connsiteX3" fmla="*/ 807049 w 1493472"/>
                  <a:gd name="connsiteY3" fmla="*/ 241431 h 280885"/>
                  <a:gd name="connsiteX4" fmla="*/ 1105499 w 1493472"/>
                  <a:gd name="connsiteY4" fmla="*/ 168406 h 280885"/>
                  <a:gd name="connsiteX5" fmla="*/ 1362674 w 1493472"/>
                  <a:gd name="connsiteY5" fmla="*/ 82681 h 280885"/>
                  <a:gd name="connsiteX6" fmla="*/ 1482750 w 1493472"/>
                  <a:gd name="connsiteY6" fmla="*/ 50 h 280885"/>
                  <a:gd name="connsiteX7" fmla="*/ 1455465 w 1493472"/>
                  <a:gd name="connsiteY7" fmla="*/ 72383 h 280885"/>
                  <a:gd name="connsiteX8" fmla="*/ 1198476 w 1493472"/>
                  <a:gd name="connsiteY8" fmla="*/ 187751 h 280885"/>
                  <a:gd name="connsiteX9" fmla="*/ 1023424 w 1493472"/>
                  <a:gd name="connsiteY9" fmla="*/ 243179 h 280885"/>
                  <a:gd name="connsiteX10" fmla="*/ 860361 w 1493472"/>
                  <a:gd name="connsiteY10" fmla="*/ 263898 h 280885"/>
                  <a:gd name="connsiteX11" fmla="*/ 622939 w 1493472"/>
                  <a:gd name="connsiteY11" fmla="*/ 278512 h 280885"/>
                  <a:gd name="connsiteX12" fmla="*/ 445305 w 1493472"/>
                  <a:gd name="connsiteY12" fmla="*/ 277490 h 280885"/>
                  <a:gd name="connsiteX13" fmla="*/ 298499 w 1493472"/>
                  <a:gd name="connsiteY13" fmla="*/ 246180 h 280885"/>
                  <a:gd name="connsiteX14" fmla="*/ 164259 w 1493472"/>
                  <a:gd name="connsiteY14" fmla="*/ 185259 h 280885"/>
                  <a:gd name="connsiteX15" fmla="*/ 47176 w 1493472"/>
                  <a:gd name="connsiteY15" fmla="*/ 135197 h 280885"/>
                  <a:gd name="connsiteX16" fmla="*/ 4514 w 1493472"/>
                  <a:gd name="connsiteY16" fmla="*/ 67822 h 280885"/>
                  <a:gd name="connsiteX0" fmla="*/ 4514 w 1493472"/>
                  <a:gd name="connsiteY0" fmla="*/ 67822 h 281033"/>
                  <a:gd name="connsiteX1" fmla="*/ 146875 w 1493472"/>
                  <a:gd name="connsiteY1" fmla="*/ 151229 h 281033"/>
                  <a:gd name="connsiteX2" fmla="*/ 460942 w 1493472"/>
                  <a:gd name="connsiteY2" fmla="*/ 248377 h 281033"/>
                  <a:gd name="connsiteX3" fmla="*/ 807049 w 1493472"/>
                  <a:gd name="connsiteY3" fmla="*/ 241431 h 281033"/>
                  <a:gd name="connsiteX4" fmla="*/ 1105499 w 1493472"/>
                  <a:gd name="connsiteY4" fmla="*/ 168406 h 281033"/>
                  <a:gd name="connsiteX5" fmla="*/ 1362674 w 1493472"/>
                  <a:gd name="connsiteY5" fmla="*/ 82681 h 281033"/>
                  <a:gd name="connsiteX6" fmla="*/ 1482750 w 1493472"/>
                  <a:gd name="connsiteY6" fmla="*/ 50 h 281033"/>
                  <a:gd name="connsiteX7" fmla="*/ 1455465 w 1493472"/>
                  <a:gd name="connsiteY7" fmla="*/ 72383 h 281033"/>
                  <a:gd name="connsiteX8" fmla="*/ 1198476 w 1493472"/>
                  <a:gd name="connsiteY8" fmla="*/ 187751 h 281033"/>
                  <a:gd name="connsiteX9" fmla="*/ 1023424 w 1493472"/>
                  <a:gd name="connsiteY9" fmla="*/ 243179 h 281033"/>
                  <a:gd name="connsiteX10" fmla="*/ 850767 w 1493472"/>
                  <a:gd name="connsiteY10" fmla="*/ 278337 h 281033"/>
                  <a:gd name="connsiteX11" fmla="*/ 622939 w 1493472"/>
                  <a:gd name="connsiteY11" fmla="*/ 278512 h 281033"/>
                  <a:gd name="connsiteX12" fmla="*/ 445305 w 1493472"/>
                  <a:gd name="connsiteY12" fmla="*/ 277490 h 281033"/>
                  <a:gd name="connsiteX13" fmla="*/ 298499 w 1493472"/>
                  <a:gd name="connsiteY13" fmla="*/ 246180 h 281033"/>
                  <a:gd name="connsiteX14" fmla="*/ 164259 w 1493472"/>
                  <a:gd name="connsiteY14" fmla="*/ 185259 h 281033"/>
                  <a:gd name="connsiteX15" fmla="*/ 47176 w 1493472"/>
                  <a:gd name="connsiteY15" fmla="*/ 135197 h 281033"/>
                  <a:gd name="connsiteX16" fmla="*/ 4514 w 1493472"/>
                  <a:gd name="connsiteY16" fmla="*/ 67822 h 281033"/>
                  <a:gd name="connsiteX0" fmla="*/ 4514 w 1493472"/>
                  <a:gd name="connsiteY0" fmla="*/ 67822 h 303290"/>
                  <a:gd name="connsiteX1" fmla="*/ 146875 w 1493472"/>
                  <a:gd name="connsiteY1" fmla="*/ 151229 h 303290"/>
                  <a:gd name="connsiteX2" fmla="*/ 460942 w 1493472"/>
                  <a:gd name="connsiteY2" fmla="*/ 248377 h 303290"/>
                  <a:gd name="connsiteX3" fmla="*/ 807049 w 1493472"/>
                  <a:gd name="connsiteY3" fmla="*/ 241431 h 303290"/>
                  <a:gd name="connsiteX4" fmla="*/ 1105499 w 1493472"/>
                  <a:gd name="connsiteY4" fmla="*/ 168406 h 303290"/>
                  <a:gd name="connsiteX5" fmla="*/ 1362674 w 1493472"/>
                  <a:gd name="connsiteY5" fmla="*/ 82681 h 303290"/>
                  <a:gd name="connsiteX6" fmla="*/ 1482750 w 1493472"/>
                  <a:gd name="connsiteY6" fmla="*/ 50 h 303290"/>
                  <a:gd name="connsiteX7" fmla="*/ 1455465 w 1493472"/>
                  <a:gd name="connsiteY7" fmla="*/ 72383 h 303290"/>
                  <a:gd name="connsiteX8" fmla="*/ 1198476 w 1493472"/>
                  <a:gd name="connsiteY8" fmla="*/ 187751 h 303290"/>
                  <a:gd name="connsiteX9" fmla="*/ 1023424 w 1493472"/>
                  <a:gd name="connsiteY9" fmla="*/ 243179 h 303290"/>
                  <a:gd name="connsiteX10" fmla="*/ 850767 w 1493472"/>
                  <a:gd name="connsiteY10" fmla="*/ 278337 h 303290"/>
                  <a:gd name="connsiteX11" fmla="*/ 615902 w 1493472"/>
                  <a:gd name="connsiteY11" fmla="*/ 303290 h 303290"/>
                  <a:gd name="connsiteX12" fmla="*/ 445305 w 1493472"/>
                  <a:gd name="connsiteY12" fmla="*/ 277490 h 303290"/>
                  <a:gd name="connsiteX13" fmla="*/ 298499 w 1493472"/>
                  <a:gd name="connsiteY13" fmla="*/ 246180 h 303290"/>
                  <a:gd name="connsiteX14" fmla="*/ 164259 w 1493472"/>
                  <a:gd name="connsiteY14" fmla="*/ 185259 h 303290"/>
                  <a:gd name="connsiteX15" fmla="*/ 47176 w 1493472"/>
                  <a:gd name="connsiteY15" fmla="*/ 135197 h 303290"/>
                  <a:gd name="connsiteX16" fmla="*/ 4514 w 1493472"/>
                  <a:gd name="connsiteY16" fmla="*/ 67822 h 303290"/>
                  <a:gd name="connsiteX0" fmla="*/ 4514 w 1493472"/>
                  <a:gd name="connsiteY0" fmla="*/ 67822 h 303568"/>
                  <a:gd name="connsiteX1" fmla="*/ 146875 w 1493472"/>
                  <a:gd name="connsiteY1" fmla="*/ 151229 h 303568"/>
                  <a:gd name="connsiteX2" fmla="*/ 460942 w 1493472"/>
                  <a:gd name="connsiteY2" fmla="*/ 248377 h 303568"/>
                  <a:gd name="connsiteX3" fmla="*/ 807049 w 1493472"/>
                  <a:gd name="connsiteY3" fmla="*/ 241431 h 303568"/>
                  <a:gd name="connsiteX4" fmla="*/ 1105499 w 1493472"/>
                  <a:gd name="connsiteY4" fmla="*/ 168406 h 303568"/>
                  <a:gd name="connsiteX5" fmla="*/ 1362674 w 1493472"/>
                  <a:gd name="connsiteY5" fmla="*/ 82681 h 303568"/>
                  <a:gd name="connsiteX6" fmla="*/ 1482750 w 1493472"/>
                  <a:gd name="connsiteY6" fmla="*/ 50 h 303568"/>
                  <a:gd name="connsiteX7" fmla="*/ 1455465 w 1493472"/>
                  <a:gd name="connsiteY7" fmla="*/ 72383 h 303568"/>
                  <a:gd name="connsiteX8" fmla="*/ 1198476 w 1493472"/>
                  <a:gd name="connsiteY8" fmla="*/ 187751 h 303568"/>
                  <a:gd name="connsiteX9" fmla="*/ 1023424 w 1493472"/>
                  <a:gd name="connsiteY9" fmla="*/ 243179 h 303568"/>
                  <a:gd name="connsiteX10" fmla="*/ 850767 w 1493472"/>
                  <a:gd name="connsiteY10" fmla="*/ 278337 h 303568"/>
                  <a:gd name="connsiteX11" fmla="*/ 615902 w 1493472"/>
                  <a:gd name="connsiteY11" fmla="*/ 303290 h 303568"/>
                  <a:gd name="connsiteX12" fmla="*/ 439335 w 1493472"/>
                  <a:gd name="connsiteY12" fmla="*/ 288839 h 303568"/>
                  <a:gd name="connsiteX13" fmla="*/ 298499 w 1493472"/>
                  <a:gd name="connsiteY13" fmla="*/ 246180 h 303568"/>
                  <a:gd name="connsiteX14" fmla="*/ 164259 w 1493472"/>
                  <a:gd name="connsiteY14" fmla="*/ 185259 h 303568"/>
                  <a:gd name="connsiteX15" fmla="*/ 47176 w 1493472"/>
                  <a:gd name="connsiteY15" fmla="*/ 135197 h 303568"/>
                  <a:gd name="connsiteX16" fmla="*/ 4514 w 1493472"/>
                  <a:gd name="connsiteY16" fmla="*/ 67822 h 303568"/>
                  <a:gd name="connsiteX0" fmla="*/ 4514 w 1493472"/>
                  <a:gd name="connsiteY0" fmla="*/ 67822 h 303517"/>
                  <a:gd name="connsiteX1" fmla="*/ 146875 w 1493472"/>
                  <a:gd name="connsiteY1" fmla="*/ 151229 h 303517"/>
                  <a:gd name="connsiteX2" fmla="*/ 460942 w 1493472"/>
                  <a:gd name="connsiteY2" fmla="*/ 248377 h 303517"/>
                  <a:gd name="connsiteX3" fmla="*/ 807049 w 1493472"/>
                  <a:gd name="connsiteY3" fmla="*/ 241431 h 303517"/>
                  <a:gd name="connsiteX4" fmla="*/ 1105499 w 1493472"/>
                  <a:gd name="connsiteY4" fmla="*/ 168406 h 303517"/>
                  <a:gd name="connsiteX5" fmla="*/ 1362674 w 1493472"/>
                  <a:gd name="connsiteY5" fmla="*/ 82681 h 303517"/>
                  <a:gd name="connsiteX6" fmla="*/ 1482750 w 1493472"/>
                  <a:gd name="connsiteY6" fmla="*/ 50 h 303517"/>
                  <a:gd name="connsiteX7" fmla="*/ 1455465 w 1493472"/>
                  <a:gd name="connsiteY7" fmla="*/ 72383 h 303517"/>
                  <a:gd name="connsiteX8" fmla="*/ 1198476 w 1493472"/>
                  <a:gd name="connsiteY8" fmla="*/ 187751 h 303517"/>
                  <a:gd name="connsiteX9" fmla="*/ 1023424 w 1493472"/>
                  <a:gd name="connsiteY9" fmla="*/ 243179 h 303517"/>
                  <a:gd name="connsiteX10" fmla="*/ 850767 w 1493472"/>
                  <a:gd name="connsiteY10" fmla="*/ 278337 h 303517"/>
                  <a:gd name="connsiteX11" fmla="*/ 615902 w 1493472"/>
                  <a:gd name="connsiteY11" fmla="*/ 303290 h 303517"/>
                  <a:gd name="connsiteX12" fmla="*/ 439335 w 1493472"/>
                  <a:gd name="connsiteY12" fmla="*/ 288839 h 303517"/>
                  <a:gd name="connsiteX13" fmla="*/ 280646 w 1493472"/>
                  <a:gd name="connsiteY13" fmla="*/ 258273 h 303517"/>
                  <a:gd name="connsiteX14" fmla="*/ 164259 w 1493472"/>
                  <a:gd name="connsiteY14" fmla="*/ 185259 h 303517"/>
                  <a:gd name="connsiteX15" fmla="*/ 47176 w 1493472"/>
                  <a:gd name="connsiteY15" fmla="*/ 135197 h 303517"/>
                  <a:gd name="connsiteX16" fmla="*/ 4514 w 1493472"/>
                  <a:gd name="connsiteY16" fmla="*/ 67822 h 303517"/>
                  <a:gd name="connsiteX0" fmla="*/ 4300 w 1493258"/>
                  <a:gd name="connsiteY0" fmla="*/ 67822 h 303517"/>
                  <a:gd name="connsiteX1" fmla="*/ 146661 w 1493258"/>
                  <a:gd name="connsiteY1" fmla="*/ 151229 h 303517"/>
                  <a:gd name="connsiteX2" fmla="*/ 460728 w 1493258"/>
                  <a:gd name="connsiteY2" fmla="*/ 248377 h 303517"/>
                  <a:gd name="connsiteX3" fmla="*/ 806835 w 1493258"/>
                  <a:gd name="connsiteY3" fmla="*/ 241431 h 303517"/>
                  <a:gd name="connsiteX4" fmla="*/ 1105285 w 1493258"/>
                  <a:gd name="connsiteY4" fmla="*/ 168406 h 303517"/>
                  <a:gd name="connsiteX5" fmla="*/ 1362460 w 1493258"/>
                  <a:gd name="connsiteY5" fmla="*/ 82681 h 303517"/>
                  <a:gd name="connsiteX6" fmla="*/ 1482536 w 1493258"/>
                  <a:gd name="connsiteY6" fmla="*/ 50 h 303517"/>
                  <a:gd name="connsiteX7" fmla="*/ 1455251 w 1493258"/>
                  <a:gd name="connsiteY7" fmla="*/ 72383 h 303517"/>
                  <a:gd name="connsiteX8" fmla="*/ 1198262 w 1493258"/>
                  <a:gd name="connsiteY8" fmla="*/ 187751 h 303517"/>
                  <a:gd name="connsiteX9" fmla="*/ 1023210 w 1493258"/>
                  <a:gd name="connsiteY9" fmla="*/ 243179 h 303517"/>
                  <a:gd name="connsiteX10" fmla="*/ 850553 w 1493258"/>
                  <a:gd name="connsiteY10" fmla="*/ 278337 h 303517"/>
                  <a:gd name="connsiteX11" fmla="*/ 615688 w 1493258"/>
                  <a:gd name="connsiteY11" fmla="*/ 303290 h 303517"/>
                  <a:gd name="connsiteX12" fmla="*/ 439121 w 1493258"/>
                  <a:gd name="connsiteY12" fmla="*/ 288839 h 303517"/>
                  <a:gd name="connsiteX13" fmla="*/ 280432 w 1493258"/>
                  <a:gd name="connsiteY13" fmla="*/ 258273 h 303517"/>
                  <a:gd name="connsiteX14" fmla="*/ 148482 w 1493258"/>
                  <a:gd name="connsiteY14" fmla="*/ 211047 h 303517"/>
                  <a:gd name="connsiteX15" fmla="*/ 46962 w 1493258"/>
                  <a:gd name="connsiteY15" fmla="*/ 135197 h 303517"/>
                  <a:gd name="connsiteX16" fmla="*/ 4300 w 1493258"/>
                  <a:gd name="connsiteY16" fmla="*/ 67822 h 303517"/>
                  <a:gd name="connsiteX0" fmla="*/ 10740 w 1499698"/>
                  <a:gd name="connsiteY0" fmla="*/ 67822 h 303517"/>
                  <a:gd name="connsiteX1" fmla="*/ 153101 w 1499698"/>
                  <a:gd name="connsiteY1" fmla="*/ 151229 h 303517"/>
                  <a:gd name="connsiteX2" fmla="*/ 467168 w 1499698"/>
                  <a:gd name="connsiteY2" fmla="*/ 248377 h 303517"/>
                  <a:gd name="connsiteX3" fmla="*/ 813275 w 1499698"/>
                  <a:gd name="connsiteY3" fmla="*/ 241431 h 303517"/>
                  <a:gd name="connsiteX4" fmla="*/ 1111725 w 1499698"/>
                  <a:gd name="connsiteY4" fmla="*/ 168406 h 303517"/>
                  <a:gd name="connsiteX5" fmla="*/ 1368900 w 1499698"/>
                  <a:gd name="connsiteY5" fmla="*/ 82681 h 303517"/>
                  <a:gd name="connsiteX6" fmla="*/ 1488976 w 1499698"/>
                  <a:gd name="connsiteY6" fmla="*/ 50 h 303517"/>
                  <a:gd name="connsiteX7" fmla="*/ 1461691 w 1499698"/>
                  <a:gd name="connsiteY7" fmla="*/ 72383 h 303517"/>
                  <a:gd name="connsiteX8" fmla="*/ 1204702 w 1499698"/>
                  <a:gd name="connsiteY8" fmla="*/ 187751 h 303517"/>
                  <a:gd name="connsiteX9" fmla="*/ 1029650 w 1499698"/>
                  <a:gd name="connsiteY9" fmla="*/ 243179 h 303517"/>
                  <a:gd name="connsiteX10" fmla="*/ 856993 w 1499698"/>
                  <a:gd name="connsiteY10" fmla="*/ 278337 h 303517"/>
                  <a:gd name="connsiteX11" fmla="*/ 622128 w 1499698"/>
                  <a:gd name="connsiteY11" fmla="*/ 303290 h 303517"/>
                  <a:gd name="connsiteX12" fmla="*/ 445561 w 1499698"/>
                  <a:gd name="connsiteY12" fmla="*/ 288839 h 303517"/>
                  <a:gd name="connsiteX13" fmla="*/ 286872 w 1499698"/>
                  <a:gd name="connsiteY13" fmla="*/ 258273 h 303517"/>
                  <a:gd name="connsiteX14" fmla="*/ 154922 w 1499698"/>
                  <a:gd name="connsiteY14" fmla="*/ 211047 h 303517"/>
                  <a:gd name="connsiteX15" fmla="*/ 26279 w 1499698"/>
                  <a:gd name="connsiteY15" fmla="*/ 136418 h 303517"/>
                  <a:gd name="connsiteX16" fmla="*/ 10740 w 1499698"/>
                  <a:gd name="connsiteY16" fmla="*/ 67822 h 303517"/>
                  <a:gd name="connsiteX0" fmla="*/ 11626 w 1500584"/>
                  <a:gd name="connsiteY0" fmla="*/ 67822 h 303517"/>
                  <a:gd name="connsiteX1" fmla="*/ 153987 w 1500584"/>
                  <a:gd name="connsiteY1" fmla="*/ 151229 h 303517"/>
                  <a:gd name="connsiteX2" fmla="*/ 468054 w 1500584"/>
                  <a:gd name="connsiteY2" fmla="*/ 248377 h 303517"/>
                  <a:gd name="connsiteX3" fmla="*/ 814161 w 1500584"/>
                  <a:gd name="connsiteY3" fmla="*/ 241431 h 303517"/>
                  <a:gd name="connsiteX4" fmla="*/ 1112611 w 1500584"/>
                  <a:gd name="connsiteY4" fmla="*/ 168406 h 303517"/>
                  <a:gd name="connsiteX5" fmla="*/ 1369786 w 1500584"/>
                  <a:gd name="connsiteY5" fmla="*/ 82681 h 303517"/>
                  <a:gd name="connsiteX6" fmla="*/ 1489862 w 1500584"/>
                  <a:gd name="connsiteY6" fmla="*/ 50 h 303517"/>
                  <a:gd name="connsiteX7" fmla="*/ 1462577 w 1500584"/>
                  <a:gd name="connsiteY7" fmla="*/ 72383 h 303517"/>
                  <a:gd name="connsiteX8" fmla="*/ 1205588 w 1500584"/>
                  <a:gd name="connsiteY8" fmla="*/ 187751 h 303517"/>
                  <a:gd name="connsiteX9" fmla="*/ 1030536 w 1500584"/>
                  <a:gd name="connsiteY9" fmla="*/ 243179 h 303517"/>
                  <a:gd name="connsiteX10" fmla="*/ 857879 w 1500584"/>
                  <a:gd name="connsiteY10" fmla="*/ 278337 h 303517"/>
                  <a:gd name="connsiteX11" fmla="*/ 623014 w 1500584"/>
                  <a:gd name="connsiteY11" fmla="*/ 303290 h 303517"/>
                  <a:gd name="connsiteX12" fmla="*/ 446447 w 1500584"/>
                  <a:gd name="connsiteY12" fmla="*/ 288839 h 303517"/>
                  <a:gd name="connsiteX13" fmla="*/ 287758 w 1500584"/>
                  <a:gd name="connsiteY13" fmla="*/ 258273 h 303517"/>
                  <a:gd name="connsiteX14" fmla="*/ 176694 w 1500584"/>
                  <a:gd name="connsiteY14" fmla="*/ 224531 h 303517"/>
                  <a:gd name="connsiteX15" fmla="*/ 27165 w 1500584"/>
                  <a:gd name="connsiteY15" fmla="*/ 136418 h 303517"/>
                  <a:gd name="connsiteX16" fmla="*/ 11626 w 1500584"/>
                  <a:gd name="connsiteY16" fmla="*/ 67822 h 303517"/>
                  <a:gd name="connsiteX0" fmla="*/ 11626 w 1500584"/>
                  <a:gd name="connsiteY0" fmla="*/ 67822 h 303517"/>
                  <a:gd name="connsiteX1" fmla="*/ 153987 w 1500584"/>
                  <a:gd name="connsiteY1" fmla="*/ 151229 h 303517"/>
                  <a:gd name="connsiteX2" fmla="*/ 468054 w 1500584"/>
                  <a:gd name="connsiteY2" fmla="*/ 248377 h 303517"/>
                  <a:gd name="connsiteX3" fmla="*/ 814161 w 1500584"/>
                  <a:gd name="connsiteY3" fmla="*/ 241431 h 303517"/>
                  <a:gd name="connsiteX4" fmla="*/ 1112611 w 1500584"/>
                  <a:gd name="connsiteY4" fmla="*/ 168406 h 303517"/>
                  <a:gd name="connsiteX5" fmla="*/ 1369786 w 1500584"/>
                  <a:gd name="connsiteY5" fmla="*/ 82681 h 303517"/>
                  <a:gd name="connsiteX6" fmla="*/ 1489862 w 1500584"/>
                  <a:gd name="connsiteY6" fmla="*/ 50 h 303517"/>
                  <a:gd name="connsiteX7" fmla="*/ 1462577 w 1500584"/>
                  <a:gd name="connsiteY7" fmla="*/ 72383 h 303517"/>
                  <a:gd name="connsiteX8" fmla="*/ 1205588 w 1500584"/>
                  <a:gd name="connsiteY8" fmla="*/ 187751 h 303517"/>
                  <a:gd name="connsiteX9" fmla="*/ 1030536 w 1500584"/>
                  <a:gd name="connsiteY9" fmla="*/ 243179 h 303517"/>
                  <a:gd name="connsiteX10" fmla="*/ 857879 w 1500584"/>
                  <a:gd name="connsiteY10" fmla="*/ 278337 h 303517"/>
                  <a:gd name="connsiteX11" fmla="*/ 623014 w 1500584"/>
                  <a:gd name="connsiteY11" fmla="*/ 303290 h 303517"/>
                  <a:gd name="connsiteX12" fmla="*/ 446447 w 1500584"/>
                  <a:gd name="connsiteY12" fmla="*/ 288839 h 303517"/>
                  <a:gd name="connsiteX13" fmla="*/ 287758 w 1500584"/>
                  <a:gd name="connsiteY13" fmla="*/ 258273 h 303517"/>
                  <a:gd name="connsiteX14" fmla="*/ 176694 w 1500584"/>
                  <a:gd name="connsiteY14" fmla="*/ 224531 h 303517"/>
                  <a:gd name="connsiteX15" fmla="*/ 27165 w 1500584"/>
                  <a:gd name="connsiteY15" fmla="*/ 136418 h 303517"/>
                  <a:gd name="connsiteX16" fmla="*/ 11626 w 1500584"/>
                  <a:gd name="connsiteY16" fmla="*/ 67822 h 303517"/>
                  <a:gd name="connsiteX0" fmla="*/ 11626 w 1500584"/>
                  <a:gd name="connsiteY0" fmla="*/ 67822 h 303517"/>
                  <a:gd name="connsiteX1" fmla="*/ 153987 w 1500584"/>
                  <a:gd name="connsiteY1" fmla="*/ 151229 h 303517"/>
                  <a:gd name="connsiteX2" fmla="*/ 468054 w 1500584"/>
                  <a:gd name="connsiteY2" fmla="*/ 248377 h 303517"/>
                  <a:gd name="connsiteX3" fmla="*/ 814161 w 1500584"/>
                  <a:gd name="connsiteY3" fmla="*/ 241431 h 303517"/>
                  <a:gd name="connsiteX4" fmla="*/ 1112611 w 1500584"/>
                  <a:gd name="connsiteY4" fmla="*/ 168406 h 303517"/>
                  <a:gd name="connsiteX5" fmla="*/ 1369786 w 1500584"/>
                  <a:gd name="connsiteY5" fmla="*/ 82681 h 303517"/>
                  <a:gd name="connsiteX6" fmla="*/ 1489862 w 1500584"/>
                  <a:gd name="connsiteY6" fmla="*/ 50 h 303517"/>
                  <a:gd name="connsiteX7" fmla="*/ 1462577 w 1500584"/>
                  <a:gd name="connsiteY7" fmla="*/ 72383 h 303517"/>
                  <a:gd name="connsiteX8" fmla="*/ 1205588 w 1500584"/>
                  <a:gd name="connsiteY8" fmla="*/ 187751 h 303517"/>
                  <a:gd name="connsiteX9" fmla="*/ 1030536 w 1500584"/>
                  <a:gd name="connsiteY9" fmla="*/ 243179 h 303517"/>
                  <a:gd name="connsiteX10" fmla="*/ 857879 w 1500584"/>
                  <a:gd name="connsiteY10" fmla="*/ 278337 h 303517"/>
                  <a:gd name="connsiteX11" fmla="*/ 623014 w 1500584"/>
                  <a:gd name="connsiteY11" fmla="*/ 303290 h 303517"/>
                  <a:gd name="connsiteX12" fmla="*/ 446447 w 1500584"/>
                  <a:gd name="connsiteY12" fmla="*/ 288839 h 303517"/>
                  <a:gd name="connsiteX13" fmla="*/ 287758 w 1500584"/>
                  <a:gd name="connsiteY13" fmla="*/ 258273 h 303517"/>
                  <a:gd name="connsiteX14" fmla="*/ 176694 w 1500584"/>
                  <a:gd name="connsiteY14" fmla="*/ 224531 h 303517"/>
                  <a:gd name="connsiteX15" fmla="*/ 27165 w 1500584"/>
                  <a:gd name="connsiteY15" fmla="*/ 136418 h 303517"/>
                  <a:gd name="connsiteX16" fmla="*/ 11626 w 1500584"/>
                  <a:gd name="connsiteY16" fmla="*/ 67822 h 303517"/>
                  <a:gd name="connsiteX0" fmla="*/ 11626 w 1500584"/>
                  <a:gd name="connsiteY0" fmla="*/ 67822 h 303461"/>
                  <a:gd name="connsiteX1" fmla="*/ 153987 w 1500584"/>
                  <a:gd name="connsiteY1" fmla="*/ 151229 h 303461"/>
                  <a:gd name="connsiteX2" fmla="*/ 468054 w 1500584"/>
                  <a:gd name="connsiteY2" fmla="*/ 248377 h 303461"/>
                  <a:gd name="connsiteX3" fmla="*/ 814161 w 1500584"/>
                  <a:gd name="connsiteY3" fmla="*/ 241431 h 303461"/>
                  <a:gd name="connsiteX4" fmla="*/ 1112611 w 1500584"/>
                  <a:gd name="connsiteY4" fmla="*/ 168406 h 303461"/>
                  <a:gd name="connsiteX5" fmla="*/ 1369786 w 1500584"/>
                  <a:gd name="connsiteY5" fmla="*/ 82681 h 303461"/>
                  <a:gd name="connsiteX6" fmla="*/ 1489862 w 1500584"/>
                  <a:gd name="connsiteY6" fmla="*/ 50 h 303461"/>
                  <a:gd name="connsiteX7" fmla="*/ 1462577 w 1500584"/>
                  <a:gd name="connsiteY7" fmla="*/ 72383 h 303461"/>
                  <a:gd name="connsiteX8" fmla="*/ 1205588 w 1500584"/>
                  <a:gd name="connsiteY8" fmla="*/ 187751 h 303461"/>
                  <a:gd name="connsiteX9" fmla="*/ 1030536 w 1500584"/>
                  <a:gd name="connsiteY9" fmla="*/ 243179 h 303461"/>
                  <a:gd name="connsiteX10" fmla="*/ 857879 w 1500584"/>
                  <a:gd name="connsiteY10" fmla="*/ 278337 h 303461"/>
                  <a:gd name="connsiteX11" fmla="*/ 623014 w 1500584"/>
                  <a:gd name="connsiteY11" fmla="*/ 303290 h 303461"/>
                  <a:gd name="connsiteX12" fmla="*/ 433019 w 1500584"/>
                  <a:gd name="connsiteY12" fmla="*/ 287772 h 303461"/>
                  <a:gd name="connsiteX13" fmla="*/ 287758 w 1500584"/>
                  <a:gd name="connsiteY13" fmla="*/ 258273 h 303461"/>
                  <a:gd name="connsiteX14" fmla="*/ 176694 w 1500584"/>
                  <a:gd name="connsiteY14" fmla="*/ 224531 h 303461"/>
                  <a:gd name="connsiteX15" fmla="*/ 27165 w 1500584"/>
                  <a:gd name="connsiteY15" fmla="*/ 136418 h 303461"/>
                  <a:gd name="connsiteX16" fmla="*/ 11626 w 1500584"/>
                  <a:gd name="connsiteY16" fmla="*/ 67822 h 303461"/>
                  <a:gd name="connsiteX0" fmla="*/ 11626 w 1500584"/>
                  <a:gd name="connsiteY0" fmla="*/ 67822 h 303292"/>
                  <a:gd name="connsiteX1" fmla="*/ 153987 w 1500584"/>
                  <a:gd name="connsiteY1" fmla="*/ 151229 h 303292"/>
                  <a:gd name="connsiteX2" fmla="*/ 468054 w 1500584"/>
                  <a:gd name="connsiteY2" fmla="*/ 248377 h 303292"/>
                  <a:gd name="connsiteX3" fmla="*/ 814161 w 1500584"/>
                  <a:gd name="connsiteY3" fmla="*/ 241431 h 303292"/>
                  <a:gd name="connsiteX4" fmla="*/ 1112611 w 1500584"/>
                  <a:gd name="connsiteY4" fmla="*/ 168406 h 303292"/>
                  <a:gd name="connsiteX5" fmla="*/ 1369786 w 1500584"/>
                  <a:gd name="connsiteY5" fmla="*/ 82681 h 303292"/>
                  <a:gd name="connsiteX6" fmla="*/ 1489862 w 1500584"/>
                  <a:gd name="connsiteY6" fmla="*/ 50 h 303292"/>
                  <a:gd name="connsiteX7" fmla="*/ 1462577 w 1500584"/>
                  <a:gd name="connsiteY7" fmla="*/ 72383 h 303292"/>
                  <a:gd name="connsiteX8" fmla="*/ 1205588 w 1500584"/>
                  <a:gd name="connsiteY8" fmla="*/ 187751 h 303292"/>
                  <a:gd name="connsiteX9" fmla="*/ 1030536 w 1500584"/>
                  <a:gd name="connsiteY9" fmla="*/ 243179 h 303292"/>
                  <a:gd name="connsiteX10" fmla="*/ 858890 w 1500584"/>
                  <a:gd name="connsiteY10" fmla="*/ 286864 h 303292"/>
                  <a:gd name="connsiteX11" fmla="*/ 623014 w 1500584"/>
                  <a:gd name="connsiteY11" fmla="*/ 303290 h 303292"/>
                  <a:gd name="connsiteX12" fmla="*/ 433019 w 1500584"/>
                  <a:gd name="connsiteY12" fmla="*/ 287772 h 303292"/>
                  <a:gd name="connsiteX13" fmla="*/ 287758 w 1500584"/>
                  <a:gd name="connsiteY13" fmla="*/ 258273 h 303292"/>
                  <a:gd name="connsiteX14" fmla="*/ 176694 w 1500584"/>
                  <a:gd name="connsiteY14" fmla="*/ 224531 h 303292"/>
                  <a:gd name="connsiteX15" fmla="*/ 27165 w 1500584"/>
                  <a:gd name="connsiteY15" fmla="*/ 136418 h 303292"/>
                  <a:gd name="connsiteX16" fmla="*/ 11626 w 1500584"/>
                  <a:gd name="connsiteY16" fmla="*/ 67822 h 303292"/>
                  <a:gd name="connsiteX0" fmla="*/ 11626 w 1500584"/>
                  <a:gd name="connsiteY0" fmla="*/ 67822 h 304360"/>
                  <a:gd name="connsiteX1" fmla="*/ 153987 w 1500584"/>
                  <a:gd name="connsiteY1" fmla="*/ 151229 h 304360"/>
                  <a:gd name="connsiteX2" fmla="*/ 468054 w 1500584"/>
                  <a:gd name="connsiteY2" fmla="*/ 248377 h 304360"/>
                  <a:gd name="connsiteX3" fmla="*/ 814161 w 1500584"/>
                  <a:gd name="connsiteY3" fmla="*/ 241431 h 304360"/>
                  <a:gd name="connsiteX4" fmla="*/ 1112611 w 1500584"/>
                  <a:gd name="connsiteY4" fmla="*/ 168406 h 304360"/>
                  <a:gd name="connsiteX5" fmla="*/ 1369786 w 1500584"/>
                  <a:gd name="connsiteY5" fmla="*/ 82681 h 304360"/>
                  <a:gd name="connsiteX6" fmla="*/ 1489862 w 1500584"/>
                  <a:gd name="connsiteY6" fmla="*/ 50 h 304360"/>
                  <a:gd name="connsiteX7" fmla="*/ 1462577 w 1500584"/>
                  <a:gd name="connsiteY7" fmla="*/ 72383 h 304360"/>
                  <a:gd name="connsiteX8" fmla="*/ 1205588 w 1500584"/>
                  <a:gd name="connsiteY8" fmla="*/ 187751 h 304360"/>
                  <a:gd name="connsiteX9" fmla="*/ 1030536 w 1500584"/>
                  <a:gd name="connsiteY9" fmla="*/ 243179 h 304360"/>
                  <a:gd name="connsiteX10" fmla="*/ 858890 w 1500584"/>
                  <a:gd name="connsiteY10" fmla="*/ 286864 h 304360"/>
                  <a:gd name="connsiteX11" fmla="*/ 623014 w 1500584"/>
                  <a:gd name="connsiteY11" fmla="*/ 303290 h 304360"/>
                  <a:gd name="connsiteX12" fmla="*/ 432218 w 1500584"/>
                  <a:gd name="connsiteY12" fmla="*/ 297844 h 304360"/>
                  <a:gd name="connsiteX13" fmla="*/ 287758 w 1500584"/>
                  <a:gd name="connsiteY13" fmla="*/ 258273 h 304360"/>
                  <a:gd name="connsiteX14" fmla="*/ 176694 w 1500584"/>
                  <a:gd name="connsiteY14" fmla="*/ 224531 h 304360"/>
                  <a:gd name="connsiteX15" fmla="*/ 27165 w 1500584"/>
                  <a:gd name="connsiteY15" fmla="*/ 136418 h 304360"/>
                  <a:gd name="connsiteX16" fmla="*/ 11626 w 1500584"/>
                  <a:gd name="connsiteY16" fmla="*/ 67822 h 304360"/>
                  <a:gd name="connsiteX0" fmla="*/ 11626 w 1500584"/>
                  <a:gd name="connsiteY0" fmla="*/ 67822 h 304135"/>
                  <a:gd name="connsiteX1" fmla="*/ 153987 w 1500584"/>
                  <a:gd name="connsiteY1" fmla="*/ 151229 h 304135"/>
                  <a:gd name="connsiteX2" fmla="*/ 468054 w 1500584"/>
                  <a:gd name="connsiteY2" fmla="*/ 248377 h 304135"/>
                  <a:gd name="connsiteX3" fmla="*/ 814161 w 1500584"/>
                  <a:gd name="connsiteY3" fmla="*/ 241431 h 304135"/>
                  <a:gd name="connsiteX4" fmla="*/ 1112611 w 1500584"/>
                  <a:gd name="connsiteY4" fmla="*/ 168406 h 304135"/>
                  <a:gd name="connsiteX5" fmla="*/ 1369786 w 1500584"/>
                  <a:gd name="connsiteY5" fmla="*/ 82681 h 304135"/>
                  <a:gd name="connsiteX6" fmla="*/ 1489862 w 1500584"/>
                  <a:gd name="connsiteY6" fmla="*/ 50 h 304135"/>
                  <a:gd name="connsiteX7" fmla="*/ 1462577 w 1500584"/>
                  <a:gd name="connsiteY7" fmla="*/ 72383 h 304135"/>
                  <a:gd name="connsiteX8" fmla="*/ 1205588 w 1500584"/>
                  <a:gd name="connsiteY8" fmla="*/ 187751 h 304135"/>
                  <a:gd name="connsiteX9" fmla="*/ 1030536 w 1500584"/>
                  <a:gd name="connsiteY9" fmla="*/ 243179 h 304135"/>
                  <a:gd name="connsiteX10" fmla="*/ 858890 w 1500584"/>
                  <a:gd name="connsiteY10" fmla="*/ 286864 h 304135"/>
                  <a:gd name="connsiteX11" fmla="*/ 623014 w 1500584"/>
                  <a:gd name="connsiteY11" fmla="*/ 303290 h 304135"/>
                  <a:gd name="connsiteX12" fmla="*/ 432218 w 1500584"/>
                  <a:gd name="connsiteY12" fmla="*/ 297844 h 304135"/>
                  <a:gd name="connsiteX13" fmla="*/ 283867 w 1500584"/>
                  <a:gd name="connsiteY13" fmla="*/ 264720 h 304135"/>
                  <a:gd name="connsiteX14" fmla="*/ 176694 w 1500584"/>
                  <a:gd name="connsiteY14" fmla="*/ 224531 h 304135"/>
                  <a:gd name="connsiteX15" fmla="*/ 27165 w 1500584"/>
                  <a:gd name="connsiteY15" fmla="*/ 136418 h 304135"/>
                  <a:gd name="connsiteX16" fmla="*/ 11626 w 1500584"/>
                  <a:gd name="connsiteY16" fmla="*/ 67822 h 304135"/>
                  <a:gd name="connsiteX0" fmla="*/ 16211 w 1505169"/>
                  <a:gd name="connsiteY0" fmla="*/ 67822 h 304135"/>
                  <a:gd name="connsiteX1" fmla="*/ 158572 w 1505169"/>
                  <a:gd name="connsiteY1" fmla="*/ 151229 h 304135"/>
                  <a:gd name="connsiteX2" fmla="*/ 472639 w 1505169"/>
                  <a:gd name="connsiteY2" fmla="*/ 248377 h 304135"/>
                  <a:gd name="connsiteX3" fmla="*/ 818746 w 1505169"/>
                  <a:gd name="connsiteY3" fmla="*/ 241431 h 304135"/>
                  <a:gd name="connsiteX4" fmla="*/ 1117196 w 1505169"/>
                  <a:gd name="connsiteY4" fmla="*/ 168406 h 304135"/>
                  <a:gd name="connsiteX5" fmla="*/ 1374371 w 1505169"/>
                  <a:gd name="connsiteY5" fmla="*/ 82681 h 304135"/>
                  <a:gd name="connsiteX6" fmla="*/ 1494447 w 1505169"/>
                  <a:gd name="connsiteY6" fmla="*/ 50 h 304135"/>
                  <a:gd name="connsiteX7" fmla="*/ 1467162 w 1505169"/>
                  <a:gd name="connsiteY7" fmla="*/ 72383 h 304135"/>
                  <a:gd name="connsiteX8" fmla="*/ 1210173 w 1505169"/>
                  <a:gd name="connsiteY8" fmla="*/ 187751 h 304135"/>
                  <a:gd name="connsiteX9" fmla="*/ 1035121 w 1505169"/>
                  <a:gd name="connsiteY9" fmla="*/ 243179 h 304135"/>
                  <a:gd name="connsiteX10" fmla="*/ 863475 w 1505169"/>
                  <a:gd name="connsiteY10" fmla="*/ 286864 h 304135"/>
                  <a:gd name="connsiteX11" fmla="*/ 627599 w 1505169"/>
                  <a:gd name="connsiteY11" fmla="*/ 303290 h 304135"/>
                  <a:gd name="connsiteX12" fmla="*/ 436803 w 1505169"/>
                  <a:gd name="connsiteY12" fmla="*/ 297844 h 304135"/>
                  <a:gd name="connsiteX13" fmla="*/ 288452 w 1505169"/>
                  <a:gd name="connsiteY13" fmla="*/ 264720 h 304135"/>
                  <a:gd name="connsiteX14" fmla="*/ 181279 w 1505169"/>
                  <a:gd name="connsiteY14" fmla="*/ 224531 h 304135"/>
                  <a:gd name="connsiteX15" fmla="*/ 21679 w 1505169"/>
                  <a:gd name="connsiteY15" fmla="*/ 135618 h 304135"/>
                  <a:gd name="connsiteX16" fmla="*/ 16211 w 1505169"/>
                  <a:gd name="connsiteY16" fmla="*/ 67822 h 304135"/>
                  <a:gd name="connsiteX0" fmla="*/ 16211 w 1509099"/>
                  <a:gd name="connsiteY0" fmla="*/ 67801 h 304114"/>
                  <a:gd name="connsiteX1" fmla="*/ 158572 w 1509099"/>
                  <a:gd name="connsiteY1" fmla="*/ 151208 h 304114"/>
                  <a:gd name="connsiteX2" fmla="*/ 472639 w 1509099"/>
                  <a:gd name="connsiteY2" fmla="*/ 248356 h 304114"/>
                  <a:gd name="connsiteX3" fmla="*/ 818746 w 1509099"/>
                  <a:gd name="connsiteY3" fmla="*/ 241410 h 304114"/>
                  <a:gd name="connsiteX4" fmla="*/ 1117196 w 1509099"/>
                  <a:gd name="connsiteY4" fmla="*/ 168385 h 304114"/>
                  <a:gd name="connsiteX5" fmla="*/ 1374371 w 1509099"/>
                  <a:gd name="connsiteY5" fmla="*/ 82660 h 304114"/>
                  <a:gd name="connsiteX6" fmla="*/ 1494447 w 1509099"/>
                  <a:gd name="connsiteY6" fmla="*/ 29 h 304114"/>
                  <a:gd name="connsiteX7" fmla="*/ 1475420 w 1509099"/>
                  <a:gd name="connsiteY7" fmla="*/ 74708 h 304114"/>
                  <a:gd name="connsiteX8" fmla="*/ 1210173 w 1509099"/>
                  <a:gd name="connsiteY8" fmla="*/ 187730 h 304114"/>
                  <a:gd name="connsiteX9" fmla="*/ 1035121 w 1509099"/>
                  <a:gd name="connsiteY9" fmla="*/ 243158 h 304114"/>
                  <a:gd name="connsiteX10" fmla="*/ 863475 w 1509099"/>
                  <a:gd name="connsiteY10" fmla="*/ 286843 h 304114"/>
                  <a:gd name="connsiteX11" fmla="*/ 627599 w 1509099"/>
                  <a:gd name="connsiteY11" fmla="*/ 303269 h 304114"/>
                  <a:gd name="connsiteX12" fmla="*/ 436803 w 1509099"/>
                  <a:gd name="connsiteY12" fmla="*/ 297823 h 304114"/>
                  <a:gd name="connsiteX13" fmla="*/ 288452 w 1509099"/>
                  <a:gd name="connsiteY13" fmla="*/ 264699 h 304114"/>
                  <a:gd name="connsiteX14" fmla="*/ 181279 w 1509099"/>
                  <a:gd name="connsiteY14" fmla="*/ 224510 h 304114"/>
                  <a:gd name="connsiteX15" fmla="*/ 21679 w 1509099"/>
                  <a:gd name="connsiteY15" fmla="*/ 135597 h 304114"/>
                  <a:gd name="connsiteX16" fmla="*/ 16211 w 1509099"/>
                  <a:gd name="connsiteY16" fmla="*/ 67801 h 304114"/>
                  <a:gd name="connsiteX0" fmla="*/ 157 w 1487577"/>
                  <a:gd name="connsiteY0" fmla="*/ 135597 h 304114"/>
                  <a:gd name="connsiteX1" fmla="*/ 137050 w 1487577"/>
                  <a:gd name="connsiteY1" fmla="*/ 151208 h 304114"/>
                  <a:gd name="connsiteX2" fmla="*/ 451117 w 1487577"/>
                  <a:gd name="connsiteY2" fmla="*/ 248356 h 304114"/>
                  <a:gd name="connsiteX3" fmla="*/ 797224 w 1487577"/>
                  <a:gd name="connsiteY3" fmla="*/ 241410 h 304114"/>
                  <a:gd name="connsiteX4" fmla="*/ 1095674 w 1487577"/>
                  <a:gd name="connsiteY4" fmla="*/ 168385 h 304114"/>
                  <a:gd name="connsiteX5" fmla="*/ 1352849 w 1487577"/>
                  <a:gd name="connsiteY5" fmla="*/ 82660 h 304114"/>
                  <a:gd name="connsiteX6" fmla="*/ 1472925 w 1487577"/>
                  <a:gd name="connsiteY6" fmla="*/ 29 h 304114"/>
                  <a:gd name="connsiteX7" fmla="*/ 1453898 w 1487577"/>
                  <a:gd name="connsiteY7" fmla="*/ 74708 h 304114"/>
                  <a:gd name="connsiteX8" fmla="*/ 1188651 w 1487577"/>
                  <a:gd name="connsiteY8" fmla="*/ 187730 h 304114"/>
                  <a:gd name="connsiteX9" fmla="*/ 1013599 w 1487577"/>
                  <a:gd name="connsiteY9" fmla="*/ 243158 h 304114"/>
                  <a:gd name="connsiteX10" fmla="*/ 841953 w 1487577"/>
                  <a:gd name="connsiteY10" fmla="*/ 286843 h 304114"/>
                  <a:gd name="connsiteX11" fmla="*/ 606077 w 1487577"/>
                  <a:gd name="connsiteY11" fmla="*/ 303269 h 304114"/>
                  <a:gd name="connsiteX12" fmla="*/ 415281 w 1487577"/>
                  <a:gd name="connsiteY12" fmla="*/ 297823 h 304114"/>
                  <a:gd name="connsiteX13" fmla="*/ 266930 w 1487577"/>
                  <a:gd name="connsiteY13" fmla="*/ 264699 h 304114"/>
                  <a:gd name="connsiteX14" fmla="*/ 159757 w 1487577"/>
                  <a:gd name="connsiteY14" fmla="*/ 224510 h 304114"/>
                  <a:gd name="connsiteX15" fmla="*/ 157 w 1487577"/>
                  <a:gd name="connsiteY15" fmla="*/ 135597 h 304114"/>
                  <a:gd name="connsiteX0" fmla="*/ 43322 w 1371142"/>
                  <a:gd name="connsiteY0" fmla="*/ 224510 h 304114"/>
                  <a:gd name="connsiteX1" fmla="*/ 20615 w 1371142"/>
                  <a:gd name="connsiteY1" fmla="*/ 151208 h 304114"/>
                  <a:gd name="connsiteX2" fmla="*/ 334682 w 1371142"/>
                  <a:gd name="connsiteY2" fmla="*/ 248356 h 304114"/>
                  <a:gd name="connsiteX3" fmla="*/ 680789 w 1371142"/>
                  <a:gd name="connsiteY3" fmla="*/ 241410 h 304114"/>
                  <a:gd name="connsiteX4" fmla="*/ 979239 w 1371142"/>
                  <a:gd name="connsiteY4" fmla="*/ 168385 h 304114"/>
                  <a:gd name="connsiteX5" fmla="*/ 1236414 w 1371142"/>
                  <a:gd name="connsiteY5" fmla="*/ 82660 h 304114"/>
                  <a:gd name="connsiteX6" fmla="*/ 1356490 w 1371142"/>
                  <a:gd name="connsiteY6" fmla="*/ 29 h 304114"/>
                  <a:gd name="connsiteX7" fmla="*/ 1337463 w 1371142"/>
                  <a:gd name="connsiteY7" fmla="*/ 74708 h 304114"/>
                  <a:gd name="connsiteX8" fmla="*/ 1072216 w 1371142"/>
                  <a:gd name="connsiteY8" fmla="*/ 187730 h 304114"/>
                  <a:gd name="connsiteX9" fmla="*/ 897164 w 1371142"/>
                  <a:gd name="connsiteY9" fmla="*/ 243158 h 304114"/>
                  <a:gd name="connsiteX10" fmla="*/ 725518 w 1371142"/>
                  <a:gd name="connsiteY10" fmla="*/ 286843 h 304114"/>
                  <a:gd name="connsiteX11" fmla="*/ 489642 w 1371142"/>
                  <a:gd name="connsiteY11" fmla="*/ 303269 h 304114"/>
                  <a:gd name="connsiteX12" fmla="*/ 298846 w 1371142"/>
                  <a:gd name="connsiteY12" fmla="*/ 297823 h 304114"/>
                  <a:gd name="connsiteX13" fmla="*/ 150495 w 1371142"/>
                  <a:gd name="connsiteY13" fmla="*/ 264699 h 304114"/>
                  <a:gd name="connsiteX14" fmla="*/ 43322 w 1371142"/>
                  <a:gd name="connsiteY14" fmla="*/ 224510 h 304114"/>
                  <a:gd name="connsiteX0" fmla="*/ 43322 w 1371142"/>
                  <a:gd name="connsiteY0" fmla="*/ 224510 h 304114"/>
                  <a:gd name="connsiteX1" fmla="*/ 20615 w 1371142"/>
                  <a:gd name="connsiteY1" fmla="*/ 151208 h 304114"/>
                  <a:gd name="connsiteX2" fmla="*/ 27488 w 1371142"/>
                  <a:gd name="connsiteY2" fmla="*/ 153583 h 304114"/>
                  <a:gd name="connsiteX3" fmla="*/ 334682 w 1371142"/>
                  <a:gd name="connsiteY3" fmla="*/ 248356 h 304114"/>
                  <a:gd name="connsiteX4" fmla="*/ 680789 w 1371142"/>
                  <a:gd name="connsiteY4" fmla="*/ 241410 h 304114"/>
                  <a:gd name="connsiteX5" fmla="*/ 979239 w 1371142"/>
                  <a:gd name="connsiteY5" fmla="*/ 168385 h 304114"/>
                  <a:gd name="connsiteX6" fmla="*/ 1236414 w 1371142"/>
                  <a:gd name="connsiteY6" fmla="*/ 82660 h 304114"/>
                  <a:gd name="connsiteX7" fmla="*/ 1356490 w 1371142"/>
                  <a:gd name="connsiteY7" fmla="*/ 29 h 304114"/>
                  <a:gd name="connsiteX8" fmla="*/ 1337463 w 1371142"/>
                  <a:gd name="connsiteY8" fmla="*/ 74708 h 304114"/>
                  <a:gd name="connsiteX9" fmla="*/ 1072216 w 1371142"/>
                  <a:gd name="connsiteY9" fmla="*/ 187730 h 304114"/>
                  <a:gd name="connsiteX10" fmla="*/ 897164 w 1371142"/>
                  <a:gd name="connsiteY10" fmla="*/ 243158 h 304114"/>
                  <a:gd name="connsiteX11" fmla="*/ 725518 w 1371142"/>
                  <a:gd name="connsiteY11" fmla="*/ 286843 h 304114"/>
                  <a:gd name="connsiteX12" fmla="*/ 489642 w 1371142"/>
                  <a:gd name="connsiteY12" fmla="*/ 303269 h 304114"/>
                  <a:gd name="connsiteX13" fmla="*/ 298846 w 1371142"/>
                  <a:gd name="connsiteY13" fmla="*/ 297823 h 304114"/>
                  <a:gd name="connsiteX14" fmla="*/ 150495 w 1371142"/>
                  <a:gd name="connsiteY14" fmla="*/ 264699 h 304114"/>
                  <a:gd name="connsiteX15" fmla="*/ 43322 w 1371142"/>
                  <a:gd name="connsiteY15" fmla="*/ 224510 h 304114"/>
                  <a:gd name="connsiteX0" fmla="*/ 43322 w 1371142"/>
                  <a:gd name="connsiteY0" fmla="*/ 224510 h 304114"/>
                  <a:gd name="connsiteX1" fmla="*/ 20615 w 1371142"/>
                  <a:gd name="connsiteY1" fmla="*/ 151208 h 304114"/>
                  <a:gd name="connsiteX2" fmla="*/ 334682 w 1371142"/>
                  <a:gd name="connsiteY2" fmla="*/ 248356 h 304114"/>
                  <a:gd name="connsiteX3" fmla="*/ 680789 w 1371142"/>
                  <a:gd name="connsiteY3" fmla="*/ 241410 h 304114"/>
                  <a:gd name="connsiteX4" fmla="*/ 979239 w 1371142"/>
                  <a:gd name="connsiteY4" fmla="*/ 168385 h 304114"/>
                  <a:gd name="connsiteX5" fmla="*/ 1236414 w 1371142"/>
                  <a:gd name="connsiteY5" fmla="*/ 82660 h 304114"/>
                  <a:gd name="connsiteX6" fmla="*/ 1356490 w 1371142"/>
                  <a:gd name="connsiteY6" fmla="*/ 29 h 304114"/>
                  <a:gd name="connsiteX7" fmla="*/ 1337463 w 1371142"/>
                  <a:gd name="connsiteY7" fmla="*/ 74708 h 304114"/>
                  <a:gd name="connsiteX8" fmla="*/ 1072216 w 1371142"/>
                  <a:gd name="connsiteY8" fmla="*/ 187730 h 304114"/>
                  <a:gd name="connsiteX9" fmla="*/ 897164 w 1371142"/>
                  <a:gd name="connsiteY9" fmla="*/ 243158 h 304114"/>
                  <a:gd name="connsiteX10" fmla="*/ 725518 w 1371142"/>
                  <a:gd name="connsiteY10" fmla="*/ 286843 h 304114"/>
                  <a:gd name="connsiteX11" fmla="*/ 489642 w 1371142"/>
                  <a:gd name="connsiteY11" fmla="*/ 303269 h 304114"/>
                  <a:gd name="connsiteX12" fmla="*/ 298846 w 1371142"/>
                  <a:gd name="connsiteY12" fmla="*/ 297823 h 304114"/>
                  <a:gd name="connsiteX13" fmla="*/ 150495 w 1371142"/>
                  <a:gd name="connsiteY13" fmla="*/ 264699 h 304114"/>
                  <a:gd name="connsiteX14" fmla="*/ 43322 w 1371142"/>
                  <a:gd name="connsiteY14" fmla="*/ 224510 h 304114"/>
                  <a:gd name="connsiteX0" fmla="*/ 0 w 1327820"/>
                  <a:gd name="connsiteY0" fmla="*/ 224510 h 304114"/>
                  <a:gd name="connsiteX1" fmla="*/ 291360 w 1327820"/>
                  <a:gd name="connsiteY1" fmla="*/ 248356 h 304114"/>
                  <a:gd name="connsiteX2" fmla="*/ 637467 w 1327820"/>
                  <a:gd name="connsiteY2" fmla="*/ 241410 h 304114"/>
                  <a:gd name="connsiteX3" fmla="*/ 935917 w 1327820"/>
                  <a:gd name="connsiteY3" fmla="*/ 168385 h 304114"/>
                  <a:gd name="connsiteX4" fmla="*/ 1193092 w 1327820"/>
                  <a:gd name="connsiteY4" fmla="*/ 82660 h 304114"/>
                  <a:gd name="connsiteX5" fmla="*/ 1313168 w 1327820"/>
                  <a:gd name="connsiteY5" fmla="*/ 29 h 304114"/>
                  <a:gd name="connsiteX6" fmla="*/ 1294141 w 1327820"/>
                  <a:gd name="connsiteY6" fmla="*/ 74708 h 304114"/>
                  <a:gd name="connsiteX7" fmla="*/ 1028894 w 1327820"/>
                  <a:gd name="connsiteY7" fmla="*/ 187730 h 304114"/>
                  <a:gd name="connsiteX8" fmla="*/ 853842 w 1327820"/>
                  <a:gd name="connsiteY8" fmla="*/ 243158 h 304114"/>
                  <a:gd name="connsiteX9" fmla="*/ 682196 w 1327820"/>
                  <a:gd name="connsiteY9" fmla="*/ 286843 h 304114"/>
                  <a:gd name="connsiteX10" fmla="*/ 446320 w 1327820"/>
                  <a:gd name="connsiteY10" fmla="*/ 303269 h 304114"/>
                  <a:gd name="connsiteX11" fmla="*/ 255524 w 1327820"/>
                  <a:gd name="connsiteY11" fmla="*/ 297823 h 304114"/>
                  <a:gd name="connsiteX12" fmla="*/ 107173 w 1327820"/>
                  <a:gd name="connsiteY12" fmla="*/ 264699 h 304114"/>
                  <a:gd name="connsiteX13" fmla="*/ 0 w 1327820"/>
                  <a:gd name="connsiteY13" fmla="*/ 224510 h 304114"/>
                  <a:gd name="connsiteX0" fmla="*/ 262 w 1220909"/>
                  <a:gd name="connsiteY0" fmla="*/ 264699 h 304114"/>
                  <a:gd name="connsiteX1" fmla="*/ 184449 w 1220909"/>
                  <a:gd name="connsiteY1" fmla="*/ 248356 h 304114"/>
                  <a:gd name="connsiteX2" fmla="*/ 530556 w 1220909"/>
                  <a:gd name="connsiteY2" fmla="*/ 241410 h 304114"/>
                  <a:gd name="connsiteX3" fmla="*/ 829006 w 1220909"/>
                  <a:gd name="connsiteY3" fmla="*/ 168385 h 304114"/>
                  <a:gd name="connsiteX4" fmla="*/ 1086181 w 1220909"/>
                  <a:gd name="connsiteY4" fmla="*/ 82660 h 304114"/>
                  <a:gd name="connsiteX5" fmla="*/ 1206257 w 1220909"/>
                  <a:gd name="connsiteY5" fmla="*/ 29 h 304114"/>
                  <a:gd name="connsiteX6" fmla="*/ 1187230 w 1220909"/>
                  <a:gd name="connsiteY6" fmla="*/ 74708 h 304114"/>
                  <a:gd name="connsiteX7" fmla="*/ 921983 w 1220909"/>
                  <a:gd name="connsiteY7" fmla="*/ 187730 h 304114"/>
                  <a:gd name="connsiteX8" fmla="*/ 746931 w 1220909"/>
                  <a:gd name="connsiteY8" fmla="*/ 243158 h 304114"/>
                  <a:gd name="connsiteX9" fmla="*/ 575285 w 1220909"/>
                  <a:gd name="connsiteY9" fmla="*/ 286843 h 304114"/>
                  <a:gd name="connsiteX10" fmla="*/ 339409 w 1220909"/>
                  <a:gd name="connsiteY10" fmla="*/ 303269 h 304114"/>
                  <a:gd name="connsiteX11" fmla="*/ 148613 w 1220909"/>
                  <a:gd name="connsiteY11" fmla="*/ 297823 h 304114"/>
                  <a:gd name="connsiteX12" fmla="*/ 262 w 1220909"/>
                  <a:gd name="connsiteY12" fmla="*/ 264699 h 304114"/>
                  <a:gd name="connsiteX0" fmla="*/ 16877 w 1089173"/>
                  <a:gd name="connsiteY0" fmla="*/ 297823 h 303269"/>
                  <a:gd name="connsiteX1" fmla="*/ 52713 w 1089173"/>
                  <a:gd name="connsiteY1" fmla="*/ 248356 h 303269"/>
                  <a:gd name="connsiteX2" fmla="*/ 398820 w 1089173"/>
                  <a:gd name="connsiteY2" fmla="*/ 241410 h 303269"/>
                  <a:gd name="connsiteX3" fmla="*/ 697270 w 1089173"/>
                  <a:gd name="connsiteY3" fmla="*/ 168385 h 303269"/>
                  <a:gd name="connsiteX4" fmla="*/ 954445 w 1089173"/>
                  <a:gd name="connsiteY4" fmla="*/ 82660 h 303269"/>
                  <a:gd name="connsiteX5" fmla="*/ 1074521 w 1089173"/>
                  <a:gd name="connsiteY5" fmla="*/ 29 h 303269"/>
                  <a:gd name="connsiteX6" fmla="*/ 1055494 w 1089173"/>
                  <a:gd name="connsiteY6" fmla="*/ 74708 h 303269"/>
                  <a:gd name="connsiteX7" fmla="*/ 790247 w 1089173"/>
                  <a:gd name="connsiteY7" fmla="*/ 187730 h 303269"/>
                  <a:gd name="connsiteX8" fmla="*/ 615195 w 1089173"/>
                  <a:gd name="connsiteY8" fmla="*/ 243158 h 303269"/>
                  <a:gd name="connsiteX9" fmla="*/ 443549 w 1089173"/>
                  <a:gd name="connsiteY9" fmla="*/ 286843 h 303269"/>
                  <a:gd name="connsiteX10" fmla="*/ 207673 w 1089173"/>
                  <a:gd name="connsiteY10" fmla="*/ 303269 h 303269"/>
                  <a:gd name="connsiteX11" fmla="*/ 16877 w 1089173"/>
                  <a:gd name="connsiteY11" fmla="*/ 297823 h 303269"/>
                  <a:gd name="connsiteX0" fmla="*/ 16877 w 1107276"/>
                  <a:gd name="connsiteY0" fmla="*/ 300375 h 305821"/>
                  <a:gd name="connsiteX1" fmla="*/ 52713 w 1107276"/>
                  <a:gd name="connsiteY1" fmla="*/ 250908 h 305821"/>
                  <a:gd name="connsiteX2" fmla="*/ 398820 w 1107276"/>
                  <a:gd name="connsiteY2" fmla="*/ 243962 h 305821"/>
                  <a:gd name="connsiteX3" fmla="*/ 697270 w 1107276"/>
                  <a:gd name="connsiteY3" fmla="*/ 170937 h 305821"/>
                  <a:gd name="connsiteX4" fmla="*/ 1074521 w 1107276"/>
                  <a:gd name="connsiteY4" fmla="*/ 2581 h 305821"/>
                  <a:gd name="connsiteX5" fmla="*/ 1055494 w 1107276"/>
                  <a:gd name="connsiteY5" fmla="*/ 77260 h 305821"/>
                  <a:gd name="connsiteX6" fmla="*/ 790247 w 1107276"/>
                  <a:gd name="connsiteY6" fmla="*/ 190282 h 305821"/>
                  <a:gd name="connsiteX7" fmla="*/ 615195 w 1107276"/>
                  <a:gd name="connsiteY7" fmla="*/ 245710 h 305821"/>
                  <a:gd name="connsiteX8" fmla="*/ 443549 w 1107276"/>
                  <a:gd name="connsiteY8" fmla="*/ 289395 h 305821"/>
                  <a:gd name="connsiteX9" fmla="*/ 207673 w 1107276"/>
                  <a:gd name="connsiteY9" fmla="*/ 305821 h 305821"/>
                  <a:gd name="connsiteX10" fmla="*/ 16877 w 1107276"/>
                  <a:gd name="connsiteY10" fmla="*/ 300375 h 305821"/>
                  <a:gd name="connsiteX0" fmla="*/ 16877 w 1056317"/>
                  <a:gd name="connsiteY0" fmla="*/ 223225 h 228671"/>
                  <a:gd name="connsiteX1" fmla="*/ 52713 w 1056317"/>
                  <a:gd name="connsiteY1" fmla="*/ 173758 h 228671"/>
                  <a:gd name="connsiteX2" fmla="*/ 398820 w 1056317"/>
                  <a:gd name="connsiteY2" fmla="*/ 166812 h 228671"/>
                  <a:gd name="connsiteX3" fmla="*/ 697270 w 1056317"/>
                  <a:gd name="connsiteY3" fmla="*/ 93787 h 228671"/>
                  <a:gd name="connsiteX4" fmla="*/ 1055494 w 1056317"/>
                  <a:gd name="connsiteY4" fmla="*/ 110 h 228671"/>
                  <a:gd name="connsiteX5" fmla="*/ 790247 w 1056317"/>
                  <a:gd name="connsiteY5" fmla="*/ 113132 h 228671"/>
                  <a:gd name="connsiteX6" fmla="*/ 615195 w 1056317"/>
                  <a:gd name="connsiteY6" fmla="*/ 168560 h 228671"/>
                  <a:gd name="connsiteX7" fmla="*/ 443549 w 1056317"/>
                  <a:gd name="connsiteY7" fmla="*/ 212245 h 228671"/>
                  <a:gd name="connsiteX8" fmla="*/ 207673 w 1056317"/>
                  <a:gd name="connsiteY8" fmla="*/ 228671 h 228671"/>
                  <a:gd name="connsiteX9" fmla="*/ 16877 w 1056317"/>
                  <a:gd name="connsiteY9" fmla="*/ 223225 h 228671"/>
                  <a:gd name="connsiteX0" fmla="*/ 16877 w 792857"/>
                  <a:gd name="connsiteY0" fmla="*/ 132060 h 137506"/>
                  <a:gd name="connsiteX1" fmla="*/ 52713 w 792857"/>
                  <a:gd name="connsiteY1" fmla="*/ 82593 h 137506"/>
                  <a:gd name="connsiteX2" fmla="*/ 398820 w 792857"/>
                  <a:gd name="connsiteY2" fmla="*/ 75647 h 137506"/>
                  <a:gd name="connsiteX3" fmla="*/ 697270 w 792857"/>
                  <a:gd name="connsiteY3" fmla="*/ 2622 h 137506"/>
                  <a:gd name="connsiteX4" fmla="*/ 790247 w 792857"/>
                  <a:gd name="connsiteY4" fmla="*/ 21967 h 137506"/>
                  <a:gd name="connsiteX5" fmla="*/ 615195 w 792857"/>
                  <a:gd name="connsiteY5" fmla="*/ 77395 h 137506"/>
                  <a:gd name="connsiteX6" fmla="*/ 443549 w 792857"/>
                  <a:gd name="connsiteY6" fmla="*/ 121080 h 137506"/>
                  <a:gd name="connsiteX7" fmla="*/ 207673 w 792857"/>
                  <a:gd name="connsiteY7" fmla="*/ 137506 h 137506"/>
                  <a:gd name="connsiteX8" fmla="*/ 16877 w 792857"/>
                  <a:gd name="connsiteY8" fmla="*/ 132060 h 137506"/>
                  <a:gd name="connsiteX0" fmla="*/ 16877 w 706716"/>
                  <a:gd name="connsiteY0" fmla="*/ 129440 h 134886"/>
                  <a:gd name="connsiteX1" fmla="*/ 52713 w 706716"/>
                  <a:gd name="connsiteY1" fmla="*/ 79973 h 134886"/>
                  <a:gd name="connsiteX2" fmla="*/ 398820 w 706716"/>
                  <a:gd name="connsiteY2" fmla="*/ 73027 h 134886"/>
                  <a:gd name="connsiteX3" fmla="*/ 697270 w 706716"/>
                  <a:gd name="connsiteY3" fmla="*/ 2 h 134886"/>
                  <a:gd name="connsiteX4" fmla="*/ 615195 w 706716"/>
                  <a:gd name="connsiteY4" fmla="*/ 74775 h 134886"/>
                  <a:gd name="connsiteX5" fmla="*/ 443549 w 706716"/>
                  <a:gd name="connsiteY5" fmla="*/ 118460 h 134886"/>
                  <a:gd name="connsiteX6" fmla="*/ 207673 w 706716"/>
                  <a:gd name="connsiteY6" fmla="*/ 134886 h 134886"/>
                  <a:gd name="connsiteX7" fmla="*/ 16877 w 706716"/>
                  <a:gd name="connsiteY7" fmla="*/ 129440 h 134886"/>
                  <a:gd name="connsiteX0" fmla="*/ 16877 w 615195"/>
                  <a:gd name="connsiteY0" fmla="*/ 58807 h 64253"/>
                  <a:gd name="connsiteX1" fmla="*/ 52713 w 615195"/>
                  <a:gd name="connsiteY1" fmla="*/ 9340 h 64253"/>
                  <a:gd name="connsiteX2" fmla="*/ 398820 w 615195"/>
                  <a:gd name="connsiteY2" fmla="*/ 2394 h 64253"/>
                  <a:gd name="connsiteX3" fmla="*/ 615195 w 615195"/>
                  <a:gd name="connsiteY3" fmla="*/ 4142 h 64253"/>
                  <a:gd name="connsiteX4" fmla="*/ 443549 w 615195"/>
                  <a:gd name="connsiteY4" fmla="*/ 47827 h 64253"/>
                  <a:gd name="connsiteX5" fmla="*/ 207673 w 615195"/>
                  <a:gd name="connsiteY5" fmla="*/ 64253 h 64253"/>
                  <a:gd name="connsiteX6" fmla="*/ 16877 w 615195"/>
                  <a:gd name="connsiteY6" fmla="*/ 58807 h 64253"/>
                  <a:gd name="connsiteX0" fmla="*/ 16877 w 460640"/>
                  <a:gd name="connsiteY0" fmla="*/ 56413 h 61859"/>
                  <a:gd name="connsiteX1" fmla="*/ 52713 w 460640"/>
                  <a:gd name="connsiteY1" fmla="*/ 6946 h 61859"/>
                  <a:gd name="connsiteX2" fmla="*/ 398820 w 460640"/>
                  <a:gd name="connsiteY2" fmla="*/ 0 h 61859"/>
                  <a:gd name="connsiteX3" fmla="*/ 443549 w 460640"/>
                  <a:gd name="connsiteY3" fmla="*/ 45433 h 61859"/>
                  <a:gd name="connsiteX4" fmla="*/ 207673 w 460640"/>
                  <a:gd name="connsiteY4" fmla="*/ 61859 h 61859"/>
                  <a:gd name="connsiteX5" fmla="*/ 16877 w 460640"/>
                  <a:gd name="connsiteY5" fmla="*/ 56413 h 61859"/>
                  <a:gd name="connsiteX0" fmla="*/ 16877 w 401722"/>
                  <a:gd name="connsiteY0" fmla="*/ 56413 h 61859"/>
                  <a:gd name="connsiteX1" fmla="*/ 52713 w 401722"/>
                  <a:gd name="connsiteY1" fmla="*/ 6946 h 61859"/>
                  <a:gd name="connsiteX2" fmla="*/ 398820 w 401722"/>
                  <a:gd name="connsiteY2" fmla="*/ 0 h 61859"/>
                  <a:gd name="connsiteX3" fmla="*/ 207673 w 401722"/>
                  <a:gd name="connsiteY3" fmla="*/ 61859 h 61859"/>
                  <a:gd name="connsiteX4" fmla="*/ 16877 w 401722"/>
                  <a:gd name="connsiteY4" fmla="*/ 56413 h 61859"/>
                  <a:gd name="connsiteX0" fmla="*/ 16877 w 404511"/>
                  <a:gd name="connsiteY0" fmla="*/ 59931 h 65377"/>
                  <a:gd name="connsiteX1" fmla="*/ 52713 w 404511"/>
                  <a:gd name="connsiteY1" fmla="*/ 10464 h 65377"/>
                  <a:gd name="connsiteX2" fmla="*/ 398820 w 404511"/>
                  <a:gd name="connsiteY2" fmla="*/ 3518 h 65377"/>
                  <a:gd name="connsiteX3" fmla="*/ 207673 w 404511"/>
                  <a:gd name="connsiteY3" fmla="*/ 65377 h 65377"/>
                  <a:gd name="connsiteX4" fmla="*/ 16877 w 404511"/>
                  <a:gd name="connsiteY4" fmla="*/ 59931 h 65377"/>
                  <a:gd name="connsiteX0" fmla="*/ 13480 w 326322"/>
                  <a:gd name="connsiteY0" fmla="*/ 49639 h 55692"/>
                  <a:gd name="connsiteX1" fmla="*/ 49316 w 326322"/>
                  <a:gd name="connsiteY1" fmla="*/ 172 h 55692"/>
                  <a:gd name="connsiteX2" fmla="*/ 317832 w 326322"/>
                  <a:gd name="connsiteY2" fmla="*/ 34352 h 55692"/>
                  <a:gd name="connsiteX3" fmla="*/ 204276 w 326322"/>
                  <a:gd name="connsiteY3" fmla="*/ 55085 h 55692"/>
                  <a:gd name="connsiteX4" fmla="*/ 13480 w 326322"/>
                  <a:gd name="connsiteY4" fmla="*/ 49639 h 55692"/>
                  <a:gd name="connsiteX0" fmla="*/ 12908 w 332741"/>
                  <a:gd name="connsiteY0" fmla="*/ 61414 h 67467"/>
                  <a:gd name="connsiteX1" fmla="*/ 48744 w 332741"/>
                  <a:gd name="connsiteY1" fmla="*/ 11947 h 67467"/>
                  <a:gd name="connsiteX2" fmla="*/ 302323 w 332741"/>
                  <a:gd name="connsiteY2" fmla="*/ 2304 h 67467"/>
                  <a:gd name="connsiteX3" fmla="*/ 317260 w 332741"/>
                  <a:gd name="connsiteY3" fmla="*/ 46127 h 67467"/>
                  <a:gd name="connsiteX4" fmla="*/ 203704 w 332741"/>
                  <a:gd name="connsiteY4" fmla="*/ 66860 h 67467"/>
                  <a:gd name="connsiteX5" fmla="*/ 12908 w 332741"/>
                  <a:gd name="connsiteY5" fmla="*/ 61414 h 67467"/>
                  <a:gd name="connsiteX0" fmla="*/ 91483 w 289396"/>
                  <a:gd name="connsiteY0" fmla="*/ 57494 h 67014"/>
                  <a:gd name="connsiteX1" fmla="*/ 5399 w 289396"/>
                  <a:gd name="connsiteY1" fmla="*/ 11845 h 67014"/>
                  <a:gd name="connsiteX2" fmla="*/ 258978 w 289396"/>
                  <a:gd name="connsiteY2" fmla="*/ 2202 h 67014"/>
                  <a:gd name="connsiteX3" fmla="*/ 273915 w 289396"/>
                  <a:gd name="connsiteY3" fmla="*/ 46025 h 67014"/>
                  <a:gd name="connsiteX4" fmla="*/ 160359 w 289396"/>
                  <a:gd name="connsiteY4" fmla="*/ 66758 h 67014"/>
                  <a:gd name="connsiteX5" fmla="*/ 91483 w 289396"/>
                  <a:gd name="connsiteY5" fmla="*/ 57494 h 67014"/>
                  <a:gd name="connsiteX0" fmla="*/ 41979 w 239892"/>
                  <a:gd name="connsiteY0" fmla="*/ 56429 h 66179"/>
                  <a:gd name="connsiteX1" fmla="*/ 9073 w 239892"/>
                  <a:gd name="connsiteY1" fmla="*/ 21766 h 66179"/>
                  <a:gd name="connsiteX2" fmla="*/ 209474 w 239892"/>
                  <a:gd name="connsiteY2" fmla="*/ 1137 h 66179"/>
                  <a:gd name="connsiteX3" fmla="*/ 224411 w 239892"/>
                  <a:gd name="connsiteY3" fmla="*/ 44960 h 66179"/>
                  <a:gd name="connsiteX4" fmla="*/ 110855 w 239892"/>
                  <a:gd name="connsiteY4" fmla="*/ 65693 h 66179"/>
                  <a:gd name="connsiteX5" fmla="*/ 41979 w 239892"/>
                  <a:gd name="connsiteY5" fmla="*/ 56429 h 66179"/>
                  <a:gd name="connsiteX0" fmla="*/ 41979 w 238730"/>
                  <a:gd name="connsiteY0" fmla="*/ 56429 h 65763"/>
                  <a:gd name="connsiteX1" fmla="*/ 9073 w 238730"/>
                  <a:gd name="connsiteY1" fmla="*/ 21766 h 65763"/>
                  <a:gd name="connsiteX2" fmla="*/ 209474 w 238730"/>
                  <a:gd name="connsiteY2" fmla="*/ 1137 h 65763"/>
                  <a:gd name="connsiteX3" fmla="*/ 222065 w 238730"/>
                  <a:gd name="connsiteY3" fmla="*/ 53219 h 65763"/>
                  <a:gd name="connsiteX4" fmla="*/ 110855 w 238730"/>
                  <a:gd name="connsiteY4" fmla="*/ 65693 h 65763"/>
                  <a:gd name="connsiteX5" fmla="*/ 41979 w 238730"/>
                  <a:gd name="connsiteY5" fmla="*/ 56429 h 65763"/>
                  <a:gd name="connsiteX0" fmla="*/ 50841 w 236777"/>
                  <a:gd name="connsiteY0" fmla="*/ 69225 h 72215"/>
                  <a:gd name="connsiteX1" fmla="*/ 7120 w 236777"/>
                  <a:gd name="connsiteY1" fmla="*/ 21878 h 72215"/>
                  <a:gd name="connsiteX2" fmla="*/ 207521 w 236777"/>
                  <a:gd name="connsiteY2" fmla="*/ 1249 h 72215"/>
                  <a:gd name="connsiteX3" fmla="*/ 220112 w 236777"/>
                  <a:gd name="connsiteY3" fmla="*/ 53331 h 72215"/>
                  <a:gd name="connsiteX4" fmla="*/ 108902 w 236777"/>
                  <a:gd name="connsiteY4" fmla="*/ 65805 h 72215"/>
                  <a:gd name="connsiteX5" fmla="*/ 50841 w 236777"/>
                  <a:gd name="connsiteY5" fmla="*/ 69225 h 72215"/>
                  <a:gd name="connsiteX0" fmla="*/ 50841 w 383972"/>
                  <a:gd name="connsiteY0" fmla="*/ 69225 h 74311"/>
                  <a:gd name="connsiteX1" fmla="*/ 7120 w 383972"/>
                  <a:gd name="connsiteY1" fmla="*/ 21878 h 74311"/>
                  <a:gd name="connsiteX2" fmla="*/ 207521 w 383972"/>
                  <a:gd name="connsiteY2" fmla="*/ 1249 h 74311"/>
                  <a:gd name="connsiteX3" fmla="*/ 382696 w 383972"/>
                  <a:gd name="connsiteY3" fmla="*/ 5451 h 74311"/>
                  <a:gd name="connsiteX4" fmla="*/ 108902 w 383972"/>
                  <a:gd name="connsiteY4" fmla="*/ 65805 h 74311"/>
                  <a:gd name="connsiteX5" fmla="*/ 50841 w 383972"/>
                  <a:gd name="connsiteY5" fmla="*/ 69225 h 74311"/>
                  <a:gd name="connsiteX0" fmla="*/ 50841 w 383531"/>
                  <a:gd name="connsiteY0" fmla="*/ 69225 h 72621"/>
                  <a:gd name="connsiteX1" fmla="*/ 7120 w 383531"/>
                  <a:gd name="connsiteY1" fmla="*/ 21878 h 72621"/>
                  <a:gd name="connsiteX2" fmla="*/ 207521 w 383531"/>
                  <a:gd name="connsiteY2" fmla="*/ 1249 h 72621"/>
                  <a:gd name="connsiteX3" fmla="*/ 382696 w 383531"/>
                  <a:gd name="connsiteY3" fmla="*/ 5451 h 72621"/>
                  <a:gd name="connsiteX4" fmla="*/ 266822 w 383531"/>
                  <a:gd name="connsiteY4" fmla="*/ 41436 h 72621"/>
                  <a:gd name="connsiteX5" fmla="*/ 108902 w 383531"/>
                  <a:gd name="connsiteY5" fmla="*/ 65805 h 72621"/>
                  <a:gd name="connsiteX6" fmla="*/ 50841 w 383531"/>
                  <a:gd name="connsiteY6" fmla="*/ 69225 h 72621"/>
                  <a:gd name="connsiteX0" fmla="*/ 50841 w 383409"/>
                  <a:gd name="connsiteY0" fmla="*/ 69225 h 71980"/>
                  <a:gd name="connsiteX1" fmla="*/ 7120 w 383409"/>
                  <a:gd name="connsiteY1" fmla="*/ 21878 h 71980"/>
                  <a:gd name="connsiteX2" fmla="*/ 207521 w 383409"/>
                  <a:gd name="connsiteY2" fmla="*/ 1249 h 71980"/>
                  <a:gd name="connsiteX3" fmla="*/ 382696 w 383409"/>
                  <a:gd name="connsiteY3" fmla="*/ 5451 h 71980"/>
                  <a:gd name="connsiteX4" fmla="*/ 266822 w 383409"/>
                  <a:gd name="connsiteY4" fmla="*/ 41436 h 71980"/>
                  <a:gd name="connsiteX5" fmla="*/ 199359 w 383409"/>
                  <a:gd name="connsiteY5" fmla="*/ 61408 h 71980"/>
                  <a:gd name="connsiteX6" fmla="*/ 108902 w 383409"/>
                  <a:gd name="connsiteY6" fmla="*/ 65805 h 71980"/>
                  <a:gd name="connsiteX7" fmla="*/ 50841 w 383409"/>
                  <a:gd name="connsiteY7" fmla="*/ 69225 h 71980"/>
                  <a:gd name="connsiteX0" fmla="*/ 99042 w 431610"/>
                  <a:gd name="connsiteY0" fmla="*/ 73712 h 77867"/>
                  <a:gd name="connsiteX1" fmla="*/ 4489 w 431610"/>
                  <a:gd name="connsiteY1" fmla="*/ 7121 h 77867"/>
                  <a:gd name="connsiteX2" fmla="*/ 255722 w 431610"/>
                  <a:gd name="connsiteY2" fmla="*/ 5736 h 77867"/>
                  <a:gd name="connsiteX3" fmla="*/ 430897 w 431610"/>
                  <a:gd name="connsiteY3" fmla="*/ 9938 h 77867"/>
                  <a:gd name="connsiteX4" fmla="*/ 315023 w 431610"/>
                  <a:gd name="connsiteY4" fmla="*/ 45923 h 77867"/>
                  <a:gd name="connsiteX5" fmla="*/ 247560 w 431610"/>
                  <a:gd name="connsiteY5" fmla="*/ 65895 h 77867"/>
                  <a:gd name="connsiteX6" fmla="*/ 157103 w 431610"/>
                  <a:gd name="connsiteY6" fmla="*/ 70292 h 77867"/>
                  <a:gd name="connsiteX7" fmla="*/ 99042 w 431610"/>
                  <a:gd name="connsiteY7" fmla="*/ 73712 h 77867"/>
                  <a:gd name="connsiteX0" fmla="*/ 99677 w 432245"/>
                  <a:gd name="connsiteY0" fmla="*/ 73712 h 77280"/>
                  <a:gd name="connsiteX1" fmla="*/ 5124 w 432245"/>
                  <a:gd name="connsiteY1" fmla="*/ 7121 h 77280"/>
                  <a:gd name="connsiteX2" fmla="*/ 256357 w 432245"/>
                  <a:gd name="connsiteY2" fmla="*/ 5736 h 77280"/>
                  <a:gd name="connsiteX3" fmla="*/ 431532 w 432245"/>
                  <a:gd name="connsiteY3" fmla="*/ 9938 h 77280"/>
                  <a:gd name="connsiteX4" fmla="*/ 315658 w 432245"/>
                  <a:gd name="connsiteY4" fmla="*/ 45923 h 77280"/>
                  <a:gd name="connsiteX5" fmla="*/ 248195 w 432245"/>
                  <a:gd name="connsiteY5" fmla="*/ 65895 h 77280"/>
                  <a:gd name="connsiteX6" fmla="*/ 99677 w 432245"/>
                  <a:gd name="connsiteY6" fmla="*/ 73712 h 77280"/>
                  <a:gd name="connsiteX0" fmla="*/ 107895 w 431403"/>
                  <a:gd name="connsiteY0" fmla="*/ 65476 h 71015"/>
                  <a:gd name="connsiteX1" fmla="*/ 4282 w 431403"/>
                  <a:gd name="connsiteY1" fmla="*/ 6610 h 71015"/>
                  <a:gd name="connsiteX2" fmla="*/ 255515 w 431403"/>
                  <a:gd name="connsiteY2" fmla="*/ 5225 h 71015"/>
                  <a:gd name="connsiteX3" fmla="*/ 430690 w 431403"/>
                  <a:gd name="connsiteY3" fmla="*/ 9427 h 71015"/>
                  <a:gd name="connsiteX4" fmla="*/ 314816 w 431403"/>
                  <a:gd name="connsiteY4" fmla="*/ 45412 h 71015"/>
                  <a:gd name="connsiteX5" fmla="*/ 247353 w 431403"/>
                  <a:gd name="connsiteY5" fmla="*/ 65384 h 71015"/>
                  <a:gd name="connsiteX6" fmla="*/ 107895 w 431403"/>
                  <a:gd name="connsiteY6" fmla="*/ 65476 h 71015"/>
                  <a:gd name="connsiteX0" fmla="*/ 103653 w 432089"/>
                  <a:gd name="connsiteY0" fmla="*/ 65999 h 71538"/>
                  <a:gd name="connsiteX1" fmla="*/ 40 w 432089"/>
                  <a:gd name="connsiteY1" fmla="*/ 7133 h 71538"/>
                  <a:gd name="connsiteX2" fmla="*/ 114722 w 432089"/>
                  <a:gd name="connsiteY2" fmla="*/ 4790 h 71538"/>
                  <a:gd name="connsiteX3" fmla="*/ 426448 w 432089"/>
                  <a:gd name="connsiteY3" fmla="*/ 9950 h 71538"/>
                  <a:gd name="connsiteX4" fmla="*/ 310574 w 432089"/>
                  <a:gd name="connsiteY4" fmla="*/ 45935 h 71538"/>
                  <a:gd name="connsiteX5" fmla="*/ 243111 w 432089"/>
                  <a:gd name="connsiteY5" fmla="*/ 65907 h 71538"/>
                  <a:gd name="connsiteX6" fmla="*/ 103653 w 432089"/>
                  <a:gd name="connsiteY6" fmla="*/ 65999 h 71538"/>
                  <a:gd name="connsiteX0" fmla="*/ 103652 w 426569"/>
                  <a:gd name="connsiteY0" fmla="*/ 73254 h 78793"/>
                  <a:gd name="connsiteX1" fmla="*/ 39 w 426569"/>
                  <a:gd name="connsiteY1" fmla="*/ 14388 h 78793"/>
                  <a:gd name="connsiteX2" fmla="*/ 114721 w 426569"/>
                  <a:gd name="connsiteY2" fmla="*/ 12045 h 78793"/>
                  <a:gd name="connsiteX3" fmla="*/ 328025 w 426569"/>
                  <a:gd name="connsiteY3" fmla="*/ 41 h 78793"/>
                  <a:gd name="connsiteX4" fmla="*/ 426447 w 426569"/>
                  <a:gd name="connsiteY4" fmla="*/ 17205 h 78793"/>
                  <a:gd name="connsiteX5" fmla="*/ 310573 w 426569"/>
                  <a:gd name="connsiteY5" fmla="*/ 53190 h 78793"/>
                  <a:gd name="connsiteX6" fmla="*/ 243110 w 426569"/>
                  <a:gd name="connsiteY6" fmla="*/ 73162 h 78793"/>
                  <a:gd name="connsiteX7" fmla="*/ 103652 w 426569"/>
                  <a:gd name="connsiteY7" fmla="*/ 73254 h 78793"/>
                  <a:gd name="connsiteX0" fmla="*/ 117887 w 440804"/>
                  <a:gd name="connsiteY0" fmla="*/ 73254 h 78453"/>
                  <a:gd name="connsiteX1" fmla="*/ 32 w 440804"/>
                  <a:gd name="connsiteY1" fmla="*/ 19195 h 78453"/>
                  <a:gd name="connsiteX2" fmla="*/ 128956 w 440804"/>
                  <a:gd name="connsiteY2" fmla="*/ 12045 h 78453"/>
                  <a:gd name="connsiteX3" fmla="*/ 342260 w 440804"/>
                  <a:gd name="connsiteY3" fmla="*/ 41 h 78453"/>
                  <a:gd name="connsiteX4" fmla="*/ 440682 w 440804"/>
                  <a:gd name="connsiteY4" fmla="*/ 17205 h 78453"/>
                  <a:gd name="connsiteX5" fmla="*/ 324808 w 440804"/>
                  <a:gd name="connsiteY5" fmla="*/ 53190 h 78453"/>
                  <a:gd name="connsiteX6" fmla="*/ 257345 w 440804"/>
                  <a:gd name="connsiteY6" fmla="*/ 73162 h 78453"/>
                  <a:gd name="connsiteX7" fmla="*/ 117887 w 440804"/>
                  <a:gd name="connsiteY7" fmla="*/ 73254 h 78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0804" h="78453">
                    <a:moveTo>
                      <a:pt x="117887" y="73254"/>
                    </a:moveTo>
                    <a:cubicBezTo>
                      <a:pt x="75002" y="64260"/>
                      <a:pt x="-1813" y="29397"/>
                      <a:pt x="32" y="19195"/>
                    </a:cubicBezTo>
                    <a:cubicBezTo>
                      <a:pt x="1877" y="8993"/>
                      <a:pt x="77780" y="12073"/>
                      <a:pt x="128956" y="12045"/>
                    </a:cubicBezTo>
                    <a:cubicBezTo>
                      <a:pt x="180132" y="12017"/>
                      <a:pt x="290306" y="-819"/>
                      <a:pt x="342260" y="41"/>
                    </a:cubicBezTo>
                    <a:cubicBezTo>
                      <a:pt x="394214" y="901"/>
                      <a:pt x="443591" y="8347"/>
                      <a:pt x="440682" y="17205"/>
                    </a:cubicBezTo>
                    <a:cubicBezTo>
                      <a:pt x="437773" y="26063"/>
                      <a:pt x="354973" y="45241"/>
                      <a:pt x="324808" y="53190"/>
                    </a:cubicBezTo>
                    <a:cubicBezTo>
                      <a:pt x="294643" y="61140"/>
                      <a:pt x="283665" y="69101"/>
                      <a:pt x="257345" y="73162"/>
                    </a:cubicBezTo>
                    <a:cubicBezTo>
                      <a:pt x="221348" y="77794"/>
                      <a:pt x="160772" y="82248"/>
                      <a:pt x="117887" y="73254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39" name="Freeform 114">
                <a:extLst>
                  <a:ext uri="{FF2B5EF4-FFF2-40B4-BE49-F238E27FC236}">
                    <a16:creationId xmlns:a16="http://schemas.microsoft.com/office/drawing/2014/main" id="{C434194E-CFA0-4723-9C22-D838F5DD98BB}"/>
                  </a:ext>
                </a:extLst>
              </p:cNvPr>
              <p:cNvSpPr/>
              <p:nvPr/>
            </p:nvSpPr>
            <p:spPr>
              <a:xfrm>
                <a:off x="4791839" y="2059310"/>
                <a:ext cx="186978" cy="40297"/>
              </a:xfrm>
              <a:custGeom>
                <a:avLst/>
                <a:gdLst>
                  <a:gd name="connsiteX0" fmla="*/ 135732 w 276225"/>
                  <a:gd name="connsiteY0" fmla="*/ 59532 h 59532"/>
                  <a:gd name="connsiteX1" fmla="*/ 207169 w 276225"/>
                  <a:gd name="connsiteY1" fmla="*/ 50007 h 59532"/>
                  <a:gd name="connsiteX2" fmla="*/ 276225 w 276225"/>
                  <a:gd name="connsiteY2" fmla="*/ 0 h 59532"/>
                  <a:gd name="connsiteX3" fmla="*/ 0 w 276225"/>
                  <a:gd name="connsiteY3" fmla="*/ 33338 h 59532"/>
                  <a:gd name="connsiteX4" fmla="*/ 135732 w 276225"/>
                  <a:gd name="connsiteY4" fmla="*/ 59532 h 5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59532">
                    <a:moveTo>
                      <a:pt x="135732" y="59532"/>
                    </a:moveTo>
                    <a:lnTo>
                      <a:pt x="207169" y="50007"/>
                    </a:lnTo>
                    <a:lnTo>
                      <a:pt x="276225" y="0"/>
                    </a:lnTo>
                    <a:lnTo>
                      <a:pt x="0" y="33338"/>
                    </a:lnTo>
                    <a:lnTo>
                      <a:pt x="135732" y="59532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0" name="Freeform 115">
                <a:extLst>
                  <a:ext uri="{FF2B5EF4-FFF2-40B4-BE49-F238E27FC236}">
                    <a16:creationId xmlns:a16="http://schemas.microsoft.com/office/drawing/2014/main" id="{CF89249B-33A1-4E36-BFA6-D3F87F05EB82}"/>
                  </a:ext>
                </a:extLst>
              </p:cNvPr>
              <p:cNvSpPr/>
              <p:nvPr/>
            </p:nvSpPr>
            <p:spPr>
              <a:xfrm>
                <a:off x="5741238" y="1430677"/>
                <a:ext cx="87041" cy="204710"/>
              </a:xfrm>
              <a:custGeom>
                <a:avLst/>
                <a:gdLst>
                  <a:gd name="connsiteX0" fmla="*/ 92868 w 128587"/>
                  <a:gd name="connsiteY0" fmla="*/ 211931 h 302419"/>
                  <a:gd name="connsiteX1" fmla="*/ 119062 w 128587"/>
                  <a:gd name="connsiteY1" fmla="*/ 159544 h 302419"/>
                  <a:gd name="connsiteX2" fmla="*/ 109537 w 128587"/>
                  <a:gd name="connsiteY2" fmla="*/ 135731 h 302419"/>
                  <a:gd name="connsiteX3" fmla="*/ 128587 w 128587"/>
                  <a:gd name="connsiteY3" fmla="*/ 0 h 302419"/>
                  <a:gd name="connsiteX4" fmla="*/ 54768 w 128587"/>
                  <a:gd name="connsiteY4" fmla="*/ 111919 h 302419"/>
                  <a:gd name="connsiteX5" fmla="*/ 7143 w 128587"/>
                  <a:gd name="connsiteY5" fmla="*/ 242887 h 302419"/>
                  <a:gd name="connsiteX6" fmla="*/ 0 w 128587"/>
                  <a:gd name="connsiteY6" fmla="*/ 302419 h 302419"/>
                  <a:gd name="connsiteX7" fmla="*/ 50006 w 128587"/>
                  <a:gd name="connsiteY7" fmla="*/ 247650 h 302419"/>
                  <a:gd name="connsiteX8" fmla="*/ 92868 w 128587"/>
                  <a:gd name="connsiteY8" fmla="*/ 211931 h 30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587" h="302419">
                    <a:moveTo>
                      <a:pt x="92868" y="211931"/>
                    </a:moveTo>
                    <a:lnTo>
                      <a:pt x="119062" y="159544"/>
                    </a:lnTo>
                    <a:lnTo>
                      <a:pt x="109537" y="135731"/>
                    </a:lnTo>
                    <a:lnTo>
                      <a:pt x="128587" y="0"/>
                    </a:lnTo>
                    <a:lnTo>
                      <a:pt x="54768" y="111919"/>
                    </a:lnTo>
                    <a:lnTo>
                      <a:pt x="7143" y="242887"/>
                    </a:lnTo>
                    <a:lnTo>
                      <a:pt x="0" y="302419"/>
                    </a:lnTo>
                    <a:lnTo>
                      <a:pt x="50006" y="247650"/>
                    </a:lnTo>
                    <a:lnTo>
                      <a:pt x="92868" y="211931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65165CEC-6405-4DC3-B35F-55C3324685CB}"/>
                </a:ext>
              </a:extLst>
            </p:cNvPr>
            <p:cNvGrpSpPr/>
            <p:nvPr/>
          </p:nvGrpSpPr>
          <p:grpSpPr>
            <a:xfrm>
              <a:off x="3400822" y="4647773"/>
              <a:ext cx="193949" cy="185126"/>
              <a:chOff x="3095560" y="4452946"/>
              <a:chExt cx="302141" cy="288396"/>
            </a:xfrm>
            <a:grpFill/>
          </p:grpSpPr>
          <p:sp>
            <p:nvSpPr>
              <p:cNvPr id="334" name="Freeform 274">
                <a:extLst>
                  <a:ext uri="{FF2B5EF4-FFF2-40B4-BE49-F238E27FC236}">
                    <a16:creationId xmlns:a16="http://schemas.microsoft.com/office/drawing/2014/main" id="{2FB3F460-281F-4878-8B2C-F3AAD9569D7A}"/>
                  </a:ext>
                </a:extLst>
              </p:cNvPr>
              <p:cNvSpPr/>
              <p:nvPr/>
            </p:nvSpPr>
            <p:spPr>
              <a:xfrm>
                <a:off x="3095560" y="4468711"/>
                <a:ext cx="264383" cy="272631"/>
              </a:xfrm>
              <a:custGeom>
                <a:avLst/>
                <a:gdLst>
                  <a:gd name="connsiteX0" fmla="*/ 0 w 287788"/>
                  <a:gd name="connsiteY0" fmla="*/ 62349 h 281424"/>
                  <a:gd name="connsiteX1" fmla="*/ 42862 w 287788"/>
                  <a:gd name="connsiteY1" fmla="*/ 131406 h 281424"/>
                  <a:gd name="connsiteX2" fmla="*/ 80962 w 287788"/>
                  <a:gd name="connsiteY2" fmla="*/ 112356 h 281424"/>
                  <a:gd name="connsiteX3" fmla="*/ 71437 w 287788"/>
                  <a:gd name="connsiteY3" fmla="*/ 69493 h 281424"/>
                  <a:gd name="connsiteX4" fmla="*/ 88106 w 287788"/>
                  <a:gd name="connsiteY4" fmla="*/ 14724 h 281424"/>
                  <a:gd name="connsiteX5" fmla="*/ 140493 w 287788"/>
                  <a:gd name="connsiteY5" fmla="*/ 437 h 281424"/>
                  <a:gd name="connsiteX6" fmla="*/ 219075 w 287788"/>
                  <a:gd name="connsiteY6" fmla="*/ 26631 h 281424"/>
                  <a:gd name="connsiteX7" fmla="*/ 271462 w 287788"/>
                  <a:gd name="connsiteY7" fmla="*/ 93306 h 281424"/>
                  <a:gd name="connsiteX8" fmla="*/ 285750 w 287788"/>
                  <a:gd name="connsiteY8" fmla="*/ 150456 h 281424"/>
                  <a:gd name="connsiteX9" fmla="*/ 233362 w 287788"/>
                  <a:gd name="connsiteY9" fmla="*/ 193318 h 281424"/>
                  <a:gd name="connsiteX10" fmla="*/ 169068 w 287788"/>
                  <a:gd name="connsiteY10" fmla="*/ 188556 h 281424"/>
                  <a:gd name="connsiteX11" fmla="*/ 109537 w 287788"/>
                  <a:gd name="connsiteY11" fmla="*/ 200462 h 281424"/>
                  <a:gd name="connsiteX12" fmla="*/ 126206 w 287788"/>
                  <a:gd name="connsiteY12" fmla="*/ 240943 h 281424"/>
                  <a:gd name="connsiteX13" fmla="*/ 154781 w 287788"/>
                  <a:gd name="connsiteY13" fmla="*/ 281424 h 281424"/>
                  <a:gd name="connsiteX0" fmla="*/ 0 w 287788"/>
                  <a:gd name="connsiteY0" fmla="*/ 62349 h 281424"/>
                  <a:gd name="connsiteX1" fmla="*/ 42862 w 287788"/>
                  <a:gd name="connsiteY1" fmla="*/ 131406 h 281424"/>
                  <a:gd name="connsiteX2" fmla="*/ 71437 w 287788"/>
                  <a:gd name="connsiteY2" fmla="*/ 69493 h 281424"/>
                  <a:gd name="connsiteX3" fmla="*/ 88106 w 287788"/>
                  <a:gd name="connsiteY3" fmla="*/ 14724 h 281424"/>
                  <a:gd name="connsiteX4" fmla="*/ 140493 w 287788"/>
                  <a:gd name="connsiteY4" fmla="*/ 437 h 281424"/>
                  <a:gd name="connsiteX5" fmla="*/ 219075 w 287788"/>
                  <a:gd name="connsiteY5" fmla="*/ 26631 h 281424"/>
                  <a:gd name="connsiteX6" fmla="*/ 271462 w 287788"/>
                  <a:gd name="connsiteY6" fmla="*/ 93306 h 281424"/>
                  <a:gd name="connsiteX7" fmla="*/ 285750 w 287788"/>
                  <a:gd name="connsiteY7" fmla="*/ 150456 h 281424"/>
                  <a:gd name="connsiteX8" fmla="*/ 233362 w 287788"/>
                  <a:gd name="connsiteY8" fmla="*/ 193318 h 281424"/>
                  <a:gd name="connsiteX9" fmla="*/ 169068 w 287788"/>
                  <a:gd name="connsiteY9" fmla="*/ 188556 h 281424"/>
                  <a:gd name="connsiteX10" fmla="*/ 109537 w 287788"/>
                  <a:gd name="connsiteY10" fmla="*/ 200462 h 281424"/>
                  <a:gd name="connsiteX11" fmla="*/ 126206 w 287788"/>
                  <a:gd name="connsiteY11" fmla="*/ 240943 h 281424"/>
                  <a:gd name="connsiteX12" fmla="*/ 154781 w 287788"/>
                  <a:gd name="connsiteY12" fmla="*/ 281424 h 281424"/>
                  <a:gd name="connsiteX0" fmla="*/ 0 w 287788"/>
                  <a:gd name="connsiteY0" fmla="*/ 64027 h 283102"/>
                  <a:gd name="connsiteX1" fmla="*/ 42862 w 287788"/>
                  <a:gd name="connsiteY1" fmla="*/ 133084 h 283102"/>
                  <a:gd name="connsiteX2" fmla="*/ 88106 w 287788"/>
                  <a:gd name="connsiteY2" fmla="*/ 16402 h 283102"/>
                  <a:gd name="connsiteX3" fmla="*/ 140493 w 287788"/>
                  <a:gd name="connsiteY3" fmla="*/ 2115 h 283102"/>
                  <a:gd name="connsiteX4" fmla="*/ 219075 w 287788"/>
                  <a:gd name="connsiteY4" fmla="*/ 28309 h 283102"/>
                  <a:gd name="connsiteX5" fmla="*/ 271462 w 287788"/>
                  <a:gd name="connsiteY5" fmla="*/ 94984 h 283102"/>
                  <a:gd name="connsiteX6" fmla="*/ 285750 w 287788"/>
                  <a:gd name="connsiteY6" fmla="*/ 152134 h 283102"/>
                  <a:gd name="connsiteX7" fmla="*/ 233362 w 287788"/>
                  <a:gd name="connsiteY7" fmla="*/ 194996 h 283102"/>
                  <a:gd name="connsiteX8" fmla="*/ 169068 w 287788"/>
                  <a:gd name="connsiteY8" fmla="*/ 190234 h 283102"/>
                  <a:gd name="connsiteX9" fmla="*/ 109537 w 287788"/>
                  <a:gd name="connsiteY9" fmla="*/ 202140 h 283102"/>
                  <a:gd name="connsiteX10" fmla="*/ 126206 w 287788"/>
                  <a:gd name="connsiteY10" fmla="*/ 242621 h 283102"/>
                  <a:gd name="connsiteX11" fmla="*/ 154781 w 287788"/>
                  <a:gd name="connsiteY11" fmla="*/ 283102 h 283102"/>
                  <a:gd name="connsiteX0" fmla="*/ 0 w 287788"/>
                  <a:gd name="connsiteY0" fmla="*/ 62292 h 281367"/>
                  <a:gd name="connsiteX1" fmla="*/ 88106 w 287788"/>
                  <a:gd name="connsiteY1" fmla="*/ 14667 h 281367"/>
                  <a:gd name="connsiteX2" fmla="*/ 140493 w 287788"/>
                  <a:gd name="connsiteY2" fmla="*/ 380 h 281367"/>
                  <a:gd name="connsiteX3" fmla="*/ 219075 w 287788"/>
                  <a:gd name="connsiteY3" fmla="*/ 26574 h 281367"/>
                  <a:gd name="connsiteX4" fmla="*/ 271462 w 287788"/>
                  <a:gd name="connsiteY4" fmla="*/ 93249 h 281367"/>
                  <a:gd name="connsiteX5" fmla="*/ 285750 w 287788"/>
                  <a:gd name="connsiteY5" fmla="*/ 150399 h 281367"/>
                  <a:gd name="connsiteX6" fmla="*/ 233362 w 287788"/>
                  <a:gd name="connsiteY6" fmla="*/ 193261 h 281367"/>
                  <a:gd name="connsiteX7" fmla="*/ 169068 w 287788"/>
                  <a:gd name="connsiteY7" fmla="*/ 188499 h 281367"/>
                  <a:gd name="connsiteX8" fmla="*/ 109537 w 287788"/>
                  <a:gd name="connsiteY8" fmla="*/ 200405 h 281367"/>
                  <a:gd name="connsiteX9" fmla="*/ 126206 w 287788"/>
                  <a:gd name="connsiteY9" fmla="*/ 240886 h 281367"/>
                  <a:gd name="connsiteX10" fmla="*/ 154781 w 287788"/>
                  <a:gd name="connsiteY10" fmla="*/ 281367 h 281367"/>
                  <a:gd name="connsiteX0" fmla="*/ 0 w 287788"/>
                  <a:gd name="connsiteY0" fmla="*/ 62328 h 281403"/>
                  <a:gd name="connsiteX1" fmla="*/ 54768 w 287788"/>
                  <a:gd name="connsiteY1" fmla="*/ 67091 h 281403"/>
                  <a:gd name="connsiteX2" fmla="*/ 88106 w 287788"/>
                  <a:gd name="connsiteY2" fmla="*/ 14703 h 281403"/>
                  <a:gd name="connsiteX3" fmla="*/ 140493 w 287788"/>
                  <a:gd name="connsiteY3" fmla="*/ 416 h 281403"/>
                  <a:gd name="connsiteX4" fmla="*/ 219075 w 287788"/>
                  <a:gd name="connsiteY4" fmla="*/ 26610 h 281403"/>
                  <a:gd name="connsiteX5" fmla="*/ 271462 w 287788"/>
                  <a:gd name="connsiteY5" fmla="*/ 93285 h 281403"/>
                  <a:gd name="connsiteX6" fmla="*/ 285750 w 287788"/>
                  <a:gd name="connsiteY6" fmla="*/ 150435 h 281403"/>
                  <a:gd name="connsiteX7" fmla="*/ 233362 w 287788"/>
                  <a:gd name="connsiteY7" fmla="*/ 193297 h 281403"/>
                  <a:gd name="connsiteX8" fmla="*/ 169068 w 287788"/>
                  <a:gd name="connsiteY8" fmla="*/ 188535 h 281403"/>
                  <a:gd name="connsiteX9" fmla="*/ 109537 w 287788"/>
                  <a:gd name="connsiteY9" fmla="*/ 200441 h 281403"/>
                  <a:gd name="connsiteX10" fmla="*/ 126206 w 287788"/>
                  <a:gd name="connsiteY10" fmla="*/ 240922 h 281403"/>
                  <a:gd name="connsiteX11" fmla="*/ 154781 w 287788"/>
                  <a:gd name="connsiteY11" fmla="*/ 281403 h 281403"/>
                  <a:gd name="connsiteX0" fmla="*/ 0 w 287788"/>
                  <a:gd name="connsiteY0" fmla="*/ 62328 h 281403"/>
                  <a:gd name="connsiteX1" fmla="*/ 54768 w 287788"/>
                  <a:gd name="connsiteY1" fmla="*/ 67091 h 281403"/>
                  <a:gd name="connsiteX2" fmla="*/ 88106 w 287788"/>
                  <a:gd name="connsiteY2" fmla="*/ 14703 h 281403"/>
                  <a:gd name="connsiteX3" fmla="*/ 140493 w 287788"/>
                  <a:gd name="connsiteY3" fmla="*/ 416 h 281403"/>
                  <a:gd name="connsiteX4" fmla="*/ 219075 w 287788"/>
                  <a:gd name="connsiteY4" fmla="*/ 26610 h 281403"/>
                  <a:gd name="connsiteX5" fmla="*/ 271462 w 287788"/>
                  <a:gd name="connsiteY5" fmla="*/ 93285 h 281403"/>
                  <a:gd name="connsiteX6" fmla="*/ 285750 w 287788"/>
                  <a:gd name="connsiteY6" fmla="*/ 150435 h 281403"/>
                  <a:gd name="connsiteX7" fmla="*/ 233362 w 287788"/>
                  <a:gd name="connsiteY7" fmla="*/ 193297 h 281403"/>
                  <a:gd name="connsiteX8" fmla="*/ 169068 w 287788"/>
                  <a:gd name="connsiteY8" fmla="*/ 188535 h 281403"/>
                  <a:gd name="connsiteX9" fmla="*/ 126206 w 287788"/>
                  <a:gd name="connsiteY9" fmla="*/ 240922 h 281403"/>
                  <a:gd name="connsiteX10" fmla="*/ 154781 w 287788"/>
                  <a:gd name="connsiteY10" fmla="*/ 281403 h 281403"/>
                  <a:gd name="connsiteX0" fmla="*/ 0 w 287788"/>
                  <a:gd name="connsiteY0" fmla="*/ 62328 h 281403"/>
                  <a:gd name="connsiteX1" fmla="*/ 54768 w 287788"/>
                  <a:gd name="connsiteY1" fmla="*/ 67091 h 281403"/>
                  <a:gd name="connsiteX2" fmla="*/ 88106 w 287788"/>
                  <a:gd name="connsiteY2" fmla="*/ 14703 h 281403"/>
                  <a:gd name="connsiteX3" fmla="*/ 140493 w 287788"/>
                  <a:gd name="connsiteY3" fmla="*/ 416 h 281403"/>
                  <a:gd name="connsiteX4" fmla="*/ 219075 w 287788"/>
                  <a:gd name="connsiteY4" fmla="*/ 26610 h 281403"/>
                  <a:gd name="connsiteX5" fmla="*/ 271462 w 287788"/>
                  <a:gd name="connsiteY5" fmla="*/ 93285 h 281403"/>
                  <a:gd name="connsiteX6" fmla="*/ 285750 w 287788"/>
                  <a:gd name="connsiteY6" fmla="*/ 150435 h 281403"/>
                  <a:gd name="connsiteX7" fmla="*/ 233362 w 287788"/>
                  <a:gd name="connsiteY7" fmla="*/ 193297 h 281403"/>
                  <a:gd name="connsiteX8" fmla="*/ 126206 w 287788"/>
                  <a:gd name="connsiteY8" fmla="*/ 240922 h 281403"/>
                  <a:gd name="connsiteX9" fmla="*/ 154781 w 287788"/>
                  <a:gd name="connsiteY9" fmla="*/ 281403 h 281403"/>
                  <a:gd name="connsiteX0" fmla="*/ 0 w 287788"/>
                  <a:gd name="connsiteY0" fmla="*/ 62328 h 281403"/>
                  <a:gd name="connsiteX1" fmla="*/ 54768 w 287788"/>
                  <a:gd name="connsiteY1" fmla="*/ 67091 h 281403"/>
                  <a:gd name="connsiteX2" fmla="*/ 88106 w 287788"/>
                  <a:gd name="connsiteY2" fmla="*/ 14703 h 281403"/>
                  <a:gd name="connsiteX3" fmla="*/ 140493 w 287788"/>
                  <a:gd name="connsiteY3" fmla="*/ 416 h 281403"/>
                  <a:gd name="connsiteX4" fmla="*/ 219075 w 287788"/>
                  <a:gd name="connsiteY4" fmla="*/ 26610 h 281403"/>
                  <a:gd name="connsiteX5" fmla="*/ 271462 w 287788"/>
                  <a:gd name="connsiteY5" fmla="*/ 93285 h 281403"/>
                  <a:gd name="connsiteX6" fmla="*/ 285750 w 287788"/>
                  <a:gd name="connsiteY6" fmla="*/ 150435 h 281403"/>
                  <a:gd name="connsiteX7" fmla="*/ 233362 w 287788"/>
                  <a:gd name="connsiteY7" fmla="*/ 193297 h 281403"/>
                  <a:gd name="connsiteX8" fmla="*/ 130969 w 287788"/>
                  <a:gd name="connsiteY8" fmla="*/ 224253 h 281403"/>
                  <a:gd name="connsiteX9" fmla="*/ 154781 w 287788"/>
                  <a:gd name="connsiteY9" fmla="*/ 281403 h 281403"/>
                  <a:gd name="connsiteX0" fmla="*/ 0 w 308497"/>
                  <a:gd name="connsiteY0" fmla="*/ 62328 h 281403"/>
                  <a:gd name="connsiteX1" fmla="*/ 75477 w 308497"/>
                  <a:gd name="connsiteY1" fmla="*/ 67091 h 281403"/>
                  <a:gd name="connsiteX2" fmla="*/ 108815 w 308497"/>
                  <a:gd name="connsiteY2" fmla="*/ 14703 h 281403"/>
                  <a:gd name="connsiteX3" fmla="*/ 161202 w 308497"/>
                  <a:gd name="connsiteY3" fmla="*/ 416 h 281403"/>
                  <a:gd name="connsiteX4" fmla="*/ 239784 w 308497"/>
                  <a:gd name="connsiteY4" fmla="*/ 26610 h 281403"/>
                  <a:gd name="connsiteX5" fmla="*/ 292171 w 308497"/>
                  <a:gd name="connsiteY5" fmla="*/ 93285 h 281403"/>
                  <a:gd name="connsiteX6" fmla="*/ 306459 w 308497"/>
                  <a:gd name="connsiteY6" fmla="*/ 150435 h 281403"/>
                  <a:gd name="connsiteX7" fmla="*/ 254071 w 308497"/>
                  <a:gd name="connsiteY7" fmla="*/ 193297 h 281403"/>
                  <a:gd name="connsiteX8" fmla="*/ 151678 w 308497"/>
                  <a:gd name="connsiteY8" fmla="*/ 224253 h 281403"/>
                  <a:gd name="connsiteX9" fmla="*/ 175490 w 308497"/>
                  <a:gd name="connsiteY9" fmla="*/ 281403 h 281403"/>
                  <a:gd name="connsiteX0" fmla="*/ 0 w 308497"/>
                  <a:gd name="connsiteY0" fmla="*/ 62328 h 281403"/>
                  <a:gd name="connsiteX1" fmla="*/ 75477 w 308497"/>
                  <a:gd name="connsiteY1" fmla="*/ 67091 h 281403"/>
                  <a:gd name="connsiteX2" fmla="*/ 108815 w 308497"/>
                  <a:gd name="connsiteY2" fmla="*/ 14703 h 281403"/>
                  <a:gd name="connsiteX3" fmla="*/ 161202 w 308497"/>
                  <a:gd name="connsiteY3" fmla="*/ 416 h 281403"/>
                  <a:gd name="connsiteX4" fmla="*/ 239784 w 308497"/>
                  <a:gd name="connsiteY4" fmla="*/ 26610 h 281403"/>
                  <a:gd name="connsiteX5" fmla="*/ 292171 w 308497"/>
                  <a:gd name="connsiteY5" fmla="*/ 93285 h 281403"/>
                  <a:gd name="connsiteX6" fmla="*/ 306459 w 308497"/>
                  <a:gd name="connsiteY6" fmla="*/ 150435 h 281403"/>
                  <a:gd name="connsiteX7" fmla="*/ 254071 w 308497"/>
                  <a:gd name="connsiteY7" fmla="*/ 193297 h 281403"/>
                  <a:gd name="connsiteX8" fmla="*/ 136147 w 308497"/>
                  <a:gd name="connsiteY8" fmla="*/ 234229 h 281403"/>
                  <a:gd name="connsiteX9" fmla="*/ 175490 w 308497"/>
                  <a:gd name="connsiteY9" fmla="*/ 281403 h 281403"/>
                  <a:gd name="connsiteX0" fmla="*/ 0 w 308497"/>
                  <a:gd name="connsiteY0" fmla="*/ 62328 h 281403"/>
                  <a:gd name="connsiteX1" fmla="*/ 75477 w 308497"/>
                  <a:gd name="connsiteY1" fmla="*/ 67091 h 281403"/>
                  <a:gd name="connsiteX2" fmla="*/ 108815 w 308497"/>
                  <a:gd name="connsiteY2" fmla="*/ 14703 h 281403"/>
                  <a:gd name="connsiteX3" fmla="*/ 161202 w 308497"/>
                  <a:gd name="connsiteY3" fmla="*/ 416 h 281403"/>
                  <a:gd name="connsiteX4" fmla="*/ 239784 w 308497"/>
                  <a:gd name="connsiteY4" fmla="*/ 26610 h 281403"/>
                  <a:gd name="connsiteX5" fmla="*/ 292171 w 308497"/>
                  <a:gd name="connsiteY5" fmla="*/ 93285 h 281403"/>
                  <a:gd name="connsiteX6" fmla="*/ 306459 w 308497"/>
                  <a:gd name="connsiteY6" fmla="*/ 150435 h 281403"/>
                  <a:gd name="connsiteX7" fmla="*/ 254071 w 308497"/>
                  <a:gd name="connsiteY7" fmla="*/ 193297 h 281403"/>
                  <a:gd name="connsiteX8" fmla="*/ 159444 w 308497"/>
                  <a:gd name="connsiteY8" fmla="*/ 226746 h 281403"/>
                  <a:gd name="connsiteX9" fmla="*/ 175490 w 308497"/>
                  <a:gd name="connsiteY9" fmla="*/ 281403 h 281403"/>
                  <a:gd name="connsiteX0" fmla="*/ 0 w 308497"/>
                  <a:gd name="connsiteY0" fmla="*/ 62328 h 288885"/>
                  <a:gd name="connsiteX1" fmla="*/ 75477 w 308497"/>
                  <a:gd name="connsiteY1" fmla="*/ 67091 h 288885"/>
                  <a:gd name="connsiteX2" fmla="*/ 108815 w 308497"/>
                  <a:gd name="connsiteY2" fmla="*/ 14703 h 288885"/>
                  <a:gd name="connsiteX3" fmla="*/ 161202 w 308497"/>
                  <a:gd name="connsiteY3" fmla="*/ 416 h 288885"/>
                  <a:gd name="connsiteX4" fmla="*/ 239784 w 308497"/>
                  <a:gd name="connsiteY4" fmla="*/ 26610 h 288885"/>
                  <a:gd name="connsiteX5" fmla="*/ 292171 w 308497"/>
                  <a:gd name="connsiteY5" fmla="*/ 93285 h 288885"/>
                  <a:gd name="connsiteX6" fmla="*/ 306459 w 308497"/>
                  <a:gd name="connsiteY6" fmla="*/ 150435 h 288885"/>
                  <a:gd name="connsiteX7" fmla="*/ 254071 w 308497"/>
                  <a:gd name="connsiteY7" fmla="*/ 193297 h 288885"/>
                  <a:gd name="connsiteX8" fmla="*/ 159444 w 308497"/>
                  <a:gd name="connsiteY8" fmla="*/ 226746 h 288885"/>
                  <a:gd name="connsiteX9" fmla="*/ 167723 w 308497"/>
                  <a:gd name="connsiteY9" fmla="*/ 288885 h 288885"/>
                  <a:gd name="connsiteX0" fmla="*/ 0 w 303319"/>
                  <a:gd name="connsiteY0" fmla="*/ 54846 h 288885"/>
                  <a:gd name="connsiteX1" fmla="*/ 70299 w 303319"/>
                  <a:gd name="connsiteY1" fmla="*/ 67091 h 288885"/>
                  <a:gd name="connsiteX2" fmla="*/ 103637 w 303319"/>
                  <a:gd name="connsiteY2" fmla="*/ 14703 h 288885"/>
                  <a:gd name="connsiteX3" fmla="*/ 156024 w 303319"/>
                  <a:gd name="connsiteY3" fmla="*/ 416 h 288885"/>
                  <a:gd name="connsiteX4" fmla="*/ 234606 w 303319"/>
                  <a:gd name="connsiteY4" fmla="*/ 26610 h 288885"/>
                  <a:gd name="connsiteX5" fmla="*/ 286993 w 303319"/>
                  <a:gd name="connsiteY5" fmla="*/ 93285 h 288885"/>
                  <a:gd name="connsiteX6" fmla="*/ 301281 w 303319"/>
                  <a:gd name="connsiteY6" fmla="*/ 150435 h 288885"/>
                  <a:gd name="connsiteX7" fmla="*/ 248893 w 303319"/>
                  <a:gd name="connsiteY7" fmla="*/ 193297 h 288885"/>
                  <a:gd name="connsiteX8" fmla="*/ 154266 w 303319"/>
                  <a:gd name="connsiteY8" fmla="*/ 226746 h 288885"/>
                  <a:gd name="connsiteX9" fmla="*/ 162545 w 303319"/>
                  <a:gd name="connsiteY9" fmla="*/ 288885 h 288885"/>
                  <a:gd name="connsiteX0" fmla="*/ 0 w 303319"/>
                  <a:gd name="connsiteY0" fmla="*/ 54846 h 288885"/>
                  <a:gd name="connsiteX1" fmla="*/ 70299 w 303319"/>
                  <a:gd name="connsiteY1" fmla="*/ 67091 h 288885"/>
                  <a:gd name="connsiteX2" fmla="*/ 103637 w 303319"/>
                  <a:gd name="connsiteY2" fmla="*/ 14703 h 288885"/>
                  <a:gd name="connsiteX3" fmla="*/ 156024 w 303319"/>
                  <a:gd name="connsiteY3" fmla="*/ 416 h 288885"/>
                  <a:gd name="connsiteX4" fmla="*/ 234606 w 303319"/>
                  <a:gd name="connsiteY4" fmla="*/ 26610 h 288885"/>
                  <a:gd name="connsiteX5" fmla="*/ 286993 w 303319"/>
                  <a:gd name="connsiteY5" fmla="*/ 93285 h 288885"/>
                  <a:gd name="connsiteX6" fmla="*/ 301281 w 303319"/>
                  <a:gd name="connsiteY6" fmla="*/ 150435 h 288885"/>
                  <a:gd name="connsiteX7" fmla="*/ 248893 w 303319"/>
                  <a:gd name="connsiteY7" fmla="*/ 193297 h 288885"/>
                  <a:gd name="connsiteX8" fmla="*/ 154266 w 303319"/>
                  <a:gd name="connsiteY8" fmla="*/ 226746 h 288885"/>
                  <a:gd name="connsiteX9" fmla="*/ 162545 w 303319"/>
                  <a:gd name="connsiteY9" fmla="*/ 288885 h 288885"/>
                  <a:gd name="connsiteX10" fmla="*/ 0 w 303319"/>
                  <a:gd name="connsiteY10" fmla="*/ 54846 h 288885"/>
                  <a:gd name="connsiteX0" fmla="*/ 0 w 303319"/>
                  <a:gd name="connsiteY0" fmla="*/ 54846 h 289941"/>
                  <a:gd name="connsiteX1" fmla="*/ 70299 w 303319"/>
                  <a:gd name="connsiteY1" fmla="*/ 67091 h 289941"/>
                  <a:gd name="connsiteX2" fmla="*/ 103637 w 303319"/>
                  <a:gd name="connsiteY2" fmla="*/ 14703 h 289941"/>
                  <a:gd name="connsiteX3" fmla="*/ 156024 w 303319"/>
                  <a:gd name="connsiteY3" fmla="*/ 416 h 289941"/>
                  <a:gd name="connsiteX4" fmla="*/ 234606 w 303319"/>
                  <a:gd name="connsiteY4" fmla="*/ 26610 h 289941"/>
                  <a:gd name="connsiteX5" fmla="*/ 286993 w 303319"/>
                  <a:gd name="connsiteY5" fmla="*/ 93285 h 289941"/>
                  <a:gd name="connsiteX6" fmla="*/ 301281 w 303319"/>
                  <a:gd name="connsiteY6" fmla="*/ 150435 h 289941"/>
                  <a:gd name="connsiteX7" fmla="*/ 248893 w 303319"/>
                  <a:gd name="connsiteY7" fmla="*/ 193297 h 289941"/>
                  <a:gd name="connsiteX8" fmla="*/ 154266 w 303319"/>
                  <a:gd name="connsiteY8" fmla="*/ 226746 h 289941"/>
                  <a:gd name="connsiteX9" fmla="*/ 162545 w 303319"/>
                  <a:gd name="connsiteY9" fmla="*/ 288885 h 289941"/>
                  <a:gd name="connsiteX10" fmla="*/ 72551 w 303319"/>
                  <a:gd name="connsiteY10" fmla="*/ 175524 h 289941"/>
                  <a:gd name="connsiteX11" fmla="*/ 0 w 303319"/>
                  <a:gd name="connsiteY11" fmla="*/ 54846 h 289941"/>
                  <a:gd name="connsiteX0" fmla="*/ 0 w 303319"/>
                  <a:gd name="connsiteY0" fmla="*/ 54846 h 295072"/>
                  <a:gd name="connsiteX1" fmla="*/ 70299 w 303319"/>
                  <a:gd name="connsiteY1" fmla="*/ 67091 h 295072"/>
                  <a:gd name="connsiteX2" fmla="*/ 103637 w 303319"/>
                  <a:gd name="connsiteY2" fmla="*/ 14703 h 295072"/>
                  <a:gd name="connsiteX3" fmla="*/ 156024 w 303319"/>
                  <a:gd name="connsiteY3" fmla="*/ 416 h 295072"/>
                  <a:gd name="connsiteX4" fmla="*/ 234606 w 303319"/>
                  <a:gd name="connsiteY4" fmla="*/ 26610 h 295072"/>
                  <a:gd name="connsiteX5" fmla="*/ 286993 w 303319"/>
                  <a:gd name="connsiteY5" fmla="*/ 93285 h 295072"/>
                  <a:gd name="connsiteX6" fmla="*/ 301281 w 303319"/>
                  <a:gd name="connsiteY6" fmla="*/ 150435 h 295072"/>
                  <a:gd name="connsiteX7" fmla="*/ 248893 w 303319"/>
                  <a:gd name="connsiteY7" fmla="*/ 193297 h 295072"/>
                  <a:gd name="connsiteX8" fmla="*/ 154266 w 303319"/>
                  <a:gd name="connsiteY8" fmla="*/ 226746 h 295072"/>
                  <a:gd name="connsiteX9" fmla="*/ 176456 w 303319"/>
                  <a:gd name="connsiteY9" fmla="*/ 294084 h 295072"/>
                  <a:gd name="connsiteX10" fmla="*/ 72551 w 303319"/>
                  <a:gd name="connsiteY10" fmla="*/ 175524 h 295072"/>
                  <a:gd name="connsiteX11" fmla="*/ 0 w 303319"/>
                  <a:gd name="connsiteY11" fmla="*/ 54846 h 295072"/>
                  <a:gd name="connsiteX0" fmla="*/ 0 w 303319"/>
                  <a:gd name="connsiteY0" fmla="*/ 54846 h 295111"/>
                  <a:gd name="connsiteX1" fmla="*/ 70299 w 303319"/>
                  <a:gd name="connsiteY1" fmla="*/ 67091 h 295111"/>
                  <a:gd name="connsiteX2" fmla="*/ 103637 w 303319"/>
                  <a:gd name="connsiteY2" fmla="*/ 14703 h 295111"/>
                  <a:gd name="connsiteX3" fmla="*/ 156024 w 303319"/>
                  <a:gd name="connsiteY3" fmla="*/ 416 h 295111"/>
                  <a:gd name="connsiteX4" fmla="*/ 234606 w 303319"/>
                  <a:gd name="connsiteY4" fmla="*/ 26610 h 295111"/>
                  <a:gd name="connsiteX5" fmla="*/ 286993 w 303319"/>
                  <a:gd name="connsiteY5" fmla="*/ 93285 h 295111"/>
                  <a:gd name="connsiteX6" fmla="*/ 301281 w 303319"/>
                  <a:gd name="connsiteY6" fmla="*/ 150435 h 295111"/>
                  <a:gd name="connsiteX7" fmla="*/ 248893 w 303319"/>
                  <a:gd name="connsiteY7" fmla="*/ 193297 h 295111"/>
                  <a:gd name="connsiteX8" fmla="*/ 165394 w 303319"/>
                  <a:gd name="connsiteY8" fmla="*/ 229345 h 295111"/>
                  <a:gd name="connsiteX9" fmla="*/ 176456 w 303319"/>
                  <a:gd name="connsiteY9" fmla="*/ 294084 h 295111"/>
                  <a:gd name="connsiteX10" fmla="*/ 72551 w 303319"/>
                  <a:gd name="connsiteY10" fmla="*/ 175524 h 295111"/>
                  <a:gd name="connsiteX11" fmla="*/ 0 w 303319"/>
                  <a:gd name="connsiteY11" fmla="*/ 54846 h 295111"/>
                  <a:gd name="connsiteX0" fmla="*/ 0 w 308884"/>
                  <a:gd name="connsiteY0" fmla="*/ 57445 h 295111"/>
                  <a:gd name="connsiteX1" fmla="*/ 75864 w 308884"/>
                  <a:gd name="connsiteY1" fmla="*/ 67091 h 295111"/>
                  <a:gd name="connsiteX2" fmla="*/ 109202 w 308884"/>
                  <a:gd name="connsiteY2" fmla="*/ 14703 h 295111"/>
                  <a:gd name="connsiteX3" fmla="*/ 161589 w 308884"/>
                  <a:gd name="connsiteY3" fmla="*/ 416 h 295111"/>
                  <a:gd name="connsiteX4" fmla="*/ 240171 w 308884"/>
                  <a:gd name="connsiteY4" fmla="*/ 26610 h 295111"/>
                  <a:gd name="connsiteX5" fmla="*/ 292558 w 308884"/>
                  <a:gd name="connsiteY5" fmla="*/ 93285 h 295111"/>
                  <a:gd name="connsiteX6" fmla="*/ 306846 w 308884"/>
                  <a:gd name="connsiteY6" fmla="*/ 150435 h 295111"/>
                  <a:gd name="connsiteX7" fmla="*/ 254458 w 308884"/>
                  <a:gd name="connsiteY7" fmla="*/ 193297 h 295111"/>
                  <a:gd name="connsiteX8" fmla="*/ 170959 w 308884"/>
                  <a:gd name="connsiteY8" fmla="*/ 229345 h 295111"/>
                  <a:gd name="connsiteX9" fmla="*/ 182021 w 308884"/>
                  <a:gd name="connsiteY9" fmla="*/ 294084 h 295111"/>
                  <a:gd name="connsiteX10" fmla="*/ 78116 w 308884"/>
                  <a:gd name="connsiteY10" fmla="*/ 175524 h 295111"/>
                  <a:gd name="connsiteX11" fmla="*/ 0 w 308884"/>
                  <a:gd name="connsiteY11" fmla="*/ 57445 h 295111"/>
                  <a:gd name="connsiteX0" fmla="*/ 0 w 308884"/>
                  <a:gd name="connsiteY0" fmla="*/ 57445 h 295000"/>
                  <a:gd name="connsiteX1" fmla="*/ 75864 w 308884"/>
                  <a:gd name="connsiteY1" fmla="*/ 67091 h 295000"/>
                  <a:gd name="connsiteX2" fmla="*/ 109202 w 308884"/>
                  <a:gd name="connsiteY2" fmla="*/ 14703 h 295000"/>
                  <a:gd name="connsiteX3" fmla="*/ 161589 w 308884"/>
                  <a:gd name="connsiteY3" fmla="*/ 416 h 295000"/>
                  <a:gd name="connsiteX4" fmla="*/ 240171 w 308884"/>
                  <a:gd name="connsiteY4" fmla="*/ 26610 h 295000"/>
                  <a:gd name="connsiteX5" fmla="*/ 292558 w 308884"/>
                  <a:gd name="connsiteY5" fmla="*/ 93285 h 295000"/>
                  <a:gd name="connsiteX6" fmla="*/ 306846 w 308884"/>
                  <a:gd name="connsiteY6" fmla="*/ 150435 h 295000"/>
                  <a:gd name="connsiteX7" fmla="*/ 254458 w 308884"/>
                  <a:gd name="connsiteY7" fmla="*/ 193297 h 295000"/>
                  <a:gd name="connsiteX8" fmla="*/ 165396 w 308884"/>
                  <a:gd name="connsiteY8" fmla="*/ 221547 h 295000"/>
                  <a:gd name="connsiteX9" fmla="*/ 182021 w 308884"/>
                  <a:gd name="connsiteY9" fmla="*/ 294084 h 295000"/>
                  <a:gd name="connsiteX10" fmla="*/ 78116 w 308884"/>
                  <a:gd name="connsiteY10" fmla="*/ 175524 h 295000"/>
                  <a:gd name="connsiteX11" fmla="*/ 0 w 308884"/>
                  <a:gd name="connsiteY11" fmla="*/ 57445 h 295000"/>
                  <a:gd name="connsiteX0" fmla="*/ 0 w 308884"/>
                  <a:gd name="connsiteY0" fmla="*/ 57445 h 297573"/>
                  <a:gd name="connsiteX1" fmla="*/ 75864 w 308884"/>
                  <a:gd name="connsiteY1" fmla="*/ 67091 h 297573"/>
                  <a:gd name="connsiteX2" fmla="*/ 109202 w 308884"/>
                  <a:gd name="connsiteY2" fmla="*/ 14703 h 297573"/>
                  <a:gd name="connsiteX3" fmla="*/ 161589 w 308884"/>
                  <a:gd name="connsiteY3" fmla="*/ 416 h 297573"/>
                  <a:gd name="connsiteX4" fmla="*/ 240171 w 308884"/>
                  <a:gd name="connsiteY4" fmla="*/ 26610 h 297573"/>
                  <a:gd name="connsiteX5" fmla="*/ 292558 w 308884"/>
                  <a:gd name="connsiteY5" fmla="*/ 93285 h 297573"/>
                  <a:gd name="connsiteX6" fmla="*/ 306846 w 308884"/>
                  <a:gd name="connsiteY6" fmla="*/ 150435 h 297573"/>
                  <a:gd name="connsiteX7" fmla="*/ 254458 w 308884"/>
                  <a:gd name="connsiteY7" fmla="*/ 193297 h 297573"/>
                  <a:gd name="connsiteX8" fmla="*/ 165396 w 308884"/>
                  <a:gd name="connsiteY8" fmla="*/ 221547 h 297573"/>
                  <a:gd name="connsiteX9" fmla="*/ 184803 w 308884"/>
                  <a:gd name="connsiteY9" fmla="*/ 296683 h 297573"/>
                  <a:gd name="connsiteX10" fmla="*/ 78116 w 308884"/>
                  <a:gd name="connsiteY10" fmla="*/ 175524 h 297573"/>
                  <a:gd name="connsiteX11" fmla="*/ 0 w 308884"/>
                  <a:gd name="connsiteY11" fmla="*/ 57445 h 297573"/>
                  <a:gd name="connsiteX0" fmla="*/ 0 w 308884"/>
                  <a:gd name="connsiteY0" fmla="*/ 57445 h 297573"/>
                  <a:gd name="connsiteX1" fmla="*/ 75864 w 308884"/>
                  <a:gd name="connsiteY1" fmla="*/ 67091 h 297573"/>
                  <a:gd name="connsiteX2" fmla="*/ 109202 w 308884"/>
                  <a:gd name="connsiteY2" fmla="*/ 14703 h 297573"/>
                  <a:gd name="connsiteX3" fmla="*/ 161589 w 308884"/>
                  <a:gd name="connsiteY3" fmla="*/ 416 h 297573"/>
                  <a:gd name="connsiteX4" fmla="*/ 240171 w 308884"/>
                  <a:gd name="connsiteY4" fmla="*/ 26610 h 297573"/>
                  <a:gd name="connsiteX5" fmla="*/ 292558 w 308884"/>
                  <a:gd name="connsiteY5" fmla="*/ 93285 h 297573"/>
                  <a:gd name="connsiteX6" fmla="*/ 306846 w 308884"/>
                  <a:gd name="connsiteY6" fmla="*/ 150435 h 297573"/>
                  <a:gd name="connsiteX7" fmla="*/ 254458 w 308884"/>
                  <a:gd name="connsiteY7" fmla="*/ 193297 h 297573"/>
                  <a:gd name="connsiteX8" fmla="*/ 165396 w 308884"/>
                  <a:gd name="connsiteY8" fmla="*/ 221547 h 297573"/>
                  <a:gd name="connsiteX9" fmla="*/ 176456 w 308884"/>
                  <a:gd name="connsiteY9" fmla="*/ 296683 h 297573"/>
                  <a:gd name="connsiteX10" fmla="*/ 78116 w 308884"/>
                  <a:gd name="connsiteY10" fmla="*/ 175524 h 297573"/>
                  <a:gd name="connsiteX11" fmla="*/ 0 w 308884"/>
                  <a:gd name="connsiteY11" fmla="*/ 57445 h 29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8884" h="297573">
                    <a:moveTo>
                      <a:pt x="0" y="57445"/>
                    </a:moveTo>
                    <a:cubicBezTo>
                      <a:pt x="7541" y="53079"/>
                      <a:pt x="61180" y="75029"/>
                      <a:pt x="75864" y="67091"/>
                    </a:cubicBezTo>
                    <a:cubicBezTo>
                      <a:pt x="90548" y="59154"/>
                      <a:pt x="94915" y="25816"/>
                      <a:pt x="109202" y="14703"/>
                    </a:cubicBezTo>
                    <a:cubicBezTo>
                      <a:pt x="123490" y="3591"/>
                      <a:pt x="139761" y="-1568"/>
                      <a:pt x="161589" y="416"/>
                    </a:cubicBezTo>
                    <a:cubicBezTo>
                      <a:pt x="183417" y="2400"/>
                      <a:pt x="218343" y="11132"/>
                      <a:pt x="240171" y="26610"/>
                    </a:cubicBezTo>
                    <a:cubicBezTo>
                      <a:pt x="261999" y="42088"/>
                      <a:pt x="281446" y="72648"/>
                      <a:pt x="292558" y="93285"/>
                    </a:cubicBezTo>
                    <a:cubicBezTo>
                      <a:pt x="303670" y="113922"/>
                      <a:pt x="313196" y="133766"/>
                      <a:pt x="306846" y="150435"/>
                    </a:cubicBezTo>
                    <a:cubicBezTo>
                      <a:pt x="300496" y="167104"/>
                      <a:pt x="278033" y="181445"/>
                      <a:pt x="254458" y="193297"/>
                    </a:cubicBezTo>
                    <a:cubicBezTo>
                      <a:pt x="230883" y="205149"/>
                      <a:pt x="178396" y="204316"/>
                      <a:pt x="165396" y="221547"/>
                    </a:cubicBezTo>
                    <a:cubicBezTo>
                      <a:pt x="152396" y="238778"/>
                      <a:pt x="188781" y="306051"/>
                      <a:pt x="176456" y="296683"/>
                    </a:cubicBezTo>
                    <a:cubicBezTo>
                      <a:pt x="149046" y="257233"/>
                      <a:pt x="105526" y="214974"/>
                      <a:pt x="78116" y="175524"/>
                    </a:cubicBezTo>
                    <a:lnTo>
                      <a:pt x="0" y="574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Freeform 241">
                <a:extLst>
                  <a:ext uri="{FF2B5EF4-FFF2-40B4-BE49-F238E27FC236}">
                    <a16:creationId xmlns:a16="http://schemas.microsoft.com/office/drawing/2014/main" id="{4C7497BB-00E7-4D4D-B1F4-648EEEA84F83}"/>
                  </a:ext>
                </a:extLst>
              </p:cNvPr>
              <p:cNvSpPr/>
              <p:nvPr/>
            </p:nvSpPr>
            <p:spPr>
              <a:xfrm>
                <a:off x="3109913" y="4452946"/>
                <a:ext cx="287788" cy="281403"/>
              </a:xfrm>
              <a:custGeom>
                <a:avLst/>
                <a:gdLst>
                  <a:gd name="connsiteX0" fmla="*/ 0 w 287788"/>
                  <a:gd name="connsiteY0" fmla="*/ 62349 h 281424"/>
                  <a:gd name="connsiteX1" fmla="*/ 42862 w 287788"/>
                  <a:gd name="connsiteY1" fmla="*/ 131406 h 281424"/>
                  <a:gd name="connsiteX2" fmla="*/ 80962 w 287788"/>
                  <a:gd name="connsiteY2" fmla="*/ 112356 h 281424"/>
                  <a:gd name="connsiteX3" fmla="*/ 71437 w 287788"/>
                  <a:gd name="connsiteY3" fmla="*/ 69493 h 281424"/>
                  <a:gd name="connsiteX4" fmla="*/ 88106 w 287788"/>
                  <a:gd name="connsiteY4" fmla="*/ 14724 h 281424"/>
                  <a:gd name="connsiteX5" fmla="*/ 140493 w 287788"/>
                  <a:gd name="connsiteY5" fmla="*/ 437 h 281424"/>
                  <a:gd name="connsiteX6" fmla="*/ 219075 w 287788"/>
                  <a:gd name="connsiteY6" fmla="*/ 26631 h 281424"/>
                  <a:gd name="connsiteX7" fmla="*/ 271462 w 287788"/>
                  <a:gd name="connsiteY7" fmla="*/ 93306 h 281424"/>
                  <a:gd name="connsiteX8" fmla="*/ 285750 w 287788"/>
                  <a:gd name="connsiteY8" fmla="*/ 150456 h 281424"/>
                  <a:gd name="connsiteX9" fmla="*/ 233362 w 287788"/>
                  <a:gd name="connsiteY9" fmla="*/ 193318 h 281424"/>
                  <a:gd name="connsiteX10" fmla="*/ 169068 w 287788"/>
                  <a:gd name="connsiteY10" fmla="*/ 188556 h 281424"/>
                  <a:gd name="connsiteX11" fmla="*/ 109537 w 287788"/>
                  <a:gd name="connsiteY11" fmla="*/ 200462 h 281424"/>
                  <a:gd name="connsiteX12" fmla="*/ 126206 w 287788"/>
                  <a:gd name="connsiteY12" fmla="*/ 240943 h 281424"/>
                  <a:gd name="connsiteX13" fmla="*/ 154781 w 287788"/>
                  <a:gd name="connsiteY13" fmla="*/ 281424 h 281424"/>
                  <a:gd name="connsiteX0" fmla="*/ 0 w 287788"/>
                  <a:gd name="connsiteY0" fmla="*/ 62349 h 281424"/>
                  <a:gd name="connsiteX1" fmla="*/ 42862 w 287788"/>
                  <a:gd name="connsiteY1" fmla="*/ 131406 h 281424"/>
                  <a:gd name="connsiteX2" fmla="*/ 71437 w 287788"/>
                  <a:gd name="connsiteY2" fmla="*/ 69493 h 281424"/>
                  <a:gd name="connsiteX3" fmla="*/ 88106 w 287788"/>
                  <a:gd name="connsiteY3" fmla="*/ 14724 h 281424"/>
                  <a:gd name="connsiteX4" fmla="*/ 140493 w 287788"/>
                  <a:gd name="connsiteY4" fmla="*/ 437 h 281424"/>
                  <a:gd name="connsiteX5" fmla="*/ 219075 w 287788"/>
                  <a:gd name="connsiteY5" fmla="*/ 26631 h 281424"/>
                  <a:gd name="connsiteX6" fmla="*/ 271462 w 287788"/>
                  <a:gd name="connsiteY6" fmla="*/ 93306 h 281424"/>
                  <a:gd name="connsiteX7" fmla="*/ 285750 w 287788"/>
                  <a:gd name="connsiteY7" fmla="*/ 150456 h 281424"/>
                  <a:gd name="connsiteX8" fmla="*/ 233362 w 287788"/>
                  <a:gd name="connsiteY8" fmla="*/ 193318 h 281424"/>
                  <a:gd name="connsiteX9" fmla="*/ 169068 w 287788"/>
                  <a:gd name="connsiteY9" fmla="*/ 188556 h 281424"/>
                  <a:gd name="connsiteX10" fmla="*/ 109537 w 287788"/>
                  <a:gd name="connsiteY10" fmla="*/ 200462 h 281424"/>
                  <a:gd name="connsiteX11" fmla="*/ 126206 w 287788"/>
                  <a:gd name="connsiteY11" fmla="*/ 240943 h 281424"/>
                  <a:gd name="connsiteX12" fmla="*/ 154781 w 287788"/>
                  <a:gd name="connsiteY12" fmla="*/ 281424 h 281424"/>
                  <a:gd name="connsiteX0" fmla="*/ 0 w 287788"/>
                  <a:gd name="connsiteY0" fmla="*/ 64027 h 283102"/>
                  <a:gd name="connsiteX1" fmla="*/ 42862 w 287788"/>
                  <a:gd name="connsiteY1" fmla="*/ 133084 h 283102"/>
                  <a:gd name="connsiteX2" fmla="*/ 88106 w 287788"/>
                  <a:gd name="connsiteY2" fmla="*/ 16402 h 283102"/>
                  <a:gd name="connsiteX3" fmla="*/ 140493 w 287788"/>
                  <a:gd name="connsiteY3" fmla="*/ 2115 h 283102"/>
                  <a:gd name="connsiteX4" fmla="*/ 219075 w 287788"/>
                  <a:gd name="connsiteY4" fmla="*/ 28309 h 283102"/>
                  <a:gd name="connsiteX5" fmla="*/ 271462 w 287788"/>
                  <a:gd name="connsiteY5" fmla="*/ 94984 h 283102"/>
                  <a:gd name="connsiteX6" fmla="*/ 285750 w 287788"/>
                  <a:gd name="connsiteY6" fmla="*/ 152134 h 283102"/>
                  <a:gd name="connsiteX7" fmla="*/ 233362 w 287788"/>
                  <a:gd name="connsiteY7" fmla="*/ 194996 h 283102"/>
                  <a:gd name="connsiteX8" fmla="*/ 169068 w 287788"/>
                  <a:gd name="connsiteY8" fmla="*/ 190234 h 283102"/>
                  <a:gd name="connsiteX9" fmla="*/ 109537 w 287788"/>
                  <a:gd name="connsiteY9" fmla="*/ 202140 h 283102"/>
                  <a:gd name="connsiteX10" fmla="*/ 126206 w 287788"/>
                  <a:gd name="connsiteY10" fmla="*/ 242621 h 283102"/>
                  <a:gd name="connsiteX11" fmla="*/ 154781 w 287788"/>
                  <a:gd name="connsiteY11" fmla="*/ 283102 h 283102"/>
                  <a:gd name="connsiteX0" fmla="*/ 0 w 287788"/>
                  <a:gd name="connsiteY0" fmla="*/ 62292 h 281367"/>
                  <a:gd name="connsiteX1" fmla="*/ 88106 w 287788"/>
                  <a:gd name="connsiteY1" fmla="*/ 14667 h 281367"/>
                  <a:gd name="connsiteX2" fmla="*/ 140493 w 287788"/>
                  <a:gd name="connsiteY2" fmla="*/ 380 h 281367"/>
                  <a:gd name="connsiteX3" fmla="*/ 219075 w 287788"/>
                  <a:gd name="connsiteY3" fmla="*/ 26574 h 281367"/>
                  <a:gd name="connsiteX4" fmla="*/ 271462 w 287788"/>
                  <a:gd name="connsiteY4" fmla="*/ 93249 h 281367"/>
                  <a:gd name="connsiteX5" fmla="*/ 285750 w 287788"/>
                  <a:gd name="connsiteY5" fmla="*/ 150399 h 281367"/>
                  <a:gd name="connsiteX6" fmla="*/ 233362 w 287788"/>
                  <a:gd name="connsiteY6" fmla="*/ 193261 h 281367"/>
                  <a:gd name="connsiteX7" fmla="*/ 169068 w 287788"/>
                  <a:gd name="connsiteY7" fmla="*/ 188499 h 281367"/>
                  <a:gd name="connsiteX8" fmla="*/ 109537 w 287788"/>
                  <a:gd name="connsiteY8" fmla="*/ 200405 h 281367"/>
                  <a:gd name="connsiteX9" fmla="*/ 126206 w 287788"/>
                  <a:gd name="connsiteY9" fmla="*/ 240886 h 281367"/>
                  <a:gd name="connsiteX10" fmla="*/ 154781 w 287788"/>
                  <a:gd name="connsiteY10" fmla="*/ 281367 h 281367"/>
                  <a:gd name="connsiteX0" fmla="*/ 0 w 287788"/>
                  <a:gd name="connsiteY0" fmla="*/ 62328 h 281403"/>
                  <a:gd name="connsiteX1" fmla="*/ 54768 w 287788"/>
                  <a:gd name="connsiteY1" fmla="*/ 67091 h 281403"/>
                  <a:gd name="connsiteX2" fmla="*/ 88106 w 287788"/>
                  <a:gd name="connsiteY2" fmla="*/ 14703 h 281403"/>
                  <a:gd name="connsiteX3" fmla="*/ 140493 w 287788"/>
                  <a:gd name="connsiteY3" fmla="*/ 416 h 281403"/>
                  <a:gd name="connsiteX4" fmla="*/ 219075 w 287788"/>
                  <a:gd name="connsiteY4" fmla="*/ 26610 h 281403"/>
                  <a:gd name="connsiteX5" fmla="*/ 271462 w 287788"/>
                  <a:gd name="connsiteY5" fmla="*/ 93285 h 281403"/>
                  <a:gd name="connsiteX6" fmla="*/ 285750 w 287788"/>
                  <a:gd name="connsiteY6" fmla="*/ 150435 h 281403"/>
                  <a:gd name="connsiteX7" fmla="*/ 233362 w 287788"/>
                  <a:gd name="connsiteY7" fmla="*/ 193297 h 281403"/>
                  <a:gd name="connsiteX8" fmla="*/ 169068 w 287788"/>
                  <a:gd name="connsiteY8" fmla="*/ 188535 h 281403"/>
                  <a:gd name="connsiteX9" fmla="*/ 109537 w 287788"/>
                  <a:gd name="connsiteY9" fmla="*/ 200441 h 281403"/>
                  <a:gd name="connsiteX10" fmla="*/ 126206 w 287788"/>
                  <a:gd name="connsiteY10" fmla="*/ 240922 h 281403"/>
                  <a:gd name="connsiteX11" fmla="*/ 154781 w 287788"/>
                  <a:gd name="connsiteY11" fmla="*/ 281403 h 281403"/>
                  <a:gd name="connsiteX0" fmla="*/ 0 w 287788"/>
                  <a:gd name="connsiteY0" fmla="*/ 62328 h 281403"/>
                  <a:gd name="connsiteX1" fmla="*/ 54768 w 287788"/>
                  <a:gd name="connsiteY1" fmla="*/ 67091 h 281403"/>
                  <a:gd name="connsiteX2" fmla="*/ 88106 w 287788"/>
                  <a:gd name="connsiteY2" fmla="*/ 14703 h 281403"/>
                  <a:gd name="connsiteX3" fmla="*/ 140493 w 287788"/>
                  <a:gd name="connsiteY3" fmla="*/ 416 h 281403"/>
                  <a:gd name="connsiteX4" fmla="*/ 219075 w 287788"/>
                  <a:gd name="connsiteY4" fmla="*/ 26610 h 281403"/>
                  <a:gd name="connsiteX5" fmla="*/ 271462 w 287788"/>
                  <a:gd name="connsiteY5" fmla="*/ 93285 h 281403"/>
                  <a:gd name="connsiteX6" fmla="*/ 285750 w 287788"/>
                  <a:gd name="connsiteY6" fmla="*/ 150435 h 281403"/>
                  <a:gd name="connsiteX7" fmla="*/ 233362 w 287788"/>
                  <a:gd name="connsiteY7" fmla="*/ 193297 h 281403"/>
                  <a:gd name="connsiteX8" fmla="*/ 169068 w 287788"/>
                  <a:gd name="connsiteY8" fmla="*/ 188535 h 281403"/>
                  <a:gd name="connsiteX9" fmla="*/ 126206 w 287788"/>
                  <a:gd name="connsiteY9" fmla="*/ 240922 h 281403"/>
                  <a:gd name="connsiteX10" fmla="*/ 154781 w 287788"/>
                  <a:gd name="connsiteY10" fmla="*/ 281403 h 281403"/>
                  <a:gd name="connsiteX0" fmla="*/ 0 w 287788"/>
                  <a:gd name="connsiteY0" fmla="*/ 62328 h 281403"/>
                  <a:gd name="connsiteX1" fmla="*/ 54768 w 287788"/>
                  <a:gd name="connsiteY1" fmla="*/ 67091 h 281403"/>
                  <a:gd name="connsiteX2" fmla="*/ 88106 w 287788"/>
                  <a:gd name="connsiteY2" fmla="*/ 14703 h 281403"/>
                  <a:gd name="connsiteX3" fmla="*/ 140493 w 287788"/>
                  <a:gd name="connsiteY3" fmla="*/ 416 h 281403"/>
                  <a:gd name="connsiteX4" fmla="*/ 219075 w 287788"/>
                  <a:gd name="connsiteY4" fmla="*/ 26610 h 281403"/>
                  <a:gd name="connsiteX5" fmla="*/ 271462 w 287788"/>
                  <a:gd name="connsiteY5" fmla="*/ 93285 h 281403"/>
                  <a:gd name="connsiteX6" fmla="*/ 285750 w 287788"/>
                  <a:gd name="connsiteY6" fmla="*/ 150435 h 281403"/>
                  <a:gd name="connsiteX7" fmla="*/ 233362 w 287788"/>
                  <a:gd name="connsiteY7" fmla="*/ 193297 h 281403"/>
                  <a:gd name="connsiteX8" fmla="*/ 126206 w 287788"/>
                  <a:gd name="connsiteY8" fmla="*/ 240922 h 281403"/>
                  <a:gd name="connsiteX9" fmla="*/ 154781 w 287788"/>
                  <a:gd name="connsiteY9" fmla="*/ 281403 h 281403"/>
                  <a:gd name="connsiteX0" fmla="*/ 0 w 287788"/>
                  <a:gd name="connsiteY0" fmla="*/ 62328 h 281403"/>
                  <a:gd name="connsiteX1" fmla="*/ 54768 w 287788"/>
                  <a:gd name="connsiteY1" fmla="*/ 67091 h 281403"/>
                  <a:gd name="connsiteX2" fmla="*/ 88106 w 287788"/>
                  <a:gd name="connsiteY2" fmla="*/ 14703 h 281403"/>
                  <a:gd name="connsiteX3" fmla="*/ 140493 w 287788"/>
                  <a:gd name="connsiteY3" fmla="*/ 416 h 281403"/>
                  <a:gd name="connsiteX4" fmla="*/ 219075 w 287788"/>
                  <a:gd name="connsiteY4" fmla="*/ 26610 h 281403"/>
                  <a:gd name="connsiteX5" fmla="*/ 271462 w 287788"/>
                  <a:gd name="connsiteY5" fmla="*/ 93285 h 281403"/>
                  <a:gd name="connsiteX6" fmla="*/ 285750 w 287788"/>
                  <a:gd name="connsiteY6" fmla="*/ 150435 h 281403"/>
                  <a:gd name="connsiteX7" fmla="*/ 233362 w 287788"/>
                  <a:gd name="connsiteY7" fmla="*/ 193297 h 281403"/>
                  <a:gd name="connsiteX8" fmla="*/ 130969 w 287788"/>
                  <a:gd name="connsiteY8" fmla="*/ 224253 h 281403"/>
                  <a:gd name="connsiteX9" fmla="*/ 154781 w 287788"/>
                  <a:gd name="connsiteY9" fmla="*/ 281403 h 281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88" h="281403">
                    <a:moveTo>
                      <a:pt x="0" y="62328"/>
                    </a:moveTo>
                    <a:cubicBezTo>
                      <a:pt x="7541" y="57962"/>
                      <a:pt x="40084" y="75029"/>
                      <a:pt x="54768" y="67091"/>
                    </a:cubicBezTo>
                    <a:cubicBezTo>
                      <a:pt x="69452" y="59154"/>
                      <a:pt x="73819" y="25816"/>
                      <a:pt x="88106" y="14703"/>
                    </a:cubicBezTo>
                    <a:cubicBezTo>
                      <a:pt x="102394" y="3591"/>
                      <a:pt x="118665" y="-1568"/>
                      <a:pt x="140493" y="416"/>
                    </a:cubicBezTo>
                    <a:cubicBezTo>
                      <a:pt x="162321" y="2400"/>
                      <a:pt x="197247" y="11132"/>
                      <a:pt x="219075" y="26610"/>
                    </a:cubicBezTo>
                    <a:cubicBezTo>
                      <a:pt x="240903" y="42088"/>
                      <a:pt x="260350" y="72648"/>
                      <a:pt x="271462" y="93285"/>
                    </a:cubicBezTo>
                    <a:cubicBezTo>
                      <a:pt x="282574" y="113922"/>
                      <a:pt x="292100" y="133766"/>
                      <a:pt x="285750" y="150435"/>
                    </a:cubicBezTo>
                    <a:cubicBezTo>
                      <a:pt x="279400" y="167104"/>
                      <a:pt x="259159" y="180994"/>
                      <a:pt x="233362" y="193297"/>
                    </a:cubicBezTo>
                    <a:cubicBezTo>
                      <a:pt x="207565" y="205600"/>
                      <a:pt x="144066" y="209569"/>
                      <a:pt x="130969" y="224253"/>
                    </a:cubicBezTo>
                    <a:cubicBezTo>
                      <a:pt x="138510" y="237747"/>
                      <a:pt x="144264" y="267909"/>
                      <a:pt x="154781" y="281403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0EBB3AEA-5068-4F92-AB74-FC70103F0A6E}"/>
                </a:ext>
              </a:extLst>
            </p:cNvPr>
            <p:cNvGrpSpPr/>
            <p:nvPr/>
          </p:nvGrpSpPr>
          <p:grpSpPr>
            <a:xfrm rot="19281970">
              <a:off x="3938265" y="4829889"/>
              <a:ext cx="242600" cy="201508"/>
              <a:chOff x="3392480" y="4867408"/>
              <a:chExt cx="377932" cy="313917"/>
            </a:xfrm>
            <a:grpFill/>
          </p:grpSpPr>
          <p:sp>
            <p:nvSpPr>
              <p:cNvPr id="332" name="Freeform 276">
                <a:extLst>
                  <a:ext uri="{FF2B5EF4-FFF2-40B4-BE49-F238E27FC236}">
                    <a16:creationId xmlns:a16="http://schemas.microsoft.com/office/drawing/2014/main" id="{558E00E2-06F6-4278-A01B-9F9885B6CD2D}"/>
                  </a:ext>
                </a:extLst>
              </p:cNvPr>
              <p:cNvSpPr/>
              <p:nvPr/>
            </p:nvSpPr>
            <p:spPr>
              <a:xfrm>
                <a:off x="3449269" y="4872735"/>
                <a:ext cx="319851" cy="274420"/>
              </a:xfrm>
              <a:custGeom>
                <a:avLst/>
                <a:gdLst>
                  <a:gd name="connsiteX0" fmla="*/ 0 w 350808"/>
                  <a:gd name="connsiteY0" fmla="*/ 30269 h 280789"/>
                  <a:gd name="connsiteX1" fmla="*/ 62631 w 350808"/>
                  <a:gd name="connsiteY1" fmla="*/ 117951 h 280789"/>
                  <a:gd name="connsiteX2" fmla="*/ 125261 w 350808"/>
                  <a:gd name="connsiteY2" fmla="*/ 67847 h 280789"/>
                  <a:gd name="connsiteX3" fmla="*/ 125261 w 350808"/>
                  <a:gd name="connsiteY3" fmla="*/ 5217 h 280789"/>
                  <a:gd name="connsiteX4" fmla="*/ 275573 w 350808"/>
                  <a:gd name="connsiteY4" fmla="*/ 17743 h 280789"/>
                  <a:gd name="connsiteX5" fmla="*/ 350729 w 350808"/>
                  <a:gd name="connsiteY5" fmla="*/ 130477 h 280789"/>
                  <a:gd name="connsiteX6" fmla="*/ 263047 w 350808"/>
                  <a:gd name="connsiteY6" fmla="*/ 168055 h 280789"/>
                  <a:gd name="connsiteX7" fmla="*/ 200417 w 350808"/>
                  <a:gd name="connsiteY7" fmla="*/ 193107 h 280789"/>
                  <a:gd name="connsiteX8" fmla="*/ 300625 w 350808"/>
                  <a:gd name="connsiteY8" fmla="*/ 280789 h 280789"/>
                  <a:gd name="connsiteX0" fmla="*/ 0 w 350808"/>
                  <a:gd name="connsiteY0" fmla="*/ 30269 h 280789"/>
                  <a:gd name="connsiteX1" fmla="*/ 84062 w 350808"/>
                  <a:gd name="connsiteY1" fmla="*/ 106045 h 280789"/>
                  <a:gd name="connsiteX2" fmla="*/ 125261 w 350808"/>
                  <a:gd name="connsiteY2" fmla="*/ 67847 h 280789"/>
                  <a:gd name="connsiteX3" fmla="*/ 125261 w 350808"/>
                  <a:gd name="connsiteY3" fmla="*/ 5217 h 280789"/>
                  <a:gd name="connsiteX4" fmla="*/ 275573 w 350808"/>
                  <a:gd name="connsiteY4" fmla="*/ 17743 h 280789"/>
                  <a:gd name="connsiteX5" fmla="*/ 350729 w 350808"/>
                  <a:gd name="connsiteY5" fmla="*/ 130477 h 280789"/>
                  <a:gd name="connsiteX6" fmla="*/ 263047 w 350808"/>
                  <a:gd name="connsiteY6" fmla="*/ 168055 h 280789"/>
                  <a:gd name="connsiteX7" fmla="*/ 200417 w 350808"/>
                  <a:gd name="connsiteY7" fmla="*/ 193107 h 280789"/>
                  <a:gd name="connsiteX8" fmla="*/ 300625 w 350808"/>
                  <a:gd name="connsiteY8" fmla="*/ 280789 h 280789"/>
                  <a:gd name="connsiteX0" fmla="*/ 0 w 362714"/>
                  <a:gd name="connsiteY0" fmla="*/ 39794 h 280789"/>
                  <a:gd name="connsiteX1" fmla="*/ 95968 w 362714"/>
                  <a:gd name="connsiteY1" fmla="*/ 106045 h 280789"/>
                  <a:gd name="connsiteX2" fmla="*/ 137167 w 362714"/>
                  <a:gd name="connsiteY2" fmla="*/ 67847 h 280789"/>
                  <a:gd name="connsiteX3" fmla="*/ 137167 w 362714"/>
                  <a:gd name="connsiteY3" fmla="*/ 5217 h 280789"/>
                  <a:gd name="connsiteX4" fmla="*/ 287479 w 362714"/>
                  <a:gd name="connsiteY4" fmla="*/ 17743 h 280789"/>
                  <a:gd name="connsiteX5" fmla="*/ 362635 w 362714"/>
                  <a:gd name="connsiteY5" fmla="*/ 130477 h 280789"/>
                  <a:gd name="connsiteX6" fmla="*/ 274953 w 362714"/>
                  <a:gd name="connsiteY6" fmla="*/ 168055 h 280789"/>
                  <a:gd name="connsiteX7" fmla="*/ 212323 w 362714"/>
                  <a:gd name="connsiteY7" fmla="*/ 193107 h 280789"/>
                  <a:gd name="connsiteX8" fmla="*/ 312531 w 362714"/>
                  <a:gd name="connsiteY8" fmla="*/ 280789 h 280789"/>
                  <a:gd name="connsiteX0" fmla="*/ 0 w 362714"/>
                  <a:gd name="connsiteY0" fmla="*/ 39794 h 280789"/>
                  <a:gd name="connsiteX1" fmla="*/ 110256 w 362714"/>
                  <a:gd name="connsiteY1" fmla="*/ 98901 h 280789"/>
                  <a:gd name="connsiteX2" fmla="*/ 137167 w 362714"/>
                  <a:gd name="connsiteY2" fmla="*/ 67847 h 280789"/>
                  <a:gd name="connsiteX3" fmla="*/ 137167 w 362714"/>
                  <a:gd name="connsiteY3" fmla="*/ 5217 h 280789"/>
                  <a:gd name="connsiteX4" fmla="*/ 287479 w 362714"/>
                  <a:gd name="connsiteY4" fmla="*/ 17743 h 280789"/>
                  <a:gd name="connsiteX5" fmla="*/ 362635 w 362714"/>
                  <a:gd name="connsiteY5" fmla="*/ 130477 h 280789"/>
                  <a:gd name="connsiteX6" fmla="*/ 274953 w 362714"/>
                  <a:gd name="connsiteY6" fmla="*/ 168055 h 280789"/>
                  <a:gd name="connsiteX7" fmla="*/ 212323 w 362714"/>
                  <a:gd name="connsiteY7" fmla="*/ 193107 h 280789"/>
                  <a:gd name="connsiteX8" fmla="*/ 312531 w 362714"/>
                  <a:gd name="connsiteY8" fmla="*/ 280789 h 280789"/>
                  <a:gd name="connsiteX0" fmla="*/ 0 w 362714"/>
                  <a:gd name="connsiteY0" fmla="*/ 39794 h 280789"/>
                  <a:gd name="connsiteX1" fmla="*/ 110256 w 362714"/>
                  <a:gd name="connsiteY1" fmla="*/ 98901 h 280789"/>
                  <a:gd name="connsiteX2" fmla="*/ 137167 w 362714"/>
                  <a:gd name="connsiteY2" fmla="*/ 67847 h 280789"/>
                  <a:gd name="connsiteX3" fmla="*/ 137167 w 362714"/>
                  <a:gd name="connsiteY3" fmla="*/ 5217 h 280789"/>
                  <a:gd name="connsiteX4" fmla="*/ 287479 w 362714"/>
                  <a:gd name="connsiteY4" fmla="*/ 17743 h 280789"/>
                  <a:gd name="connsiteX5" fmla="*/ 362635 w 362714"/>
                  <a:gd name="connsiteY5" fmla="*/ 130477 h 280789"/>
                  <a:gd name="connsiteX6" fmla="*/ 274953 w 362714"/>
                  <a:gd name="connsiteY6" fmla="*/ 168055 h 280789"/>
                  <a:gd name="connsiteX7" fmla="*/ 231373 w 362714"/>
                  <a:gd name="connsiteY7" fmla="*/ 185963 h 280789"/>
                  <a:gd name="connsiteX8" fmla="*/ 312531 w 362714"/>
                  <a:gd name="connsiteY8" fmla="*/ 280789 h 280789"/>
                  <a:gd name="connsiteX0" fmla="*/ 0 w 362714"/>
                  <a:gd name="connsiteY0" fmla="*/ 39794 h 290314"/>
                  <a:gd name="connsiteX1" fmla="*/ 110256 w 362714"/>
                  <a:gd name="connsiteY1" fmla="*/ 98901 h 290314"/>
                  <a:gd name="connsiteX2" fmla="*/ 137167 w 362714"/>
                  <a:gd name="connsiteY2" fmla="*/ 67847 h 290314"/>
                  <a:gd name="connsiteX3" fmla="*/ 137167 w 362714"/>
                  <a:gd name="connsiteY3" fmla="*/ 5217 h 290314"/>
                  <a:gd name="connsiteX4" fmla="*/ 287479 w 362714"/>
                  <a:gd name="connsiteY4" fmla="*/ 17743 h 290314"/>
                  <a:gd name="connsiteX5" fmla="*/ 362635 w 362714"/>
                  <a:gd name="connsiteY5" fmla="*/ 130477 h 290314"/>
                  <a:gd name="connsiteX6" fmla="*/ 274953 w 362714"/>
                  <a:gd name="connsiteY6" fmla="*/ 168055 h 290314"/>
                  <a:gd name="connsiteX7" fmla="*/ 231373 w 362714"/>
                  <a:gd name="connsiteY7" fmla="*/ 185963 h 290314"/>
                  <a:gd name="connsiteX8" fmla="*/ 314912 w 362714"/>
                  <a:gd name="connsiteY8" fmla="*/ 290314 h 290314"/>
                  <a:gd name="connsiteX0" fmla="*/ 0 w 362714"/>
                  <a:gd name="connsiteY0" fmla="*/ 39794 h 311745"/>
                  <a:gd name="connsiteX1" fmla="*/ 110256 w 362714"/>
                  <a:gd name="connsiteY1" fmla="*/ 98901 h 311745"/>
                  <a:gd name="connsiteX2" fmla="*/ 137167 w 362714"/>
                  <a:gd name="connsiteY2" fmla="*/ 67847 h 311745"/>
                  <a:gd name="connsiteX3" fmla="*/ 137167 w 362714"/>
                  <a:gd name="connsiteY3" fmla="*/ 5217 h 311745"/>
                  <a:gd name="connsiteX4" fmla="*/ 287479 w 362714"/>
                  <a:gd name="connsiteY4" fmla="*/ 17743 h 311745"/>
                  <a:gd name="connsiteX5" fmla="*/ 362635 w 362714"/>
                  <a:gd name="connsiteY5" fmla="*/ 130477 h 311745"/>
                  <a:gd name="connsiteX6" fmla="*/ 274953 w 362714"/>
                  <a:gd name="connsiteY6" fmla="*/ 168055 h 311745"/>
                  <a:gd name="connsiteX7" fmla="*/ 231373 w 362714"/>
                  <a:gd name="connsiteY7" fmla="*/ 185963 h 311745"/>
                  <a:gd name="connsiteX8" fmla="*/ 322056 w 362714"/>
                  <a:gd name="connsiteY8" fmla="*/ 311745 h 311745"/>
                  <a:gd name="connsiteX0" fmla="*/ 0 w 362714"/>
                  <a:gd name="connsiteY0" fmla="*/ 25506 h 311745"/>
                  <a:gd name="connsiteX1" fmla="*/ 110256 w 362714"/>
                  <a:gd name="connsiteY1" fmla="*/ 98901 h 311745"/>
                  <a:gd name="connsiteX2" fmla="*/ 137167 w 362714"/>
                  <a:gd name="connsiteY2" fmla="*/ 67847 h 311745"/>
                  <a:gd name="connsiteX3" fmla="*/ 137167 w 362714"/>
                  <a:gd name="connsiteY3" fmla="*/ 5217 h 311745"/>
                  <a:gd name="connsiteX4" fmla="*/ 287479 w 362714"/>
                  <a:gd name="connsiteY4" fmla="*/ 17743 h 311745"/>
                  <a:gd name="connsiteX5" fmla="*/ 362635 w 362714"/>
                  <a:gd name="connsiteY5" fmla="*/ 130477 h 311745"/>
                  <a:gd name="connsiteX6" fmla="*/ 274953 w 362714"/>
                  <a:gd name="connsiteY6" fmla="*/ 168055 h 311745"/>
                  <a:gd name="connsiteX7" fmla="*/ 231373 w 362714"/>
                  <a:gd name="connsiteY7" fmla="*/ 185963 h 311745"/>
                  <a:gd name="connsiteX8" fmla="*/ 322056 w 362714"/>
                  <a:gd name="connsiteY8" fmla="*/ 311745 h 311745"/>
                  <a:gd name="connsiteX0" fmla="*/ 0 w 362714"/>
                  <a:gd name="connsiteY0" fmla="*/ 25506 h 299839"/>
                  <a:gd name="connsiteX1" fmla="*/ 110256 w 362714"/>
                  <a:gd name="connsiteY1" fmla="*/ 98901 h 299839"/>
                  <a:gd name="connsiteX2" fmla="*/ 137167 w 362714"/>
                  <a:gd name="connsiteY2" fmla="*/ 67847 h 299839"/>
                  <a:gd name="connsiteX3" fmla="*/ 137167 w 362714"/>
                  <a:gd name="connsiteY3" fmla="*/ 5217 h 299839"/>
                  <a:gd name="connsiteX4" fmla="*/ 287479 w 362714"/>
                  <a:gd name="connsiteY4" fmla="*/ 17743 h 299839"/>
                  <a:gd name="connsiteX5" fmla="*/ 362635 w 362714"/>
                  <a:gd name="connsiteY5" fmla="*/ 130477 h 299839"/>
                  <a:gd name="connsiteX6" fmla="*/ 274953 w 362714"/>
                  <a:gd name="connsiteY6" fmla="*/ 168055 h 299839"/>
                  <a:gd name="connsiteX7" fmla="*/ 231373 w 362714"/>
                  <a:gd name="connsiteY7" fmla="*/ 185963 h 299839"/>
                  <a:gd name="connsiteX8" fmla="*/ 341106 w 362714"/>
                  <a:gd name="connsiteY8" fmla="*/ 299839 h 299839"/>
                  <a:gd name="connsiteX0" fmla="*/ 0 w 362714"/>
                  <a:gd name="connsiteY0" fmla="*/ 25506 h 299839"/>
                  <a:gd name="connsiteX1" fmla="*/ 110256 w 362714"/>
                  <a:gd name="connsiteY1" fmla="*/ 98901 h 299839"/>
                  <a:gd name="connsiteX2" fmla="*/ 137167 w 362714"/>
                  <a:gd name="connsiteY2" fmla="*/ 67847 h 299839"/>
                  <a:gd name="connsiteX3" fmla="*/ 137167 w 362714"/>
                  <a:gd name="connsiteY3" fmla="*/ 5217 h 299839"/>
                  <a:gd name="connsiteX4" fmla="*/ 287479 w 362714"/>
                  <a:gd name="connsiteY4" fmla="*/ 17743 h 299839"/>
                  <a:gd name="connsiteX5" fmla="*/ 362635 w 362714"/>
                  <a:gd name="connsiteY5" fmla="*/ 130477 h 299839"/>
                  <a:gd name="connsiteX6" fmla="*/ 274953 w 362714"/>
                  <a:gd name="connsiteY6" fmla="*/ 168055 h 299839"/>
                  <a:gd name="connsiteX7" fmla="*/ 231373 w 362714"/>
                  <a:gd name="connsiteY7" fmla="*/ 185963 h 299839"/>
                  <a:gd name="connsiteX8" fmla="*/ 257045 w 362714"/>
                  <a:gd name="connsiteY8" fmla="*/ 243178 h 299839"/>
                  <a:gd name="connsiteX9" fmla="*/ 341106 w 362714"/>
                  <a:gd name="connsiteY9" fmla="*/ 299839 h 299839"/>
                  <a:gd name="connsiteX0" fmla="*/ 0 w 362714"/>
                  <a:gd name="connsiteY0" fmla="*/ 25506 h 295077"/>
                  <a:gd name="connsiteX1" fmla="*/ 110256 w 362714"/>
                  <a:gd name="connsiteY1" fmla="*/ 98901 h 295077"/>
                  <a:gd name="connsiteX2" fmla="*/ 137167 w 362714"/>
                  <a:gd name="connsiteY2" fmla="*/ 67847 h 295077"/>
                  <a:gd name="connsiteX3" fmla="*/ 137167 w 362714"/>
                  <a:gd name="connsiteY3" fmla="*/ 5217 h 295077"/>
                  <a:gd name="connsiteX4" fmla="*/ 287479 w 362714"/>
                  <a:gd name="connsiteY4" fmla="*/ 17743 h 295077"/>
                  <a:gd name="connsiteX5" fmla="*/ 362635 w 362714"/>
                  <a:gd name="connsiteY5" fmla="*/ 130477 h 295077"/>
                  <a:gd name="connsiteX6" fmla="*/ 274953 w 362714"/>
                  <a:gd name="connsiteY6" fmla="*/ 168055 h 295077"/>
                  <a:gd name="connsiteX7" fmla="*/ 231373 w 362714"/>
                  <a:gd name="connsiteY7" fmla="*/ 185963 h 295077"/>
                  <a:gd name="connsiteX8" fmla="*/ 257045 w 362714"/>
                  <a:gd name="connsiteY8" fmla="*/ 243178 h 295077"/>
                  <a:gd name="connsiteX9" fmla="*/ 348250 w 362714"/>
                  <a:gd name="connsiteY9" fmla="*/ 295077 h 295077"/>
                  <a:gd name="connsiteX0" fmla="*/ 0 w 362714"/>
                  <a:gd name="connsiteY0" fmla="*/ 25506 h 295077"/>
                  <a:gd name="connsiteX1" fmla="*/ 93587 w 362714"/>
                  <a:gd name="connsiteY1" fmla="*/ 108426 h 295077"/>
                  <a:gd name="connsiteX2" fmla="*/ 137167 w 362714"/>
                  <a:gd name="connsiteY2" fmla="*/ 67847 h 295077"/>
                  <a:gd name="connsiteX3" fmla="*/ 137167 w 362714"/>
                  <a:gd name="connsiteY3" fmla="*/ 5217 h 295077"/>
                  <a:gd name="connsiteX4" fmla="*/ 287479 w 362714"/>
                  <a:gd name="connsiteY4" fmla="*/ 17743 h 295077"/>
                  <a:gd name="connsiteX5" fmla="*/ 362635 w 362714"/>
                  <a:gd name="connsiteY5" fmla="*/ 130477 h 295077"/>
                  <a:gd name="connsiteX6" fmla="*/ 274953 w 362714"/>
                  <a:gd name="connsiteY6" fmla="*/ 168055 h 295077"/>
                  <a:gd name="connsiteX7" fmla="*/ 231373 w 362714"/>
                  <a:gd name="connsiteY7" fmla="*/ 185963 h 295077"/>
                  <a:gd name="connsiteX8" fmla="*/ 257045 w 362714"/>
                  <a:gd name="connsiteY8" fmla="*/ 243178 h 295077"/>
                  <a:gd name="connsiteX9" fmla="*/ 348250 w 362714"/>
                  <a:gd name="connsiteY9" fmla="*/ 295077 h 295077"/>
                  <a:gd name="connsiteX0" fmla="*/ 0 w 372239"/>
                  <a:gd name="connsiteY0" fmla="*/ 15981 h 295077"/>
                  <a:gd name="connsiteX1" fmla="*/ 103112 w 372239"/>
                  <a:gd name="connsiteY1" fmla="*/ 108426 h 295077"/>
                  <a:gd name="connsiteX2" fmla="*/ 146692 w 372239"/>
                  <a:gd name="connsiteY2" fmla="*/ 67847 h 295077"/>
                  <a:gd name="connsiteX3" fmla="*/ 146692 w 372239"/>
                  <a:gd name="connsiteY3" fmla="*/ 5217 h 295077"/>
                  <a:gd name="connsiteX4" fmla="*/ 297004 w 372239"/>
                  <a:gd name="connsiteY4" fmla="*/ 17743 h 295077"/>
                  <a:gd name="connsiteX5" fmla="*/ 372160 w 372239"/>
                  <a:gd name="connsiteY5" fmla="*/ 130477 h 295077"/>
                  <a:gd name="connsiteX6" fmla="*/ 284478 w 372239"/>
                  <a:gd name="connsiteY6" fmla="*/ 168055 h 295077"/>
                  <a:gd name="connsiteX7" fmla="*/ 240898 w 372239"/>
                  <a:gd name="connsiteY7" fmla="*/ 185963 h 295077"/>
                  <a:gd name="connsiteX8" fmla="*/ 266570 w 372239"/>
                  <a:gd name="connsiteY8" fmla="*/ 243178 h 295077"/>
                  <a:gd name="connsiteX9" fmla="*/ 357775 w 372239"/>
                  <a:gd name="connsiteY9" fmla="*/ 295077 h 295077"/>
                  <a:gd name="connsiteX0" fmla="*/ 0 w 372239"/>
                  <a:gd name="connsiteY0" fmla="*/ 15981 h 302221"/>
                  <a:gd name="connsiteX1" fmla="*/ 103112 w 372239"/>
                  <a:gd name="connsiteY1" fmla="*/ 108426 h 302221"/>
                  <a:gd name="connsiteX2" fmla="*/ 146692 w 372239"/>
                  <a:gd name="connsiteY2" fmla="*/ 67847 h 302221"/>
                  <a:gd name="connsiteX3" fmla="*/ 146692 w 372239"/>
                  <a:gd name="connsiteY3" fmla="*/ 5217 h 302221"/>
                  <a:gd name="connsiteX4" fmla="*/ 297004 w 372239"/>
                  <a:gd name="connsiteY4" fmla="*/ 17743 h 302221"/>
                  <a:gd name="connsiteX5" fmla="*/ 372160 w 372239"/>
                  <a:gd name="connsiteY5" fmla="*/ 130477 h 302221"/>
                  <a:gd name="connsiteX6" fmla="*/ 284478 w 372239"/>
                  <a:gd name="connsiteY6" fmla="*/ 168055 h 302221"/>
                  <a:gd name="connsiteX7" fmla="*/ 240898 w 372239"/>
                  <a:gd name="connsiteY7" fmla="*/ 185963 h 302221"/>
                  <a:gd name="connsiteX8" fmla="*/ 266570 w 372239"/>
                  <a:gd name="connsiteY8" fmla="*/ 243178 h 302221"/>
                  <a:gd name="connsiteX9" fmla="*/ 341106 w 372239"/>
                  <a:gd name="connsiteY9" fmla="*/ 302221 h 302221"/>
                  <a:gd name="connsiteX0" fmla="*/ 0 w 379383"/>
                  <a:gd name="connsiteY0" fmla="*/ 25506 h 302221"/>
                  <a:gd name="connsiteX1" fmla="*/ 110256 w 379383"/>
                  <a:gd name="connsiteY1" fmla="*/ 108426 h 302221"/>
                  <a:gd name="connsiteX2" fmla="*/ 153836 w 379383"/>
                  <a:gd name="connsiteY2" fmla="*/ 67847 h 302221"/>
                  <a:gd name="connsiteX3" fmla="*/ 153836 w 379383"/>
                  <a:gd name="connsiteY3" fmla="*/ 5217 h 302221"/>
                  <a:gd name="connsiteX4" fmla="*/ 304148 w 379383"/>
                  <a:gd name="connsiteY4" fmla="*/ 17743 h 302221"/>
                  <a:gd name="connsiteX5" fmla="*/ 379304 w 379383"/>
                  <a:gd name="connsiteY5" fmla="*/ 130477 h 302221"/>
                  <a:gd name="connsiteX6" fmla="*/ 291622 w 379383"/>
                  <a:gd name="connsiteY6" fmla="*/ 168055 h 302221"/>
                  <a:gd name="connsiteX7" fmla="*/ 248042 w 379383"/>
                  <a:gd name="connsiteY7" fmla="*/ 185963 h 302221"/>
                  <a:gd name="connsiteX8" fmla="*/ 273714 w 379383"/>
                  <a:gd name="connsiteY8" fmla="*/ 243178 h 302221"/>
                  <a:gd name="connsiteX9" fmla="*/ 348250 w 379383"/>
                  <a:gd name="connsiteY9" fmla="*/ 302221 h 302221"/>
                  <a:gd name="connsiteX0" fmla="*/ 0 w 379383"/>
                  <a:gd name="connsiteY0" fmla="*/ 25506 h 302221"/>
                  <a:gd name="connsiteX1" fmla="*/ 122162 w 379383"/>
                  <a:gd name="connsiteY1" fmla="*/ 103663 h 302221"/>
                  <a:gd name="connsiteX2" fmla="*/ 153836 w 379383"/>
                  <a:gd name="connsiteY2" fmla="*/ 67847 h 302221"/>
                  <a:gd name="connsiteX3" fmla="*/ 153836 w 379383"/>
                  <a:gd name="connsiteY3" fmla="*/ 5217 h 302221"/>
                  <a:gd name="connsiteX4" fmla="*/ 304148 w 379383"/>
                  <a:gd name="connsiteY4" fmla="*/ 17743 h 302221"/>
                  <a:gd name="connsiteX5" fmla="*/ 379304 w 379383"/>
                  <a:gd name="connsiteY5" fmla="*/ 130477 h 302221"/>
                  <a:gd name="connsiteX6" fmla="*/ 291622 w 379383"/>
                  <a:gd name="connsiteY6" fmla="*/ 168055 h 302221"/>
                  <a:gd name="connsiteX7" fmla="*/ 248042 w 379383"/>
                  <a:gd name="connsiteY7" fmla="*/ 185963 h 302221"/>
                  <a:gd name="connsiteX8" fmla="*/ 273714 w 379383"/>
                  <a:gd name="connsiteY8" fmla="*/ 243178 h 302221"/>
                  <a:gd name="connsiteX9" fmla="*/ 348250 w 379383"/>
                  <a:gd name="connsiteY9" fmla="*/ 302221 h 302221"/>
                  <a:gd name="connsiteX0" fmla="*/ 0 w 319851"/>
                  <a:gd name="connsiteY0" fmla="*/ 80275 h 302221"/>
                  <a:gd name="connsiteX1" fmla="*/ 62630 w 319851"/>
                  <a:gd name="connsiteY1" fmla="*/ 103663 h 302221"/>
                  <a:gd name="connsiteX2" fmla="*/ 94304 w 319851"/>
                  <a:gd name="connsiteY2" fmla="*/ 67847 h 302221"/>
                  <a:gd name="connsiteX3" fmla="*/ 94304 w 319851"/>
                  <a:gd name="connsiteY3" fmla="*/ 5217 h 302221"/>
                  <a:gd name="connsiteX4" fmla="*/ 244616 w 319851"/>
                  <a:gd name="connsiteY4" fmla="*/ 17743 h 302221"/>
                  <a:gd name="connsiteX5" fmla="*/ 319772 w 319851"/>
                  <a:gd name="connsiteY5" fmla="*/ 130477 h 302221"/>
                  <a:gd name="connsiteX6" fmla="*/ 232090 w 319851"/>
                  <a:gd name="connsiteY6" fmla="*/ 168055 h 302221"/>
                  <a:gd name="connsiteX7" fmla="*/ 188510 w 319851"/>
                  <a:gd name="connsiteY7" fmla="*/ 185963 h 302221"/>
                  <a:gd name="connsiteX8" fmla="*/ 214182 w 319851"/>
                  <a:gd name="connsiteY8" fmla="*/ 243178 h 302221"/>
                  <a:gd name="connsiteX9" fmla="*/ 288718 w 319851"/>
                  <a:gd name="connsiteY9" fmla="*/ 302221 h 302221"/>
                  <a:gd name="connsiteX0" fmla="*/ 0 w 319851"/>
                  <a:gd name="connsiteY0" fmla="*/ 80275 h 302221"/>
                  <a:gd name="connsiteX1" fmla="*/ 62630 w 319851"/>
                  <a:gd name="connsiteY1" fmla="*/ 103663 h 302221"/>
                  <a:gd name="connsiteX2" fmla="*/ 94304 w 319851"/>
                  <a:gd name="connsiteY2" fmla="*/ 67847 h 302221"/>
                  <a:gd name="connsiteX3" fmla="*/ 94304 w 319851"/>
                  <a:gd name="connsiteY3" fmla="*/ 5217 h 302221"/>
                  <a:gd name="connsiteX4" fmla="*/ 244616 w 319851"/>
                  <a:gd name="connsiteY4" fmla="*/ 17743 h 302221"/>
                  <a:gd name="connsiteX5" fmla="*/ 319772 w 319851"/>
                  <a:gd name="connsiteY5" fmla="*/ 130477 h 302221"/>
                  <a:gd name="connsiteX6" fmla="*/ 232090 w 319851"/>
                  <a:gd name="connsiteY6" fmla="*/ 168055 h 302221"/>
                  <a:gd name="connsiteX7" fmla="*/ 188510 w 319851"/>
                  <a:gd name="connsiteY7" fmla="*/ 185963 h 302221"/>
                  <a:gd name="connsiteX8" fmla="*/ 214182 w 319851"/>
                  <a:gd name="connsiteY8" fmla="*/ 243178 h 302221"/>
                  <a:gd name="connsiteX9" fmla="*/ 288718 w 319851"/>
                  <a:gd name="connsiteY9" fmla="*/ 302221 h 302221"/>
                  <a:gd name="connsiteX10" fmla="*/ 0 w 319851"/>
                  <a:gd name="connsiteY10" fmla="*/ 80275 h 302221"/>
                  <a:gd name="connsiteX0" fmla="*/ 0 w 319851"/>
                  <a:gd name="connsiteY0" fmla="*/ 80275 h 304213"/>
                  <a:gd name="connsiteX1" fmla="*/ 62630 w 319851"/>
                  <a:gd name="connsiteY1" fmla="*/ 103663 h 304213"/>
                  <a:gd name="connsiteX2" fmla="*/ 94304 w 319851"/>
                  <a:gd name="connsiteY2" fmla="*/ 67847 h 304213"/>
                  <a:gd name="connsiteX3" fmla="*/ 94304 w 319851"/>
                  <a:gd name="connsiteY3" fmla="*/ 5217 h 304213"/>
                  <a:gd name="connsiteX4" fmla="*/ 244616 w 319851"/>
                  <a:gd name="connsiteY4" fmla="*/ 17743 h 304213"/>
                  <a:gd name="connsiteX5" fmla="*/ 319772 w 319851"/>
                  <a:gd name="connsiteY5" fmla="*/ 130477 h 304213"/>
                  <a:gd name="connsiteX6" fmla="*/ 232090 w 319851"/>
                  <a:gd name="connsiteY6" fmla="*/ 168055 h 304213"/>
                  <a:gd name="connsiteX7" fmla="*/ 188510 w 319851"/>
                  <a:gd name="connsiteY7" fmla="*/ 185963 h 304213"/>
                  <a:gd name="connsiteX8" fmla="*/ 214182 w 319851"/>
                  <a:gd name="connsiteY8" fmla="*/ 243178 h 304213"/>
                  <a:gd name="connsiteX9" fmla="*/ 288718 w 319851"/>
                  <a:gd name="connsiteY9" fmla="*/ 302221 h 304213"/>
                  <a:gd name="connsiteX10" fmla="*/ 103556 w 319851"/>
                  <a:gd name="connsiteY10" fmla="*/ 173134 h 304213"/>
                  <a:gd name="connsiteX11" fmla="*/ 0 w 319851"/>
                  <a:gd name="connsiteY11" fmla="*/ 80275 h 304213"/>
                  <a:gd name="connsiteX0" fmla="*/ 0 w 319851"/>
                  <a:gd name="connsiteY0" fmla="*/ 80275 h 304213"/>
                  <a:gd name="connsiteX1" fmla="*/ 79299 w 319851"/>
                  <a:gd name="connsiteY1" fmla="*/ 96519 h 304213"/>
                  <a:gd name="connsiteX2" fmla="*/ 94304 w 319851"/>
                  <a:gd name="connsiteY2" fmla="*/ 67847 h 304213"/>
                  <a:gd name="connsiteX3" fmla="*/ 94304 w 319851"/>
                  <a:gd name="connsiteY3" fmla="*/ 5217 h 304213"/>
                  <a:gd name="connsiteX4" fmla="*/ 244616 w 319851"/>
                  <a:gd name="connsiteY4" fmla="*/ 17743 h 304213"/>
                  <a:gd name="connsiteX5" fmla="*/ 319772 w 319851"/>
                  <a:gd name="connsiteY5" fmla="*/ 130477 h 304213"/>
                  <a:gd name="connsiteX6" fmla="*/ 232090 w 319851"/>
                  <a:gd name="connsiteY6" fmla="*/ 168055 h 304213"/>
                  <a:gd name="connsiteX7" fmla="*/ 188510 w 319851"/>
                  <a:gd name="connsiteY7" fmla="*/ 185963 h 304213"/>
                  <a:gd name="connsiteX8" fmla="*/ 214182 w 319851"/>
                  <a:gd name="connsiteY8" fmla="*/ 243178 h 304213"/>
                  <a:gd name="connsiteX9" fmla="*/ 288718 w 319851"/>
                  <a:gd name="connsiteY9" fmla="*/ 302221 h 304213"/>
                  <a:gd name="connsiteX10" fmla="*/ 103556 w 319851"/>
                  <a:gd name="connsiteY10" fmla="*/ 173134 h 304213"/>
                  <a:gd name="connsiteX11" fmla="*/ 0 w 319851"/>
                  <a:gd name="connsiteY11" fmla="*/ 80275 h 304213"/>
                  <a:gd name="connsiteX0" fmla="*/ 0 w 319851"/>
                  <a:gd name="connsiteY0" fmla="*/ 80275 h 304213"/>
                  <a:gd name="connsiteX1" fmla="*/ 79299 w 319851"/>
                  <a:gd name="connsiteY1" fmla="*/ 96519 h 304213"/>
                  <a:gd name="connsiteX2" fmla="*/ 94304 w 319851"/>
                  <a:gd name="connsiteY2" fmla="*/ 67847 h 304213"/>
                  <a:gd name="connsiteX3" fmla="*/ 94304 w 319851"/>
                  <a:gd name="connsiteY3" fmla="*/ 5217 h 304213"/>
                  <a:gd name="connsiteX4" fmla="*/ 244616 w 319851"/>
                  <a:gd name="connsiteY4" fmla="*/ 17743 h 304213"/>
                  <a:gd name="connsiteX5" fmla="*/ 319772 w 319851"/>
                  <a:gd name="connsiteY5" fmla="*/ 130477 h 304213"/>
                  <a:gd name="connsiteX6" fmla="*/ 232090 w 319851"/>
                  <a:gd name="connsiteY6" fmla="*/ 168055 h 304213"/>
                  <a:gd name="connsiteX7" fmla="*/ 188510 w 319851"/>
                  <a:gd name="connsiteY7" fmla="*/ 185963 h 304213"/>
                  <a:gd name="connsiteX8" fmla="*/ 214182 w 319851"/>
                  <a:gd name="connsiteY8" fmla="*/ 243178 h 304213"/>
                  <a:gd name="connsiteX9" fmla="*/ 288718 w 319851"/>
                  <a:gd name="connsiteY9" fmla="*/ 302221 h 304213"/>
                  <a:gd name="connsiteX10" fmla="*/ 103556 w 319851"/>
                  <a:gd name="connsiteY10" fmla="*/ 173134 h 304213"/>
                  <a:gd name="connsiteX11" fmla="*/ 22594 w 319851"/>
                  <a:gd name="connsiteY11" fmla="*/ 127890 h 304213"/>
                  <a:gd name="connsiteX12" fmla="*/ 0 w 319851"/>
                  <a:gd name="connsiteY12" fmla="*/ 80275 h 304213"/>
                  <a:gd name="connsiteX0" fmla="*/ 0 w 319851"/>
                  <a:gd name="connsiteY0" fmla="*/ 80275 h 304213"/>
                  <a:gd name="connsiteX1" fmla="*/ 79299 w 319851"/>
                  <a:gd name="connsiteY1" fmla="*/ 96519 h 304213"/>
                  <a:gd name="connsiteX2" fmla="*/ 94304 w 319851"/>
                  <a:gd name="connsiteY2" fmla="*/ 67847 h 304213"/>
                  <a:gd name="connsiteX3" fmla="*/ 94304 w 319851"/>
                  <a:gd name="connsiteY3" fmla="*/ 5217 h 304213"/>
                  <a:gd name="connsiteX4" fmla="*/ 244616 w 319851"/>
                  <a:gd name="connsiteY4" fmla="*/ 17743 h 304213"/>
                  <a:gd name="connsiteX5" fmla="*/ 319772 w 319851"/>
                  <a:gd name="connsiteY5" fmla="*/ 130477 h 304213"/>
                  <a:gd name="connsiteX6" fmla="*/ 232090 w 319851"/>
                  <a:gd name="connsiteY6" fmla="*/ 168055 h 304213"/>
                  <a:gd name="connsiteX7" fmla="*/ 188510 w 319851"/>
                  <a:gd name="connsiteY7" fmla="*/ 185963 h 304213"/>
                  <a:gd name="connsiteX8" fmla="*/ 214182 w 319851"/>
                  <a:gd name="connsiteY8" fmla="*/ 243178 h 304213"/>
                  <a:gd name="connsiteX9" fmla="*/ 288718 w 319851"/>
                  <a:gd name="connsiteY9" fmla="*/ 302221 h 304213"/>
                  <a:gd name="connsiteX10" fmla="*/ 103556 w 319851"/>
                  <a:gd name="connsiteY10" fmla="*/ 173134 h 304213"/>
                  <a:gd name="connsiteX11" fmla="*/ 22594 w 319851"/>
                  <a:gd name="connsiteY11" fmla="*/ 127890 h 304213"/>
                  <a:gd name="connsiteX12" fmla="*/ 0 w 319851"/>
                  <a:gd name="connsiteY12" fmla="*/ 80275 h 304213"/>
                  <a:gd name="connsiteX0" fmla="*/ 0 w 319851"/>
                  <a:gd name="connsiteY0" fmla="*/ 80275 h 304213"/>
                  <a:gd name="connsiteX1" fmla="*/ 79299 w 319851"/>
                  <a:gd name="connsiteY1" fmla="*/ 96519 h 304213"/>
                  <a:gd name="connsiteX2" fmla="*/ 94304 w 319851"/>
                  <a:gd name="connsiteY2" fmla="*/ 67847 h 304213"/>
                  <a:gd name="connsiteX3" fmla="*/ 94304 w 319851"/>
                  <a:gd name="connsiteY3" fmla="*/ 5217 h 304213"/>
                  <a:gd name="connsiteX4" fmla="*/ 244616 w 319851"/>
                  <a:gd name="connsiteY4" fmla="*/ 17743 h 304213"/>
                  <a:gd name="connsiteX5" fmla="*/ 319772 w 319851"/>
                  <a:gd name="connsiteY5" fmla="*/ 130477 h 304213"/>
                  <a:gd name="connsiteX6" fmla="*/ 232090 w 319851"/>
                  <a:gd name="connsiteY6" fmla="*/ 168055 h 304213"/>
                  <a:gd name="connsiteX7" fmla="*/ 188510 w 319851"/>
                  <a:gd name="connsiteY7" fmla="*/ 185963 h 304213"/>
                  <a:gd name="connsiteX8" fmla="*/ 214182 w 319851"/>
                  <a:gd name="connsiteY8" fmla="*/ 243178 h 304213"/>
                  <a:gd name="connsiteX9" fmla="*/ 288718 w 319851"/>
                  <a:gd name="connsiteY9" fmla="*/ 302221 h 304213"/>
                  <a:gd name="connsiteX10" fmla="*/ 103556 w 319851"/>
                  <a:gd name="connsiteY10" fmla="*/ 173134 h 304213"/>
                  <a:gd name="connsiteX11" fmla="*/ 22594 w 319851"/>
                  <a:gd name="connsiteY11" fmla="*/ 118365 h 304213"/>
                  <a:gd name="connsiteX12" fmla="*/ 0 w 319851"/>
                  <a:gd name="connsiteY12" fmla="*/ 80275 h 304213"/>
                  <a:gd name="connsiteX0" fmla="*/ 173 w 320024"/>
                  <a:gd name="connsiteY0" fmla="*/ 80275 h 304213"/>
                  <a:gd name="connsiteX1" fmla="*/ 79472 w 320024"/>
                  <a:gd name="connsiteY1" fmla="*/ 96519 h 304213"/>
                  <a:gd name="connsiteX2" fmla="*/ 94477 w 320024"/>
                  <a:gd name="connsiteY2" fmla="*/ 67847 h 304213"/>
                  <a:gd name="connsiteX3" fmla="*/ 94477 w 320024"/>
                  <a:gd name="connsiteY3" fmla="*/ 5217 h 304213"/>
                  <a:gd name="connsiteX4" fmla="*/ 244789 w 320024"/>
                  <a:gd name="connsiteY4" fmla="*/ 17743 h 304213"/>
                  <a:gd name="connsiteX5" fmla="*/ 319945 w 320024"/>
                  <a:gd name="connsiteY5" fmla="*/ 130477 h 304213"/>
                  <a:gd name="connsiteX6" fmla="*/ 232263 w 320024"/>
                  <a:gd name="connsiteY6" fmla="*/ 168055 h 304213"/>
                  <a:gd name="connsiteX7" fmla="*/ 188683 w 320024"/>
                  <a:gd name="connsiteY7" fmla="*/ 185963 h 304213"/>
                  <a:gd name="connsiteX8" fmla="*/ 214355 w 320024"/>
                  <a:gd name="connsiteY8" fmla="*/ 243178 h 304213"/>
                  <a:gd name="connsiteX9" fmla="*/ 288891 w 320024"/>
                  <a:gd name="connsiteY9" fmla="*/ 302221 h 304213"/>
                  <a:gd name="connsiteX10" fmla="*/ 103729 w 320024"/>
                  <a:gd name="connsiteY10" fmla="*/ 173134 h 304213"/>
                  <a:gd name="connsiteX11" fmla="*/ 173 w 320024"/>
                  <a:gd name="connsiteY11" fmla="*/ 80275 h 304213"/>
                  <a:gd name="connsiteX0" fmla="*/ 173 w 320024"/>
                  <a:gd name="connsiteY0" fmla="*/ 80275 h 304213"/>
                  <a:gd name="connsiteX1" fmla="*/ 79472 w 320024"/>
                  <a:gd name="connsiteY1" fmla="*/ 96519 h 304213"/>
                  <a:gd name="connsiteX2" fmla="*/ 94477 w 320024"/>
                  <a:gd name="connsiteY2" fmla="*/ 67847 h 304213"/>
                  <a:gd name="connsiteX3" fmla="*/ 94477 w 320024"/>
                  <a:gd name="connsiteY3" fmla="*/ 5217 h 304213"/>
                  <a:gd name="connsiteX4" fmla="*/ 244789 w 320024"/>
                  <a:gd name="connsiteY4" fmla="*/ 17743 h 304213"/>
                  <a:gd name="connsiteX5" fmla="*/ 319945 w 320024"/>
                  <a:gd name="connsiteY5" fmla="*/ 130477 h 304213"/>
                  <a:gd name="connsiteX6" fmla="*/ 232263 w 320024"/>
                  <a:gd name="connsiteY6" fmla="*/ 168055 h 304213"/>
                  <a:gd name="connsiteX7" fmla="*/ 188683 w 320024"/>
                  <a:gd name="connsiteY7" fmla="*/ 185963 h 304213"/>
                  <a:gd name="connsiteX8" fmla="*/ 214355 w 320024"/>
                  <a:gd name="connsiteY8" fmla="*/ 243178 h 304213"/>
                  <a:gd name="connsiteX9" fmla="*/ 288891 w 320024"/>
                  <a:gd name="connsiteY9" fmla="*/ 302221 h 304213"/>
                  <a:gd name="connsiteX10" fmla="*/ 103729 w 320024"/>
                  <a:gd name="connsiteY10" fmla="*/ 173134 h 304213"/>
                  <a:gd name="connsiteX11" fmla="*/ 173 w 320024"/>
                  <a:gd name="connsiteY11" fmla="*/ 80275 h 304213"/>
                  <a:gd name="connsiteX0" fmla="*/ 0 w 319851"/>
                  <a:gd name="connsiteY0" fmla="*/ 80275 h 304213"/>
                  <a:gd name="connsiteX1" fmla="*/ 79299 w 319851"/>
                  <a:gd name="connsiteY1" fmla="*/ 96519 h 304213"/>
                  <a:gd name="connsiteX2" fmla="*/ 94304 w 319851"/>
                  <a:gd name="connsiteY2" fmla="*/ 67847 h 304213"/>
                  <a:gd name="connsiteX3" fmla="*/ 94304 w 319851"/>
                  <a:gd name="connsiteY3" fmla="*/ 5217 h 304213"/>
                  <a:gd name="connsiteX4" fmla="*/ 244616 w 319851"/>
                  <a:gd name="connsiteY4" fmla="*/ 17743 h 304213"/>
                  <a:gd name="connsiteX5" fmla="*/ 319772 w 319851"/>
                  <a:gd name="connsiteY5" fmla="*/ 130477 h 304213"/>
                  <a:gd name="connsiteX6" fmla="*/ 232090 w 319851"/>
                  <a:gd name="connsiteY6" fmla="*/ 168055 h 304213"/>
                  <a:gd name="connsiteX7" fmla="*/ 188510 w 319851"/>
                  <a:gd name="connsiteY7" fmla="*/ 185963 h 304213"/>
                  <a:gd name="connsiteX8" fmla="*/ 214182 w 319851"/>
                  <a:gd name="connsiteY8" fmla="*/ 243178 h 304213"/>
                  <a:gd name="connsiteX9" fmla="*/ 288718 w 319851"/>
                  <a:gd name="connsiteY9" fmla="*/ 302221 h 304213"/>
                  <a:gd name="connsiteX10" fmla="*/ 103556 w 319851"/>
                  <a:gd name="connsiteY10" fmla="*/ 173134 h 304213"/>
                  <a:gd name="connsiteX11" fmla="*/ 0 w 319851"/>
                  <a:gd name="connsiteY11" fmla="*/ 80275 h 304213"/>
                  <a:gd name="connsiteX0" fmla="*/ 0 w 319851"/>
                  <a:gd name="connsiteY0" fmla="*/ 80275 h 302542"/>
                  <a:gd name="connsiteX1" fmla="*/ 79299 w 319851"/>
                  <a:gd name="connsiteY1" fmla="*/ 96519 h 302542"/>
                  <a:gd name="connsiteX2" fmla="*/ 94304 w 319851"/>
                  <a:gd name="connsiteY2" fmla="*/ 67847 h 302542"/>
                  <a:gd name="connsiteX3" fmla="*/ 94304 w 319851"/>
                  <a:gd name="connsiteY3" fmla="*/ 5217 h 302542"/>
                  <a:gd name="connsiteX4" fmla="*/ 244616 w 319851"/>
                  <a:gd name="connsiteY4" fmla="*/ 17743 h 302542"/>
                  <a:gd name="connsiteX5" fmla="*/ 319772 w 319851"/>
                  <a:gd name="connsiteY5" fmla="*/ 130477 h 302542"/>
                  <a:gd name="connsiteX6" fmla="*/ 232090 w 319851"/>
                  <a:gd name="connsiteY6" fmla="*/ 168055 h 302542"/>
                  <a:gd name="connsiteX7" fmla="*/ 188510 w 319851"/>
                  <a:gd name="connsiteY7" fmla="*/ 185963 h 302542"/>
                  <a:gd name="connsiteX8" fmla="*/ 214182 w 319851"/>
                  <a:gd name="connsiteY8" fmla="*/ 243178 h 302542"/>
                  <a:gd name="connsiteX9" fmla="*/ 288718 w 319851"/>
                  <a:gd name="connsiteY9" fmla="*/ 302221 h 302542"/>
                  <a:gd name="connsiteX10" fmla="*/ 186900 w 319851"/>
                  <a:gd name="connsiteY10" fmla="*/ 239809 h 302542"/>
                  <a:gd name="connsiteX11" fmla="*/ 103556 w 319851"/>
                  <a:gd name="connsiteY11" fmla="*/ 173134 h 302542"/>
                  <a:gd name="connsiteX12" fmla="*/ 0 w 319851"/>
                  <a:gd name="connsiteY12" fmla="*/ 80275 h 302542"/>
                  <a:gd name="connsiteX0" fmla="*/ 0 w 319851"/>
                  <a:gd name="connsiteY0" fmla="*/ 80275 h 274420"/>
                  <a:gd name="connsiteX1" fmla="*/ 79299 w 319851"/>
                  <a:gd name="connsiteY1" fmla="*/ 96519 h 274420"/>
                  <a:gd name="connsiteX2" fmla="*/ 94304 w 319851"/>
                  <a:gd name="connsiteY2" fmla="*/ 67847 h 274420"/>
                  <a:gd name="connsiteX3" fmla="*/ 94304 w 319851"/>
                  <a:gd name="connsiteY3" fmla="*/ 5217 h 274420"/>
                  <a:gd name="connsiteX4" fmla="*/ 244616 w 319851"/>
                  <a:gd name="connsiteY4" fmla="*/ 17743 h 274420"/>
                  <a:gd name="connsiteX5" fmla="*/ 319772 w 319851"/>
                  <a:gd name="connsiteY5" fmla="*/ 130477 h 274420"/>
                  <a:gd name="connsiteX6" fmla="*/ 232090 w 319851"/>
                  <a:gd name="connsiteY6" fmla="*/ 168055 h 274420"/>
                  <a:gd name="connsiteX7" fmla="*/ 188510 w 319851"/>
                  <a:gd name="connsiteY7" fmla="*/ 185963 h 274420"/>
                  <a:gd name="connsiteX8" fmla="*/ 214182 w 319851"/>
                  <a:gd name="connsiteY8" fmla="*/ 243178 h 274420"/>
                  <a:gd name="connsiteX9" fmla="*/ 250618 w 319851"/>
                  <a:gd name="connsiteY9" fmla="*/ 273646 h 274420"/>
                  <a:gd name="connsiteX10" fmla="*/ 186900 w 319851"/>
                  <a:gd name="connsiteY10" fmla="*/ 239809 h 274420"/>
                  <a:gd name="connsiteX11" fmla="*/ 103556 w 319851"/>
                  <a:gd name="connsiteY11" fmla="*/ 173134 h 274420"/>
                  <a:gd name="connsiteX12" fmla="*/ 0 w 319851"/>
                  <a:gd name="connsiteY12" fmla="*/ 80275 h 27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851" h="274420">
                    <a:moveTo>
                      <a:pt x="0" y="80275"/>
                    </a:moveTo>
                    <a:cubicBezTo>
                      <a:pt x="45963" y="98463"/>
                      <a:pt x="63582" y="98590"/>
                      <a:pt x="79299" y="96519"/>
                    </a:cubicBezTo>
                    <a:cubicBezTo>
                      <a:pt x="95016" y="94448"/>
                      <a:pt x="91803" y="83064"/>
                      <a:pt x="94304" y="67847"/>
                    </a:cubicBezTo>
                    <a:cubicBezTo>
                      <a:pt x="96805" y="52630"/>
                      <a:pt x="69252" y="13568"/>
                      <a:pt x="94304" y="5217"/>
                    </a:cubicBezTo>
                    <a:cubicBezTo>
                      <a:pt x="119356" y="-3134"/>
                      <a:pt x="207038" y="-3134"/>
                      <a:pt x="244616" y="17743"/>
                    </a:cubicBezTo>
                    <a:cubicBezTo>
                      <a:pt x="282194" y="38620"/>
                      <a:pt x="321860" y="105425"/>
                      <a:pt x="319772" y="130477"/>
                    </a:cubicBezTo>
                    <a:cubicBezTo>
                      <a:pt x="317684" y="155529"/>
                      <a:pt x="253967" y="158807"/>
                      <a:pt x="232090" y="168055"/>
                    </a:cubicBezTo>
                    <a:cubicBezTo>
                      <a:pt x="210213" y="177303"/>
                      <a:pt x="191495" y="173443"/>
                      <a:pt x="188510" y="185963"/>
                    </a:cubicBezTo>
                    <a:cubicBezTo>
                      <a:pt x="185525" y="198483"/>
                      <a:pt x="195893" y="224199"/>
                      <a:pt x="214182" y="243178"/>
                    </a:cubicBezTo>
                    <a:cubicBezTo>
                      <a:pt x="232471" y="262157"/>
                      <a:pt x="259134" y="278176"/>
                      <a:pt x="250618" y="273646"/>
                    </a:cubicBezTo>
                    <a:cubicBezTo>
                      <a:pt x="242102" y="269116"/>
                      <a:pt x="217760" y="261324"/>
                      <a:pt x="186900" y="239809"/>
                    </a:cubicBezTo>
                    <a:cubicBezTo>
                      <a:pt x="156040" y="218295"/>
                      <a:pt x="130737" y="195754"/>
                      <a:pt x="103556" y="173134"/>
                    </a:cubicBezTo>
                    <a:cubicBezTo>
                      <a:pt x="55436" y="136143"/>
                      <a:pt x="20712" y="112094"/>
                      <a:pt x="0" y="802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Freeform 240">
                <a:extLst>
                  <a:ext uri="{FF2B5EF4-FFF2-40B4-BE49-F238E27FC236}">
                    <a16:creationId xmlns:a16="http://schemas.microsoft.com/office/drawing/2014/main" id="{F09EC431-387E-46CA-BEC2-F2AA2266DC7A}"/>
                  </a:ext>
                </a:extLst>
              </p:cNvPr>
              <p:cNvSpPr/>
              <p:nvPr/>
            </p:nvSpPr>
            <p:spPr>
              <a:xfrm>
                <a:off x="3392480" y="4867408"/>
                <a:ext cx="377932" cy="313917"/>
              </a:xfrm>
              <a:custGeom>
                <a:avLst/>
                <a:gdLst>
                  <a:gd name="connsiteX0" fmla="*/ 0 w 350808"/>
                  <a:gd name="connsiteY0" fmla="*/ 30269 h 280789"/>
                  <a:gd name="connsiteX1" fmla="*/ 62631 w 350808"/>
                  <a:gd name="connsiteY1" fmla="*/ 117951 h 280789"/>
                  <a:gd name="connsiteX2" fmla="*/ 125261 w 350808"/>
                  <a:gd name="connsiteY2" fmla="*/ 67847 h 280789"/>
                  <a:gd name="connsiteX3" fmla="*/ 125261 w 350808"/>
                  <a:gd name="connsiteY3" fmla="*/ 5217 h 280789"/>
                  <a:gd name="connsiteX4" fmla="*/ 275573 w 350808"/>
                  <a:gd name="connsiteY4" fmla="*/ 17743 h 280789"/>
                  <a:gd name="connsiteX5" fmla="*/ 350729 w 350808"/>
                  <a:gd name="connsiteY5" fmla="*/ 130477 h 280789"/>
                  <a:gd name="connsiteX6" fmla="*/ 263047 w 350808"/>
                  <a:gd name="connsiteY6" fmla="*/ 168055 h 280789"/>
                  <a:gd name="connsiteX7" fmla="*/ 200417 w 350808"/>
                  <a:gd name="connsiteY7" fmla="*/ 193107 h 280789"/>
                  <a:gd name="connsiteX8" fmla="*/ 300625 w 350808"/>
                  <a:gd name="connsiteY8" fmla="*/ 280789 h 280789"/>
                  <a:gd name="connsiteX0" fmla="*/ 0 w 350808"/>
                  <a:gd name="connsiteY0" fmla="*/ 30269 h 280789"/>
                  <a:gd name="connsiteX1" fmla="*/ 84062 w 350808"/>
                  <a:gd name="connsiteY1" fmla="*/ 106045 h 280789"/>
                  <a:gd name="connsiteX2" fmla="*/ 125261 w 350808"/>
                  <a:gd name="connsiteY2" fmla="*/ 67847 h 280789"/>
                  <a:gd name="connsiteX3" fmla="*/ 125261 w 350808"/>
                  <a:gd name="connsiteY3" fmla="*/ 5217 h 280789"/>
                  <a:gd name="connsiteX4" fmla="*/ 275573 w 350808"/>
                  <a:gd name="connsiteY4" fmla="*/ 17743 h 280789"/>
                  <a:gd name="connsiteX5" fmla="*/ 350729 w 350808"/>
                  <a:gd name="connsiteY5" fmla="*/ 130477 h 280789"/>
                  <a:gd name="connsiteX6" fmla="*/ 263047 w 350808"/>
                  <a:gd name="connsiteY6" fmla="*/ 168055 h 280789"/>
                  <a:gd name="connsiteX7" fmla="*/ 200417 w 350808"/>
                  <a:gd name="connsiteY7" fmla="*/ 193107 h 280789"/>
                  <a:gd name="connsiteX8" fmla="*/ 300625 w 350808"/>
                  <a:gd name="connsiteY8" fmla="*/ 280789 h 280789"/>
                  <a:gd name="connsiteX0" fmla="*/ 0 w 362714"/>
                  <a:gd name="connsiteY0" fmla="*/ 39794 h 280789"/>
                  <a:gd name="connsiteX1" fmla="*/ 95968 w 362714"/>
                  <a:gd name="connsiteY1" fmla="*/ 106045 h 280789"/>
                  <a:gd name="connsiteX2" fmla="*/ 137167 w 362714"/>
                  <a:gd name="connsiteY2" fmla="*/ 67847 h 280789"/>
                  <a:gd name="connsiteX3" fmla="*/ 137167 w 362714"/>
                  <a:gd name="connsiteY3" fmla="*/ 5217 h 280789"/>
                  <a:gd name="connsiteX4" fmla="*/ 287479 w 362714"/>
                  <a:gd name="connsiteY4" fmla="*/ 17743 h 280789"/>
                  <a:gd name="connsiteX5" fmla="*/ 362635 w 362714"/>
                  <a:gd name="connsiteY5" fmla="*/ 130477 h 280789"/>
                  <a:gd name="connsiteX6" fmla="*/ 274953 w 362714"/>
                  <a:gd name="connsiteY6" fmla="*/ 168055 h 280789"/>
                  <a:gd name="connsiteX7" fmla="*/ 212323 w 362714"/>
                  <a:gd name="connsiteY7" fmla="*/ 193107 h 280789"/>
                  <a:gd name="connsiteX8" fmla="*/ 312531 w 362714"/>
                  <a:gd name="connsiteY8" fmla="*/ 280789 h 280789"/>
                  <a:gd name="connsiteX0" fmla="*/ 0 w 362714"/>
                  <a:gd name="connsiteY0" fmla="*/ 39794 h 280789"/>
                  <a:gd name="connsiteX1" fmla="*/ 110256 w 362714"/>
                  <a:gd name="connsiteY1" fmla="*/ 98901 h 280789"/>
                  <a:gd name="connsiteX2" fmla="*/ 137167 w 362714"/>
                  <a:gd name="connsiteY2" fmla="*/ 67847 h 280789"/>
                  <a:gd name="connsiteX3" fmla="*/ 137167 w 362714"/>
                  <a:gd name="connsiteY3" fmla="*/ 5217 h 280789"/>
                  <a:gd name="connsiteX4" fmla="*/ 287479 w 362714"/>
                  <a:gd name="connsiteY4" fmla="*/ 17743 h 280789"/>
                  <a:gd name="connsiteX5" fmla="*/ 362635 w 362714"/>
                  <a:gd name="connsiteY5" fmla="*/ 130477 h 280789"/>
                  <a:gd name="connsiteX6" fmla="*/ 274953 w 362714"/>
                  <a:gd name="connsiteY6" fmla="*/ 168055 h 280789"/>
                  <a:gd name="connsiteX7" fmla="*/ 212323 w 362714"/>
                  <a:gd name="connsiteY7" fmla="*/ 193107 h 280789"/>
                  <a:gd name="connsiteX8" fmla="*/ 312531 w 362714"/>
                  <a:gd name="connsiteY8" fmla="*/ 280789 h 280789"/>
                  <a:gd name="connsiteX0" fmla="*/ 0 w 362714"/>
                  <a:gd name="connsiteY0" fmla="*/ 39794 h 280789"/>
                  <a:gd name="connsiteX1" fmla="*/ 110256 w 362714"/>
                  <a:gd name="connsiteY1" fmla="*/ 98901 h 280789"/>
                  <a:gd name="connsiteX2" fmla="*/ 137167 w 362714"/>
                  <a:gd name="connsiteY2" fmla="*/ 67847 h 280789"/>
                  <a:gd name="connsiteX3" fmla="*/ 137167 w 362714"/>
                  <a:gd name="connsiteY3" fmla="*/ 5217 h 280789"/>
                  <a:gd name="connsiteX4" fmla="*/ 287479 w 362714"/>
                  <a:gd name="connsiteY4" fmla="*/ 17743 h 280789"/>
                  <a:gd name="connsiteX5" fmla="*/ 362635 w 362714"/>
                  <a:gd name="connsiteY5" fmla="*/ 130477 h 280789"/>
                  <a:gd name="connsiteX6" fmla="*/ 274953 w 362714"/>
                  <a:gd name="connsiteY6" fmla="*/ 168055 h 280789"/>
                  <a:gd name="connsiteX7" fmla="*/ 231373 w 362714"/>
                  <a:gd name="connsiteY7" fmla="*/ 185963 h 280789"/>
                  <a:gd name="connsiteX8" fmla="*/ 312531 w 362714"/>
                  <a:gd name="connsiteY8" fmla="*/ 280789 h 280789"/>
                  <a:gd name="connsiteX0" fmla="*/ 0 w 362714"/>
                  <a:gd name="connsiteY0" fmla="*/ 39794 h 290314"/>
                  <a:gd name="connsiteX1" fmla="*/ 110256 w 362714"/>
                  <a:gd name="connsiteY1" fmla="*/ 98901 h 290314"/>
                  <a:gd name="connsiteX2" fmla="*/ 137167 w 362714"/>
                  <a:gd name="connsiteY2" fmla="*/ 67847 h 290314"/>
                  <a:gd name="connsiteX3" fmla="*/ 137167 w 362714"/>
                  <a:gd name="connsiteY3" fmla="*/ 5217 h 290314"/>
                  <a:gd name="connsiteX4" fmla="*/ 287479 w 362714"/>
                  <a:gd name="connsiteY4" fmla="*/ 17743 h 290314"/>
                  <a:gd name="connsiteX5" fmla="*/ 362635 w 362714"/>
                  <a:gd name="connsiteY5" fmla="*/ 130477 h 290314"/>
                  <a:gd name="connsiteX6" fmla="*/ 274953 w 362714"/>
                  <a:gd name="connsiteY6" fmla="*/ 168055 h 290314"/>
                  <a:gd name="connsiteX7" fmla="*/ 231373 w 362714"/>
                  <a:gd name="connsiteY7" fmla="*/ 185963 h 290314"/>
                  <a:gd name="connsiteX8" fmla="*/ 314912 w 362714"/>
                  <a:gd name="connsiteY8" fmla="*/ 290314 h 290314"/>
                  <a:gd name="connsiteX0" fmla="*/ 0 w 362714"/>
                  <a:gd name="connsiteY0" fmla="*/ 39794 h 311745"/>
                  <a:gd name="connsiteX1" fmla="*/ 110256 w 362714"/>
                  <a:gd name="connsiteY1" fmla="*/ 98901 h 311745"/>
                  <a:gd name="connsiteX2" fmla="*/ 137167 w 362714"/>
                  <a:gd name="connsiteY2" fmla="*/ 67847 h 311745"/>
                  <a:gd name="connsiteX3" fmla="*/ 137167 w 362714"/>
                  <a:gd name="connsiteY3" fmla="*/ 5217 h 311745"/>
                  <a:gd name="connsiteX4" fmla="*/ 287479 w 362714"/>
                  <a:gd name="connsiteY4" fmla="*/ 17743 h 311745"/>
                  <a:gd name="connsiteX5" fmla="*/ 362635 w 362714"/>
                  <a:gd name="connsiteY5" fmla="*/ 130477 h 311745"/>
                  <a:gd name="connsiteX6" fmla="*/ 274953 w 362714"/>
                  <a:gd name="connsiteY6" fmla="*/ 168055 h 311745"/>
                  <a:gd name="connsiteX7" fmla="*/ 231373 w 362714"/>
                  <a:gd name="connsiteY7" fmla="*/ 185963 h 311745"/>
                  <a:gd name="connsiteX8" fmla="*/ 322056 w 362714"/>
                  <a:gd name="connsiteY8" fmla="*/ 311745 h 311745"/>
                  <a:gd name="connsiteX0" fmla="*/ 0 w 362714"/>
                  <a:gd name="connsiteY0" fmla="*/ 25506 h 311745"/>
                  <a:gd name="connsiteX1" fmla="*/ 110256 w 362714"/>
                  <a:gd name="connsiteY1" fmla="*/ 98901 h 311745"/>
                  <a:gd name="connsiteX2" fmla="*/ 137167 w 362714"/>
                  <a:gd name="connsiteY2" fmla="*/ 67847 h 311745"/>
                  <a:gd name="connsiteX3" fmla="*/ 137167 w 362714"/>
                  <a:gd name="connsiteY3" fmla="*/ 5217 h 311745"/>
                  <a:gd name="connsiteX4" fmla="*/ 287479 w 362714"/>
                  <a:gd name="connsiteY4" fmla="*/ 17743 h 311745"/>
                  <a:gd name="connsiteX5" fmla="*/ 362635 w 362714"/>
                  <a:gd name="connsiteY5" fmla="*/ 130477 h 311745"/>
                  <a:gd name="connsiteX6" fmla="*/ 274953 w 362714"/>
                  <a:gd name="connsiteY6" fmla="*/ 168055 h 311745"/>
                  <a:gd name="connsiteX7" fmla="*/ 231373 w 362714"/>
                  <a:gd name="connsiteY7" fmla="*/ 185963 h 311745"/>
                  <a:gd name="connsiteX8" fmla="*/ 322056 w 362714"/>
                  <a:gd name="connsiteY8" fmla="*/ 311745 h 311745"/>
                  <a:gd name="connsiteX0" fmla="*/ 0 w 362714"/>
                  <a:gd name="connsiteY0" fmla="*/ 25506 h 299839"/>
                  <a:gd name="connsiteX1" fmla="*/ 110256 w 362714"/>
                  <a:gd name="connsiteY1" fmla="*/ 98901 h 299839"/>
                  <a:gd name="connsiteX2" fmla="*/ 137167 w 362714"/>
                  <a:gd name="connsiteY2" fmla="*/ 67847 h 299839"/>
                  <a:gd name="connsiteX3" fmla="*/ 137167 w 362714"/>
                  <a:gd name="connsiteY3" fmla="*/ 5217 h 299839"/>
                  <a:gd name="connsiteX4" fmla="*/ 287479 w 362714"/>
                  <a:gd name="connsiteY4" fmla="*/ 17743 h 299839"/>
                  <a:gd name="connsiteX5" fmla="*/ 362635 w 362714"/>
                  <a:gd name="connsiteY5" fmla="*/ 130477 h 299839"/>
                  <a:gd name="connsiteX6" fmla="*/ 274953 w 362714"/>
                  <a:gd name="connsiteY6" fmla="*/ 168055 h 299839"/>
                  <a:gd name="connsiteX7" fmla="*/ 231373 w 362714"/>
                  <a:gd name="connsiteY7" fmla="*/ 185963 h 299839"/>
                  <a:gd name="connsiteX8" fmla="*/ 341106 w 362714"/>
                  <a:gd name="connsiteY8" fmla="*/ 299839 h 299839"/>
                  <a:gd name="connsiteX0" fmla="*/ 0 w 362714"/>
                  <a:gd name="connsiteY0" fmla="*/ 25506 h 299839"/>
                  <a:gd name="connsiteX1" fmla="*/ 110256 w 362714"/>
                  <a:gd name="connsiteY1" fmla="*/ 98901 h 299839"/>
                  <a:gd name="connsiteX2" fmla="*/ 137167 w 362714"/>
                  <a:gd name="connsiteY2" fmla="*/ 67847 h 299839"/>
                  <a:gd name="connsiteX3" fmla="*/ 137167 w 362714"/>
                  <a:gd name="connsiteY3" fmla="*/ 5217 h 299839"/>
                  <a:gd name="connsiteX4" fmla="*/ 287479 w 362714"/>
                  <a:gd name="connsiteY4" fmla="*/ 17743 h 299839"/>
                  <a:gd name="connsiteX5" fmla="*/ 362635 w 362714"/>
                  <a:gd name="connsiteY5" fmla="*/ 130477 h 299839"/>
                  <a:gd name="connsiteX6" fmla="*/ 274953 w 362714"/>
                  <a:gd name="connsiteY6" fmla="*/ 168055 h 299839"/>
                  <a:gd name="connsiteX7" fmla="*/ 231373 w 362714"/>
                  <a:gd name="connsiteY7" fmla="*/ 185963 h 299839"/>
                  <a:gd name="connsiteX8" fmla="*/ 257045 w 362714"/>
                  <a:gd name="connsiteY8" fmla="*/ 243178 h 299839"/>
                  <a:gd name="connsiteX9" fmla="*/ 341106 w 362714"/>
                  <a:gd name="connsiteY9" fmla="*/ 299839 h 299839"/>
                  <a:gd name="connsiteX0" fmla="*/ 0 w 362714"/>
                  <a:gd name="connsiteY0" fmla="*/ 25506 h 295077"/>
                  <a:gd name="connsiteX1" fmla="*/ 110256 w 362714"/>
                  <a:gd name="connsiteY1" fmla="*/ 98901 h 295077"/>
                  <a:gd name="connsiteX2" fmla="*/ 137167 w 362714"/>
                  <a:gd name="connsiteY2" fmla="*/ 67847 h 295077"/>
                  <a:gd name="connsiteX3" fmla="*/ 137167 w 362714"/>
                  <a:gd name="connsiteY3" fmla="*/ 5217 h 295077"/>
                  <a:gd name="connsiteX4" fmla="*/ 287479 w 362714"/>
                  <a:gd name="connsiteY4" fmla="*/ 17743 h 295077"/>
                  <a:gd name="connsiteX5" fmla="*/ 362635 w 362714"/>
                  <a:gd name="connsiteY5" fmla="*/ 130477 h 295077"/>
                  <a:gd name="connsiteX6" fmla="*/ 274953 w 362714"/>
                  <a:gd name="connsiteY6" fmla="*/ 168055 h 295077"/>
                  <a:gd name="connsiteX7" fmla="*/ 231373 w 362714"/>
                  <a:gd name="connsiteY7" fmla="*/ 185963 h 295077"/>
                  <a:gd name="connsiteX8" fmla="*/ 257045 w 362714"/>
                  <a:gd name="connsiteY8" fmla="*/ 243178 h 295077"/>
                  <a:gd name="connsiteX9" fmla="*/ 348250 w 362714"/>
                  <a:gd name="connsiteY9" fmla="*/ 295077 h 295077"/>
                  <a:gd name="connsiteX0" fmla="*/ 0 w 362714"/>
                  <a:gd name="connsiteY0" fmla="*/ 25506 h 295077"/>
                  <a:gd name="connsiteX1" fmla="*/ 93587 w 362714"/>
                  <a:gd name="connsiteY1" fmla="*/ 108426 h 295077"/>
                  <a:gd name="connsiteX2" fmla="*/ 137167 w 362714"/>
                  <a:gd name="connsiteY2" fmla="*/ 67847 h 295077"/>
                  <a:gd name="connsiteX3" fmla="*/ 137167 w 362714"/>
                  <a:gd name="connsiteY3" fmla="*/ 5217 h 295077"/>
                  <a:gd name="connsiteX4" fmla="*/ 287479 w 362714"/>
                  <a:gd name="connsiteY4" fmla="*/ 17743 h 295077"/>
                  <a:gd name="connsiteX5" fmla="*/ 362635 w 362714"/>
                  <a:gd name="connsiteY5" fmla="*/ 130477 h 295077"/>
                  <a:gd name="connsiteX6" fmla="*/ 274953 w 362714"/>
                  <a:gd name="connsiteY6" fmla="*/ 168055 h 295077"/>
                  <a:gd name="connsiteX7" fmla="*/ 231373 w 362714"/>
                  <a:gd name="connsiteY7" fmla="*/ 185963 h 295077"/>
                  <a:gd name="connsiteX8" fmla="*/ 257045 w 362714"/>
                  <a:gd name="connsiteY8" fmla="*/ 243178 h 295077"/>
                  <a:gd name="connsiteX9" fmla="*/ 348250 w 362714"/>
                  <a:gd name="connsiteY9" fmla="*/ 295077 h 295077"/>
                  <a:gd name="connsiteX0" fmla="*/ 0 w 372239"/>
                  <a:gd name="connsiteY0" fmla="*/ 15981 h 295077"/>
                  <a:gd name="connsiteX1" fmla="*/ 103112 w 372239"/>
                  <a:gd name="connsiteY1" fmla="*/ 108426 h 295077"/>
                  <a:gd name="connsiteX2" fmla="*/ 146692 w 372239"/>
                  <a:gd name="connsiteY2" fmla="*/ 67847 h 295077"/>
                  <a:gd name="connsiteX3" fmla="*/ 146692 w 372239"/>
                  <a:gd name="connsiteY3" fmla="*/ 5217 h 295077"/>
                  <a:gd name="connsiteX4" fmla="*/ 297004 w 372239"/>
                  <a:gd name="connsiteY4" fmla="*/ 17743 h 295077"/>
                  <a:gd name="connsiteX5" fmla="*/ 372160 w 372239"/>
                  <a:gd name="connsiteY5" fmla="*/ 130477 h 295077"/>
                  <a:gd name="connsiteX6" fmla="*/ 284478 w 372239"/>
                  <a:gd name="connsiteY6" fmla="*/ 168055 h 295077"/>
                  <a:gd name="connsiteX7" fmla="*/ 240898 w 372239"/>
                  <a:gd name="connsiteY7" fmla="*/ 185963 h 295077"/>
                  <a:gd name="connsiteX8" fmla="*/ 266570 w 372239"/>
                  <a:gd name="connsiteY8" fmla="*/ 243178 h 295077"/>
                  <a:gd name="connsiteX9" fmla="*/ 357775 w 372239"/>
                  <a:gd name="connsiteY9" fmla="*/ 295077 h 295077"/>
                  <a:gd name="connsiteX0" fmla="*/ 0 w 372239"/>
                  <a:gd name="connsiteY0" fmla="*/ 15981 h 313917"/>
                  <a:gd name="connsiteX1" fmla="*/ 103112 w 372239"/>
                  <a:gd name="connsiteY1" fmla="*/ 108426 h 313917"/>
                  <a:gd name="connsiteX2" fmla="*/ 146692 w 372239"/>
                  <a:gd name="connsiteY2" fmla="*/ 67847 h 313917"/>
                  <a:gd name="connsiteX3" fmla="*/ 146692 w 372239"/>
                  <a:gd name="connsiteY3" fmla="*/ 5217 h 313917"/>
                  <a:gd name="connsiteX4" fmla="*/ 297004 w 372239"/>
                  <a:gd name="connsiteY4" fmla="*/ 17743 h 313917"/>
                  <a:gd name="connsiteX5" fmla="*/ 372160 w 372239"/>
                  <a:gd name="connsiteY5" fmla="*/ 130477 h 313917"/>
                  <a:gd name="connsiteX6" fmla="*/ 284478 w 372239"/>
                  <a:gd name="connsiteY6" fmla="*/ 168055 h 313917"/>
                  <a:gd name="connsiteX7" fmla="*/ 240898 w 372239"/>
                  <a:gd name="connsiteY7" fmla="*/ 185963 h 313917"/>
                  <a:gd name="connsiteX8" fmla="*/ 266570 w 372239"/>
                  <a:gd name="connsiteY8" fmla="*/ 243178 h 313917"/>
                  <a:gd name="connsiteX9" fmla="*/ 349899 w 372239"/>
                  <a:gd name="connsiteY9" fmla="*/ 313917 h 313917"/>
                  <a:gd name="connsiteX0" fmla="*/ 0 w 377932"/>
                  <a:gd name="connsiteY0" fmla="*/ 18612 h 313917"/>
                  <a:gd name="connsiteX1" fmla="*/ 108805 w 377932"/>
                  <a:gd name="connsiteY1" fmla="*/ 108426 h 313917"/>
                  <a:gd name="connsiteX2" fmla="*/ 152385 w 377932"/>
                  <a:gd name="connsiteY2" fmla="*/ 67847 h 313917"/>
                  <a:gd name="connsiteX3" fmla="*/ 152385 w 377932"/>
                  <a:gd name="connsiteY3" fmla="*/ 5217 h 313917"/>
                  <a:gd name="connsiteX4" fmla="*/ 302697 w 377932"/>
                  <a:gd name="connsiteY4" fmla="*/ 17743 h 313917"/>
                  <a:gd name="connsiteX5" fmla="*/ 377853 w 377932"/>
                  <a:gd name="connsiteY5" fmla="*/ 130477 h 313917"/>
                  <a:gd name="connsiteX6" fmla="*/ 290171 w 377932"/>
                  <a:gd name="connsiteY6" fmla="*/ 168055 h 313917"/>
                  <a:gd name="connsiteX7" fmla="*/ 246591 w 377932"/>
                  <a:gd name="connsiteY7" fmla="*/ 185963 h 313917"/>
                  <a:gd name="connsiteX8" fmla="*/ 272263 w 377932"/>
                  <a:gd name="connsiteY8" fmla="*/ 243178 h 313917"/>
                  <a:gd name="connsiteX9" fmla="*/ 355592 w 377932"/>
                  <a:gd name="connsiteY9" fmla="*/ 313917 h 313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7932" h="313917">
                    <a:moveTo>
                      <a:pt x="0" y="18612"/>
                    </a:moveTo>
                    <a:cubicBezTo>
                      <a:pt x="20877" y="59321"/>
                      <a:pt x="83408" y="100220"/>
                      <a:pt x="108805" y="108426"/>
                    </a:cubicBezTo>
                    <a:cubicBezTo>
                      <a:pt x="134203" y="116632"/>
                      <a:pt x="145122" y="85049"/>
                      <a:pt x="152385" y="67847"/>
                    </a:cubicBezTo>
                    <a:cubicBezTo>
                      <a:pt x="159648" y="50645"/>
                      <a:pt x="127333" y="13568"/>
                      <a:pt x="152385" y="5217"/>
                    </a:cubicBezTo>
                    <a:cubicBezTo>
                      <a:pt x="177437" y="-3134"/>
                      <a:pt x="265119" y="-3134"/>
                      <a:pt x="302697" y="17743"/>
                    </a:cubicBezTo>
                    <a:cubicBezTo>
                      <a:pt x="340275" y="38620"/>
                      <a:pt x="379941" y="105425"/>
                      <a:pt x="377853" y="130477"/>
                    </a:cubicBezTo>
                    <a:cubicBezTo>
                      <a:pt x="375765" y="155529"/>
                      <a:pt x="312048" y="158807"/>
                      <a:pt x="290171" y="168055"/>
                    </a:cubicBezTo>
                    <a:cubicBezTo>
                      <a:pt x="268294" y="177303"/>
                      <a:pt x="249576" y="173443"/>
                      <a:pt x="246591" y="185963"/>
                    </a:cubicBezTo>
                    <a:cubicBezTo>
                      <a:pt x="243606" y="198483"/>
                      <a:pt x="253974" y="224199"/>
                      <a:pt x="272263" y="243178"/>
                    </a:cubicBezTo>
                    <a:cubicBezTo>
                      <a:pt x="290552" y="262157"/>
                      <a:pt x="345154" y="303680"/>
                      <a:pt x="355592" y="313917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C7F0A7A3-B4D6-4431-AC1F-9989DFE6DE6F}"/>
                </a:ext>
              </a:extLst>
            </p:cNvPr>
            <p:cNvGrpSpPr/>
            <p:nvPr/>
          </p:nvGrpSpPr>
          <p:grpSpPr>
            <a:xfrm>
              <a:off x="4628628" y="4378763"/>
              <a:ext cx="142211" cy="121801"/>
              <a:chOff x="4703149" y="4443675"/>
              <a:chExt cx="221541" cy="189746"/>
            </a:xfrm>
            <a:grpFill/>
          </p:grpSpPr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B75A6CC-FF9E-40C1-9498-9E388EF78A4E}"/>
                  </a:ext>
                </a:extLst>
              </p:cNvPr>
              <p:cNvSpPr/>
              <p:nvPr/>
            </p:nvSpPr>
            <p:spPr>
              <a:xfrm rot="241032">
                <a:off x="4703149" y="4487681"/>
                <a:ext cx="177974" cy="126283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1" name="Oval 279">
                <a:extLst>
                  <a:ext uri="{FF2B5EF4-FFF2-40B4-BE49-F238E27FC236}">
                    <a16:creationId xmlns:a16="http://schemas.microsoft.com/office/drawing/2014/main" id="{AFF6BF29-6582-45BD-A93B-14716C7D077C}"/>
                  </a:ext>
                </a:extLst>
              </p:cNvPr>
              <p:cNvSpPr/>
              <p:nvPr/>
            </p:nvSpPr>
            <p:spPr>
              <a:xfrm>
                <a:off x="4829165" y="4443675"/>
                <a:ext cx="95525" cy="189746"/>
              </a:xfrm>
              <a:custGeom>
                <a:avLst/>
                <a:gdLst>
                  <a:gd name="connsiteX0" fmla="*/ 0 w 177974"/>
                  <a:gd name="connsiteY0" fmla="*/ 35123 h 70246"/>
                  <a:gd name="connsiteX1" fmla="*/ 88987 w 177974"/>
                  <a:gd name="connsiteY1" fmla="*/ 0 h 70246"/>
                  <a:gd name="connsiteX2" fmla="*/ 177974 w 177974"/>
                  <a:gd name="connsiteY2" fmla="*/ 35123 h 70246"/>
                  <a:gd name="connsiteX3" fmla="*/ 88987 w 177974"/>
                  <a:gd name="connsiteY3" fmla="*/ 70246 h 70246"/>
                  <a:gd name="connsiteX4" fmla="*/ 0 w 177974"/>
                  <a:gd name="connsiteY4" fmla="*/ 35123 h 70246"/>
                  <a:gd name="connsiteX0" fmla="*/ 133 w 178107"/>
                  <a:gd name="connsiteY0" fmla="*/ 64963 h 100086"/>
                  <a:gd name="connsiteX1" fmla="*/ 106121 w 178107"/>
                  <a:gd name="connsiteY1" fmla="*/ 0 h 100086"/>
                  <a:gd name="connsiteX2" fmla="*/ 178107 w 178107"/>
                  <a:gd name="connsiteY2" fmla="*/ 64963 h 100086"/>
                  <a:gd name="connsiteX3" fmla="*/ 89120 w 178107"/>
                  <a:gd name="connsiteY3" fmla="*/ 100086 h 100086"/>
                  <a:gd name="connsiteX4" fmla="*/ 133 w 178107"/>
                  <a:gd name="connsiteY4" fmla="*/ 64963 h 100086"/>
                  <a:gd name="connsiteX0" fmla="*/ 86 w 178060"/>
                  <a:gd name="connsiteY0" fmla="*/ 64963 h 126422"/>
                  <a:gd name="connsiteX1" fmla="*/ 106074 w 178060"/>
                  <a:gd name="connsiteY1" fmla="*/ 0 h 126422"/>
                  <a:gd name="connsiteX2" fmla="*/ 178060 w 178060"/>
                  <a:gd name="connsiteY2" fmla="*/ 64963 h 126422"/>
                  <a:gd name="connsiteX3" fmla="*/ 121956 w 178060"/>
                  <a:gd name="connsiteY3" fmla="*/ 126422 h 126422"/>
                  <a:gd name="connsiteX4" fmla="*/ 86 w 178060"/>
                  <a:gd name="connsiteY4" fmla="*/ 64963 h 126422"/>
                  <a:gd name="connsiteX0" fmla="*/ 485 w 178459"/>
                  <a:gd name="connsiteY0" fmla="*/ 49375 h 110834"/>
                  <a:gd name="connsiteX1" fmla="*/ 88471 w 178459"/>
                  <a:gd name="connsiteY1" fmla="*/ 0 h 110834"/>
                  <a:gd name="connsiteX2" fmla="*/ 178459 w 178459"/>
                  <a:gd name="connsiteY2" fmla="*/ 49375 h 110834"/>
                  <a:gd name="connsiteX3" fmla="*/ 122355 w 178459"/>
                  <a:gd name="connsiteY3" fmla="*/ 110834 h 110834"/>
                  <a:gd name="connsiteX4" fmla="*/ 485 w 178459"/>
                  <a:gd name="connsiteY4" fmla="*/ 49375 h 110834"/>
                  <a:gd name="connsiteX0" fmla="*/ 157 w 178131"/>
                  <a:gd name="connsiteY0" fmla="*/ 49375 h 92832"/>
                  <a:gd name="connsiteX1" fmla="*/ 88143 w 178131"/>
                  <a:gd name="connsiteY1" fmla="*/ 0 h 92832"/>
                  <a:gd name="connsiteX2" fmla="*/ 178131 w 178131"/>
                  <a:gd name="connsiteY2" fmla="*/ 49375 h 92832"/>
                  <a:gd name="connsiteX3" fmla="*/ 106439 w 178131"/>
                  <a:gd name="connsiteY3" fmla="*/ 92832 h 92832"/>
                  <a:gd name="connsiteX4" fmla="*/ 157 w 178131"/>
                  <a:gd name="connsiteY4" fmla="*/ 49375 h 92832"/>
                  <a:gd name="connsiteX0" fmla="*/ 157 w 179557"/>
                  <a:gd name="connsiteY0" fmla="*/ 49375 h 140578"/>
                  <a:gd name="connsiteX1" fmla="*/ 88143 w 179557"/>
                  <a:gd name="connsiteY1" fmla="*/ 0 h 140578"/>
                  <a:gd name="connsiteX2" fmla="*/ 178131 w 179557"/>
                  <a:gd name="connsiteY2" fmla="*/ 49375 h 140578"/>
                  <a:gd name="connsiteX3" fmla="*/ 125110 w 179557"/>
                  <a:gd name="connsiteY3" fmla="*/ 139692 h 140578"/>
                  <a:gd name="connsiteX4" fmla="*/ 106439 w 179557"/>
                  <a:gd name="connsiteY4" fmla="*/ 92832 h 140578"/>
                  <a:gd name="connsiteX5" fmla="*/ 157 w 179557"/>
                  <a:gd name="connsiteY5" fmla="*/ 49375 h 140578"/>
                  <a:gd name="connsiteX0" fmla="*/ 94 w 178071"/>
                  <a:gd name="connsiteY0" fmla="*/ 103107 h 194310"/>
                  <a:gd name="connsiteX1" fmla="*/ 88080 w 178071"/>
                  <a:gd name="connsiteY1" fmla="*/ 53732 h 194310"/>
                  <a:gd name="connsiteX2" fmla="*/ 111534 w 178071"/>
                  <a:gd name="connsiteY2" fmla="*/ 1016 h 194310"/>
                  <a:gd name="connsiteX3" fmla="*/ 178068 w 178071"/>
                  <a:gd name="connsiteY3" fmla="*/ 103107 h 194310"/>
                  <a:gd name="connsiteX4" fmla="*/ 125047 w 178071"/>
                  <a:gd name="connsiteY4" fmla="*/ 193424 h 194310"/>
                  <a:gd name="connsiteX5" fmla="*/ 106376 w 178071"/>
                  <a:gd name="connsiteY5" fmla="*/ 146564 h 194310"/>
                  <a:gd name="connsiteX6" fmla="*/ 94 w 178071"/>
                  <a:gd name="connsiteY6" fmla="*/ 103107 h 194310"/>
                  <a:gd name="connsiteX0" fmla="*/ 78 w 178055"/>
                  <a:gd name="connsiteY0" fmla="*/ 103107 h 194553"/>
                  <a:gd name="connsiteX1" fmla="*/ 88064 w 178055"/>
                  <a:gd name="connsiteY1" fmla="*/ 53732 h 194553"/>
                  <a:gd name="connsiteX2" fmla="*/ 111518 w 178055"/>
                  <a:gd name="connsiteY2" fmla="*/ 1016 h 194553"/>
                  <a:gd name="connsiteX3" fmla="*/ 178052 w 178055"/>
                  <a:gd name="connsiteY3" fmla="*/ 103107 h 194553"/>
                  <a:gd name="connsiteX4" fmla="*/ 125031 w 178055"/>
                  <a:gd name="connsiteY4" fmla="*/ 193424 h 194553"/>
                  <a:gd name="connsiteX5" fmla="*/ 104652 w 178055"/>
                  <a:gd name="connsiteY5" fmla="*/ 156232 h 194553"/>
                  <a:gd name="connsiteX6" fmla="*/ 78 w 178055"/>
                  <a:gd name="connsiteY6" fmla="*/ 103107 h 194553"/>
                  <a:gd name="connsiteX0" fmla="*/ 6195 w 90864"/>
                  <a:gd name="connsiteY0" fmla="*/ 106113 h 194548"/>
                  <a:gd name="connsiteX1" fmla="*/ 873 w 90864"/>
                  <a:gd name="connsiteY1" fmla="*/ 53742 h 194548"/>
                  <a:gd name="connsiteX2" fmla="*/ 24327 w 90864"/>
                  <a:gd name="connsiteY2" fmla="*/ 1026 h 194548"/>
                  <a:gd name="connsiteX3" fmla="*/ 90861 w 90864"/>
                  <a:gd name="connsiteY3" fmla="*/ 103117 h 194548"/>
                  <a:gd name="connsiteX4" fmla="*/ 37840 w 90864"/>
                  <a:gd name="connsiteY4" fmla="*/ 193434 h 194548"/>
                  <a:gd name="connsiteX5" fmla="*/ 17461 w 90864"/>
                  <a:gd name="connsiteY5" fmla="*/ 156242 h 194548"/>
                  <a:gd name="connsiteX6" fmla="*/ 6195 w 90864"/>
                  <a:gd name="connsiteY6" fmla="*/ 106113 h 194548"/>
                  <a:gd name="connsiteX0" fmla="*/ 16667 w 90070"/>
                  <a:gd name="connsiteY0" fmla="*/ 156438 h 195075"/>
                  <a:gd name="connsiteX1" fmla="*/ 79 w 90070"/>
                  <a:gd name="connsiteY1" fmla="*/ 53938 h 195075"/>
                  <a:gd name="connsiteX2" fmla="*/ 23533 w 90070"/>
                  <a:gd name="connsiteY2" fmla="*/ 1222 h 195075"/>
                  <a:gd name="connsiteX3" fmla="*/ 90067 w 90070"/>
                  <a:gd name="connsiteY3" fmla="*/ 103313 h 195075"/>
                  <a:gd name="connsiteX4" fmla="*/ 37046 w 90070"/>
                  <a:gd name="connsiteY4" fmla="*/ 193630 h 195075"/>
                  <a:gd name="connsiteX5" fmla="*/ 16667 w 90070"/>
                  <a:gd name="connsiteY5" fmla="*/ 156438 h 195075"/>
                  <a:gd name="connsiteX0" fmla="*/ 18116 w 91855"/>
                  <a:gd name="connsiteY0" fmla="*/ 163430 h 202067"/>
                  <a:gd name="connsiteX1" fmla="*/ 1528 w 91855"/>
                  <a:gd name="connsiteY1" fmla="*/ 60930 h 202067"/>
                  <a:gd name="connsiteX2" fmla="*/ 58320 w 91855"/>
                  <a:gd name="connsiteY2" fmla="*/ 1071 h 202067"/>
                  <a:gd name="connsiteX3" fmla="*/ 91516 w 91855"/>
                  <a:gd name="connsiteY3" fmla="*/ 110305 h 202067"/>
                  <a:gd name="connsiteX4" fmla="*/ 38495 w 91855"/>
                  <a:gd name="connsiteY4" fmla="*/ 200622 h 202067"/>
                  <a:gd name="connsiteX5" fmla="*/ 18116 w 91855"/>
                  <a:gd name="connsiteY5" fmla="*/ 163430 h 202067"/>
                  <a:gd name="connsiteX0" fmla="*/ 7192 w 95218"/>
                  <a:gd name="connsiteY0" fmla="*/ 144317 h 201419"/>
                  <a:gd name="connsiteX1" fmla="*/ 4891 w 95218"/>
                  <a:gd name="connsiteY1" fmla="*/ 60867 h 201419"/>
                  <a:gd name="connsiteX2" fmla="*/ 61683 w 95218"/>
                  <a:gd name="connsiteY2" fmla="*/ 1008 h 201419"/>
                  <a:gd name="connsiteX3" fmla="*/ 94879 w 95218"/>
                  <a:gd name="connsiteY3" fmla="*/ 110242 h 201419"/>
                  <a:gd name="connsiteX4" fmla="*/ 41858 w 95218"/>
                  <a:gd name="connsiteY4" fmla="*/ 200559 h 201419"/>
                  <a:gd name="connsiteX5" fmla="*/ 7192 w 95218"/>
                  <a:gd name="connsiteY5" fmla="*/ 144317 h 201419"/>
                  <a:gd name="connsiteX0" fmla="*/ 8024 w 95721"/>
                  <a:gd name="connsiteY0" fmla="*/ 144317 h 185117"/>
                  <a:gd name="connsiteX1" fmla="*/ 5723 w 95721"/>
                  <a:gd name="connsiteY1" fmla="*/ 60867 h 185117"/>
                  <a:gd name="connsiteX2" fmla="*/ 62515 w 95721"/>
                  <a:gd name="connsiteY2" fmla="*/ 1008 h 185117"/>
                  <a:gd name="connsiteX3" fmla="*/ 95711 w 95721"/>
                  <a:gd name="connsiteY3" fmla="*/ 110242 h 185117"/>
                  <a:gd name="connsiteX4" fmla="*/ 59359 w 95721"/>
                  <a:gd name="connsiteY4" fmla="*/ 183890 h 185117"/>
                  <a:gd name="connsiteX5" fmla="*/ 8024 w 95721"/>
                  <a:gd name="connsiteY5" fmla="*/ 144317 h 185117"/>
                  <a:gd name="connsiteX0" fmla="*/ 7775 w 95525"/>
                  <a:gd name="connsiteY0" fmla="*/ 144317 h 189746"/>
                  <a:gd name="connsiteX1" fmla="*/ 5474 w 95525"/>
                  <a:gd name="connsiteY1" fmla="*/ 60867 h 189746"/>
                  <a:gd name="connsiteX2" fmla="*/ 62266 w 95525"/>
                  <a:gd name="connsiteY2" fmla="*/ 1008 h 189746"/>
                  <a:gd name="connsiteX3" fmla="*/ 95462 w 95525"/>
                  <a:gd name="connsiteY3" fmla="*/ 110242 h 189746"/>
                  <a:gd name="connsiteX4" fmla="*/ 54348 w 95525"/>
                  <a:gd name="connsiteY4" fmla="*/ 188652 h 189746"/>
                  <a:gd name="connsiteX5" fmla="*/ 7775 w 95525"/>
                  <a:gd name="connsiteY5" fmla="*/ 144317 h 18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25" h="189746">
                    <a:moveTo>
                      <a:pt x="7775" y="144317"/>
                    </a:moveTo>
                    <a:cubicBezTo>
                      <a:pt x="-371" y="123020"/>
                      <a:pt x="-3608" y="84752"/>
                      <a:pt x="5474" y="60867"/>
                    </a:cubicBezTo>
                    <a:cubicBezTo>
                      <a:pt x="14556" y="36982"/>
                      <a:pt x="47268" y="-7221"/>
                      <a:pt x="62266" y="1008"/>
                    </a:cubicBezTo>
                    <a:cubicBezTo>
                      <a:pt x="77264" y="9237"/>
                      <a:pt x="96782" y="78968"/>
                      <a:pt x="95462" y="110242"/>
                    </a:cubicBezTo>
                    <a:cubicBezTo>
                      <a:pt x="94142" y="141516"/>
                      <a:pt x="66297" y="181409"/>
                      <a:pt x="54348" y="188652"/>
                    </a:cubicBezTo>
                    <a:cubicBezTo>
                      <a:pt x="42399" y="195895"/>
                      <a:pt x="15921" y="165614"/>
                      <a:pt x="7775" y="1443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CAFCF73B-5159-4111-8729-3C952188B363}"/>
                </a:ext>
              </a:extLst>
            </p:cNvPr>
            <p:cNvGrpSpPr/>
            <p:nvPr/>
          </p:nvGrpSpPr>
          <p:grpSpPr>
            <a:xfrm>
              <a:off x="3820966" y="3616641"/>
              <a:ext cx="365839" cy="268703"/>
              <a:chOff x="3444942" y="3256414"/>
              <a:chExt cx="569918" cy="418596"/>
            </a:xfrm>
            <a:grpFill/>
          </p:grpSpPr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B8D2894F-5914-4FF1-9CFD-1EE35A6B9ED0}"/>
                  </a:ext>
                </a:extLst>
              </p:cNvPr>
              <p:cNvSpPr/>
              <p:nvPr/>
            </p:nvSpPr>
            <p:spPr>
              <a:xfrm>
                <a:off x="3444942" y="3256414"/>
                <a:ext cx="153440" cy="117615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3D89AC96-C4F1-492C-9FB5-54BBEDC058E4}"/>
                  </a:ext>
                </a:extLst>
              </p:cNvPr>
              <p:cNvSpPr/>
              <p:nvPr/>
            </p:nvSpPr>
            <p:spPr>
              <a:xfrm>
                <a:off x="3764113" y="3327555"/>
                <a:ext cx="153440" cy="117615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52C14054-369B-48B3-8CF2-05835F6B54CD}"/>
                  </a:ext>
                </a:extLst>
              </p:cNvPr>
              <p:cNvSpPr/>
              <p:nvPr/>
            </p:nvSpPr>
            <p:spPr>
              <a:xfrm>
                <a:off x="3861420" y="3557395"/>
                <a:ext cx="153440" cy="117615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2670D209-568D-4962-875F-5B3D12ACEDC7}"/>
                </a:ext>
              </a:extLst>
            </p:cNvPr>
            <p:cNvGrpSpPr/>
            <p:nvPr/>
          </p:nvGrpSpPr>
          <p:grpSpPr>
            <a:xfrm>
              <a:off x="3790968" y="3795726"/>
              <a:ext cx="631339" cy="666964"/>
              <a:chOff x="3398211" y="3535398"/>
              <a:chExt cx="983523" cy="1039022"/>
            </a:xfrm>
            <a:grpFill/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101C7CED-F390-43B3-8911-24A6A6A7022E}"/>
                  </a:ext>
                </a:extLst>
              </p:cNvPr>
              <p:cNvGrpSpPr/>
              <p:nvPr/>
            </p:nvGrpSpPr>
            <p:grpSpPr>
              <a:xfrm>
                <a:off x="3398211" y="3535398"/>
                <a:ext cx="983523" cy="1039022"/>
                <a:chOff x="3398211" y="3535398"/>
                <a:chExt cx="983523" cy="1039022"/>
              </a:xfrm>
              <a:grpFill/>
            </p:grpSpPr>
            <p:grpSp>
              <p:nvGrpSpPr>
                <p:cNvPr id="318" name="Group 317">
                  <a:extLst>
                    <a:ext uri="{FF2B5EF4-FFF2-40B4-BE49-F238E27FC236}">
                      <a16:creationId xmlns:a16="http://schemas.microsoft.com/office/drawing/2014/main" id="{8B7212B0-9C2F-4B6E-8B25-2F08067C5118}"/>
                    </a:ext>
                  </a:extLst>
                </p:cNvPr>
                <p:cNvGrpSpPr/>
                <p:nvPr/>
              </p:nvGrpSpPr>
              <p:grpSpPr>
                <a:xfrm rot="695511">
                  <a:off x="3398211" y="3535398"/>
                  <a:ext cx="983523" cy="838794"/>
                  <a:chOff x="3527837" y="4326022"/>
                  <a:chExt cx="1452969" cy="1239158"/>
                </a:xfrm>
                <a:grpFill/>
              </p:grpSpPr>
              <p:sp>
                <p:nvSpPr>
                  <p:cNvPr id="321" name="Freeform 88">
                    <a:extLst>
                      <a:ext uri="{FF2B5EF4-FFF2-40B4-BE49-F238E27FC236}">
                        <a16:creationId xmlns:a16="http://schemas.microsoft.com/office/drawing/2014/main" id="{F239CF08-2C27-4057-B112-A6E33C25EF41}"/>
                      </a:ext>
                    </a:extLst>
                  </p:cNvPr>
                  <p:cNvSpPr/>
                  <p:nvPr/>
                </p:nvSpPr>
                <p:spPr>
                  <a:xfrm>
                    <a:off x="3674925" y="4326022"/>
                    <a:ext cx="835610" cy="300842"/>
                  </a:xfrm>
                  <a:custGeom>
                    <a:avLst/>
                    <a:gdLst>
                      <a:gd name="connsiteX0" fmla="*/ 83446 w 1421200"/>
                      <a:gd name="connsiteY0" fmla="*/ 269097 h 508389"/>
                      <a:gd name="connsiteX1" fmla="*/ 577222 w 1421200"/>
                      <a:gd name="connsiteY1" fmla="*/ 387969 h 508389"/>
                      <a:gd name="connsiteX2" fmla="*/ 1116718 w 1421200"/>
                      <a:gd name="connsiteY2" fmla="*/ 195945 h 508389"/>
                      <a:gd name="connsiteX3" fmla="*/ 1308742 w 1421200"/>
                      <a:gd name="connsiteY3" fmla="*/ 3921 h 508389"/>
                      <a:gd name="connsiteX4" fmla="*/ 1418470 w 1421200"/>
                      <a:gd name="connsiteY4" fmla="*/ 86217 h 508389"/>
                      <a:gd name="connsiteX5" fmla="*/ 1199014 w 1421200"/>
                      <a:gd name="connsiteY5" fmla="*/ 314817 h 508389"/>
                      <a:gd name="connsiteX6" fmla="*/ 787534 w 1421200"/>
                      <a:gd name="connsiteY6" fmla="*/ 461121 h 508389"/>
                      <a:gd name="connsiteX7" fmla="*/ 449206 w 1421200"/>
                      <a:gd name="connsiteY7" fmla="*/ 506841 h 508389"/>
                      <a:gd name="connsiteX8" fmla="*/ 65158 w 1421200"/>
                      <a:gd name="connsiteY8" fmla="*/ 415401 h 508389"/>
                      <a:gd name="connsiteX9" fmla="*/ 1150 w 1421200"/>
                      <a:gd name="connsiteY9" fmla="*/ 305673 h 508389"/>
                      <a:gd name="connsiteX10" fmla="*/ 74302 w 1421200"/>
                      <a:gd name="connsiteY10" fmla="*/ 214233 h 508389"/>
                      <a:gd name="connsiteX11" fmla="*/ 83446 w 1421200"/>
                      <a:gd name="connsiteY11" fmla="*/ 269097 h 508389"/>
                      <a:gd name="connsiteX0" fmla="*/ 83446 w 1421200"/>
                      <a:gd name="connsiteY0" fmla="*/ 269097 h 508389"/>
                      <a:gd name="connsiteX1" fmla="*/ 577222 w 1421200"/>
                      <a:gd name="connsiteY1" fmla="*/ 387969 h 508389"/>
                      <a:gd name="connsiteX2" fmla="*/ 1116718 w 1421200"/>
                      <a:gd name="connsiteY2" fmla="*/ 195945 h 508389"/>
                      <a:gd name="connsiteX3" fmla="*/ 1308742 w 1421200"/>
                      <a:gd name="connsiteY3" fmla="*/ 3921 h 508389"/>
                      <a:gd name="connsiteX4" fmla="*/ 1418470 w 1421200"/>
                      <a:gd name="connsiteY4" fmla="*/ 86217 h 508389"/>
                      <a:gd name="connsiteX5" fmla="*/ 1199014 w 1421200"/>
                      <a:gd name="connsiteY5" fmla="*/ 314817 h 508389"/>
                      <a:gd name="connsiteX6" fmla="*/ 787534 w 1421200"/>
                      <a:gd name="connsiteY6" fmla="*/ 461121 h 508389"/>
                      <a:gd name="connsiteX7" fmla="*/ 449206 w 1421200"/>
                      <a:gd name="connsiteY7" fmla="*/ 506841 h 508389"/>
                      <a:gd name="connsiteX8" fmla="*/ 65158 w 1421200"/>
                      <a:gd name="connsiteY8" fmla="*/ 415401 h 508389"/>
                      <a:gd name="connsiteX9" fmla="*/ 1150 w 1421200"/>
                      <a:gd name="connsiteY9" fmla="*/ 305673 h 508389"/>
                      <a:gd name="connsiteX10" fmla="*/ 83446 w 1421200"/>
                      <a:gd name="connsiteY10" fmla="*/ 269097 h 508389"/>
                      <a:gd name="connsiteX0" fmla="*/ 83446 w 1421200"/>
                      <a:gd name="connsiteY0" fmla="*/ 269097 h 511670"/>
                      <a:gd name="connsiteX1" fmla="*/ 577222 w 1421200"/>
                      <a:gd name="connsiteY1" fmla="*/ 387969 h 511670"/>
                      <a:gd name="connsiteX2" fmla="*/ 1116718 w 1421200"/>
                      <a:gd name="connsiteY2" fmla="*/ 195945 h 511670"/>
                      <a:gd name="connsiteX3" fmla="*/ 1308742 w 1421200"/>
                      <a:gd name="connsiteY3" fmla="*/ 3921 h 511670"/>
                      <a:gd name="connsiteX4" fmla="*/ 1418470 w 1421200"/>
                      <a:gd name="connsiteY4" fmla="*/ 86217 h 511670"/>
                      <a:gd name="connsiteX5" fmla="*/ 1199014 w 1421200"/>
                      <a:gd name="connsiteY5" fmla="*/ 314817 h 511670"/>
                      <a:gd name="connsiteX6" fmla="*/ 814966 w 1421200"/>
                      <a:gd name="connsiteY6" fmla="*/ 479409 h 511670"/>
                      <a:gd name="connsiteX7" fmla="*/ 449206 w 1421200"/>
                      <a:gd name="connsiteY7" fmla="*/ 506841 h 511670"/>
                      <a:gd name="connsiteX8" fmla="*/ 65158 w 1421200"/>
                      <a:gd name="connsiteY8" fmla="*/ 415401 h 511670"/>
                      <a:gd name="connsiteX9" fmla="*/ 1150 w 1421200"/>
                      <a:gd name="connsiteY9" fmla="*/ 305673 h 511670"/>
                      <a:gd name="connsiteX10" fmla="*/ 83446 w 1421200"/>
                      <a:gd name="connsiteY10" fmla="*/ 269097 h 511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21200" h="511670">
                        <a:moveTo>
                          <a:pt x="83446" y="269097"/>
                        </a:moveTo>
                        <a:cubicBezTo>
                          <a:pt x="179458" y="282813"/>
                          <a:pt x="405010" y="400161"/>
                          <a:pt x="577222" y="387969"/>
                        </a:cubicBezTo>
                        <a:cubicBezTo>
                          <a:pt x="749434" y="375777"/>
                          <a:pt x="994798" y="259953"/>
                          <a:pt x="1116718" y="195945"/>
                        </a:cubicBezTo>
                        <a:cubicBezTo>
                          <a:pt x="1238638" y="131937"/>
                          <a:pt x="1258450" y="22209"/>
                          <a:pt x="1308742" y="3921"/>
                        </a:cubicBezTo>
                        <a:cubicBezTo>
                          <a:pt x="1359034" y="-14367"/>
                          <a:pt x="1436758" y="34401"/>
                          <a:pt x="1418470" y="86217"/>
                        </a:cubicBezTo>
                        <a:cubicBezTo>
                          <a:pt x="1400182" y="138033"/>
                          <a:pt x="1299598" y="249285"/>
                          <a:pt x="1199014" y="314817"/>
                        </a:cubicBezTo>
                        <a:cubicBezTo>
                          <a:pt x="1098430" y="380349"/>
                          <a:pt x="939934" y="447405"/>
                          <a:pt x="814966" y="479409"/>
                        </a:cubicBezTo>
                        <a:cubicBezTo>
                          <a:pt x="689998" y="511413"/>
                          <a:pt x="574174" y="517509"/>
                          <a:pt x="449206" y="506841"/>
                        </a:cubicBezTo>
                        <a:cubicBezTo>
                          <a:pt x="324238" y="496173"/>
                          <a:pt x="139834" y="448929"/>
                          <a:pt x="65158" y="415401"/>
                        </a:cubicBezTo>
                        <a:cubicBezTo>
                          <a:pt x="-9518" y="381873"/>
                          <a:pt x="-374" y="339201"/>
                          <a:pt x="1150" y="305673"/>
                        </a:cubicBezTo>
                        <a:cubicBezTo>
                          <a:pt x="4198" y="281289"/>
                          <a:pt x="-12566" y="255381"/>
                          <a:pt x="83446" y="269097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" name="Freeform 89">
                    <a:extLst>
                      <a:ext uri="{FF2B5EF4-FFF2-40B4-BE49-F238E27FC236}">
                        <a16:creationId xmlns:a16="http://schemas.microsoft.com/office/drawing/2014/main" id="{C9687CBD-2BFF-4DA6-813C-C942C26EE799}"/>
                      </a:ext>
                    </a:extLst>
                  </p:cNvPr>
                  <p:cNvSpPr/>
                  <p:nvPr/>
                </p:nvSpPr>
                <p:spPr>
                  <a:xfrm>
                    <a:off x="3542644" y="4402689"/>
                    <a:ext cx="1245322" cy="448349"/>
                  </a:xfrm>
                  <a:custGeom>
                    <a:avLst/>
                    <a:gdLst>
                      <a:gd name="connsiteX0" fmla="*/ 83446 w 1421200"/>
                      <a:gd name="connsiteY0" fmla="*/ 269097 h 508389"/>
                      <a:gd name="connsiteX1" fmla="*/ 577222 w 1421200"/>
                      <a:gd name="connsiteY1" fmla="*/ 387969 h 508389"/>
                      <a:gd name="connsiteX2" fmla="*/ 1116718 w 1421200"/>
                      <a:gd name="connsiteY2" fmla="*/ 195945 h 508389"/>
                      <a:gd name="connsiteX3" fmla="*/ 1308742 w 1421200"/>
                      <a:gd name="connsiteY3" fmla="*/ 3921 h 508389"/>
                      <a:gd name="connsiteX4" fmla="*/ 1418470 w 1421200"/>
                      <a:gd name="connsiteY4" fmla="*/ 86217 h 508389"/>
                      <a:gd name="connsiteX5" fmla="*/ 1199014 w 1421200"/>
                      <a:gd name="connsiteY5" fmla="*/ 314817 h 508389"/>
                      <a:gd name="connsiteX6" fmla="*/ 787534 w 1421200"/>
                      <a:gd name="connsiteY6" fmla="*/ 461121 h 508389"/>
                      <a:gd name="connsiteX7" fmla="*/ 449206 w 1421200"/>
                      <a:gd name="connsiteY7" fmla="*/ 506841 h 508389"/>
                      <a:gd name="connsiteX8" fmla="*/ 65158 w 1421200"/>
                      <a:gd name="connsiteY8" fmla="*/ 415401 h 508389"/>
                      <a:gd name="connsiteX9" fmla="*/ 1150 w 1421200"/>
                      <a:gd name="connsiteY9" fmla="*/ 305673 h 508389"/>
                      <a:gd name="connsiteX10" fmla="*/ 74302 w 1421200"/>
                      <a:gd name="connsiteY10" fmla="*/ 214233 h 508389"/>
                      <a:gd name="connsiteX11" fmla="*/ 83446 w 1421200"/>
                      <a:gd name="connsiteY11" fmla="*/ 269097 h 508389"/>
                      <a:gd name="connsiteX0" fmla="*/ 83446 w 1421200"/>
                      <a:gd name="connsiteY0" fmla="*/ 269097 h 508389"/>
                      <a:gd name="connsiteX1" fmla="*/ 577222 w 1421200"/>
                      <a:gd name="connsiteY1" fmla="*/ 387969 h 508389"/>
                      <a:gd name="connsiteX2" fmla="*/ 1116718 w 1421200"/>
                      <a:gd name="connsiteY2" fmla="*/ 195945 h 508389"/>
                      <a:gd name="connsiteX3" fmla="*/ 1308742 w 1421200"/>
                      <a:gd name="connsiteY3" fmla="*/ 3921 h 508389"/>
                      <a:gd name="connsiteX4" fmla="*/ 1418470 w 1421200"/>
                      <a:gd name="connsiteY4" fmla="*/ 86217 h 508389"/>
                      <a:gd name="connsiteX5" fmla="*/ 1199014 w 1421200"/>
                      <a:gd name="connsiteY5" fmla="*/ 314817 h 508389"/>
                      <a:gd name="connsiteX6" fmla="*/ 787534 w 1421200"/>
                      <a:gd name="connsiteY6" fmla="*/ 461121 h 508389"/>
                      <a:gd name="connsiteX7" fmla="*/ 449206 w 1421200"/>
                      <a:gd name="connsiteY7" fmla="*/ 506841 h 508389"/>
                      <a:gd name="connsiteX8" fmla="*/ 65158 w 1421200"/>
                      <a:gd name="connsiteY8" fmla="*/ 415401 h 508389"/>
                      <a:gd name="connsiteX9" fmla="*/ 1150 w 1421200"/>
                      <a:gd name="connsiteY9" fmla="*/ 305673 h 508389"/>
                      <a:gd name="connsiteX10" fmla="*/ 83446 w 1421200"/>
                      <a:gd name="connsiteY10" fmla="*/ 269097 h 508389"/>
                      <a:gd name="connsiteX0" fmla="*/ 83446 w 1421200"/>
                      <a:gd name="connsiteY0" fmla="*/ 269097 h 511670"/>
                      <a:gd name="connsiteX1" fmla="*/ 577222 w 1421200"/>
                      <a:gd name="connsiteY1" fmla="*/ 387969 h 511670"/>
                      <a:gd name="connsiteX2" fmla="*/ 1116718 w 1421200"/>
                      <a:gd name="connsiteY2" fmla="*/ 195945 h 511670"/>
                      <a:gd name="connsiteX3" fmla="*/ 1308742 w 1421200"/>
                      <a:gd name="connsiteY3" fmla="*/ 3921 h 511670"/>
                      <a:gd name="connsiteX4" fmla="*/ 1418470 w 1421200"/>
                      <a:gd name="connsiteY4" fmla="*/ 86217 h 511670"/>
                      <a:gd name="connsiteX5" fmla="*/ 1199014 w 1421200"/>
                      <a:gd name="connsiteY5" fmla="*/ 314817 h 511670"/>
                      <a:gd name="connsiteX6" fmla="*/ 814966 w 1421200"/>
                      <a:gd name="connsiteY6" fmla="*/ 479409 h 511670"/>
                      <a:gd name="connsiteX7" fmla="*/ 449206 w 1421200"/>
                      <a:gd name="connsiteY7" fmla="*/ 506841 h 511670"/>
                      <a:gd name="connsiteX8" fmla="*/ 65158 w 1421200"/>
                      <a:gd name="connsiteY8" fmla="*/ 415401 h 511670"/>
                      <a:gd name="connsiteX9" fmla="*/ 1150 w 1421200"/>
                      <a:gd name="connsiteY9" fmla="*/ 305673 h 511670"/>
                      <a:gd name="connsiteX10" fmla="*/ 83446 w 1421200"/>
                      <a:gd name="connsiteY10" fmla="*/ 269097 h 511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21200" h="511670">
                        <a:moveTo>
                          <a:pt x="83446" y="269097"/>
                        </a:moveTo>
                        <a:cubicBezTo>
                          <a:pt x="179458" y="282813"/>
                          <a:pt x="405010" y="400161"/>
                          <a:pt x="577222" y="387969"/>
                        </a:cubicBezTo>
                        <a:cubicBezTo>
                          <a:pt x="749434" y="375777"/>
                          <a:pt x="994798" y="259953"/>
                          <a:pt x="1116718" y="195945"/>
                        </a:cubicBezTo>
                        <a:cubicBezTo>
                          <a:pt x="1238638" y="131937"/>
                          <a:pt x="1258450" y="22209"/>
                          <a:pt x="1308742" y="3921"/>
                        </a:cubicBezTo>
                        <a:cubicBezTo>
                          <a:pt x="1359034" y="-14367"/>
                          <a:pt x="1436758" y="34401"/>
                          <a:pt x="1418470" y="86217"/>
                        </a:cubicBezTo>
                        <a:cubicBezTo>
                          <a:pt x="1400182" y="138033"/>
                          <a:pt x="1299598" y="249285"/>
                          <a:pt x="1199014" y="314817"/>
                        </a:cubicBezTo>
                        <a:cubicBezTo>
                          <a:pt x="1098430" y="380349"/>
                          <a:pt x="939934" y="447405"/>
                          <a:pt x="814966" y="479409"/>
                        </a:cubicBezTo>
                        <a:cubicBezTo>
                          <a:pt x="689998" y="511413"/>
                          <a:pt x="574174" y="517509"/>
                          <a:pt x="449206" y="506841"/>
                        </a:cubicBezTo>
                        <a:cubicBezTo>
                          <a:pt x="324238" y="496173"/>
                          <a:pt x="139834" y="448929"/>
                          <a:pt x="65158" y="415401"/>
                        </a:cubicBezTo>
                        <a:cubicBezTo>
                          <a:pt x="-9518" y="381873"/>
                          <a:pt x="-374" y="339201"/>
                          <a:pt x="1150" y="305673"/>
                        </a:cubicBezTo>
                        <a:cubicBezTo>
                          <a:pt x="4198" y="281289"/>
                          <a:pt x="-12566" y="255381"/>
                          <a:pt x="83446" y="269097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3" name="Group 322">
                    <a:extLst>
                      <a:ext uri="{FF2B5EF4-FFF2-40B4-BE49-F238E27FC236}">
                        <a16:creationId xmlns:a16="http://schemas.microsoft.com/office/drawing/2014/main" id="{76C0A958-5AA1-4E50-92D8-EFC3B15612B7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631345" y="5040164"/>
                    <a:ext cx="1245322" cy="525016"/>
                    <a:chOff x="3542644" y="5341006"/>
                    <a:chExt cx="1245322" cy="525016"/>
                  </a:xfrm>
                  <a:grpFill/>
                </p:grpSpPr>
                <p:sp>
                  <p:nvSpPr>
                    <p:cNvPr id="325" name="Freeform 90">
                      <a:extLst>
                        <a:ext uri="{FF2B5EF4-FFF2-40B4-BE49-F238E27FC236}">
                          <a16:creationId xmlns:a16="http://schemas.microsoft.com/office/drawing/2014/main" id="{618B212A-FC2B-4535-A108-9075D8CBA4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4925" y="5341006"/>
                      <a:ext cx="835610" cy="300842"/>
                    </a:xfrm>
                    <a:custGeom>
                      <a:avLst/>
                      <a:gdLst>
                        <a:gd name="connsiteX0" fmla="*/ 83446 w 1421200"/>
                        <a:gd name="connsiteY0" fmla="*/ 269097 h 508389"/>
                        <a:gd name="connsiteX1" fmla="*/ 577222 w 1421200"/>
                        <a:gd name="connsiteY1" fmla="*/ 387969 h 508389"/>
                        <a:gd name="connsiteX2" fmla="*/ 1116718 w 1421200"/>
                        <a:gd name="connsiteY2" fmla="*/ 195945 h 508389"/>
                        <a:gd name="connsiteX3" fmla="*/ 1308742 w 1421200"/>
                        <a:gd name="connsiteY3" fmla="*/ 3921 h 508389"/>
                        <a:gd name="connsiteX4" fmla="*/ 1418470 w 1421200"/>
                        <a:gd name="connsiteY4" fmla="*/ 86217 h 508389"/>
                        <a:gd name="connsiteX5" fmla="*/ 1199014 w 1421200"/>
                        <a:gd name="connsiteY5" fmla="*/ 314817 h 508389"/>
                        <a:gd name="connsiteX6" fmla="*/ 787534 w 1421200"/>
                        <a:gd name="connsiteY6" fmla="*/ 461121 h 508389"/>
                        <a:gd name="connsiteX7" fmla="*/ 449206 w 1421200"/>
                        <a:gd name="connsiteY7" fmla="*/ 506841 h 508389"/>
                        <a:gd name="connsiteX8" fmla="*/ 65158 w 1421200"/>
                        <a:gd name="connsiteY8" fmla="*/ 415401 h 508389"/>
                        <a:gd name="connsiteX9" fmla="*/ 1150 w 1421200"/>
                        <a:gd name="connsiteY9" fmla="*/ 305673 h 508389"/>
                        <a:gd name="connsiteX10" fmla="*/ 74302 w 1421200"/>
                        <a:gd name="connsiteY10" fmla="*/ 214233 h 508389"/>
                        <a:gd name="connsiteX11" fmla="*/ 83446 w 1421200"/>
                        <a:gd name="connsiteY11" fmla="*/ 269097 h 508389"/>
                        <a:gd name="connsiteX0" fmla="*/ 83446 w 1421200"/>
                        <a:gd name="connsiteY0" fmla="*/ 269097 h 508389"/>
                        <a:gd name="connsiteX1" fmla="*/ 577222 w 1421200"/>
                        <a:gd name="connsiteY1" fmla="*/ 387969 h 508389"/>
                        <a:gd name="connsiteX2" fmla="*/ 1116718 w 1421200"/>
                        <a:gd name="connsiteY2" fmla="*/ 195945 h 508389"/>
                        <a:gd name="connsiteX3" fmla="*/ 1308742 w 1421200"/>
                        <a:gd name="connsiteY3" fmla="*/ 3921 h 508389"/>
                        <a:gd name="connsiteX4" fmla="*/ 1418470 w 1421200"/>
                        <a:gd name="connsiteY4" fmla="*/ 86217 h 508389"/>
                        <a:gd name="connsiteX5" fmla="*/ 1199014 w 1421200"/>
                        <a:gd name="connsiteY5" fmla="*/ 314817 h 508389"/>
                        <a:gd name="connsiteX6" fmla="*/ 787534 w 1421200"/>
                        <a:gd name="connsiteY6" fmla="*/ 461121 h 508389"/>
                        <a:gd name="connsiteX7" fmla="*/ 449206 w 1421200"/>
                        <a:gd name="connsiteY7" fmla="*/ 506841 h 508389"/>
                        <a:gd name="connsiteX8" fmla="*/ 65158 w 1421200"/>
                        <a:gd name="connsiteY8" fmla="*/ 415401 h 508389"/>
                        <a:gd name="connsiteX9" fmla="*/ 1150 w 1421200"/>
                        <a:gd name="connsiteY9" fmla="*/ 305673 h 508389"/>
                        <a:gd name="connsiteX10" fmla="*/ 83446 w 1421200"/>
                        <a:gd name="connsiteY10" fmla="*/ 269097 h 508389"/>
                        <a:gd name="connsiteX0" fmla="*/ 83446 w 1421200"/>
                        <a:gd name="connsiteY0" fmla="*/ 269097 h 511670"/>
                        <a:gd name="connsiteX1" fmla="*/ 577222 w 1421200"/>
                        <a:gd name="connsiteY1" fmla="*/ 387969 h 511670"/>
                        <a:gd name="connsiteX2" fmla="*/ 1116718 w 1421200"/>
                        <a:gd name="connsiteY2" fmla="*/ 195945 h 511670"/>
                        <a:gd name="connsiteX3" fmla="*/ 1308742 w 1421200"/>
                        <a:gd name="connsiteY3" fmla="*/ 3921 h 511670"/>
                        <a:gd name="connsiteX4" fmla="*/ 1418470 w 1421200"/>
                        <a:gd name="connsiteY4" fmla="*/ 86217 h 511670"/>
                        <a:gd name="connsiteX5" fmla="*/ 1199014 w 1421200"/>
                        <a:gd name="connsiteY5" fmla="*/ 314817 h 511670"/>
                        <a:gd name="connsiteX6" fmla="*/ 814966 w 1421200"/>
                        <a:gd name="connsiteY6" fmla="*/ 479409 h 511670"/>
                        <a:gd name="connsiteX7" fmla="*/ 449206 w 1421200"/>
                        <a:gd name="connsiteY7" fmla="*/ 506841 h 511670"/>
                        <a:gd name="connsiteX8" fmla="*/ 65158 w 1421200"/>
                        <a:gd name="connsiteY8" fmla="*/ 415401 h 511670"/>
                        <a:gd name="connsiteX9" fmla="*/ 1150 w 1421200"/>
                        <a:gd name="connsiteY9" fmla="*/ 305673 h 511670"/>
                        <a:gd name="connsiteX10" fmla="*/ 83446 w 1421200"/>
                        <a:gd name="connsiteY10" fmla="*/ 269097 h 511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21200" h="511670">
                          <a:moveTo>
                            <a:pt x="83446" y="269097"/>
                          </a:moveTo>
                          <a:cubicBezTo>
                            <a:pt x="179458" y="282813"/>
                            <a:pt x="405010" y="400161"/>
                            <a:pt x="577222" y="387969"/>
                          </a:cubicBezTo>
                          <a:cubicBezTo>
                            <a:pt x="749434" y="375777"/>
                            <a:pt x="994798" y="259953"/>
                            <a:pt x="1116718" y="195945"/>
                          </a:cubicBezTo>
                          <a:cubicBezTo>
                            <a:pt x="1238638" y="131937"/>
                            <a:pt x="1258450" y="22209"/>
                            <a:pt x="1308742" y="3921"/>
                          </a:cubicBezTo>
                          <a:cubicBezTo>
                            <a:pt x="1359034" y="-14367"/>
                            <a:pt x="1436758" y="34401"/>
                            <a:pt x="1418470" y="86217"/>
                          </a:cubicBezTo>
                          <a:cubicBezTo>
                            <a:pt x="1400182" y="138033"/>
                            <a:pt x="1299598" y="249285"/>
                            <a:pt x="1199014" y="314817"/>
                          </a:cubicBezTo>
                          <a:cubicBezTo>
                            <a:pt x="1098430" y="380349"/>
                            <a:pt x="939934" y="447405"/>
                            <a:pt x="814966" y="479409"/>
                          </a:cubicBezTo>
                          <a:cubicBezTo>
                            <a:pt x="689998" y="511413"/>
                            <a:pt x="574174" y="517509"/>
                            <a:pt x="449206" y="506841"/>
                          </a:cubicBezTo>
                          <a:cubicBezTo>
                            <a:pt x="324238" y="496173"/>
                            <a:pt x="139834" y="448929"/>
                            <a:pt x="65158" y="415401"/>
                          </a:cubicBezTo>
                          <a:cubicBezTo>
                            <a:pt x="-9518" y="381873"/>
                            <a:pt x="-374" y="339201"/>
                            <a:pt x="1150" y="305673"/>
                          </a:cubicBezTo>
                          <a:cubicBezTo>
                            <a:pt x="4198" y="281289"/>
                            <a:pt x="-12566" y="255381"/>
                            <a:pt x="83446" y="269097"/>
                          </a:cubicBez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6" name="Freeform 91">
                      <a:extLst>
                        <a:ext uri="{FF2B5EF4-FFF2-40B4-BE49-F238E27FC236}">
                          <a16:creationId xmlns:a16="http://schemas.microsoft.com/office/drawing/2014/main" id="{7F76FFA2-DFA9-4C3A-A39E-00F8C689F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42644" y="5417673"/>
                      <a:ext cx="1245322" cy="448349"/>
                    </a:xfrm>
                    <a:custGeom>
                      <a:avLst/>
                      <a:gdLst>
                        <a:gd name="connsiteX0" fmla="*/ 83446 w 1421200"/>
                        <a:gd name="connsiteY0" fmla="*/ 269097 h 508389"/>
                        <a:gd name="connsiteX1" fmla="*/ 577222 w 1421200"/>
                        <a:gd name="connsiteY1" fmla="*/ 387969 h 508389"/>
                        <a:gd name="connsiteX2" fmla="*/ 1116718 w 1421200"/>
                        <a:gd name="connsiteY2" fmla="*/ 195945 h 508389"/>
                        <a:gd name="connsiteX3" fmla="*/ 1308742 w 1421200"/>
                        <a:gd name="connsiteY3" fmla="*/ 3921 h 508389"/>
                        <a:gd name="connsiteX4" fmla="*/ 1418470 w 1421200"/>
                        <a:gd name="connsiteY4" fmla="*/ 86217 h 508389"/>
                        <a:gd name="connsiteX5" fmla="*/ 1199014 w 1421200"/>
                        <a:gd name="connsiteY5" fmla="*/ 314817 h 508389"/>
                        <a:gd name="connsiteX6" fmla="*/ 787534 w 1421200"/>
                        <a:gd name="connsiteY6" fmla="*/ 461121 h 508389"/>
                        <a:gd name="connsiteX7" fmla="*/ 449206 w 1421200"/>
                        <a:gd name="connsiteY7" fmla="*/ 506841 h 508389"/>
                        <a:gd name="connsiteX8" fmla="*/ 65158 w 1421200"/>
                        <a:gd name="connsiteY8" fmla="*/ 415401 h 508389"/>
                        <a:gd name="connsiteX9" fmla="*/ 1150 w 1421200"/>
                        <a:gd name="connsiteY9" fmla="*/ 305673 h 508389"/>
                        <a:gd name="connsiteX10" fmla="*/ 74302 w 1421200"/>
                        <a:gd name="connsiteY10" fmla="*/ 214233 h 508389"/>
                        <a:gd name="connsiteX11" fmla="*/ 83446 w 1421200"/>
                        <a:gd name="connsiteY11" fmla="*/ 269097 h 508389"/>
                        <a:gd name="connsiteX0" fmla="*/ 83446 w 1421200"/>
                        <a:gd name="connsiteY0" fmla="*/ 269097 h 508389"/>
                        <a:gd name="connsiteX1" fmla="*/ 577222 w 1421200"/>
                        <a:gd name="connsiteY1" fmla="*/ 387969 h 508389"/>
                        <a:gd name="connsiteX2" fmla="*/ 1116718 w 1421200"/>
                        <a:gd name="connsiteY2" fmla="*/ 195945 h 508389"/>
                        <a:gd name="connsiteX3" fmla="*/ 1308742 w 1421200"/>
                        <a:gd name="connsiteY3" fmla="*/ 3921 h 508389"/>
                        <a:gd name="connsiteX4" fmla="*/ 1418470 w 1421200"/>
                        <a:gd name="connsiteY4" fmla="*/ 86217 h 508389"/>
                        <a:gd name="connsiteX5" fmla="*/ 1199014 w 1421200"/>
                        <a:gd name="connsiteY5" fmla="*/ 314817 h 508389"/>
                        <a:gd name="connsiteX6" fmla="*/ 787534 w 1421200"/>
                        <a:gd name="connsiteY6" fmla="*/ 461121 h 508389"/>
                        <a:gd name="connsiteX7" fmla="*/ 449206 w 1421200"/>
                        <a:gd name="connsiteY7" fmla="*/ 506841 h 508389"/>
                        <a:gd name="connsiteX8" fmla="*/ 65158 w 1421200"/>
                        <a:gd name="connsiteY8" fmla="*/ 415401 h 508389"/>
                        <a:gd name="connsiteX9" fmla="*/ 1150 w 1421200"/>
                        <a:gd name="connsiteY9" fmla="*/ 305673 h 508389"/>
                        <a:gd name="connsiteX10" fmla="*/ 83446 w 1421200"/>
                        <a:gd name="connsiteY10" fmla="*/ 269097 h 508389"/>
                        <a:gd name="connsiteX0" fmla="*/ 83446 w 1421200"/>
                        <a:gd name="connsiteY0" fmla="*/ 269097 h 511670"/>
                        <a:gd name="connsiteX1" fmla="*/ 577222 w 1421200"/>
                        <a:gd name="connsiteY1" fmla="*/ 387969 h 511670"/>
                        <a:gd name="connsiteX2" fmla="*/ 1116718 w 1421200"/>
                        <a:gd name="connsiteY2" fmla="*/ 195945 h 511670"/>
                        <a:gd name="connsiteX3" fmla="*/ 1308742 w 1421200"/>
                        <a:gd name="connsiteY3" fmla="*/ 3921 h 511670"/>
                        <a:gd name="connsiteX4" fmla="*/ 1418470 w 1421200"/>
                        <a:gd name="connsiteY4" fmla="*/ 86217 h 511670"/>
                        <a:gd name="connsiteX5" fmla="*/ 1199014 w 1421200"/>
                        <a:gd name="connsiteY5" fmla="*/ 314817 h 511670"/>
                        <a:gd name="connsiteX6" fmla="*/ 814966 w 1421200"/>
                        <a:gd name="connsiteY6" fmla="*/ 479409 h 511670"/>
                        <a:gd name="connsiteX7" fmla="*/ 449206 w 1421200"/>
                        <a:gd name="connsiteY7" fmla="*/ 506841 h 511670"/>
                        <a:gd name="connsiteX8" fmla="*/ 65158 w 1421200"/>
                        <a:gd name="connsiteY8" fmla="*/ 415401 h 511670"/>
                        <a:gd name="connsiteX9" fmla="*/ 1150 w 1421200"/>
                        <a:gd name="connsiteY9" fmla="*/ 305673 h 511670"/>
                        <a:gd name="connsiteX10" fmla="*/ 83446 w 1421200"/>
                        <a:gd name="connsiteY10" fmla="*/ 269097 h 511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21200" h="511670">
                          <a:moveTo>
                            <a:pt x="83446" y="269097"/>
                          </a:moveTo>
                          <a:cubicBezTo>
                            <a:pt x="179458" y="282813"/>
                            <a:pt x="405010" y="400161"/>
                            <a:pt x="577222" y="387969"/>
                          </a:cubicBezTo>
                          <a:cubicBezTo>
                            <a:pt x="749434" y="375777"/>
                            <a:pt x="994798" y="259953"/>
                            <a:pt x="1116718" y="195945"/>
                          </a:cubicBezTo>
                          <a:cubicBezTo>
                            <a:pt x="1238638" y="131937"/>
                            <a:pt x="1258450" y="22209"/>
                            <a:pt x="1308742" y="3921"/>
                          </a:cubicBezTo>
                          <a:cubicBezTo>
                            <a:pt x="1359034" y="-14367"/>
                            <a:pt x="1436758" y="34401"/>
                            <a:pt x="1418470" y="86217"/>
                          </a:cubicBezTo>
                          <a:cubicBezTo>
                            <a:pt x="1400182" y="138033"/>
                            <a:pt x="1299598" y="249285"/>
                            <a:pt x="1199014" y="314817"/>
                          </a:cubicBezTo>
                          <a:cubicBezTo>
                            <a:pt x="1098430" y="380349"/>
                            <a:pt x="939934" y="447405"/>
                            <a:pt x="814966" y="479409"/>
                          </a:cubicBezTo>
                          <a:cubicBezTo>
                            <a:pt x="689998" y="511413"/>
                            <a:pt x="574174" y="517509"/>
                            <a:pt x="449206" y="506841"/>
                          </a:cubicBezTo>
                          <a:cubicBezTo>
                            <a:pt x="324238" y="496173"/>
                            <a:pt x="139834" y="448929"/>
                            <a:pt x="65158" y="415401"/>
                          </a:cubicBezTo>
                          <a:cubicBezTo>
                            <a:pt x="-9518" y="381873"/>
                            <a:pt x="-374" y="339201"/>
                            <a:pt x="1150" y="305673"/>
                          </a:cubicBezTo>
                          <a:cubicBezTo>
                            <a:pt x="4198" y="281289"/>
                            <a:pt x="-12566" y="255381"/>
                            <a:pt x="83446" y="269097"/>
                          </a:cubicBez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4" name="Freeform 94">
                    <a:extLst>
                      <a:ext uri="{FF2B5EF4-FFF2-40B4-BE49-F238E27FC236}">
                        <a16:creationId xmlns:a16="http://schemas.microsoft.com/office/drawing/2014/main" id="{FFC86020-26D2-496E-B7B5-5A97D1220249}"/>
                      </a:ext>
                    </a:extLst>
                  </p:cNvPr>
                  <p:cNvSpPr/>
                  <p:nvPr/>
                </p:nvSpPr>
                <p:spPr>
                  <a:xfrm>
                    <a:off x="3527837" y="4736176"/>
                    <a:ext cx="1452969" cy="421862"/>
                  </a:xfrm>
                  <a:custGeom>
                    <a:avLst/>
                    <a:gdLst>
                      <a:gd name="connsiteX0" fmla="*/ 65755 w 1452969"/>
                      <a:gd name="connsiteY0" fmla="*/ 238160 h 421862"/>
                      <a:gd name="connsiteX1" fmla="*/ 751555 w 1452969"/>
                      <a:gd name="connsiteY1" fmla="*/ 174152 h 421862"/>
                      <a:gd name="connsiteX2" fmla="*/ 1355059 w 1452969"/>
                      <a:gd name="connsiteY2" fmla="*/ 416 h 421862"/>
                      <a:gd name="connsiteX3" fmla="*/ 1419067 w 1452969"/>
                      <a:gd name="connsiteY3" fmla="*/ 128432 h 421862"/>
                      <a:gd name="connsiteX4" fmla="*/ 1016731 w 1452969"/>
                      <a:gd name="connsiteY4" fmla="*/ 219872 h 421862"/>
                      <a:gd name="connsiteX5" fmla="*/ 404083 w 1452969"/>
                      <a:gd name="connsiteY5" fmla="*/ 302168 h 421862"/>
                      <a:gd name="connsiteX6" fmla="*/ 65755 w 1452969"/>
                      <a:gd name="connsiteY6" fmla="*/ 421040 h 421862"/>
                      <a:gd name="connsiteX7" fmla="*/ 65755 w 1452969"/>
                      <a:gd name="connsiteY7" fmla="*/ 238160 h 421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969" h="421862">
                        <a:moveTo>
                          <a:pt x="65755" y="238160"/>
                        </a:moveTo>
                        <a:cubicBezTo>
                          <a:pt x="180055" y="197012"/>
                          <a:pt x="536671" y="213776"/>
                          <a:pt x="751555" y="174152"/>
                        </a:cubicBezTo>
                        <a:cubicBezTo>
                          <a:pt x="966439" y="134528"/>
                          <a:pt x="1243807" y="8036"/>
                          <a:pt x="1355059" y="416"/>
                        </a:cubicBezTo>
                        <a:cubicBezTo>
                          <a:pt x="1466311" y="-7204"/>
                          <a:pt x="1475455" y="91856"/>
                          <a:pt x="1419067" y="128432"/>
                        </a:cubicBezTo>
                        <a:cubicBezTo>
                          <a:pt x="1362679" y="165008"/>
                          <a:pt x="1185895" y="190916"/>
                          <a:pt x="1016731" y="219872"/>
                        </a:cubicBezTo>
                        <a:cubicBezTo>
                          <a:pt x="847567" y="248828"/>
                          <a:pt x="562579" y="268640"/>
                          <a:pt x="404083" y="302168"/>
                        </a:cubicBezTo>
                        <a:cubicBezTo>
                          <a:pt x="245587" y="335696"/>
                          <a:pt x="122143" y="431708"/>
                          <a:pt x="65755" y="421040"/>
                        </a:cubicBezTo>
                        <a:cubicBezTo>
                          <a:pt x="9367" y="410372"/>
                          <a:pt x="-48545" y="279308"/>
                          <a:pt x="65755" y="238160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19" name="Oval 318">
                  <a:extLst>
                    <a:ext uri="{FF2B5EF4-FFF2-40B4-BE49-F238E27FC236}">
                      <a16:creationId xmlns:a16="http://schemas.microsoft.com/office/drawing/2014/main" id="{C3B35016-6264-404C-8CDF-10D92C7EF609}"/>
                    </a:ext>
                  </a:extLst>
                </p:cNvPr>
                <p:cNvSpPr/>
                <p:nvPr/>
              </p:nvSpPr>
              <p:spPr>
                <a:xfrm>
                  <a:off x="3720264" y="4216914"/>
                  <a:ext cx="153440" cy="117615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Oval 319">
                  <a:extLst>
                    <a:ext uri="{FF2B5EF4-FFF2-40B4-BE49-F238E27FC236}">
                      <a16:creationId xmlns:a16="http://schemas.microsoft.com/office/drawing/2014/main" id="{80A7EECF-F69C-4875-BAB2-256770E37AD7}"/>
                    </a:ext>
                  </a:extLst>
                </p:cNvPr>
                <p:cNvSpPr/>
                <p:nvPr/>
              </p:nvSpPr>
              <p:spPr>
                <a:xfrm>
                  <a:off x="3702678" y="4456805"/>
                  <a:ext cx="153440" cy="117615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6" name="Freeform 19">
                <a:extLst>
                  <a:ext uri="{FF2B5EF4-FFF2-40B4-BE49-F238E27FC236}">
                    <a16:creationId xmlns:a16="http://schemas.microsoft.com/office/drawing/2014/main" id="{530B16C5-A442-4ED7-B2BD-2288FDE12E41}"/>
                  </a:ext>
                </a:extLst>
              </p:cNvPr>
              <p:cNvSpPr/>
              <p:nvPr/>
            </p:nvSpPr>
            <p:spPr>
              <a:xfrm>
                <a:off x="3869531" y="3617119"/>
                <a:ext cx="173832" cy="69056"/>
              </a:xfrm>
              <a:custGeom>
                <a:avLst/>
                <a:gdLst>
                  <a:gd name="connsiteX0" fmla="*/ 21432 w 173832"/>
                  <a:gd name="connsiteY0" fmla="*/ 21432 h 64294"/>
                  <a:gd name="connsiteX1" fmla="*/ 0 w 173832"/>
                  <a:gd name="connsiteY1" fmla="*/ 64294 h 64294"/>
                  <a:gd name="connsiteX2" fmla="*/ 142875 w 173832"/>
                  <a:gd name="connsiteY2" fmla="*/ 33338 h 64294"/>
                  <a:gd name="connsiteX3" fmla="*/ 173832 w 173832"/>
                  <a:gd name="connsiteY3" fmla="*/ 23813 h 64294"/>
                  <a:gd name="connsiteX4" fmla="*/ 130969 w 173832"/>
                  <a:gd name="connsiteY4" fmla="*/ 0 h 64294"/>
                  <a:gd name="connsiteX5" fmla="*/ 21432 w 173832"/>
                  <a:gd name="connsiteY5" fmla="*/ 21432 h 64294"/>
                  <a:gd name="connsiteX0" fmla="*/ 21432 w 173832"/>
                  <a:gd name="connsiteY0" fmla="*/ 28575 h 71437"/>
                  <a:gd name="connsiteX1" fmla="*/ 0 w 173832"/>
                  <a:gd name="connsiteY1" fmla="*/ 71437 h 71437"/>
                  <a:gd name="connsiteX2" fmla="*/ 142875 w 173832"/>
                  <a:gd name="connsiteY2" fmla="*/ 40481 h 71437"/>
                  <a:gd name="connsiteX3" fmla="*/ 173832 w 173832"/>
                  <a:gd name="connsiteY3" fmla="*/ 30956 h 71437"/>
                  <a:gd name="connsiteX4" fmla="*/ 128588 w 173832"/>
                  <a:gd name="connsiteY4" fmla="*/ 0 h 71437"/>
                  <a:gd name="connsiteX5" fmla="*/ 21432 w 173832"/>
                  <a:gd name="connsiteY5" fmla="*/ 28575 h 71437"/>
                  <a:gd name="connsiteX0" fmla="*/ 21432 w 173832"/>
                  <a:gd name="connsiteY0" fmla="*/ 19050 h 61912"/>
                  <a:gd name="connsiteX1" fmla="*/ 0 w 173832"/>
                  <a:gd name="connsiteY1" fmla="*/ 61912 h 61912"/>
                  <a:gd name="connsiteX2" fmla="*/ 142875 w 173832"/>
                  <a:gd name="connsiteY2" fmla="*/ 30956 h 61912"/>
                  <a:gd name="connsiteX3" fmla="*/ 173832 w 173832"/>
                  <a:gd name="connsiteY3" fmla="*/ 21431 h 61912"/>
                  <a:gd name="connsiteX4" fmla="*/ 133350 w 173832"/>
                  <a:gd name="connsiteY4" fmla="*/ 0 h 61912"/>
                  <a:gd name="connsiteX5" fmla="*/ 21432 w 173832"/>
                  <a:gd name="connsiteY5" fmla="*/ 19050 h 61912"/>
                  <a:gd name="connsiteX0" fmla="*/ 21432 w 173832"/>
                  <a:gd name="connsiteY0" fmla="*/ 30956 h 73818"/>
                  <a:gd name="connsiteX1" fmla="*/ 0 w 173832"/>
                  <a:gd name="connsiteY1" fmla="*/ 73818 h 73818"/>
                  <a:gd name="connsiteX2" fmla="*/ 142875 w 173832"/>
                  <a:gd name="connsiteY2" fmla="*/ 42862 h 73818"/>
                  <a:gd name="connsiteX3" fmla="*/ 173832 w 173832"/>
                  <a:gd name="connsiteY3" fmla="*/ 33337 h 73818"/>
                  <a:gd name="connsiteX4" fmla="*/ 126206 w 173832"/>
                  <a:gd name="connsiteY4" fmla="*/ 0 h 73818"/>
                  <a:gd name="connsiteX5" fmla="*/ 21432 w 173832"/>
                  <a:gd name="connsiteY5" fmla="*/ 30956 h 73818"/>
                  <a:gd name="connsiteX0" fmla="*/ 21432 w 173832"/>
                  <a:gd name="connsiteY0" fmla="*/ 0 h 42862"/>
                  <a:gd name="connsiteX1" fmla="*/ 0 w 173832"/>
                  <a:gd name="connsiteY1" fmla="*/ 42862 h 42862"/>
                  <a:gd name="connsiteX2" fmla="*/ 142875 w 173832"/>
                  <a:gd name="connsiteY2" fmla="*/ 11906 h 42862"/>
                  <a:gd name="connsiteX3" fmla="*/ 173832 w 173832"/>
                  <a:gd name="connsiteY3" fmla="*/ 2381 h 42862"/>
                  <a:gd name="connsiteX4" fmla="*/ 21432 w 173832"/>
                  <a:gd name="connsiteY4" fmla="*/ 0 h 42862"/>
                  <a:gd name="connsiteX0" fmla="*/ 21432 w 173832"/>
                  <a:gd name="connsiteY0" fmla="*/ 26194 h 69056"/>
                  <a:gd name="connsiteX1" fmla="*/ 0 w 173832"/>
                  <a:gd name="connsiteY1" fmla="*/ 69056 h 69056"/>
                  <a:gd name="connsiteX2" fmla="*/ 142875 w 173832"/>
                  <a:gd name="connsiteY2" fmla="*/ 38100 h 69056"/>
                  <a:gd name="connsiteX3" fmla="*/ 173832 w 173832"/>
                  <a:gd name="connsiteY3" fmla="*/ 28575 h 69056"/>
                  <a:gd name="connsiteX4" fmla="*/ 128588 w 173832"/>
                  <a:gd name="connsiteY4" fmla="*/ 0 h 69056"/>
                  <a:gd name="connsiteX5" fmla="*/ 21432 w 173832"/>
                  <a:gd name="connsiteY5" fmla="*/ 26194 h 6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832" h="69056">
                    <a:moveTo>
                      <a:pt x="21432" y="26194"/>
                    </a:moveTo>
                    <a:lnTo>
                      <a:pt x="0" y="69056"/>
                    </a:lnTo>
                    <a:lnTo>
                      <a:pt x="142875" y="38100"/>
                    </a:lnTo>
                    <a:lnTo>
                      <a:pt x="173832" y="28575"/>
                    </a:lnTo>
                    <a:cubicBezTo>
                      <a:pt x="157163" y="27781"/>
                      <a:pt x="145257" y="794"/>
                      <a:pt x="128588" y="0"/>
                    </a:cubicBezTo>
                    <a:lnTo>
                      <a:pt x="21432" y="26194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Freeform 232">
                <a:extLst>
                  <a:ext uri="{FF2B5EF4-FFF2-40B4-BE49-F238E27FC236}">
                    <a16:creationId xmlns:a16="http://schemas.microsoft.com/office/drawing/2014/main" id="{B2CEA947-3344-4D94-8069-2E0CDD6ACD33}"/>
                  </a:ext>
                </a:extLst>
              </p:cNvPr>
              <p:cNvSpPr/>
              <p:nvPr/>
            </p:nvSpPr>
            <p:spPr>
              <a:xfrm rot="10800000">
                <a:off x="3691880" y="4198779"/>
                <a:ext cx="173832" cy="70841"/>
              </a:xfrm>
              <a:custGeom>
                <a:avLst/>
                <a:gdLst>
                  <a:gd name="connsiteX0" fmla="*/ 21432 w 173832"/>
                  <a:gd name="connsiteY0" fmla="*/ 21432 h 64294"/>
                  <a:gd name="connsiteX1" fmla="*/ 0 w 173832"/>
                  <a:gd name="connsiteY1" fmla="*/ 64294 h 64294"/>
                  <a:gd name="connsiteX2" fmla="*/ 142875 w 173832"/>
                  <a:gd name="connsiteY2" fmla="*/ 33338 h 64294"/>
                  <a:gd name="connsiteX3" fmla="*/ 173832 w 173832"/>
                  <a:gd name="connsiteY3" fmla="*/ 23813 h 64294"/>
                  <a:gd name="connsiteX4" fmla="*/ 130969 w 173832"/>
                  <a:gd name="connsiteY4" fmla="*/ 0 h 64294"/>
                  <a:gd name="connsiteX5" fmla="*/ 21432 w 173832"/>
                  <a:gd name="connsiteY5" fmla="*/ 21432 h 64294"/>
                  <a:gd name="connsiteX0" fmla="*/ 21432 w 173832"/>
                  <a:gd name="connsiteY0" fmla="*/ 28575 h 71437"/>
                  <a:gd name="connsiteX1" fmla="*/ 0 w 173832"/>
                  <a:gd name="connsiteY1" fmla="*/ 71437 h 71437"/>
                  <a:gd name="connsiteX2" fmla="*/ 142875 w 173832"/>
                  <a:gd name="connsiteY2" fmla="*/ 40481 h 71437"/>
                  <a:gd name="connsiteX3" fmla="*/ 173832 w 173832"/>
                  <a:gd name="connsiteY3" fmla="*/ 30956 h 71437"/>
                  <a:gd name="connsiteX4" fmla="*/ 128588 w 173832"/>
                  <a:gd name="connsiteY4" fmla="*/ 0 h 71437"/>
                  <a:gd name="connsiteX5" fmla="*/ 21432 w 173832"/>
                  <a:gd name="connsiteY5" fmla="*/ 28575 h 71437"/>
                  <a:gd name="connsiteX0" fmla="*/ 21432 w 173832"/>
                  <a:gd name="connsiteY0" fmla="*/ 19050 h 61912"/>
                  <a:gd name="connsiteX1" fmla="*/ 0 w 173832"/>
                  <a:gd name="connsiteY1" fmla="*/ 61912 h 61912"/>
                  <a:gd name="connsiteX2" fmla="*/ 142875 w 173832"/>
                  <a:gd name="connsiteY2" fmla="*/ 30956 h 61912"/>
                  <a:gd name="connsiteX3" fmla="*/ 173832 w 173832"/>
                  <a:gd name="connsiteY3" fmla="*/ 21431 h 61912"/>
                  <a:gd name="connsiteX4" fmla="*/ 133350 w 173832"/>
                  <a:gd name="connsiteY4" fmla="*/ 0 h 61912"/>
                  <a:gd name="connsiteX5" fmla="*/ 21432 w 173832"/>
                  <a:gd name="connsiteY5" fmla="*/ 19050 h 61912"/>
                  <a:gd name="connsiteX0" fmla="*/ 21432 w 173832"/>
                  <a:gd name="connsiteY0" fmla="*/ 30956 h 73818"/>
                  <a:gd name="connsiteX1" fmla="*/ 0 w 173832"/>
                  <a:gd name="connsiteY1" fmla="*/ 73818 h 73818"/>
                  <a:gd name="connsiteX2" fmla="*/ 142875 w 173832"/>
                  <a:gd name="connsiteY2" fmla="*/ 42862 h 73818"/>
                  <a:gd name="connsiteX3" fmla="*/ 173832 w 173832"/>
                  <a:gd name="connsiteY3" fmla="*/ 33337 h 73818"/>
                  <a:gd name="connsiteX4" fmla="*/ 126206 w 173832"/>
                  <a:gd name="connsiteY4" fmla="*/ 0 h 73818"/>
                  <a:gd name="connsiteX5" fmla="*/ 21432 w 173832"/>
                  <a:gd name="connsiteY5" fmla="*/ 30956 h 73818"/>
                  <a:gd name="connsiteX0" fmla="*/ 21432 w 173832"/>
                  <a:gd name="connsiteY0" fmla="*/ 0 h 42862"/>
                  <a:gd name="connsiteX1" fmla="*/ 0 w 173832"/>
                  <a:gd name="connsiteY1" fmla="*/ 42862 h 42862"/>
                  <a:gd name="connsiteX2" fmla="*/ 142875 w 173832"/>
                  <a:gd name="connsiteY2" fmla="*/ 11906 h 42862"/>
                  <a:gd name="connsiteX3" fmla="*/ 173832 w 173832"/>
                  <a:gd name="connsiteY3" fmla="*/ 2381 h 42862"/>
                  <a:gd name="connsiteX4" fmla="*/ 21432 w 173832"/>
                  <a:gd name="connsiteY4" fmla="*/ 0 h 42862"/>
                  <a:gd name="connsiteX0" fmla="*/ 21432 w 173832"/>
                  <a:gd name="connsiteY0" fmla="*/ 26194 h 69056"/>
                  <a:gd name="connsiteX1" fmla="*/ 0 w 173832"/>
                  <a:gd name="connsiteY1" fmla="*/ 69056 h 69056"/>
                  <a:gd name="connsiteX2" fmla="*/ 142875 w 173832"/>
                  <a:gd name="connsiteY2" fmla="*/ 38100 h 69056"/>
                  <a:gd name="connsiteX3" fmla="*/ 173832 w 173832"/>
                  <a:gd name="connsiteY3" fmla="*/ 28575 h 69056"/>
                  <a:gd name="connsiteX4" fmla="*/ 128588 w 173832"/>
                  <a:gd name="connsiteY4" fmla="*/ 0 h 69056"/>
                  <a:gd name="connsiteX5" fmla="*/ 21432 w 173832"/>
                  <a:gd name="connsiteY5" fmla="*/ 26194 h 69056"/>
                  <a:gd name="connsiteX0" fmla="*/ 21432 w 173832"/>
                  <a:gd name="connsiteY0" fmla="*/ 26194 h 69056"/>
                  <a:gd name="connsiteX1" fmla="*/ 0 w 173832"/>
                  <a:gd name="connsiteY1" fmla="*/ 69056 h 69056"/>
                  <a:gd name="connsiteX2" fmla="*/ 96193 w 173832"/>
                  <a:gd name="connsiteY2" fmla="*/ 64333 h 69056"/>
                  <a:gd name="connsiteX3" fmla="*/ 142875 w 173832"/>
                  <a:gd name="connsiteY3" fmla="*/ 38100 h 69056"/>
                  <a:gd name="connsiteX4" fmla="*/ 173832 w 173832"/>
                  <a:gd name="connsiteY4" fmla="*/ 28575 h 69056"/>
                  <a:gd name="connsiteX5" fmla="*/ 128588 w 173832"/>
                  <a:gd name="connsiteY5" fmla="*/ 0 h 69056"/>
                  <a:gd name="connsiteX6" fmla="*/ 21432 w 173832"/>
                  <a:gd name="connsiteY6" fmla="*/ 26194 h 69056"/>
                  <a:gd name="connsiteX0" fmla="*/ 21432 w 173832"/>
                  <a:gd name="connsiteY0" fmla="*/ 26194 h 70841"/>
                  <a:gd name="connsiteX1" fmla="*/ 0 w 173832"/>
                  <a:gd name="connsiteY1" fmla="*/ 69056 h 70841"/>
                  <a:gd name="connsiteX2" fmla="*/ 96193 w 173832"/>
                  <a:gd name="connsiteY2" fmla="*/ 64333 h 70841"/>
                  <a:gd name="connsiteX3" fmla="*/ 142875 w 173832"/>
                  <a:gd name="connsiteY3" fmla="*/ 38100 h 70841"/>
                  <a:gd name="connsiteX4" fmla="*/ 173832 w 173832"/>
                  <a:gd name="connsiteY4" fmla="*/ 28575 h 70841"/>
                  <a:gd name="connsiteX5" fmla="*/ 128588 w 173832"/>
                  <a:gd name="connsiteY5" fmla="*/ 0 h 70841"/>
                  <a:gd name="connsiteX6" fmla="*/ 21432 w 173832"/>
                  <a:gd name="connsiteY6" fmla="*/ 26194 h 70841"/>
                  <a:gd name="connsiteX0" fmla="*/ 21432 w 173832"/>
                  <a:gd name="connsiteY0" fmla="*/ 26194 h 70841"/>
                  <a:gd name="connsiteX1" fmla="*/ 0 w 173832"/>
                  <a:gd name="connsiteY1" fmla="*/ 69056 h 70841"/>
                  <a:gd name="connsiteX2" fmla="*/ 96193 w 173832"/>
                  <a:gd name="connsiteY2" fmla="*/ 64333 h 70841"/>
                  <a:gd name="connsiteX3" fmla="*/ 173832 w 173832"/>
                  <a:gd name="connsiteY3" fmla="*/ 28575 h 70841"/>
                  <a:gd name="connsiteX4" fmla="*/ 128588 w 173832"/>
                  <a:gd name="connsiteY4" fmla="*/ 0 h 70841"/>
                  <a:gd name="connsiteX5" fmla="*/ 21432 w 173832"/>
                  <a:gd name="connsiteY5" fmla="*/ 26194 h 70841"/>
                  <a:gd name="connsiteX0" fmla="*/ 21432 w 173832"/>
                  <a:gd name="connsiteY0" fmla="*/ 26194 h 70841"/>
                  <a:gd name="connsiteX1" fmla="*/ 0 w 173832"/>
                  <a:gd name="connsiteY1" fmla="*/ 69056 h 70841"/>
                  <a:gd name="connsiteX2" fmla="*/ 96193 w 173832"/>
                  <a:gd name="connsiteY2" fmla="*/ 64333 h 70841"/>
                  <a:gd name="connsiteX3" fmla="*/ 173832 w 173832"/>
                  <a:gd name="connsiteY3" fmla="*/ 28575 h 70841"/>
                  <a:gd name="connsiteX4" fmla="*/ 128588 w 173832"/>
                  <a:gd name="connsiteY4" fmla="*/ 0 h 70841"/>
                  <a:gd name="connsiteX5" fmla="*/ 21432 w 173832"/>
                  <a:gd name="connsiteY5" fmla="*/ 26194 h 70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832" h="70841">
                    <a:moveTo>
                      <a:pt x="21432" y="26194"/>
                    </a:moveTo>
                    <a:lnTo>
                      <a:pt x="0" y="69056"/>
                    </a:lnTo>
                    <a:cubicBezTo>
                      <a:pt x="34446" y="73038"/>
                      <a:pt x="66510" y="69876"/>
                      <a:pt x="96193" y="64333"/>
                    </a:cubicBezTo>
                    <a:cubicBezTo>
                      <a:pt x="122073" y="52414"/>
                      <a:pt x="128902" y="57163"/>
                      <a:pt x="173832" y="28575"/>
                    </a:cubicBezTo>
                    <a:cubicBezTo>
                      <a:pt x="157163" y="27781"/>
                      <a:pt x="145257" y="794"/>
                      <a:pt x="128588" y="0"/>
                    </a:cubicBezTo>
                    <a:lnTo>
                      <a:pt x="21432" y="26194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8BA7FE87-9E69-4E55-A0AC-F96C29126223}"/>
                </a:ext>
              </a:extLst>
            </p:cNvPr>
            <p:cNvGrpSpPr/>
            <p:nvPr/>
          </p:nvGrpSpPr>
          <p:grpSpPr>
            <a:xfrm>
              <a:off x="5500335" y="3244560"/>
              <a:ext cx="581224" cy="175477"/>
              <a:chOff x="3374555" y="2715684"/>
              <a:chExt cx="3098276" cy="935398"/>
            </a:xfrm>
            <a:grpFill/>
          </p:grpSpPr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976516AE-0F71-46D2-AAB1-18DCCA4D17E4}"/>
                  </a:ext>
                </a:extLst>
              </p:cNvPr>
              <p:cNvSpPr/>
              <p:nvPr/>
            </p:nvSpPr>
            <p:spPr>
              <a:xfrm>
                <a:off x="3426695" y="2757207"/>
                <a:ext cx="2993996" cy="852354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0F7EABE8-3038-4F82-B432-ED23BE3F1F44}"/>
                  </a:ext>
                </a:extLst>
              </p:cNvPr>
              <p:cNvSpPr/>
              <p:nvPr/>
            </p:nvSpPr>
            <p:spPr>
              <a:xfrm>
                <a:off x="3374555" y="2715684"/>
                <a:ext cx="3098276" cy="935398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1E0F2A47-655C-4733-9236-7D42AAD3D653}"/>
                  </a:ext>
                </a:extLst>
              </p:cNvPr>
              <p:cNvGrpSpPr/>
              <p:nvPr/>
            </p:nvGrpSpPr>
            <p:grpSpPr>
              <a:xfrm>
                <a:off x="3958060" y="2926208"/>
                <a:ext cx="1931267" cy="470563"/>
                <a:chOff x="4031847" y="2926208"/>
                <a:chExt cx="1931267" cy="470563"/>
              </a:xfrm>
              <a:grpFill/>
            </p:grpSpPr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97E97B92-60E3-4731-8A7E-F21E0E6B699C}"/>
                    </a:ext>
                  </a:extLst>
                </p:cNvPr>
                <p:cNvGrpSpPr/>
                <p:nvPr/>
              </p:nvGrpSpPr>
              <p:grpSpPr>
                <a:xfrm>
                  <a:off x="4031847" y="2926208"/>
                  <a:ext cx="451655" cy="470563"/>
                  <a:chOff x="4061591" y="2926208"/>
                  <a:chExt cx="451655" cy="470563"/>
                </a:xfrm>
                <a:grpFill/>
              </p:grpSpPr>
              <p:sp>
                <p:nvSpPr>
                  <p:cNvPr id="312" name="Rounded Rectangle 294">
                    <a:extLst>
                      <a:ext uri="{FF2B5EF4-FFF2-40B4-BE49-F238E27FC236}">
                        <a16:creationId xmlns:a16="http://schemas.microsoft.com/office/drawing/2014/main" id="{75882C47-E9AC-46E7-9E19-55A282359DD4}"/>
                      </a:ext>
                    </a:extLst>
                  </p:cNvPr>
                  <p:cNvSpPr/>
                  <p:nvPr/>
                </p:nvSpPr>
                <p:spPr>
                  <a:xfrm>
                    <a:off x="4061591" y="292620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" name="Rounded Rectangle 295">
                    <a:extLst>
                      <a:ext uri="{FF2B5EF4-FFF2-40B4-BE49-F238E27FC236}">
                        <a16:creationId xmlns:a16="http://schemas.microsoft.com/office/drawing/2014/main" id="{557AA979-EA0E-4265-9979-7A8A8F57112C}"/>
                      </a:ext>
                    </a:extLst>
                  </p:cNvPr>
                  <p:cNvSpPr/>
                  <p:nvPr/>
                </p:nvSpPr>
                <p:spPr>
                  <a:xfrm>
                    <a:off x="4061591" y="3082683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ounded Rectangle 296">
                    <a:extLst>
                      <a:ext uri="{FF2B5EF4-FFF2-40B4-BE49-F238E27FC236}">
                        <a16:creationId xmlns:a16="http://schemas.microsoft.com/office/drawing/2014/main" id="{5A77B837-60E3-457D-A46C-DC8A4E9F9EAA}"/>
                      </a:ext>
                    </a:extLst>
                  </p:cNvPr>
                  <p:cNvSpPr/>
                  <p:nvPr/>
                </p:nvSpPr>
                <p:spPr>
                  <a:xfrm>
                    <a:off x="4061591" y="323915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9345854B-111B-4128-8A69-1A62ACAF1D58}"/>
                    </a:ext>
                  </a:extLst>
                </p:cNvPr>
                <p:cNvGrpSpPr/>
                <p:nvPr/>
              </p:nvGrpSpPr>
              <p:grpSpPr>
                <a:xfrm>
                  <a:off x="4771653" y="2926208"/>
                  <a:ext cx="451655" cy="470563"/>
                  <a:chOff x="4061591" y="2926208"/>
                  <a:chExt cx="451655" cy="470563"/>
                </a:xfrm>
                <a:grpFill/>
              </p:grpSpPr>
              <p:sp>
                <p:nvSpPr>
                  <p:cNvPr id="309" name="Rounded Rectangle 291">
                    <a:extLst>
                      <a:ext uri="{FF2B5EF4-FFF2-40B4-BE49-F238E27FC236}">
                        <a16:creationId xmlns:a16="http://schemas.microsoft.com/office/drawing/2014/main" id="{41C9EEFD-F3C3-440F-BE2E-1C8D112B7BB1}"/>
                      </a:ext>
                    </a:extLst>
                  </p:cNvPr>
                  <p:cNvSpPr/>
                  <p:nvPr/>
                </p:nvSpPr>
                <p:spPr>
                  <a:xfrm>
                    <a:off x="4061591" y="292620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ounded Rectangle 292">
                    <a:extLst>
                      <a:ext uri="{FF2B5EF4-FFF2-40B4-BE49-F238E27FC236}">
                        <a16:creationId xmlns:a16="http://schemas.microsoft.com/office/drawing/2014/main" id="{4505BED9-D56F-4BE5-BC99-B97A99E32C16}"/>
                      </a:ext>
                    </a:extLst>
                  </p:cNvPr>
                  <p:cNvSpPr/>
                  <p:nvPr/>
                </p:nvSpPr>
                <p:spPr>
                  <a:xfrm>
                    <a:off x="4061591" y="3082683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Rounded Rectangle 293">
                    <a:extLst>
                      <a:ext uri="{FF2B5EF4-FFF2-40B4-BE49-F238E27FC236}">
                        <a16:creationId xmlns:a16="http://schemas.microsoft.com/office/drawing/2014/main" id="{0E94D197-D103-411D-A2EB-A69E3AFEA655}"/>
                      </a:ext>
                    </a:extLst>
                  </p:cNvPr>
                  <p:cNvSpPr/>
                  <p:nvPr/>
                </p:nvSpPr>
                <p:spPr>
                  <a:xfrm>
                    <a:off x="4061591" y="323915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34867486-8E30-4E17-89CF-D097BAADADD8}"/>
                    </a:ext>
                  </a:extLst>
                </p:cNvPr>
                <p:cNvGrpSpPr/>
                <p:nvPr/>
              </p:nvGrpSpPr>
              <p:grpSpPr>
                <a:xfrm>
                  <a:off x="5511459" y="2926208"/>
                  <a:ext cx="451655" cy="470563"/>
                  <a:chOff x="4061591" y="2926208"/>
                  <a:chExt cx="451655" cy="470563"/>
                </a:xfrm>
                <a:grpFill/>
              </p:grpSpPr>
              <p:sp>
                <p:nvSpPr>
                  <p:cNvPr id="306" name="Rounded Rectangle 288">
                    <a:extLst>
                      <a:ext uri="{FF2B5EF4-FFF2-40B4-BE49-F238E27FC236}">
                        <a16:creationId xmlns:a16="http://schemas.microsoft.com/office/drawing/2014/main" id="{225B2AA5-2918-4DAB-8683-7D009C8FBE71}"/>
                      </a:ext>
                    </a:extLst>
                  </p:cNvPr>
                  <p:cNvSpPr/>
                  <p:nvPr/>
                </p:nvSpPr>
                <p:spPr>
                  <a:xfrm>
                    <a:off x="4061591" y="292620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Rounded Rectangle 289">
                    <a:extLst>
                      <a:ext uri="{FF2B5EF4-FFF2-40B4-BE49-F238E27FC236}">
                        <a16:creationId xmlns:a16="http://schemas.microsoft.com/office/drawing/2014/main" id="{3EB3CAAE-21F4-4CD5-8B20-A8825760B7B9}"/>
                      </a:ext>
                    </a:extLst>
                  </p:cNvPr>
                  <p:cNvSpPr/>
                  <p:nvPr/>
                </p:nvSpPr>
                <p:spPr>
                  <a:xfrm>
                    <a:off x="4061591" y="3082683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ounded Rectangle 290">
                    <a:extLst>
                      <a:ext uri="{FF2B5EF4-FFF2-40B4-BE49-F238E27FC236}">
                        <a16:creationId xmlns:a16="http://schemas.microsoft.com/office/drawing/2014/main" id="{84F1A4CE-854C-40A5-8EE3-DE0E529526AF}"/>
                      </a:ext>
                    </a:extLst>
                  </p:cNvPr>
                  <p:cNvSpPr/>
                  <p:nvPr/>
                </p:nvSpPr>
                <p:spPr>
                  <a:xfrm>
                    <a:off x="4061591" y="323915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DF0807C4-77C8-4046-B708-E0BE13AF46CB}"/>
                </a:ext>
              </a:extLst>
            </p:cNvPr>
            <p:cNvGrpSpPr/>
            <p:nvPr/>
          </p:nvGrpSpPr>
          <p:grpSpPr>
            <a:xfrm>
              <a:off x="5358445" y="3861376"/>
              <a:ext cx="581224" cy="175477"/>
              <a:chOff x="3374555" y="2715684"/>
              <a:chExt cx="3098276" cy="935398"/>
            </a:xfrm>
            <a:grpFill/>
          </p:grpSpPr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A4575346-6232-46A1-9371-6E8CABC905E3}"/>
                  </a:ext>
                </a:extLst>
              </p:cNvPr>
              <p:cNvSpPr/>
              <p:nvPr/>
            </p:nvSpPr>
            <p:spPr>
              <a:xfrm>
                <a:off x="3426695" y="2757207"/>
                <a:ext cx="2993996" cy="852354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CA98E1C5-74B8-4859-BFF5-2A63A7C0C2CF}"/>
                  </a:ext>
                </a:extLst>
              </p:cNvPr>
              <p:cNvSpPr/>
              <p:nvPr/>
            </p:nvSpPr>
            <p:spPr>
              <a:xfrm>
                <a:off x="3374555" y="2715684"/>
                <a:ext cx="3098276" cy="935398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DA7ED812-044E-4A77-B5EF-216275F89223}"/>
                  </a:ext>
                </a:extLst>
              </p:cNvPr>
              <p:cNvGrpSpPr/>
              <p:nvPr/>
            </p:nvGrpSpPr>
            <p:grpSpPr>
              <a:xfrm>
                <a:off x="3958060" y="2926208"/>
                <a:ext cx="1931267" cy="470563"/>
                <a:chOff x="4031847" y="2926208"/>
                <a:chExt cx="1931267" cy="470563"/>
              </a:xfrm>
              <a:grpFill/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69C778BB-2A44-4159-A515-5F5335B04B83}"/>
                    </a:ext>
                  </a:extLst>
                </p:cNvPr>
                <p:cNvGrpSpPr/>
                <p:nvPr/>
              </p:nvGrpSpPr>
              <p:grpSpPr>
                <a:xfrm>
                  <a:off x="4031847" y="2926208"/>
                  <a:ext cx="451655" cy="470563"/>
                  <a:chOff x="4061591" y="2926208"/>
                  <a:chExt cx="451655" cy="470563"/>
                </a:xfrm>
                <a:grpFill/>
              </p:grpSpPr>
              <p:sp>
                <p:nvSpPr>
                  <p:cNvPr id="297" name="Rounded Rectangle 311">
                    <a:extLst>
                      <a:ext uri="{FF2B5EF4-FFF2-40B4-BE49-F238E27FC236}">
                        <a16:creationId xmlns:a16="http://schemas.microsoft.com/office/drawing/2014/main" id="{4CC62F09-6C4F-4AF7-B509-87426B8158C0}"/>
                      </a:ext>
                    </a:extLst>
                  </p:cNvPr>
                  <p:cNvSpPr/>
                  <p:nvPr/>
                </p:nvSpPr>
                <p:spPr>
                  <a:xfrm>
                    <a:off x="4061591" y="292620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" name="Rounded Rectangle 312">
                    <a:extLst>
                      <a:ext uri="{FF2B5EF4-FFF2-40B4-BE49-F238E27FC236}">
                        <a16:creationId xmlns:a16="http://schemas.microsoft.com/office/drawing/2014/main" id="{0BF82F01-E2EC-4A89-9014-78120E99C14D}"/>
                      </a:ext>
                    </a:extLst>
                  </p:cNvPr>
                  <p:cNvSpPr/>
                  <p:nvPr/>
                </p:nvSpPr>
                <p:spPr>
                  <a:xfrm>
                    <a:off x="4061591" y="3082683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" name="Rounded Rectangle 313">
                    <a:extLst>
                      <a:ext uri="{FF2B5EF4-FFF2-40B4-BE49-F238E27FC236}">
                        <a16:creationId xmlns:a16="http://schemas.microsoft.com/office/drawing/2014/main" id="{F8ADC87B-68A1-4DC0-9547-0EAAB55D170B}"/>
                      </a:ext>
                    </a:extLst>
                  </p:cNvPr>
                  <p:cNvSpPr/>
                  <p:nvPr/>
                </p:nvSpPr>
                <p:spPr>
                  <a:xfrm>
                    <a:off x="4061591" y="323915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DA362D47-8DF2-40E6-9E25-4CDF71B90F2D}"/>
                    </a:ext>
                  </a:extLst>
                </p:cNvPr>
                <p:cNvGrpSpPr/>
                <p:nvPr/>
              </p:nvGrpSpPr>
              <p:grpSpPr>
                <a:xfrm>
                  <a:off x="4771653" y="2926208"/>
                  <a:ext cx="451655" cy="470563"/>
                  <a:chOff x="4061591" y="2926208"/>
                  <a:chExt cx="451655" cy="470563"/>
                </a:xfrm>
                <a:grpFill/>
              </p:grpSpPr>
              <p:sp>
                <p:nvSpPr>
                  <p:cNvPr id="294" name="Rounded Rectangle 308">
                    <a:extLst>
                      <a:ext uri="{FF2B5EF4-FFF2-40B4-BE49-F238E27FC236}">
                        <a16:creationId xmlns:a16="http://schemas.microsoft.com/office/drawing/2014/main" id="{278597B7-39FB-4167-8220-FF43403245C1}"/>
                      </a:ext>
                    </a:extLst>
                  </p:cNvPr>
                  <p:cNvSpPr/>
                  <p:nvPr/>
                </p:nvSpPr>
                <p:spPr>
                  <a:xfrm>
                    <a:off x="4061591" y="292620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" name="Rounded Rectangle 309">
                    <a:extLst>
                      <a:ext uri="{FF2B5EF4-FFF2-40B4-BE49-F238E27FC236}">
                        <a16:creationId xmlns:a16="http://schemas.microsoft.com/office/drawing/2014/main" id="{F54993DA-A6B0-441E-982C-52E26EE8B8D9}"/>
                      </a:ext>
                    </a:extLst>
                  </p:cNvPr>
                  <p:cNvSpPr/>
                  <p:nvPr/>
                </p:nvSpPr>
                <p:spPr>
                  <a:xfrm>
                    <a:off x="4061591" y="3082683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" name="Rounded Rectangle 310">
                    <a:extLst>
                      <a:ext uri="{FF2B5EF4-FFF2-40B4-BE49-F238E27FC236}">
                        <a16:creationId xmlns:a16="http://schemas.microsoft.com/office/drawing/2014/main" id="{99C68D68-0046-4BEA-A98F-1B00FAA76435}"/>
                      </a:ext>
                    </a:extLst>
                  </p:cNvPr>
                  <p:cNvSpPr/>
                  <p:nvPr/>
                </p:nvSpPr>
                <p:spPr>
                  <a:xfrm>
                    <a:off x="4061591" y="323915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0" name="Group 289">
                  <a:extLst>
                    <a:ext uri="{FF2B5EF4-FFF2-40B4-BE49-F238E27FC236}">
                      <a16:creationId xmlns:a16="http://schemas.microsoft.com/office/drawing/2014/main" id="{7F4E3DBF-EC6F-45E8-B1E8-974AC992085C}"/>
                    </a:ext>
                  </a:extLst>
                </p:cNvPr>
                <p:cNvGrpSpPr/>
                <p:nvPr/>
              </p:nvGrpSpPr>
              <p:grpSpPr>
                <a:xfrm>
                  <a:off x="5511459" y="2926208"/>
                  <a:ext cx="451655" cy="470563"/>
                  <a:chOff x="4061591" y="2926208"/>
                  <a:chExt cx="451655" cy="470563"/>
                </a:xfrm>
                <a:grpFill/>
              </p:grpSpPr>
              <p:sp>
                <p:nvSpPr>
                  <p:cNvPr id="291" name="Rounded Rectangle 305">
                    <a:extLst>
                      <a:ext uri="{FF2B5EF4-FFF2-40B4-BE49-F238E27FC236}">
                        <a16:creationId xmlns:a16="http://schemas.microsoft.com/office/drawing/2014/main" id="{659A2331-90F4-4FC6-8855-B8990490C71D}"/>
                      </a:ext>
                    </a:extLst>
                  </p:cNvPr>
                  <p:cNvSpPr/>
                  <p:nvPr/>
                </p:nvSpPr>
                <p:spPr>
                  <a:xfrm>
                    <a:off x="4061591" y="292620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" name="Rounded Rectangle 306">
                    <a:extLst>
                      <a:ext uri="{FF2B5EF4-FFF2-40B4-BE49-F238E27FC236}">
                        <a16:creationId xmlns:a16="http://schemas.microsoft.com/office/drawing/2014/main" id="{ED037576-AF77-446E-899C-D6F7B1D95683}"/>
                      </a:ext>
                    </a:extLst>
                  </p:cNvPr>
                  <p:cNvSpPr/>
                  <p:nvPr/>
                </p:nvSpPr>
                <p:spPr>
                  <a:xfrm>
                    <a:off x="4061591" y="3082683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Rounded Rectangle 307">
                    <a:extLst>
                      <a:ext uri="{FF2B5EF4-FFF2-40B4-BE49-F238E27FC236}">
                        <a16:creationId xmlns:a16="http://schemas.microsoft.com/office/drawing/2014/main" id="{72766D4A-E3BB-4AA7-BAC9-A0CF42951CEC}"/>
                      </a:ext>
                    </a:extLst>
                  </p:cNvPr>
                  <p:cNvSpPr/>
                  <p:nvPr/>
                </p:nvSpPr>
                <p:spPr>
                  <a:xfrm>
                    <a:off x="4061591" y="323915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A4C5E52C-8FE2-4776-A9AC-041DD8D9DBED}"/>
                </a:ext>
              </a:extLst>
            </p:cNvPr>
            <p:cNvGrpSpPr/>
            <p:nvPr/>
          </p:nvGrpSpPr>
          <p:grpSpPr>
            <a:xfrm rot="10237030" flipH="1">
              <a:off x="3489358" y="3261545"/>
              <a:ext cx="258743" cy="591668"/>
              <a:chOff x="6044718" y="3792347"/>
              <a:chExt cx="795969" cy="1820144"/>
            </a:xfrm>
            <a:grpFill/>
          </p:grpSpPr>
          <p:sp>
            <p:nvSpPr>
              <p:cNvPr id="283" name="Freeform 315">
                <a:extLst>
                  <a:ext uri="{FF2B5EF4-FFF2-40B4-BE49-F238E27FC236}">
                    <a16:creationId xmlns:a16="http://schemas.microsoft.com/office/drawing/2014/main" id="{3BBD32FA-9632-46FA-AB88-26CFA9AFEFE6}"/>
                  </a:ext>
                </a:extLst>
              </p:cNvPr>
              <p:cNvSpPr/>
              <p:nvPr/>
            </p:nvSpPr>
            <p:spPr>
              <a:xfrm>
                <a:off x="6044718" y="3792347"/>
                <a:ext cx="795969" cy="1820144"/>
              </a:xfrm>
              <a:custGeom>
                <a:avLst/>
                <a:gdLst>
                  <a:gd name="connsiteX0" fmla="*/ 565632 w 792843"/>
                  <a:gd name="connsiteY0" fmla="*/ 3688 h 1820257"/>
                  <a:gd name="connsiteX1" fmla="*/ 768832 w 792843"/>
                  <a:gd name="connsiteY1" fmla="*/ 111638 h 1820257"/>
                  <a:gd name="connsiteX2" fmla="*/ 778357 w 792843"/>
                  <a:gd name="connsiteY2" fmla="*/ 422788 h 1820257"/>
                  <a:gd name="connsiteX3" fmla="*/ 673582 w 792843"/>
                  <a:gd name="connsiteY3" fmla="*/ 730763 h 1820257"/>
                  <a:gd name="connsiteX4" fmla="*/ 632307 w 792843"/>
                  <a:gd name="connsiteY4" fmla="*/ 1121288 h 1820257"/>
                  <a:gd name="connsiteX5" fmla="*/ 635482 w 792843"/>
                  <a:gd name="connsiteY5" fmla="*/ 1622938 h 1820257"/>
                  <a:gd name="connsiteX6" fmla="*/ 435457 w 792843"/>
                  <a:gd name="connsiteY6" fmla="*/ 1810263 h 1820257"/>
                  <a:gd name="connsiteX7" fmla="*/ 162407 w 792843"/>
                  <a:gd name="connsiteY7" fmla="*/ 1772163 h 1820257"/>
                  <a:gd name="connsiteX8" fmla="*/ 19532 w 792843"/>
                  <a:gd name="connsiteY8" fmla="*/ 1581663 h 1820257"/>
                  <a:gd name="connsiteX9" fmla="*/ 482 w 792843"/>
                  <a:gd name="connsiteY9" fmla="*/ 1302263 h 1820257"/>
                  <a:gd name="connsiteX10" fmla="*/ 10007 w 792843"/>
                  <a:gd name="connsiteY10" fmla="*/ 1032388 h 1820257"/>
                  <a:gd name="connsiteX11" fmla="*/ 54457 w 792843"/>
                  <a:gd name="connsiteY11" fmla="*/ 718063 h 1820257"/>
                  <a:gd name="connsiteX12" fmla="*/ 124307 w 792843"/>
                  <a:gd name="connsiteY12" fmla="*/ 422788 h 1820257"/>
                  <a:gd name="connsiteX13" fmla="*/ 197332 w 792843"/>
                  <a:gd name="connsiteY13" fmla="*/ 175138 h 1820257"/>
                  <a:gd name="connsiteX14" fmla="*/ 343382 w 792843"/>
                  <a:gd name="connsiteY14" fmla="*/ 38613 h 1820257"/>
                  <a:gd name="connsiteX15" fmla="*/ 565632 w 792843"/>
                  <a:gd name="connsiteY15" fmla="*/ 3688 h 1820257"/>
                  <a:gd name="connsiteX0" fmla="*/ 565632 w 804018"/>
                  <a:gd name="connsiteY0" fmla="*/ 3688 h 1820257"/>
                  <a:gd name="connsiteX1" fmla="*/ 768832 w 804018"/>
                  <a:gd name="connsiteY1" fmla="*/ 111638 h 1820257"/>
                  <a:gd name="connsiteX2" fmla="*/ 803757 w 804018"/>
                  <a:gd name="connsiteY2" fmla="*/ 264038 h 1820257"/>
                  <a:gd name="connsiteX3" fmla="*/ 778357 w 804018"/>
                  <a:gd name="connsiteY3" fmla="*/ 422788 h 1820257"/>
                  <a:gd name="connsiteX4" fmla="*/ 673582 w 804018"/>
                  <a:gd name="connsiteY4" fmla="*/ 730763 h 1820257"/>
                  <a:gd name="connsiteX5" fmla="*/ 632307 w 804018"/>
                  <a:gd name="connsiteY5" fmla="*/ 1121288 h 1820257"/>
                  <a:gd name="connsiteX6" fmla="*/ 635482 w 804018"/>
                  <a:gd name="connsiteY6" fmla="*/ 1622938 h 1820257"/>
                  <a:gd name="connsiteX7" fmla="*/ 435457 w 804018"/>
                  <a:gd name="connsiteY7" fmla="*/ 1810263 h 1820257"/>
                  <a:gd name="connsiteX8" fmla="*/ 162407 w 804018"/>
                  <a:gd name="connsiteY8" fmla="*/ 1772163 h 1820257"/>
                  <a:gd name="connsiteX9" fmla="*/ 19532 w 804018"/>
                  <a:gd name="connsiteY9" fmla="*/ 1581663 h 1820257"/>
                  <a:gd name="connsiteX10" fmla="*/ 482 w 804018"/>
                  <a:gd name="connsiteY10" fmla="*/ 1302263 h 1820257"/>
                  <a:gd name="connsiteX11" fmla="*/ 10007 w 804018"/>
                  <a:gd name="connsiteY11" fmla="*/ 1032388 h 1820257"/>
                  <a:gd name="connsiteX12" fmla="*/ 54457 w 804018"/>
                  <a:gd name="connsiteY12" fmla="*/ 718063 h 1820257"/>
                  <a:gd name="connsiteX13" fmla="*/ 124307 w 804018"/>
                  <a:gd name="connsiteY13" fmla="*/ 422788 h 1820257"/>
                  <a:gd name="connsiteX14" fmla="*/ 197332 w 804018"/>
                  <a:gd name="connsiteY14" fmla="*/ 175138 h 1820257"/>
                  <a:gd name="connsiteX15" fmla="*/ 343382 w 804018"/>
                  <a:gd name="connsiteY15" fmla="*/ 38613 h 1820257"/>
                  <a:gd name="connsiteX16" fmla="*/ 565632 w 804018"/>
                  <a:gd name="connsiteY16" fmla="*/ 3688 h 1820257"/>
                  <a:gd name="connsiteX0" fmla="*/ 565632 w 800962"/>
                  <a:gd name="connsiteY0" fmla="*/ 3688 h 1820257"/>
                  <a:gd name="connsiteX1" fmla="*/ 768832 w 800962"/>
                  <a:gd name="connsiteY1" fmla="*/ 111638 h 1820257"/>
                  <a:gd name="connsiteX2" fmla="*/ 800582 w 800962"/>
                  <a:gd name="connsiteY2" fmla="*/ 286263 h 1820257"/>
                  <a:gd name="connsiteX3" fmla="*/ 778357 w 800962"/>
                  <a:gd name="connsiteY3" fmla="*/ 422788 h 1820257"/>
                  <a:gd name="connsiteX4" fmla="*/ 673582 w 800962"/>
                  <a:gd name="connsiteY4" fmla="*/ 730763 h 1820257"/>
                  <a:gd name="connsiteX5" fmla="*/ 632307 w 800962"/>
                  <a:gd name="connsiteY5" fmla="*/ 1121288 h 1820257"/>
                  <a:gd name="connsiteX6" fmla="*/ 635482 w 800962"/>
                  <a:gd name="connsiteY6" fmla="*/ 1622938 h 1820257"/>
                  <a:gd name="connsiteX7" fmla="*/ 435457 w 800962"/>
                  <a:gd name="connsiteY7" fmla="*/ 1810263 h 1820257"/>
                  <a:gd name="connsiteX8" fmla="*/ 162407 w 800962"/>
                  <a:gd name="connsiteY8" fmla="*/ 1772163 h 1820257"/>
                  <a:gd name="connsiteX9" fmla="*/ 19532 w 800962"/>
                  <a:gd name="connsiteY9" fmla="*/ 1581663 h 1820257"/>
                  <a:gd name="connsiteX10" fmla="*/ 482 w 800962"/>
                  <a:gd name="connsiteY10" fmla="*/ 1302263 h 1820257"/>
                  <a:gd name="connsiteX11" fmla="*/ 10007 w 800962"/>
                  <a:gd name="connsiteY11" fmla="*/ 1032388 h 1820257"/>
                  <a:gd name="connsiteX12" fmla="*/ 54457 w 800962"/>
                  <a:gd name="connsiteY12" fmla="*/ 718063 h 1820257"/>
                  <a:gd name="connsiteX13" fmla="*/ 124307 w 800962"/>
                  <a:gd name="connsiteY13" fmla="*/ 422788 h 1820257"/>
                  <a:gd name="connsiteX14" fmla="*/ 197332 w 800962"/>
                  <a:gd name="connsiteY14" fmla="*/ 175138 h 1820257"/>
                  <a:gd name="connsiteX15" fmla="*/ 343382 w 800962"/>
                  <a:gd name="connsiteY15" fmla="*/ 38613 h 1820257"/>
                  <a:gd name="connsiteX16" fmla="*/ 565632 w 800962"/>
                  <a:gd name="connsiteY16" fmla="*/ 3688 h 1820257"/>
                  <a:gd name="connsiteX0" fmla="*/ 565632 w 800962"/>
                  <a:gd name="connsiteY0" fmla="*/ 3688 h 1818879"/>
                  <a:gd name="connsiteX1" fmla="*/ 768832 w 800962"/>
                  <a:gd name="connsiteY1" fmla="*/ 111638 h 1818879"/>
                  <a:gd name="connsiteX2" fmla="*/ 800582 w 800962"/>
                  <a:gd name="connsiteY2" fmla="*/ 286263 h 1818879"/>
                  <a:gd name="connsiteX3" fmla="*/ 778357 w 800962"/>
                  <a:gd name="connsiteY3" fmla="*/ 422788 h 1818879"/>
                  <a:gd name="connsiteX4" fmla="*/ 673582 w 800962"/>
                  <a:gd name="connsiteY4" fmla="*/ 730763 h 1818879"/>
                  <a:gd name="connsiteX5" fmla="*/ 632307 w 800962"/>
                  <a:gd name="connsiteY5" fmla="*/ 1121288 h 1818879"/>
                  <a:gd name="connsiteX6" fmla="*/ 635482 w 800962"/>
                  <a:gd name="connsiteY6" fmla="*/ 1641988 h 1818879"/>
                  <a:gd name="connsiteX7" fmla="*/ 435457 w 800962"/>
                  <a:gd name="connsiteY7" fmla="*/ 1810263 h 1818879"/>
                  <a:gd name="connsiteX8" fmla="*/ 162407 w 800962"/>
                  <a:gd name="connsiteY8" fmla="*/ 1772163 h 1818879"/>
                  <a:gd name="connsiteX9" fmla="*/ 19532 w 800962"/>
                  <a:gd name="connsiteY9" fmla="*/ 1581663 h 1818879"/>
                  <a:gd name="connsiteX10" fmla="*/ 482 w 800962"/>
                  <a:gd name="connsiteY10" fmla="*/ 1302263 h 1818879"/>
                  <a:gd name="connsiteX11" fmla="*/ 10007 w 800962"/>
                  <a:gd name="connsiteY11" fmla="*/ 1032388 h 1818879"/>
                  <a:gd name="connsiteX12" fmla="*/ 54457 w 800962"/>
                  <a:gd name="connsiteY12" fmla="*/ 718063 h 1818879"/>
                  <a:gd name="connsiteX13" fmla="*/ 124307 w 800962"/>
                  <a:gd name="connsiteY13" fmla="*/ 422788 h 1818879"/>
                  <a:gd name="connsiteX14" fmla="*/ 197332 w 800962"/>
                  <a:gd name="connsiteY14" fmla="*/ 175138 h 1818879"/>
                  <a:gd name="connsiteX15" fmla="*/ 343382 w 800962"/>
                  <a:gd name="connsiteY15" fmla="*/ 38613 h 1818879"/>
                  <a:gd name="connsiteX16" fmla="*/ 565632 w 800962"/>
                  <a:gd name="connsiteY16" fmla="*/ 3688 h 1818879"/>
                  <a:gd name="connsiteX0" fmla="*/ 565632 w 792843"/>
                  <a:gd name="connsiteY0" fmla="*/ 3688 h 1818879"/>
                  <a:gd name="connsiteX1" fmla="*/ 768832 w 792843"/>
                  <a:gd name="connsiteY1" fmla="*/ 111638 h 1818879"/>
                  <a:gd name="connsiteX2" fmla="*/ 778357 w 792843"/>
                  <a:gd name="connsiteY2" fmla="*/ 422788 h 1818879"/>
                  <a:gd name="connsiteX3" fmla="*/ 673582 w 792843"/>
                  <a:gd name="connsiteY3" fmla="*/ 730763 h 1818879"/>
                  <a:gd name="connsiteX4" fmla="*/ 632307 w 792843"/>
                  <a:gd name="connsiteY4" fmla="*/ 1121288 h 1818879"/>
                  <a:gd name="connsiteX5" fmla="*/ 635482 w 792843"/>
                  <a:gd name="connsiteY5" fmla="*/ 1641988 h 1818879"/>
                  <a:gd name="connsiteX6" fmla="*/ 435457 w 792843"/>
                  <a:gd name="connsiteY6" fmla="*/ 1810263 h 1818879"/>
                  <a:gd name="connsiteX7" fmla="*/ 162407 w 792843"/>
                  <a:gd name="connsiteY7" fmla="*/ 1772163 h 1818879"/>
                  <a:gd name="connsiteX8" fmla="*/ 19532 w 792843"/>
                  <a:gd name="connsiteY8" fmla="*/ 1581663 h 1818879"/>
                  <a:gd name="connsiteX9" fmla="*/ 482 w 792843"/>
                  <a:gd name="connsiteY9" fmla="*/ 1302263 h 1818879"/>
                  <a:gd name="connsiteX10" fmla="*/ 10007 w 792843"/>
                  <a:gd name="connsiteY10" fmla="*/ 1032388 h 1818879"/>
                  <a:gd name="connsiteX11" fmla="*/ 54457 w 792843"/>
                  <a:gd name="connsiteY11" fmla="*/ 718063 h 1818879"/>
                  <a:gd name="connsiteX12" fmla="*/ 124307 w 792843"/>
                  <a:gd name="connsiteY12" fmla="*/ 422788 h 1818879"/>
                  <a:gd name="connsiteX13" fmla="*/ 197332 w 792843"/>
                  <a:gd name="connsiteY13" fmla="*/ 175138 h 1818879"/>
                  <a:gd name="connsiteX14" fmla="*/ 343382 w 792843"/>
                  <a:gd name="connsiteY14" fmla="*/ 38613 h 1818879"/>
                  <a:gd name="connsiteX15" fmla="*/ 565632 w 792843"/>
                  <a:gd name="connsiteY15" fmla="*/ 3688 h 1818879"/>
                  <a:gd name="connsiteX0" fmla="*/ 565632 w 807887"/>
                  <a:gd name="connsiteY0" fmla="*/ 6031 h 1821222"/>
                  <a:gd name="connsiteX1" fmla="*/ 791057 w 807887"/>
                  <a:gd name="connsiteY1" fmla="*/ 148906 h 1821222"/>
                  <a:gd name="connsiteX2" fmla="*/ 778357 w 807887"/>
                  <a:gd name="connsiteY2" fmla="*/ 425131 h 1821222"/>
                  <a:gd name="connsiteX3" fmla="*/ 673582 w 807887"/>
                  <a:gd name="connsiteY3" fmla="*/ 733106 h 1821222"/>
                  <a:gd name="connsiteX4" fmla="*/ 632307 w 807887"/>
                  <a:gd name="connsiteY4" fmla="*/ 1123631 h 1821222"/>
                  <a:gd name="connsiteX5" fmla="*/ 635482 w 807887"/>
                  <a:gd name="connsiteY5" fmla="*/ 1644331 h 1821222"/>
                  <a:gd name="connsiteX6" fmla="*/ 435457 w 807887"/>
                  <a:gd name="connsiteY6" fmla="*/ 1812606 h 1821222"/>
                  <a:gd name="connsiteX7" fmla="*/ 162407 w 807887"/>
                  <a:gd name="connsiteY7" fmla="*/ 1774506 h 1821222"/>
                  <a:gd name="connsiteX8" fmla="*/ 19532 w 807887"/>
                  <a:gd name="connsiteY8" fmla="*/ 1584006 h 1821222"/>
                  <a:gd name="connsiteX9" fmla="*/ 482 w 807887"/>
                  <a:gd name="connsiteY9" fmla="*/ 1304606 h 1821222"/>
                  <a:gd name="connsiteX10" fmla="*/ 10007 w 807887"/>
                  <a:gd name="connsiteY10" fmla="*/ 1034731 h 1821222"/>
                  <a:gd name="connsiteX11" fmla="*/ 54457 w 807887"/>
                  <a:gd name="connsiteY11" fmla="*/ 720406 h 1821222"/>
                  <a:gd name="connsiteX12" fmla="*/ 124307 w 807887"/>
                  <a:gd name="connsiteY12" fmla="*/ 425131 h 1821222"/>
                  <a:gd name="connsiteX13" fmla="*/ 197332 w 807887"/>
                  <a:gd name="connsiteY13" fmla="*/ 177481 h 1821222"/>
                  <a:gd name="connsiteX14" fmla="*/ 343382 w 807887"/>
                  <a:gd name="connsiteY14" fmla="*/ 40956 h 1821222"/>
                  <a:gd name="connsiteX15" fmla="*/ 565632 w 807887"/>
                  <a:gd name="connsiteY15" fmla="*/ 6031 h 1821222"/>
                  <a:gd name="connsiteX0" fmla="*/ 565632 w 794700"/>
                  <a:gd name="connsiteY0" fmla="*/ 4953 h 1820144"/>
                  <a:gd name="connsiteX1" fmla="*/ 772007 w 794700"/>
                  <a:gd name="connsiteY1" fmla="*/ 131953 h 1820144"/>
                  <a:gd name="connsiteX2" fmla="*/ 778357 w 794700"/>
                  <a:gd name="connsiteY2" fmla="*/ 424053 h 1820144"/>
                  <a:gd name="connsiteX3" fmla="*/ 673582 w 794700"/>
                  <a:gd name="connsiteY3" fmla="*/ 732028 h 1820144"/>
                  <a:gd name="connsiteX4" fmla="*/ 632307 w 794700"/>
                  <a:gd name="connsiteY4" fmla="*/ 1122553 h 1820144"/>
                  <a:gd name="connsiteX5" fmla="*/ 635482 w 794700"/>
                  <a:gd name="connsiteY5" fmla="*/ 1643253 h 1820144"/>
                  <a:gd name="connsiteX6" fmla="*/ 435457 w 794700"/>
                  <a:gd name="connsiteY6" fmla="*/ 1811528 h 1820144"/>
                  <a:gd name="connsiteX7" fmla="*/ 162407 w 794700"/>
                  <a:gd name="connsiteY7" fmla="*/ 1773428 h 1820144"/>
                  <a:gd name="connsiteX8" fmla="*/ 19532 w 794700"/>
                  <a:gd name="connsiteY8" fmla="*/ 1582928 h 1820144"/>
                  <a:gd name="connsiteX9" fmla="*/ 482 w 794700"/>
                  <a:gd name="connsiteY9" fmla="*/ 1303528 h 1820144"/>
                  <a:gd name="connsiteX10" fmla="*/ 10007 w 794700"/>
                  <a:gd name="connsiteY10" fmla="*/ 1033653 h 1820144"/>
                  <a:gd name="connsiteX11" fmla="*/ 54457 w 794700"/>
                  <a:gd name="connsiteY11" fmla="*/ 719328 h 1820144"/>
                  <a:gd name="connsiteX12" fmla="*/ 124307 w 794700"/>
                  <a:gd name="connsiteY12" fmla="*/ 424053 h 1820144"/>
                  <a:gd name="connsiteX13" fmla="*/ 197332 w 794700"/>
                  <a:gd name="connsiteY13" fmla="*/ 176403 h 1820144"/>
                  <a:gd name="connsiteX14" fmla="*/ 343382 w 794700"/>
                  <a:gd name="connsiteY14" fmla="*/ 39878 h 1820144"/>
                  <a:gd name="connsiteX15" fmla="*/ 565632 w 794700"/>
                  <a:gd name="connsiteY15" fmla="*/ 4953 h 1820144"/>
                  <a:gd name="connsiteX0" fmla="*/ 565632 w 803913"/>
                  <a:gd name="connsiteY0" fmla="*/ 4953 h 1820144"/>
                  <a:gd name="connsiteX1" fmla="*/ 772007 w 803913"/>
                  <a:gd name="connsiteY1" fmla="*/ 131953 h 1820144"/>
                  <a:gd name="connsiteX2" fmla="*/ 778357 w 803913"/>
                  <a:gd name="connsiteY2" fmla="*/ 424053 h 1820144"/>
                  <a:gd name="connsiteX3" fmla="*/ 673582 w 803913"/>
                  <a:gd name="connsiteY3" fmla="*/ 732028 h 1820144"/>
                  <a:gd name="connsiteX4" fmla="*/ 632307 w 803913"/>
                  <a:gd name="connsiteY4" fmla="*/ 1122553 h 1820144"/>
                  <a:gd name="connsiteX5" fmla="*/ 635482 w 803913"/>
                  <a:gd name="connsiteY5" fmla="*/ 1643253 h 1820144"/>
                  <a:gd name="connsiteX6" fmla="*/ 435457 w 803913"/>
                  <a:gd name="connsiteY6" fmla="*/ 1811528 h 1820144"/>
                  <a:gd name="connsiteX7" fmla="*/ 162407 w 803913"/>
                  <a:gd name="connsiteY7" fmla="*/ 1773428 h 1820144"/>
                  <a:gd name="connsiteX8" fmla="*/ 19532 w 803913"/>
                  <a:gd name="connsiteY8" fmla="*/ 1582928 h 1820144"/>
                  <a:gd name="connsiteX9" fmla="*/ 482 w 803913"/>
                  <a:gd name="connsiteY9" fmla="*/ 1303528 h 1820144"/>
                  <a:gd name="connsiteX10" fmla="*/ 10007 w 803913"/>
                  <a:gd name="connsiteY10" fmla="*/ 1033653 h 1820144"/>
                  <a:gd name="connsiteX11" fmla="*/ 54457 w 803913"/>
                  <a:gd name="connsiteY11" fmla="*/ 719328 h 1820144"/>
                  <a:gd name="connsiteX12" fmla="*/ 124307 w 803913"/>
                  <a:gd name="connsiteY12" fmla="*/ 424053 h 1820144"/>
                  <a:gd name="connsiteX13" fmla="*/ 197332 w 803913"/>
                  <a:gd name="connsiteY13" fmla="*/ 176403 h 1820144"/>
                  <a:gd name="connsiteX14" fmla="*/ 343382 w 803913"/>
                  <a:gd name="connsiteY14" fmla="*/ 39878 h 1820144"/>
                  <a:gd name="connsiteX15" fmla="*/ 565632 w 803913"/>
                  <a:gd name="connsiteY15" fmla="*/ 4953 h 1820144"/>
                  <a:gd name="connsiteX0" fmla="*/ 565632 w 795969"/>
                  <a:gd name="connsiteY0" fmla="*/ 4953 h 1820144"/>
                  <a:gd name="connsiteX1" fmla="*/ 772007 w 795969"/>
                  <a:gd name="connsiteY1" fmla="*/ 131953 h 1820144"/>
                  <a:gd name="connsiteX2" fmla="*/ 778357 w 795969"/>
                  <a:gd name="connsiteY2" fmla="*/ 424053 h 1820144"/>
                  <a:gd name="connsiteX3" fmla="*/ 673582 w 795969"/>
                  <a:gd name="connsiteY3" fmla="*/ 732028 h 1820144"/>
                  <a:gd name="connsiteX4" fmla="*/ 632307 w 795969"/>
                  <a:gd name="connsiteY4" fmla="*/ 1122553 h 1820144"/>
                  <a:gd name="connsiteX5" fmla="*/ 635482 w 795969"/>
                  <a:gd name="connsiteY5" fmla="*/ 1643253 h 1820144"/>
                  <a:gd name="connsiteX6" fmla="*/ 435457 w 795969"/>
                  <a:gd name="connsiteY6" fmla="*/ 1811528 h 1820144"/>
                  <a:gd name="connsiteX7" fmla="*/ 162407 w 795969"/>
                  <a:gd name="connsiteY7" fmla="*/ 1773428 h 1820144"/>
                  <a:gd name="connsiteX8" fmla="*/ 19532 w 795969"/>
                  <a:gd name="connsiteY8" fmla="*/ 1582928 h 1820144"/>
                  <a:gd name="connsiteX9" fmla="*/ 482 w 795969"/>
                  <a:gd name="connsiteY9" fmla="*/ 1303528 h 1820144"/>
                  <a:gd name="connsiteX10" fmla="*/ 10007 w 795969"/>
                  <a:gd name="connsiteY10" fmla="*/ 1033653 h 1820144"/>
                  <a:gd name="connsiteX11" fmla="*/ 54457 w 795969"/>
                  <a:gd name="connsiteY11" fmla="*/ 719328 h 1820144"/>
                  <a:gd name="connsiteX12" fmla="*/ 124307 w 795969"/>
                  <a:gd name="connsiteY12" fmla="*/ 424053 h 1820144"/>
                  <a:gd name="connsiteX13" fmla="*/ 197332 w 795969"/>
                  <a:gd name="connsiteY13" fmla="*/ 176403 h 1820144"/>
                  <a:gd name="connsiteX14" fmla="*/ 343382 w 795969"/>
                  <a:gd name="connsiteY14" fmla="*/ 39878 h 1820144"/>
                  <a:gd name="connsiteX15" fmla="*/ 565632 w 795969"/>
                  <a:gd name="connsiteY15" fmla="*/ 4953 h 182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95969" h="1820144">
                    <a:moveTo>
                      <a:pt x="565632" y="4953"/>
                    </a:moveTo>
                    <a:cubicBezTo>
                      <a:pt x="637069" y="20299"/>
                      <a:pt x="733378" y="65278"/>
                      <a:pt x="772007" y="131953"/>
                    </a:cubicBezTo>
                    <a:cubicBezTo>
                      <a:pt x="810636" y="198628"/>
                      <a:pt x="794761" y="324041"/>
                      <a:pt x="778357" y="424053"/>
                    </a:cubicBezTo>
                    <a:cubicBezTo>
                      <a:pt x="761953" y="524066"/>
                      <a:pt x="697924" y="615611"/>
                      <a:pt x="673582" y="732028"/>
                    </a:cubicBezTo>
                    <a:cubicBezTo>
                      <a:pt x="649240" y="848445"/>
                      <a:pt x="638657" y="970682"/>
                      <a:pt x="632307" y="1122553"/>
                    </a:cubicBezTo>
                    <a:cubicBezTo>
                      <a:pt x="625957" y="1274424"/>
                      <a:pt x="668290" y="1528424"/>
                      <a:pt x="635482" y="1643253"/>
                    </a:cubicBezTo>
                    <a:cubicBezTo>
                      <a:pt x="602674" y="1758082"/>
                      <a:pt x="514303" y="1789832"/>
                      <a:pt x="435457" y="1811528"/>
                    </a:cubicBezTo>
                    <a:cubicBezTo>
                      <a:pt x="356611" y="1833224"/>
                      <a:pt x="231728" y="1811528"/>
                      <a:pt x="162407" y="1773428"/>
                    </a:cubicBezTo>
                    <a:cubicBezTo>
                      <a:pt x="93086" y="1735328"/>
                      <a:pt x="46519" y="1661245"/>
                      <a:pt x="19532" y="1582928"/>
                    </a:cubicBezTo>
                    <a:cubicBezTo>
                      <a:pt x="-7455" y="1504611"/>
                      <a:pt x="2069" y="1395074"/>
                      <a:pt x="482" y="1303528"/>
                    </a:cubicBezTo>
                    <a:cubicBezTo>
                      <a:pt x="-1105" y="1211982"/>
                      <a:pt x="1011" y="1131020"/>
                      <a:pt x="10007" y="1033653"/>
                    </a:cubicBezTo>
                    <a:cubicBezTo>
                      <a:pt x="19003" y="936286"/>
                      <a:pt x="35407" y="820928"/>
                      <a:pt x="54457" y="719328"/>
                    </a:cubicBezTo>
                    <a:cubicBezTo>
                      <a:pt x="73507" y="617728"/>
                      <a:pt x="100495" y="514540"/>
                      <a:pt x="124307" y="424053"/>
                    </a:cubicBezTo>
                    <a:cubicBezTo>
                      <a:pt x="148119" y="333566"/>
                      <a:pt x="160819" y="240432"/>
                      <a:pt x="197332" y="176403"/>
                    </a:cubicBezTo>
                    <a:cubicBezTo>
                      <a:pt x="233844" y="112374"/>
                      <a:pt x="281999" y="67395"/>
                      <a:pt x="343382" y="39878"/>
                    </a:cubicBezTo>
                    <a:cubicBezTo>
                      <a:pt x="404765" y="12361"/>
                      <a:pt x="494195" y="-10393"/>
                      <a:pt x="565632" y="4953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4" name="Freeform 316">
                <a:extLst>
                  <a:ext uri="{FF2B5EF4-FFF2-40B4-BE49-F238E27FC236}">
                    <a16:creationId xmlns:a16="http://schemas.microsoft.com/office/drawing/2014/main" id="{BA5B5289-C0CA-4F0A-8F79-543F98155DFA}"/>
                  </a:ext>
                </a:extLst>
              </p:cNvPr>
              <p:cNvSpPr/>
              <p:nvPr/>
            </p:nvSpPr>
            <p:spPr>
              <a:xfrm>
                <a:off x="6109421" y="3882895"/>
                <a:ext cx="666492" cy="1628652"/>
              </a:xfrm>
              <a:custGeom>
                <a:avLst/>
                <a:gdLst>
                  <a:gd name="connsiteX0" fmla="*/ 450129 w 666492"/>
                  <a:gd name="connsiteY0" fmla="*/ 3415 h 1628762"/>
                  <a:gd name="connsiteX1" fmla="*/ 580304 w 666492"/>
                  <a:gd name="connsiteY1" fmla="*/ 12940 h 1628762"/>
                  <a:gd name="connsiteX2" fmla="*/ 662854 w 666492"/>
                  <a:gd name="connsiteY2" fmla="*/ 108190 h 1628762"/>
                  <a:gd name="connsiteX3" fmla="*/ 583479 w 666492"/>
                  <a:gd name="connsiteY3" fmla="*/ 143115 h 1628762"/>
                  <a:gd name="connsiteX4" fmla="*/ 507279 w 666492"/>
                  <a:gd name="connsiteY4" fmla="*/ 178040 h 1628762"/>
                  <a:gd name="connsiteX5" fmla="*/ 513629 w 666492"/>
                  <a:gd name="connsiteY5" fmla="*/ 235190 h 1628762"/>
                  <a:gd name="connsiteX6" fmla="*/ 596179 w 666492"/>
                  <a:gd name="connsiteY6" fmla="*/ 247890 h 1628762"/>
                  <a:gd name="connsiteX7" fmla="*/ 643804 w 666492"/>
                  <a:gd name="connsiteY7" fmla="*/ 193915 h 1628762"/>
                  <a:gd name="connsiteX8" fmla="*/ 666029 w 666492"/>
                  <a:gd name="connsiteY8" fmla="*/ 257415 h 1628762"/>
                  <a:gd name="connsiteX9" fmla="*/ 624754 w 666492"/>
                  <a:gd name="connsiteY9" fmla="*/ 419340 h 1628762"/>
                  <a:gd name="connsiteX10" fmla="*/ 593004 w 666492"/>
                  <a:gd name="connsiteY10" fmla="*/ 482840 h 1628762"/>
                  <a:gd name="connsiteX11" fmla="*/ 561254 w 666492"/>
                  <a:gd name="connsiteY11" fmla="*/ 438390 h 1628762"/>
                  <a:gd name="connsiteX12" fmla="*/ 513629 w 666492"/>
                  <a:gd name="connsiteY12" fmla="*/ 339965 h 1628762"/>
                  <a:gd name="connsiteX13" fmla="*/ 466004 w 666492"/>
                  <a:gd name="connsiteY13" fmla="*/ 368540 h 1628762"/>
                  <a:gd name="connsiteX14" fmla="*/ 491404 w 666492"/>
                  <a:gd name="connsiteY14" fmla="*/ 425690 h 1628762"/>
                  <a:gd name="connsiteX15" fmla="*/ 551729 w 666492"/>
                  <a:gd name="connsiteY15" fmla="*/ 511415 h 1628762"/>
                  <a:gd name="connsiteX16" fmla="*/ 593004 w 666492"/>
                  <a:gd name="connsiteY16" fmla="*/ 549515 h 1628762"/>
                  <a:gd name="connsiteX17" fmla="*/ 570779 w 666492"/>
                  <a:gd name="connsiteY17" fmla="*/ 571740 h 1628762"/>
                  <a:gd name="connsiteX18" fmla="*/ 507279 w 666492"/>
                  <a:gd name="connsiteY18" fmla="*/ 511415 h 1628762"/>
                  <a:gd name="connsiteX19" fmla="*/ 434254 w 666492"/>
                  <a:gd name="connsiteY19" fmla="*/ 520940 h 1628762"/>
                  <a:gd name="connsiteX20" fmla="*/ 412029 w 666492"/>
                  <a:gd name="connsiteY20" fmla="*/ 555865 h 1628762"/>
                  <a:gd name="connsiteX21" fmla="*/ 459654 w 666492"/>
                  <a:gd name="connsiteY21" fmla="*/ 590790 h 1628762"/>
                  <a:gd name="connsiteX22" fmla="*/ 554904 w 666492"/>
                  <a:gd name="connsiteY22" fmla="*/ 600315 h 1628762"/>
                  <a:gd name="connsiteX23" fmla="*/ 564429 w 666492"/>
                  <a:gd name="connsiteY23" fmla="*/ 638415 h 1628762"/>
                  <a:gd name="connsiteX24" fmla="*/ 526329 w 666492"/>
                  <a:gd name="connsiteY24" fmla="*/ 651115 h 1628762"/>
                  <a:gd name="connsiteX25" fmla="*/ 532679 w 666492"/>
                  <a:gd name="connsiteY25" fmla="*/ 708265 h 1628762"/>
                  <a:gd name="connsiteX26" fmla="*/ 504104 w 666492"/>
                  <a:gd name="connsiteY26" fmla="*/ 733665 h 1628762"/>
                  <a:gd name="connsiteX27" fmla="*/ 415204 w 666492"/>
                  <a:gd name="connsiteY27" fmla="*/ 711440 h 1628762"/>
                  <a:gd name="connsiteX28" fmla="*/ 326304 w 666492"/>
                  <a:gd name="connsiteY28" fmla="*/ 724140 h 1628762"/>
                  <a:gd name="connsiteX29" fmla="*/ 256454 w 666492"/>
                  <a:gd name="connsiteY29" fmla="*/ 793990 h 1628762"/>
                  <a:gd name="connsiteX30" fmla="*/ 275504 w 666492"/>
                  <a:gd name="connsiteY30" fmla="*/ 867015 h 1628762"/>
                  <a:gd name="connsiteX31" fmla="*/ 354879 w 666492"/>
                  <a:gd name="connsiteY31" fmla="*/ 838440 h 1628762"/>
                  <a:gd name="connsiteX32" fmla="*/ 392979 w 666492"/>
                  <a:gd name="connsiteY32" fmla="*/ 781290 h 1628762"/>
                  <a:gd name="connsiteX33" fmla="*/ 459654 w 666492"/>
                  <a:gd name="connsiteY33" fmla="*/ 774940 h 1628762"/>
                  <a:gd name="connsiteX34" fmla="*/ 551729 w 666492"/>
                  <a:gd name="connsiteY34" fmla="*/ 790815 h 1628762"/>
                  <a:gd name="connsiteX35" fmla="*/ 523154 w 666492"/>
                  <a:gd name="connsiteY35" fmla="*/ 867015 h 1628762"/>
                  <a:gd name="connsiteX36" fmla="*/ 440604 w 666492"/>
                  <a:gd name="connsiteY36" fmla="*/ 898765 h 1628762"/>
                  <a:gd name="connsiteX37" fmla="*/ 377104 w 666492"/>
                  <a:gd name="connsiteY37" fmla="*/ 889240 h 1628762"/>
                  <a:gd name="connsiteX38" fmla="*/ 323129 w 666492"/>
                  <a:gd name="connsiteY38" fmla="*/ 940040 h 1628762"/>
                  <a:gd name="connsiteX39" fmla="*/ 373929 w 666492"/>
                  <a:gd name="connsiteY39" fmla="*/ 974965 h 1628762"/>
                  <a:gd name="connsiteX40" fmla="*/ 437429 w 666492"/>
                  <a:gd name="connsiteY40" fmla="*/ 955915 h 1628762"/>
                  <a:gd name="connsiteX41" fmla="*/ 500929 w 666492"/>
                  <a:gd name="connsiteY41" fmla="*/ 940040 h 1628762"/>
                  <a:gd name="connsiteX42" fmla="*/ 516804 w 666492"/>
                  <a:gd name="connsiteY42" fmla="*/ 1013065 h 1628762"/>
                  <a:gd name="connsiteX43" fmla="*/ 504104 w 666492"/>
                  <a:gd name="connsiteY43" fmla="*/ 1101965 h 1628762"/>
                  <a:gd name="connsiteX44" fmla="*/ 431079 w 666492"/>
                  <a:gd name="connsiteY44" fmla="*/ 1114665 h 1628762"/>
                  <a:gd name="connsiteX45" fmla="*/ 329479 w 666492"/>
                  <a:gd name="connsiteY45" fmla="*/ 1070215 h 1628762"/>
                  <a:gd name="connsiteX46" fmla="*/ 272329 w 666492"/>
                  <a:gd name="connsiteY46" fmla="*/ 1051165 h 1628762"/>
                  <a:gd name="connsiteX47" fmla="*/ 243754 w 666492"/>
                  <a:gd name="connsiteY47" fmla="*/ 1114665 h 1628762"/>
                  <a:gd name="connsiteX48" fmla="*/ 339004 w 666492"/>
                  <a:gd name="connsiteY48" fmla="*/ 1140065 h 1628762"/>
                  <a:gd name="connsiteX49" fmla="*/ 453304 w 666492"/>
                  <a:gd name="connsiteY49" fmla="*/ 1159115 h 1628762"/>
                  <a:gd name="connsiteX50" fmla="*/ 519979 w 666492"/>
                  <a:gd name="connsiteY50" fmla="*/ 1235315 h 1628762"/>
                  <a:gd name="connsiteX51" fmla="*/ 542204 w 666492"/>
                  <a:gd name="connsiteY51" fmla="*/ 1298815 h 1628762"/>
                  <a:gd name="connsiteX52" fmla="*/ 516804 w 666492"/>
                  <a:gd name="connsiteY52" fmla="*/ 1324215 h 1628762"/>
                  <a:gd name="connsiteX53" fmla="*/ 443779 w 666492"/>
                  <a:gd name="connsiteY53" fmla="*/ 1273415 h 1628762"/>
                  <a:gd name="connsiteX54" fmla="*/ 370754 w 666492"/>
                  <a:gd name="connsiteY54" fmla="*/ 1219440 h 1628762"/>
                  <a:gd name="connsiteX55" fmla="*/ 332654 w 666492"/>
                  <a:gd name="connsiteY55" fmla="*/ 1222615 h 1628762"/>
                  <a:gd name="connsiteX56" fmla="*/ 370754 w 666492"/>
                  <a:gd name="connsiteY56" fmla="*/ 1270240 h 1628762"/>
                  <a:gd name="connsiteX57" fmla="*/ 456479 w 666492"/>
                  <a:gd name="connsiteY57" fmla="*/ 1330565 h 1628762"/>
                  <a:gd name="connsiteX58" fmla="*/ 523154 w 666492"/>
                  <a:gd name="connsiteY58" fmla="*/ 1416290 h 1628762"/>
                  <a:gd name="connsiteX59" fmla="*/ 507279 w 666492"/>
                  <a:gd name="connsiteY59" fmla="*/ 1502015 h 1628762"/>
                  <a:gd name="connsiteX60" fmla="*/ 443779 w 666492"/>
                  <a:gd name="connsiteY60" fmla="*/ 1451215 h 1628762"/>
                  <a:gd name="connsiteX61" fmla="*/ 370754 w 666492"/>
                  <a:gd name="connsiteY61" fmla="*/ 1336915 h 1628762"/>
                  <a:gd name="connsiteX62" fmla="*/ 278679 w 666492"/>
                  <a:gd name="connsiteY62" fmla="*/ 1267065 h 1628762"/>
                  <a:gd name="connsiteX63" fmla="*/ 253279 w 666492"/>
                  <a:gd name="connsiteY63" fmla="*/ 1295640 h 1628762"/>
                  <a:gd name="connsiteX64" fmla="*/ 304079 w 666492"/>
                  <a:gd name="connsiteY64" fmla="*/ 1381365 h 1628762"/>
                  <a:gd name="connsiteX65" fmla="*/ 415204 w 666492"/>
                  <a:gd name="connsiteY65" fmla="*/ 1489315 h 1628762"/>
                  <a:gd name="connsiteX66" fmla="*/ 462829 w 666492"/>
                  <a:gd name="connsiteY66" fmla="*/ 1571865 h 1628762"/>
                  <a:gd name="connsiteX67" fmla="*/ 446954 w 666492"/>
                  <a:gd name="connsiteY67" fmla="*/ 1594090 h 1628762"/>
                  <a:gd name="connsiteX68" fmla="*/ 348529 w 666492"/>
                  <a:gd name="connsiteY68" fmla="*/ 1625840 h 1628762"/>
                  <a:gd name="connsiteX69" fmla="*/ 180254 w 666492"/>
                  <a:gd name="connsiteY69" fmla="*/ 1622665 h 1628762"/>
                  <a:gd name="connsiteX70" fmla="*/ 56429 w 666492"/>
                  <a:gd name="connsiteY70" fmla="*/ 1584565 h 1628762"/>
                  <a:gd name="connsiteX71" fmla="*/ 40554 w 666492"/>
                  <a:gd name="connsiteY71" fmla="*/ 1521065 h 1628762"/>
                  <a:gd name="connsiteX72" fmla="*/ 94529 w 666492"/>
                  <a:gd name="connsiteY72" fmla="*/ 1482965 h 1628762"/>
                  <a:gd name="connsiteX73" fmla="*/ 158029 w 666492"/>
                  <a:gd name="connsiteY73" fmla="*/ 1505190 h 1628762"/>
                  <a:gd name="connsiteX74" fmla="*/ 189779 w 666492"/>
                  <a:gd name="connsiteY74" fmla="*/ 1432165 h 1628762"/>
                  <a:gd name="connsiteX75" fmla="*/ 132629 w 666492"/>
                  <a:gd name="connsiteY75" fmla="*/ 1381365 h 1628762"/>
                  <a:gd name="connsiteX76" fmla="*/ 75479 w 666492"/>
                  <a:gd name="connsiteY76" fmla="*/ 1409940 h 1628762"/>
                  <a:gd name="connsiteX77" fmla="*/ 46904 w 666492"/>
                  <a:gd name="connsiteY77" fmla="*/ 1454390 h 1628762"/>
                  <a:gd name="connsiteX78" fmla="*/ 8804 w 666492"/>
                  <a:gd name="connsiteY78" fmla="*/ 1425815 h 1628762"/>
                  <a:gd name="connsiteX79" fmla="*/ 2454 w 666492"/>
                  <a:gd name="connsiteY79" fmla="*/ 1282940 h 1628762"/>
                  <a:gd name="connsiteX80" fmla="*/ 21504 w 666492"/>
                  <a:gd name="connsiteY80" fmla="*/ 1174990 h 1628762"/>
                  <a:gd name="connsiteX81" fmla="*/ 69129 w 666492"/>
                  <a:gd name="connsiteY81" fmla="*/ 1248015 h 1628762"/>
                  <a:gd name="connsiteX82" fmla="*/ 142154 w 666492"/>
                  <a:gd name="connsiteY82" fmla="*/ 1311515 h 1628762"/>
                  <a:gd name="connsiteX83" fmla="*/ 180254 w 666492"/>
                  <a:gd name="connsiteY83" fmla="*/ 1260715 h 1628762"/>
                  <a:gd name="connsiteX84" fmla="*/ 100879 w 666492"/>
                  <a:gd name="connsiteY84" fmla="*/ 1174990 h 1628762"/>
                  <a:gd name="connsiteX85" fmla="*/ 5629 w 666492"/>
                  <a:gd name="connsiteY85" fmla="*/ 1089265 h 1628762"/>
                  <a:gd name="connsiteX86" fmla="*/ 18329 w 666492"/>
                  <a:gd name="connsiteY86" fmla="*/ 1063865 h 1628762"/>
                  <a:gd name="connsiteX87" fmla="*/ 78654 w 666492"/>
                  <a:gd name="connsiteY87" fmla="*/ 1140065 h 1628762"/>
                  <a:gd name="connsiteX88" fmla="*/ 161204 w 666492"/>
                  <a:gd name="connsiteY88" fmla="*/ 1121015 h 1628762"/>
                  <a:gd name="connsiteX89" fmla="*/ 186604 w 666492"/>
                  <a:gd name="connsiteY89" fmla="*/ 1089265 h 1628762"/>
                  <a:gd name="connsiteX90" fmla="*/ 148504 w 666492"/>
                  <a:gd name="connsiteY90" fmla="*/ 1047990 h 1628762"/>
                  <a:gd name="connsiteX91" fmla="*/ 53254 w 666492"/>
                  <a:gd name="connsiteY91" fmla="*/ 1057515 h 1628762"/>
                  <a:gd name="connsiteX92" fmla="*/ 11979 w 666492"/>
                  <a:gd name="connsiteY92" fmla="*/ 1032115 h 1628762"/>
                  <a:gd name="connsiteX93" fmla="*/ 34204 w 666492"/>
                  <a:gd name="connsiteY93" fmla="*/ 936865 h 1628762"/>
                  <a:gd name="connsiteX94" fmla="*/ 85004 w 666492"/>
                  <a:gd name="connsiteY94" fmla="*/ 927340 h 1628762"/>
                  <a:gd name="connsiteX95" fmla="*/ 183429 w 666492"/>
                  <a:gd name="connsiteY95" fmla="*/ 949565 h 1628762"/>
                  <a:gd name="connsiteX96" fmla="*/ 269154 w 666492"/>
                  <a:gd name="connsiteY96" fmla="*/ 914640 h 1628762"/>
                  <a:gd name="connsiteX97" fmla="*/ 243754 w 666492"/>
                  <a:gd name="connsiteY97" fmla="*/ 863840 h 1628762"/>
                  <a:gd name="connsiteX98" fmla="*/ 161204 w 666492"/>
                  <a:gd name="connsiteY98" fmla="*/ 892415 h 1628762"/>
                  <a:gd name="connsiteX99" fmla="*/ 97704 w 666492"/>
                  <a:gd name="connsiteY99" fmla="*/ 867015 h 1628762"/>
                  <a:gd name="connsiteX100" fmla="*/ 65954 w 666492"/>
                  <a:gd name="connsiteY100" fmla="*/ 816215 h 1628762"/>
                  <a:gd name="connsiteX101" fmla="*/ 107229 w 666492"/>
                  <a:gd name="connsiteY101" fmla="*/ 765415 h 1628762"/>
                  <a:gd name="connsiteX102" fmla="*/ 180254 w 666492"/>
                  <a:gd name="connsiteY102" fmla="*/ 755890 h 1628762"/>
                  <a:gd name="connsiteX103" fmla="*/ 285029 w 666492"/>
                  <a:gd name="connsiteY103" fmla="*/ 720965 h 1628762"/>
                  <a:gd name="connsiteX104" fmla="*/ 250104 w 666492"/>
                  <a:gd name="connsiteY104" fmla="*/ 654290 h 1628762"/>
                  <a:gd name="connsiteX105" fmla="*/ 167554 w 666492"/>
                  <a:gd name="connsiteY105" fmla="*/ 708265 h 1628762"/>
                  <a:gd name="connsiteX106" fmla="*/ 113579 w 666492"/>
                  <a:gd name="connsiteY106" fmla="*/ 720965 h 1628762"/>
                  <a:gd name="connsiteX107" fmla="*/ 50079 w 666492"/>
                  <a:gd name="connsiteY107" fmla="*/ 692390 h 1628762"/>
                  <a:gd name="connsiteX108" fmla="*/ 43729 w 666492"/>
                  <a:gd name="connsiteY108" fmla="*/ 600315 h 1628762"/>
                  <a:gd name="connsiteX109" fmla="*/ 110404 w 666492"/>
                  <a:gd name="connsiteY109" fmla="*/ 536815 h 1628762"/>
                  <a:gd name="connsiteX110" fmla="*/ 205654 w 666492"/>
                  <a:gd name="connsiteY110" fmla="*/ 549515 h 1628762"/>
                  <a:gd name="connsiteX111" fmla="*/ 259629 w 666492"/>
                  <a:gd name="connsiteY111" fmla="*/ 590790 h 1628762"/>
                  <a:gd name="connsiteX112" fmla="*/ 335829 w 666492"/>
                  <a:gd name="connsiteY112" fmla="*/ 562215 h 1628762"/>
                  <a:gd name="connsiteX113" fmla="*/ 332654 w 666492"/>
                  <a:gd name="connsiteY113" fmla="*/ 505065 h 1628762"/>
                  <a:gd name="connsiteX114" fmla="*/ 250104 w 666492"/>
                  <a:gd name="connsiteY114" fmla="*/ 505065 h 1628762"/>
                  <a:gd name="connsiteX115" fmla="*/ 138979 w 666492"/>
                  <a:gd name="connsiteY115" fmla="*/ 473315 h 1628762"/>
                  <a:gd name="connsiteX116" fmla="*/ 107229 w 666492"/>
                  <a:gd name="connsiteY116" fmla="*/ 403465 h 1628762"/>
                  <a:gd name="connsiteX117" fmla="*/ 107229 w 666492"/>
                  <a:gd name="connsiteY117" fmla="*/ 333615 h 1628762"/>
                  <a:gd name="connsiteX118" fmla="*/ 158029 w 666492"/>
                  <a:gd name="connsiteY118" fmla="*/ 324090 h 1628762"/>
                  <a:gd name="connsiteX119" fmla="*/ 218354 w 666492"/>
                  <a:gd name="connsiteY119" fmla="*/ 406640 h 1628762"/>
                  <a:gd name="connsiteX120" fmla="*/ 253279 w 666492"/>
                  <a:gd name="connsiteY120" fmla="*/ 425690 h 1628762"/>
                  <a:gd name="connsiteX121" fmla="*/ 275504 w 666492"/>
                  <a:gd name="connsiteY121" fmla="*/ 390765 h 1628762"/>
                  <a:gd name="connsiteX122" fmla="*/ 208829 w 666492"/>
                  <a:gd name="connsiteY122" fmla="*/ 336790 h 1628762"/>
                  <a:gd name="connsiteX123" fmla="*/ 161204 w 666492"/>
                  <a:gd name="connsiteY123" fmla="*/ 282815 h 1628762"/>
                  <a:gd name="connsiteX124" fmla="*/ 158029 w 666492"/>
                  <a:gd name="connsiteY124" fmla="*/ 197090 h 1628762"/>
                  <a:gd name="connsiteX125" fmla="*/ 196129 w 666492"/>
                  <a:gd name="connsiteY125" fmla="*/ 133590 h 1628762"/>
                  <a:gd name="connsiteX126" fmla="*/ 253279 w 666492"/>
                  <a:gd name="connsiteY126" fmla="*/ 225665 h 1628762"/>
                  <a:gd name="connsiteX127" fmla="*/ 310429 w 666492"/>
                  <a:gd name="connsiteY127" fmla="*/ 349490 h 1628762"/>
                  <a:gd name="connsiteX128" fmla="*/ 370754 w 666492"/>
                  <a:gd name="connsiteY128" fmla="*/ 374890 h 1628762"/>
                  <a:gd name="connsiteX129" fmla="*/ 405679 w 666492"/>
                  <a:gd name="connsiteY129" fmla="*/ 308215 h 1628762"/>
                  <a:gd name="connsiteX130" fmla="*/ 332654 w 666492"/>
                  <a:gd name="connsiteY130" fmla="*/ 225665 h 1628762"/>
                  <a:gd name="connsiteX131" fmla="*/ 253279 w 666492"/>
                  <a:gd name="connsiteY131" fmla="*/ 124065 h 1628762"/>
                  <a:gd name="connsiteX132" fmla="*/ 288204 w 666492"/>
                  <a:gd name="connsiteY132" fmla="*/ 35165 h 1628762"/>
                  <a:gd name="connsiteX133" fmla="*/ 396154 w 666492"/>
                  <a:gd name="connsiteY133" fmla="*/ 12940 h 1628762"/>
                  <a:gd name="connsiteX134" fmla="*/ 450129 w 666492"/>
                  <a:gd name="connsiteY134" fmla="*/ 3415 h 1628762"/>
                  <a:gd name="connsiteX0" fmla="*/ 450129 w 666492"/>
                  <a:gd name="connsiteY0" fmla="*/ 3305 h 1628652"/>
                  <a:gd name="connsiteX1" fmla="*/ 580304 w 666492"/>
                  <a:gd name="connsiteY1" fmla="*/ 12830 h 1628652"/>
                  <a:gd name="connsiteX2" fmla="*/ 662854 w 666492"/>
                  <a:gd name="connsiteY2" fmla="*/ 108080 h 1628652"/>
                  <a:gd name="connsiteX3" fmla="*/ 583479 w 666492"/>
                  <a:gd name="connsiteY3" fmla="*/ 143005 h 1628652"/>
                  <a:gd name="connsiteX4" fmla="*/ 507279 w 666492"/>
                  <a:gd name="connsiteY4" fmla="*/ 177930 h 1628652"/>
                  <a:gd name="connsiteX5" fmla="*/ 513629 w 666492"/>
                  <a:gd name="connsiteY5" fmla="*/ 235080 h 1628652"/>
                  <a:gd name="connsiteX6" fmla="*/ 596179 w 666492"/>
                  <a:gd name="connsiteY6" fmla="*/ 247780 h 1628652"/>
                  <a:gd name="connsiteX7" fmla="*/ 643804 w 666492"/>
                  <a:gd name="connsiteY7" fmla="*/ 193805 h 1628652"/>
                  <a:gd name="connsiteX8" fmla="*/ 666029 w 666492"/>
                  <a:gd name="connsiteY8" fmla="*/ 257305 h 1628652"/>
                  <a:gd name="connsiteX9" fmla="*/ 624754 w 666492"/>
                  <a:gd name="connsiteY9" fmla="*/ 419230 h 1628652"/>
                  <a:gd name="connsiteX10" fmla="*/ 593004 w 666492"/>
                  <a:gd name="connsiteY10" fmla="*/ 482730 h 1628652"/>
                  <a:gd name="connsiteX11" fmla="*/ 561254 w 666492"/>
                  <a:gd name="connsiteY11" fmla="*/ 438280 h 1628652"/>
                  <a:gd name="connsiteX12" fmla="*/ 513629 w 666492"/>
                  <a:gd name="connsiteY12" fmla="*/ 339855 h 1628652"/>
                  <a:gd name="connsiteX13" fmla="*/ 466004 w 666492"/>
                  <a:gd name="connsiteY13" fmla="*/ 368430 h 1628652"/>
                  <a:gd name="connsiteX14" fmla="*/ 491404 w 666492"/>
                  <a:gd name="connsiteY14" fmla="*/ 425580 h 1628652"/>
                  <a:gd name="connsiteX15" fmla="*/ 551729 w 666492"/>
                  <a:gd name="connsiteY15" fmla="*/ 511305 h 1628652"/>
                  <a:gd name="connsiteX16" fmla="*/ 593004 w 666492"/>
                  <a:gd name="connsiteY16" fmla="*/ 549405 h 1628652"/>
                  <a:gd name="connsiteX17" fmla="*/ 570779 w 666492"/>
                  <a:gd name="connsiteY17" fmla="*/ 571630 h 1628652"/>
                  <a:gd name="connsiteX18" fmla="*/ 507279 w 666492"/>
                  <a:gd name="connsiteY18" fmla="*/ 511305 h 1628652"/>
                  <a:gd name="connsiteX19" fmla="*/ 434254 w 666492"/>
                  <a:gd name="connsiteY19" fmla="*/ 520830 h 1628652"/>
                  <a:gd name="connsiteX20" fmla="*/ 412029 w 666492"/>
                  <a:gd name="connsiteY20" fmla="*/ 555755 h 1628652"/>
                  <a:gd name="connsiteX21" fmla="*/ 459654 w 666492"/>
                  <a:gd name="connsiteY21" fmla="*/ 590680 h 1628652"/>
                  <a:gd name="connsiteX22" fmla="*/ 554904 w 666492"/>
                  <a:gd name="connsiteY22" fmla="*/ 600205 h 1628652"/>
                  <a:gd name="connsiteX23" fmla="*/ 564429 w 666492"/>
                  <a:gd name="connsiteY23" fmla="*/ 638305 h 1628652"/>
                  <a:gd name="connsiteX24" fmla="*/ 526329 w 666492"/>
                  <a:gd name="connsiteY24" fmla="*/ 651005 h 1628652"/>
                  <a:gd name="connsiteX25" fmla="*/ 532679 w 666492"/>
                  <a:gd name="connsiteY25" fmla="*/ 708155 h 1628652"/>
                  <a:gd name="connsiteX26" fmla="*/ 504104 w 666492"/>
                  <a:gd name="connsiteY26" fmla="*/ 733555 h 1628652"/>
                  <a:gd name="connsiteX27" fmla="*/ 415204 w 666492"/>
                  <a:gd name="connsiteY27" fmla="*/ 711330 h 1628652"/>
                  <a:gd name="connsiteX28" fmla="*/ 326304 w 666492"/>
                  <a:gd name="connsiteY28" fmla="*/ 724030 h 1628652"/>
                  <a:gd name="connsiteX29" fmla="*/ 256454 w 666492"/>
                  <a:gd name="connsiteY29" fmla="*/ 793880 h 1628652"/>
                  <a:gd name="connsiteX30" fmla="*/ 275504 w 666492"/>
                  <a:gd name="connsiteY30" fmla="*/ 866905 h 1628652"/>
                  <a:gd name="connsiteX31" fmla="*/ 354879 w 666492"/>
                  <a:gd name="connsiteY31" fmla="*/ 838330 h 1628652"/>
                  <a:gd name="connsiteX32" fmla="*/ 392979 w 666492"/>
                  <a:gd name="connsiteY32" fmla="*/ 781180 h 1628652"/>
                  <a:gd name="connsiteX33" fmla="*/ 459654 w 666492"/>
                  <a:gd name="connsiteY33" fmla="*/ 774830 h 1628652"/>
                  <a:gd name="connsiteX34" fmla="*/ 551729 w 666492"/>
                  <a:gd name="connsiteY34" fmla="*/ 790705 h 1628652"/>
                  <a:gd name="connsiteX35" fmla="*/ 523154 w 666492"/>
                  <a:gd name="connsiteY35" fmla="*/ 866905 h 1628652"/>
                  <a:gd name="connsiteX36" fmla="*/ 440604 w 666492"/>
                  <a:gd name="connsiteY36" fmla="*/ 898655 h 1628652"/>
                  <a:gd name="connsiteX37" fmla="*/ 377104 w 666492"/>
                  <a:gd name="connsiteY37" fmla="*/ 889130 h 1628652"/>
                  <a:gd name="connsiteX38" fmla="*/ 323129 w 666492"/>
                  <a:gd name="connsiteY38" fmla="*/ 939930 h 1628652"/>
                  <a:gd name="connsiteX39" fmla="*/ 373929 w 666492"/>
                  <a:gd name="connsiteY39" fmla="*/ 974855 h 1628652"/>
                  <a:gd name="connsiteX40" fmla="*/ 437429 w 666492"/>
                  <a:gd name="connsiteY40" fmla="*/ 955805 h 1628652"/>
                  <a:gd name="connsiteX41" fmla="*/ 500929 w 666492"/>
                  <a:gd name="connsiteY41" fmla="*/ 939930 h 1628652"/>
                  <a:gd name="connsiteX42" fmla="*/ 516804 w 666492"/>
                  <a:gd name="connsiteY42" fmla="*/ 1012955 h 1628652"/>
                  <a:gd name="connsiteX43" fmla="*/ 504104 w 666492"/>
                  <a:gd name="connsiteY43" fmla="*/ 1101855 h 1628652"/>
                  <a:gd name="connsiteX44" fmla="*/ 431079 w 666492"/>
                  <a:gd name="connsiteY44" fmla="*/ 1114555 h 1628652"/>
                  <a:gd name="connsiteX45" fmla="*/ 329479 w 666492"/>
                  <a:gd name="connsiteY45" fmla="*/ 1070105 h 1628652"/>
                  <a:gd name="connsiteX46" fmla="*/ 272329 w 666492"/>
                  <a:gd name="connsiteY46" fmla="*/ 1051055 h 1628652"/>
                  <a:gd name="connsiteX47" fmla="*/ 243754 w 666492"/>
                  <a:gd name="connsiteY47" fmla="*/ 1114555 h 1628652"/>
                  <a:gd name="connsiteX48" fmla="*/ 339004 w 666492"/>
                  <a:gd name="connsiteY48" fmla="*/ 1139955 h 1628652"/>
                  <a:gd name="connsiteX49" fmla="*/ 453304 w 666492"/>
                  <a:gd name="connsiteY49" fmla="*/ 1159005 h 1628652"/>
                  <a:gd name="connsiteX50" fmla="*/ 519979 w 666492"/>
                  <a:gd name="connsiteY50" fmla="*/ 1235205 h 1628652"/>
                  <a:gd name="connsiteX51" fmla="*/ 542204 w 666492"/>
                  <a:gd name="connsiteY51" fmla="*/ 1298705 h 1628652"/>
                  <a:gd name="connsiteX52" fmla="*/ 516804 w 666492"/>
                  <a:gd name="connsiteY52" fmla="*/ 1324105 h 1628652"/>
                  <a:gd name="connsiteX53" fmla="*/ 443779 w 666492"/>
                  <a:gd name="connsiteY53" fmla="*/ 1273305 h 1628652"/>
                  <a:gd name="connsiteX54" fmla="*/ 370754 w 666492"/>
                  <a:gd name="connsiteY54" fmla="*/ 1219330 h 1628652"/>
                  <a:gd name="connsiteX55" fmla="*/ 332654 w 666492"/>
                  <a:gd name="connsiteY55" fmla="*/ 1222505 h 1628652"/>
                  <a:gd name="connsiteX56" fmla="*/ 370754 w 666492"/>
                  <a:gd name="connsiteY56" fmla="*/ 1270130 h 1628652"/>
                  <a:gd name="connsiteX57" fmla="*/ 456479 w 666492"/>
                  <a:gd name="connsiteY57" fmla="*/ 1330455 h 1628652"/>
                  <a:gd name="connsiteX58" fmla="*/ 523154 w 666492"/>
                  <a:gd name="connsiteY58" fmla="*/ 1416180 h 1628652"/>
                  <a:gd name="connsiteX59" fmla="*/ 507279 w 666492"/>
                  <a:gd name="connsiteY59" fmla="*/ 1501905 h 1628652"/>
                  <a:gd name="connsiteX60" fmla="*/ 443779 w 666492"/>
                  <a:gd name="connsiteY60" fmla="*/ 1451105 h 1628652"/>
                  <a:gd name="connsiteX61" fmla="*/ 370754 w 666492"/>
                  <a:gd name="connsiteY61" fmla="*/ 1336805 h 1628652"/>
                  <a:gd name="connsiteX62" fmla="*/ 278679 w 666492"/>
                  <a:gd name="connsiteY62" fmla="*/ 1266955 h 1628652"/>
                  <a:gd name="connsiteX63" fmla="*/ 253279 w 666492"/>
                  <a:gd name="connsiteY63" fmla="*/ 1295530 h 1628652"/>
                  <a:gd name="connsiteX64" fmla="*/ 304079 w 666492"/>
                  <a:gd name="connsiteY64" fmla="*/ 1381255 h 1628652"/>
                  <a:gd name="connsiteX65" fmla="*/ 415204 w 666492"/>
                  <a:gd name="connsiteY65" fmla="*/ 1489205 h 1628652"/>
                  <a:gd name="connsiteX66" fmla="*/ 462829 w 666492"/>
                  <a:gd name="connsiteY66" fmla="*/ 1571755 h 1628652"/>
                  <a:gd name="connsiteX67" fmla="*/ 446954 w 666492"/>
                  <a:gd name="connsiteY67" fmla="*/ 1593980 h 1628652"/>
                  <a:gd name="connsiteX68" fmla="*/ 348529 w 666492"/>
                  <a:gd name="connsiteY68" fmla="*/ 1625730 h 1628652"/>
                  <a:gd name="connsiteX69" fmla="*/ 180254 w 666492"/>
                  <a:gd name="connsiteY69" fmla="*/ 1622555 h 1628652"/>
                  <a:gd name="connsiteX70" fmla="*/ 56429 w 666492"/>
                  <a:gd name="connsiteY70" fmla="*/ 1584455 h 1628652"/>
                  <a:gd name="connsiteX71" fmla="*/ 40554 w 666492"/>
                  <a:gd name="connsiteY71" fmla="*/ 1520955 h 1628652"/>
                  <a:gd name="connsiteX72" fmla="*/ 94529 w 666492"/>
                  <a:gd name="connsiteY72" fmla="*/ 1482855 h 1628652"/>
                  <a:gd name="connsiteX73" fmla="*/ 158029 w 666492"/>
                  <a:gd name="connsiteY73" fmla="*/ 1505080 h 1628652"/>
                  <a:gd name="connsiteX74" fmla="*/ 189779 w 666492"/>
                  <a:gd name="connsiteY74" fmla="*/ 1432055 h 1628652"/>
                  <a:gd name="connsiteX75" fmla="*/ 132629 w 666492"/>
                  <a:gd name="connsiteY75" fmla="*/ 1381255 h 1628652"/>
                  <a:gd name="connsiteX76" fmla="*/ 75479 w 666492"/>
                  <a:gd name="connsiteY76" fmla="*/ 1409830 h 1628652"/>
                  <a:gd name="connsiteX77" fmla="*/ 46904 w 666492"/>
                  <a:gd name="connsiteY77" fmla="*/ 1454280 h 1628652"/>
                  <a:gd name="connsiteX78" fmla="*/ 8804 w 666492"/>
                  <a:gd name="connsiteY78" fmla="*/ 1425705 h 1628652"/>
                  <a:gd name="connsiteX79" fmla="*/ 2454 w 666492"/>
                  <a:gd name="connsiteY79" fmla="*/ 1282830 h 1628652"/>
                  <a:gd name="connsiteX80" fmla="*/ 21504 w 666492"/>
                  <a:gd name="connsiteY80" fmla="*/ 1174880 h 1628652"/>
                  <a:gd name="connsiteX81" fmla="*/ 69129 w 666492"/>
                  <a:gd name="connsiteY81" fmla="*/ 1247905 h 1628652"/>
                  <a:gd name="connsiteX82" fmla="*/ 142154 w 666492"/>
                  <a:gd name="connsiteY82" fmla="*/ 1311405 h 1628652"/>
                  <a:gd name="connsiteX83" fmla="*/ 180254 w 666492"/>
                  <a:gd name="connsiteY83" fmla="*/ 1260605 h 1628652"/>
                  <a:gd name="connsiteX84" fmla="*/ 100879 w 666492"/>
                  <a:gd name="connsiteY84" fmla="*/ 1174880 h 1628652"/>
                  <a:gd name="connsiteX85" fmla="*/ 5629 w 666492"/>
                  <a:gd name="connsiteY85" fmla="*/ 1089155 h 1628652"/>
                  <a:gd name="connsiteX86" fmla="*/ 18329 w 666492"/>
                  <a:gd name="connsiteY86" fmla="*/ 1063755 h 1628652"/>
                  <a:gd name="connsiteX87" fmla="*/ 78654 w 666492"/>
                  <a:gd name="connsiteY87" fmla="*/ 1139955 h 1628652"/>
                  <a:gd name="connsiteX88" fmla="*/ 161204 w 666492"/>
                  <a:gd name="connsiteY88" fmla="*/ 1120905 h 1628652"/>
                  <a:gd name="connsiteX89" fmla="*/ 186604 w 666492"/>
                  <a:gd name="connsiteY89" fmla="*/ 1089155 h 1628652"/>
                  <a:gd name="connsiteX90" fmla="*/ 148504 w 666492"/>
                  <a:gd name="connsiteY90" fmla="*/ 1047880 h 1628652"/>
                  <a:gd name="connsiteX91" fmla="*/ 53254 w 666492"/>
                  <a:gd name="connsiteY91" fmla="*/ 1057405 h 1628652"/>
                  <a:gd name="connsiteX92" fmla="*/ 11979 w 666492"/>
                  <a:gd name="connsiteY92" fmla="*/ 1032005 h 1628652"/>
                  <a:gd name="connsiteX93" fmla="*/ 34204 w 666492"/>
                  <a:gd name="connsiteY93" fmla="*/ 936755 h 1628652"/>
                  <a:gd name="connsiteX94" fmla="*/ 85004 w 666492"/>
                  <a:gd name="connsiteY94" fmla="*/ 927230 h 1628652"/>
                  <a:gd name="connsiteX95" fmla="*/ 183429 w 666492"/>
                  <a:gd name="connsiteY95" fmla="*/ 949455 h 1628652"/>
                  <a:gd name="connsiteX96" fmla="*/ 269154 w 666492"/>
                  <a:gd name="connsiteY96" fmla="*/ 914530 h 1628652"/>
                  <a:gd name="connsiteX97" fmla="*/ 243754 w 666492"/>
                  <a:gd name="connsiteY97" fmla="*/ 863730 h 1628652"/>
                  <a:gd name="connsiteX98" fmla="*/ 161204 w 666492"/>
                  <a:gd name="connsiteY98" fmla="*/ 892305 h 1628652"/>
                  <a:gd name="connsiteX99" fmla="*/ 97704 w 666492"/>
                  <a:gd name="connsiteY99" fmla="*/ 866905 h 1628652"/>
                  <a:gd name="connsiteX100" fmla="*/ 65954 w 666492"/>
                  <a:gd name="connsiteY100" fmla="*/ 816105 h 1628652"/>
                  <a:gd name="connsiteX101" fmla="*/ 107229 w 666492"/>
                  <a:gd name="connsiteY101" fmla="*/ 765305 h 1628652"/>
                  <a:gd name="connsiteX102" fmla="*/ 180254 w 666492"/>
                  <a:gd name="connsiteY102" fmla="*/ 755780 h 1628652"/>
                  <a:gd name="connsiteX103" fmla="*/ 285029 w 666492"/>
                  <a:gd name="connsiteY103" fmla="*/ 720855 h 1628652"/>
                  <a:gd name="connsiteX104" fmla="*/ 250104 w 666492"/>
                  <a:gd name="connsiteY104" fmla="*/ 654180 h 1628652"/>
                  <a:gd name="connsiteX105" fmla="*/ 167554 w 666492"/>
                  <a:gd name="connsiteY105" fmla="*/ 708155 h 1628652"/>
                  <a:gd name="connsiteX106" fmla="*/ 113579 w 666492"/>
                  <a:gd name="connsiteY106" fmla="*/ 720855 h 1628652"/>
                  <a:gd name="connsiteX107" fmla="*/ 50079 w 666492"/>
                  <a:gd name="connsiteY107" fmla="*/ 692280 h 1628652"/>
                  <a:gd name="connsiteX108" fmla="*/ 43729 w 666492"/>
                  <a:gd name="connsiteY108" fmla="*/ 600205 h 1628652"/>
                  <a:gd name="connsiteX109" fmla="*/ 110404 w 666492"/>
                  <a:gd name="connsiteY109" fmla="*/ 536705 h 1628652"/>
                  <a:gd name="connsiteX110" fmla="*/ 205654 w 666492"/>
                  <a:gd name="connsiteY110" fmla="*/ 549405 h 1628652"/>
                  <a:gd name="connsiteX111" fmla="*/ 259629 w 666492"/>
                  <a:gd name="connsiteY111" fmla="*/ 590680 h 1628652"/>
                  <a:gd name="connsiteX112" fmla="*/ 335829 w 666492"/>
                  <a:gd name="connsiteY112" fmla="*/ 562105 h 1628652"/>
                  <a:gd name="connsiteX113" fmla="*/ 332654 w 666492"/>
                  <a:gd name="connsiteY113" fmla="*/ 504955 h 1628652"/>
                  <a:gd name="connsiteX114" fmla="*/ 250104 w 666492"/>
                  <a:gd name="connsiteY114" fmla="*/ 504955 h 1628652"/>
                  <a:gd name="connsiteX115" fmla="*/ 138979 w 666492"/>
                  <a:gd name="connsiteY115" fmla="*/ 473205 h 1628652"/>
                  <a:gd name="connsiteX116" fmla="*/ 107229 w 666492"/>
                  <a:gd name="connsiteY116" fmla="*/ 403355 h 1628652"/>
                  <a:gd name="connsiteX117" fmla="*/ 107229 w 666492"/>
                  <a:gd name="connsiteY117" fmla="*/ 333505 h 1628652"/>
                  <a:gd name="connsiteX118" fmla="*/ 158029 w 666492"/>
                  <a:gd name="connsiteY118" fmla="*/ 323980 h 1628652"/>
                  <a:gd name="connsiteX119" fmla="*/ 218354 w 666492"/>
                  <a:gd name="connsiteY119" fmla="*/ 406530 h 1628652"/>
                  <a:gd name="connsiteX120" fmla="*/ 253279 w 666492"/>
                  <a:gd name="connsiteY120" fmla="*/ 425580 h 1628652"/>
                  <a:gd name="connsiteX121" fmla="*/ 275504 w 666492"/>
                  <a:gd name="connsiteY121" fmla="*/ 390655 h 1628652"/>
                  <a:gd name="connsiteX122" fmla="*/ 208829 w 666492"/>
                  <a:gd name="connsiteY122" fmla="*/ 336680 h 1628652"/>
                  <a:gd name="connsiteX123" fmla="*/ 161204 w 666492"/>
                  <a:gd name="connsiteY123" fmla="*/ 282705 h 1628652"/>
                  <a:gd name="connsiteX124" fmla="*/ 158029 w 666492"/>
                  <a:gd name="connsiteY124" fmla="*/ 196980 h 1628652"/>
                  <a:gd name="connsiteX125" fmla="*/ 196129 w 666492"/>
                  <a:gd name="connsiteY125" fmla="*/ 133480 h 1628652"/>
                  <a:gd name="connsiteX126" fmla="*/ 253279 w 666492"/>
                  <a:gd name="connsiteY126" fmla="*/ 225555 h 1628652"/>
                  <a:gd name="connsiteX127" fmla="*/ 310429 w 666492"/>
                  <a:gd name="connsiteY127" fmla="*/ 349380 h 1628652"/>
                  <a:gd name="connsiteX128" fmla="*/ 370754 w 666492"/>
                  <a:gd name="connsiteY128" fmla="*/ 374780 h 1628652"/>
                  <a:gd name="connsiteX129" fmla="*/ 405679 w 666492"/>
                  <a:gd name="connsiteY129" fmla="*/ 308105 h 1628652"/>
                  <a:gd name="connsiteX130" fmla="*/ 332654 w 666492"/>
                  <a:gd name="connsiteY130" fmla="*/ 225555 h 1628652"/>
                  <a:gd name="connsiteX131" fmla="*/ 253279 w 666492"/>
                  <a:gd name="connsiteY131" fmla="*/ 123955 h 1628652"/>
                  <a:gd name="connsiteX132" fmla="*/ 288204 w 666492"/>
                  <a:gd name="connsiteY132" fmla="*/ 35055 h 1628652"/>
                  <a:gd name="connsiteX133" fmla="*/ 450129 w 666492"/>
                  <a:gd name="connsiteY133" fmla="*/ 3305 h 1628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666492" h="1628652">
                    <a:moveTo>
                      <a:pt x="450129" y="3305"/>
                    </a:moveTo>
                    <a:cubicBezTo>
                      <a:pt x="498812" y="-399"/>
                      <a:pt x="544850" y="-4632"/>
                      <a:pt x="580304" y="12830"/>
                    </a:cubicBezTo>
                    <a:cubicBezTo>
                      <a:pt x="615758" y="30292"/>
                      <a:pt x="662325" y="86384"/>
                      <a:pt x="662854" y="108080"/>
                    </a:cubicBezTo>
                    <a:cubicBezTo>
                      <a:pt x="663383" y="129776"/>
                      <a:pt x="583479" y="143005"/>
                      <a:pt x="583479" y="143005"/>
                    </a:cubicBezTo>
                    <a:cubicBezTo>
                      <a:pt x="557550" y="154647"/>
                      <a:pt x="518921" y="162584"/>
                      <a:pt x="507279" y="177930"/>
                    </a:cubicBezTo>
                    <a:cubicBezTo>
                      <a:pt x="495637" y="193276"/>
                      <a:pt x="498813" y="223438"/>
                      <a:pt x="513629" y="235080"/>
                    </a:cubicBezTo>
                    <a:cubicBezTo>
                      <a:pt x="528445" y="246722"/>
                      <a:pt x="574483" y="254659"/>
                      <a:pt x="596179" y="247780"/>
                    </a:cubicBezTo>
                    <a:cubicBezTo>
                      <a:pt x="617875" y="240901"/>
                      <a:pt x="632162" y="192218"/>
                      <a:pt x="643804" y="193805"/>
                    </a:cubicBezTo>
                    <a:cubicBezTo>
                      <a:pt x="655446" y="195392"/>
                      <a:pt x="669204" y="219734"/>
                      <a:pt x="666029" y="257305"/>
                    </a:cubicBezTo>
                    <a:cubicBezTo>
                      <a:pt x="662854" y="294876"/>
                      <a:pt x="636925" y="381659"/>
                      <a:pt x="624754" y="419230"/>
                    </a:cubicBezTo>
                    <a:cubicBezTo>
                      <a:pt x="612583" y="456801"/>
                      <a:pt x="603587" y="479555"/>
                      <a:pt x="593004" y="482730"/>
                    </a:cubicBezTo>
                    <a:cubicBezTo>
                      <a:pt x="582421" y="485905"/>
                      <a:pt x="574483" y="462092"/>
                      <a:pt x="561254" y="438280"/>
                    </a:cubicBezTo>
                    <a:cubicBezTo>
                      <a:pt x="548025" y="414468"/>
                      <a:pt x="529504" y="351497"/>
                      <a:pt x="513629" y="339855"/>
                    </a:cubicBezTo>
                    <a:cubicBezTo>
                      <a:pt x="497754" y="328213"/>
                      <a:pt x="469708" y="354143"/>
                      <a:pt x="466004" y="368430"/>
                    </a:cubicBezTo>
                    <a:cubicBezTo>
                      <a:pt x="462300" y="382717"/>
                      <a:pt x="477117" y="401768"/>
                      <a:pt x="491404" y="425580"/>
                    </a:cubicBezTo>
                    <a:cubicBezTo>
                      <a:pt x="505691" y="449392"/>
                      <a:pt x="534796" y="490668"/>
                      <a:pt x="551729" y="511305"/>
                    </a:cubicBezTo>
                    <a:cubicBezTo>
                      <a:pt x="568662" y="531943"/>
                      <a:pt x="589829" y="539351"/>
                      <a:pt x="593004" y="549405"/>
                    </a:cubicBezTo>
                    <a:cubicBezTo>
                      <a:pt x="596179" y="559459"/>
                      <a:pt x="585067" y="577980"/>
                      <a:pt x="570779" y="571630"/>
                    </a:cubicBezTo>
                    <a:cubicBezTo>
                      <a:pt x="556491" y="565280"/>
                      <a:pt x="530033" y="519772"/>
                      <a:pt x="507279" y="511305"/>
                    </a:cubicBezTo>
                    <a:cubicBezTo>
                      <a:pt x="484525" y="502838"/>
                      <a:pt x="450129" y="513422"/>
                      <a:pt x="434254" y="520830"/>
                    </a:cubicBezTo>
                    <a:cubicBezTo>
                      <a:pt x="418379" y="528238"/>
                      <a:pt x="407796" y="544113"/>
                      <a:pt x="412029" y="555755"/>
                    </a:cubicBezTo>
                    <a:cubicBezTo>
                      <a:pt x="416262" y="567397"/>
                      <a:pt x="435841" y="583272"/>
                      <a:pt x="459654" y="590680"/>
                    </a:cubicBezTo>
                    <a:cubicBezTo>
                      <a:pt x="483467" y="598088"/>
                      <a:pt x="537442" y="592268"/>
                      <a:pt x="554904" y="600205"/>
                    </a:cubicBezTo>
                    <a:cubicBezTo>
                      <a:pt x="572366" y="608142"/>
                      <a:pt x="569192" y="629838"/>
                      <a:pt x="564429" y="638305"/>
                    </a:cubicBezTo>
                    <a:cubicBezTo>
                      <a:pt x="559666" y="646772"/>
                      <a:pt x="531621" y="639363"/>
                      <a:pt x="526329" y="651005"/>
                    </a:cubicBezTo>
                    <a:cubicBezTo>
                      <a:pt x="521037" y="662647"/>
                      <a:pt x="536383" y="694397"/>
                      <a:pt x="532679" y="708155"/>
                    </a:cubicBezTo>
                    <a:cubicBezTo>
                      <a:pt x="528975" y="721913"/>
                      <a:pt x="523683" y="733026"/>
                      <a:pt x="504104" y="733555"/>
                    </a:cubicBezTo>
                    <a:cubicBezTo>
                      <a:pt x="484525" y="734084"/>
                      <a:pt x="444837" y="712917"/>
                      <a:pt x="415204" y="711330"/>
                    </a:cubicBezTo>
                    <a:cubicBezTo>
                      <a:pt x="385571" y="709743"/>
                      <a:pt x="352762" y="710272"/>
                      <a:pt x="326304" y="724030"/>
                    </a:cubicBezTo>
                    <a:cubicBezTo>
                      <a:pt x="299846" y="737788"/>
                      <a:pt x="264921" y="770068"/>
                      <a:pt x="256454" y="793880"/>
                    </a:cubicBezTo>
                    <a:cubicBezTo>
                      <a:pt x="247987" y="817692"/>
                      <a:pt x="259100" y="859497"/>
                      <a:pt x="275504" y="866905"/>
                    </a:cubicBezTo>
                    <a:cubicBezTo>
                      <a:pt x="291908" y="874313"/>
                      <a:pt x="335300" y="852617"/>
                      <a:pt x="354879" y="838330"/>
                    </a:cubicBezTo>
                    <a:cubicBezTo>
                      <a:pt x="374458" y="824043"/>
                      <a:pt x="375516" y="791763"/>
                      <a:pt x="392979" y="781180"/>
                    </a:cubicBezTo>
                    <a:cubicBezTo>
                      <a:pt x="410441" y="770597"/>
                      <a:pt x="433196" y="773243"/>
                      <a:pt x="459654" y="774830"/>
                    </a:cubicBezTo>
                    <a:cubicBezTo>
                      <a:pt x="486112" y="776418"/>
                      <a:pt x="541146" y="775359"/>
                      <a:pt x="551729" y="790705"/>
                    </a:cubicBezTo>
                    <a:cubicBezTo>
                      <a:pt x="562312" y="806051"/>
                      <a:pt x="541675" y="848913"/>
                      <a:pt x="523154" y="866905"/>
                    </a:cubicBezTo>
                    <a:cubicBezTo>
                      <a:pt x="504633" y="884897"/>
                      <a:pt x="464946" y="894951"/>
                      <a:pt x="440604" y="898655"/>
                    </a:cubicBezTo>
                    <a:cubicBezTo>
                      <a:pt x="416262" y="902359"/>
                      <a:pt x="396683" y="882251"/>
                      <a:pt x="377104" y="889130"/>
                    </a:cubicBezTo>
                    <a:cubicBezTo>
                      <a:pt x="357525" y="896009"/>
                      <a:pt x="323658" y="925643"/>
                      <a:pt x="323129" y="939930"/>
                    </a:cubicBezTo>
                    <a:cubicBezTo>
                      <a:pt x="322600" y="954218"/>
                      <a:pt x="354879" y="972209"/>
                      <a:pt x="373929" y="974855"/>
                    </a:cubicBezTo>
                    <a:cubicBezTo>
                      <a:pt x="392979" y="977501"/>
                      <a:pt x="416262" y="961626"/>
                      <a:pt x="437429" y="955805"/>
                    </a:cubicBezTo>
                    <a:cubicBezTo>
                      <a:pt x="458596" y="949984"/>
                      <a:pt x="487700" y="930405"/>
                      <a:pt x="500929" y="939930"/>
                    </a:cubicBezTo>
                    <a:cubicBezTo>
                      <a:pt x="514158" y="949455"/>
                      <a:pt x="516275" y="985968"/>
                      <a:pt x="516804" y="1012955"/>
                    </a:cubicBezTo>
                    <a:cubicBezTo>
                      <a:pt x="517333" y="1039942"/>
                      <a:pt x="518391" y="1084922"/>
                      <a:pt x="504104" y="1101855"/>
                    </a:cubicBezTo>
                    <a:cubicBezTo>
                      <a:pt x="489817" y="1118788"/>
                      <a:pt x="460183" y="1119847"/>
                      <a:pt x="431079" y="1114555"/>
                    </a:cubicBezTo>
                    <a:cubicBezTo>
                      <a:pt x="401975" y="1109263"/>
                      <a:pt x="355937" y="1080688"/>
                      <a:pt x="329479" y="1070105"/>
                    </a:cubicBezTo>
                    <a:cubicBezTo>
                      <a:pt x="303021" y="1059522"/>
                      <a:pt x="286616" y="1043647"/>
                      <a:pt x="272329" y="1051055"/>
                    </a:cubicBezTo>
                    <a:cubicBezTo>
                      <a:pt x="258042" y="1058463"/>
                      <a:pt x="232642" y="1099739"/>
                      <a:pt x="243754" y="1114555"/>
                    </a:cubicBezTo>
                    <a:cubicBezTo>
                      <a:pt x="254866" y="1129371"/>
                      <a:pt x="304079" y="1132547"/>
                      <a:pt x="339004" y="1139955"/>
                    </a:cubicBezTo>
                    <a:cubicBezTo>
                      <a:pt x="373929" y="1147363"/>
                      <a:pt x="423142" y="1143130"/>
                      <a:pt x="453304" y="1159005"/>
                    </a:cubicBezTo>
                    <a:cubicBezTo>
                      <a:pt x="483466" y="1174880"/>
                      <a:pt x="505162" y="1211922"/>
                      <a:pt x="519979" y="1235205"/>
                    </a:cubicBezTo>
                    <a:cubicBezTo>
                      <a:pt x="534796" y="1258488"/>
                      <a:pt x="542733" y="1283888"/>
                      <a:pt x="542204" y="1298705"/>
                    </a:cubicBezTo>
                    <a:cubicBezTo>
                      <a:pt x="541675" y="1313522"/>
                      <a:pt x="533208" y="1328338"/>
                      <a:pt x="516804" y="1324105"/>
                    </a:cubicBezTo>
                    <a:cubicBezTo>
                      <a:pt x="500400" y="1319872"/>
                      <a:pt x="468121" y="1290768"/>
                      <a:pt x="443779" y="1273305"/>
                    </a:cubicBezTo>
                    <a:cubicBezTo>
                      <a:pt x="419437" y="1255842"/>
                      <a:pt x="389275" y="1227797"/>
                      <a:pt x="370754" y="1219330"/>
                    </a:cubicBezTo>
                    <a:cubicBezTo>
                      <a:pt x="352233" y="1210863"/>
                      <a:pt x="332654" y="1214038"/>
                      <a:pt x="332654" y="1222505"/>
                    </a:cubicBezTo>
                    <a:cubicBezTo>
                      <a:pt x="332654" y="1230972"/>
                      <a:pt x="350116" y="1252138"/>
                      <a:pt x="370754" y="1270130"/>
                    </a:cubicBezTo>
                    <a:cubicBezTo>
                      <a:pt x="391391" y="1288122"/>
                      <a:pt x="431079" y="1306113"/>
                      <a:pt x="456479" y="1330455"/>
                    </a:cubicBezTo>
                    <a:cubicBezTo>
                      <a:pt x="481879" y="1354797"/>
                      <a:pt x="514687" y="1387605"/>
                      <a:pt x="523154" y="1416180"/>
                    </a:cubicBezTo>
                    <a:cubicBezTo>
                      <a:pt x="531621" y="1444755"/>
                      <a:pt x="520508" y="1496084"/>
                      <a:pt x="507279" y="1501905"/>
                    </a:cubicBezTo>
                    <a:cubicBezTo>
                      <a:pt x="494050" y="1507726"/>
                      <a:pt x="466533" y="1478622"/>
                      <a:pt x="443779" y="1451105"/>
                    </a:cubicBezTo>
                    <a:cubicBezTo>
                      <a:pt x="421025" y="1423588"/>
                      <a:pt x="398271" y="1367497"/>
                      <a:pt x="370754" y="1336805"/>
                    </a:cubicBezTo>
                    <a:cubicBezTo>
                      <a:pt x="343237" y="1306113"/>
                      <a:pt x="298258" y="1273834"/>
                      <a:pt x="278679" y="1266955"/>
                    </a:cubicBezTo>
                    <a:cubicBezTo>
                      <a:pt x="259100" y="1260076"/>
                      <a:pt x="249046" y="1276480"/>
                      <a:pt x="253279" y="1295530"/>
                    </a:cubicBezTo>
                    <a:cubicBezTo>
                      <a:pt x="257512" y="1314580"/>
                      <a:pt x="277092" y="1348976"/>
                      <a:pt x="304079" y="1381255"/>
                    </a:cubicBezTo>
                    <a:cubicBezTo>
                      <a:pt x="331066" y="1413534"/>
                      <a:pt x="388746" y="1457455"/>
                      <a:pt x="415204" y="1489205"/>
                    </a:cubicBezTo>
                    <a:cubicBezTo>
                      <a:pt x="441662" y="1520955"/>
                      <a:pt x="457537" y="1554293"/>
                      <a:pt x="462829" y="1571755"/>
                    </a:cubicBezTo>
                    <a:cubicBezTo>
                      <a:pt x="468121" y="1589217"/>
                      <a:pt x="466004" y="1584984"/>
                      <a:pt x="446954" y="1593980"/>
                    </a:cubicBezTo>
                    <a:cubicBezTo>
                      <a:pt x="427904" y="1602976"/>
                      <a:pt x="392979" y="1620968"/>
                      <a:pt x="348529" y="1625730"/>
                    </a:cubicBezTo>
                    <a:cubicBezTo>
                      <a:pt x="304079" y="1630493"/>
                      <a:pt x="228937" y="1629434"/>
                      <a:pt x="180254" y="1622555"/>
                    </a:cubicBezTo>
                    <a:cubicBezTo>
                      <a:pt x="131571" y="1615676"/>
                      <a:pt x="79712" y="1601388"/>
                      <a:pt x="56429" y="1584455"/>
                    </a:cubicBezTo>
                    <a:cubicBezTo>
                      <a:pt x="33146" y="1567522"/>
                      <a:pt x="34204" y="1537888"/>
                      <a:pt x="40554" y="1520955"/>
                    </a:cubicBezTo>
                    <a:cubicBezTo>
                      <a:pt x="46904" y="1504022"/>
                      <a:pt x="74950" y="1485501"/>
                      <a:pt x="94529" y="1482855"/>
                    </a:cubicBezTo>
                    <a:cubicBezTo>
                      <a:pt x="114108" y="1480209"/>
                      <a:pt x="142154" y="1513547"/>
                      <a:pt x="158029" y="1505080"/>
                    </a:cubicBezTo>
                    <a:cubicBezTo>
                      <a:pt x="173904" y="1496613"/>
                      <a:pt x="194012" y="1452692"/>
                      <a:pt x="189779" y="1432055"/>
                    </a:cubicBezTo>
                    <a:cubicBezTo>
                      <a:pt x="185546" y="1411418"/>
                      <a:pt x="151679" y="1384959"/>
                      <a:pt x="132629" y="1381255"/>
                    </a:cubicBezTo>
                    <a:cubicBezTo>
                      <a:pt x="113579" y="1377551"/>
                      <a:pt x="89766" y="1397659"/>
                      <a:pt x="75479" y="1409830"/>
                    </a:cubicBezTo>
                    <a:cubicBezTo>
                      <a:pt x="61192" y="1422001"/>
                      <a:pt x="58017" y="1451634"/>
                      <a:pt x="46904" y="1454280"/>
                    </a:cubicBezTo>
                    <a:cubicBezTo>
                      <a:pt x="35791" y="1456926"/>
                      <a:pt x="16212" y="1454280"/>
                      <a:pt x="8804" y="1425705"/>
                    </a:cubicBezTo>
                    <a:cubicBezTo>
                      <a:pt x="1396" y="1397130"/>
                      <a:pt x="337" y="1324634"/>
                      <a:pt x="2454" y="1282830"/>
                    </a:cubicBezTo>
                    <a:cubicBezTo>
                      <a:pt x="4571" y="1241026"/>
                      <a:pt x="10392" y="1180701"/>
                      <a:pt x="21504" y="1174880"/>
                    </a:cubicBezTo>
                    <a:cubicBezTo>
                      <a:pt x="32616" y="1169059"/>
                      <a:pt x="49021" y="1225151"/>
                      <a:pt x="69129" y="1247905"/>
                    </a:cubicBezTo>
                    <a:cubicBezTo>
                      <a:pt x="89237" y="1270659"/>
                      <a:pt x="123633" y="1309288"/>
                      <a:pt x="142154" y="1311405"/>
                    </a:cubicBezTo>
                    <a:cubicBezTo>
                      <a:pt x="160675" y="1313522"/>
                      <a:pt x="187133" y="1283359"/>
                      <a:pt x="180254" y="1260605"/>
                    </a:cubicBezTo>
                    <a:cubicBezTo>
                      <a:pt x="173375" y="1237851"/>
                      <a:pt x="129983" y="1203455"/>
                      <a:pt x="100879" y="1174880"/>
                    </a:cubicBezTo>
                    <a:cubicBezTo>
                      <a:pt x="71775" y="1146305"/>
                      <a:pt x="19387" y="1107676"/>
                      <a:pt x="5629" y="1089155"/>
                    </a:cubicBezTo>
                    <a:cubicBezTo>
                      <a:pt x="-8129" y="1070634"/>
                      <a:pt x="6158" y="1055288"/>
                      <a:pt x="18329" y="1063755"/>
                    </a:cubicBezTo>
                    <a:cubicBezTo>
                      <a:pt x="30500" y="1072222"/>
                      <a:pt x="54841" y="1130430"/>
                      <a:pt x="78654" y="1139955"/>
                    </a:cubicBezTo>
                    <a:cubicBezTo>
                      <a:pt x="102466" y="1149480"/>
                      <a:pt x="143212" y="1129372"/>
                      <a:pt x="161204" y="1120905"/>
                    </a:cubicBezTo>
                    <a:cubicBezTo>
                      <a:pt x="179196" y="1112438"/>
                      <a:pt x="188721" y="1101326"/>
                      <a:pt x="186604" y="1089155"/>
                    </a:cubicBezTo>
                    <a:cubicBezTo>
                      <a:pt x="184487" y="1076984"/>
                      <a:pt x="170729" y="1053172"/>
                      <a:pt x="148504" y="1047880"/>
                    </a:cubicBezTo>
                    <a:cubicBezTo>
                      <a:pt x="126279" y="1042588"/>
                      <a:pt x="76008" y="1060051"/>
                      <a:pt x="53254" y="1057405"/>
                    </a:cubicBezTo>
                    <a:cubicBezTo>
                      <a:pt x="30500" y="1054759"/>
                      <a:pt x="15154" y="1052113"/>
                      <a:pt x="11979" y="1032005"/>
                    </a:cubicBezTo>
                    <a:cubicBezTo>
                      <a:pt x="8804" y="1011897"/>
                      <a:pt x="22033" y="954217"/>
                      <a:pt x="34204" y="936755"/>
                    </a:cubicBezTo>
                    <a:cubicBezTo>
                      <a:pt x="46375" y="919293"/>
                      <a:pt x="60133" y="925113"/>
                      <a:pt x="85004" y="927230"/>
                    </a:cubicBezTo>
                    <a:cubicBezTo>
                      <a:pt x="109875" y="929347"/>
                      <a:pt x="152737" y="951572"/>
                      <a:pt x="183429" y="949455"/>
                    </a:cubicBezTo>
                    <a:cubicBezTo>
                      <a:pt x="214121" y="947338"/>
                      <a:pt x="259100" y="928817"/>
                      <a:pt x="269154" y="914530"/>
                    </a:cubicBezTo>
                    <a:cubicBezTo>
                      <a:pt x="279208" y="900243"/>
                      <a:pt x="261746" y="867434"/>
                      <a:pt x="243754" y="863730"/>
                    </a:cubicBezTo>
                    <a:cubicBezTo>
                      <a:pt x="225762" y="860026"/>
                      <a:pt x="185546" y="891776"/>
                      <a:pt x="161204" y="892305"/>
                    </a:cubicBezTo>
                    <a:cubicBezTo>
                      <a:pt x="136862" y="892834"/>
                      <a:pt x="113579" y="879605"/>
                      <a:pt x="97704" y="866905"/>
                    </a:cubicBezTo>
                    <a:cubicBezTo>
                      <a:pt x="81829" y="854205"/>
                      <a:pt x="64366" y="833038"/>
                      <a:pt x="65954" y="816105"/>
                    </a:cubicBezTo>
                    <a:cubicBezTo>
                      <a:pt x="67541" y="799172"/>
                      <a:pt x="88179" y="775359"/>
                      <a:pt x="107229" y="765305"/>
                    </a:cubicBezTo>
                    <a:cubicBezTo>
                      <a:pt x="126279" y="755251"/>
                      <a:pt x="150621" y="763188"/>
                      <a:pt x="180254" y="755780"/>
                    </a:cubicBezTo>
                    <a:cubicBezTo>
                      <a:pt x="209887" y="748372"/>
                      <a:pt x="273387" y="737788"/>
                      <a:pt x="285029" y="720855"/>
                    </a:cubicBezTo>
                    <a:cubicBezTo>
                      <a:pt x="296671" y="703922"/>
                      <a:pt x="269683" y="656297"/>
                      <a:pt x="250104" y="654180"/>
                    </a:cubicBezTo>
                    <a:cubicBezTo>
                      <a:pt x="230525" y="652063"/>
                      <a:pt x="190308" y="697043"/>
                      <a:pt x="167554" y="708155"/>
                    </a:cubicBezTo>
                    <a:cubicBezTo>
                      <a:pt x="144800" y="719267"/>
                      <a:pt x="133158" y="723501"/>
                      <a:pt x="113579" y="720855"/>
                    </a:cubicBezTo>
                    <a:cubicBezTo>
                      <a:pt x="94000" y="718209"/>
                      <a:pt x="61721" y="712388"/>
                      <a:pt x="50079" y="692280"/>
                    </a:cubicBezTo>
                    <a:cubicBezTo>
                      <a:pt x="38437" y="672172"/>
                      <a:pt x="33675" y="626134"/>
                      <a:pt x="43729" y="600205"/>
                    </a:cubicBezTo>
                    <a:cubicBezTo>
                      <a:pt x="53783" y="574276"/>
                      <a:pt x="83416" y="545172"/>
                      <a:pt x="110404" y="536705"/>
                    </a:cubicBezTo>
                    <a:cubicBezTo>
                      <a:pt x="137392" y="528238"/>
                      <a:pt x="180783" y="540409"/>
                      <a:pt x="205654" y="549405"/>
                    </a:cubicBezTo>
                    <a:cubicBezTo>
                      <a:pt x="230525" y="558401"/>
                      <a:pt x="237933" y="588563"/>
                      <a:pt x="259629" y="590680"/>
                    </a:cubicBezTo>
                    <a:cubicBezTo>
                      <a:pt x="281325" y="592797"/>
                      <a:pt x="323658" y="576392"/>
                      <a:pt x="335829" y="562105"/>
                    </a:cubicBezTo>
                    <a:cubicBezTo>
                      <a:pt x="348000" y="547818"/>
                      <a:pt x="346941" y="514480"/>
                      <a:pt x="332654" y="504955"/>
                    </a:cubicBezTo>
                    <a:cubicBezTo>
                      <a:pt x="318367" y="495430"/>
                      <a:pt x="282383" y="510247"/>
                      <a:pt x="250104" y="504955"/>
                    </a:cubicBezTo>
                    <a:cubicBezTo>
                      <a:pt x="217825" y="499663"/>
                      <a:pt x="162791" y="490138"/>
                      <a:pt x="138979" y="473205"/>
                    </a:cubicBezTo>
                    <a:cubicBezTo>
                      <a:pt x="115166" y="456272"/>
                      <a:pt x="112521" y="426638"/>
                      <a:pt x="107229" y="403355"/>
                    </a:cubicBezTo>
                    <a:cubicBezTo>
                      <a:pt x="101937" y="380072"/>
                      <a:pt x="98762" y="346734"/>
                      <a:pt x="107229" y="333505"/>
                    </a:cubicBezTo>
                    <a:cubicBezTo>
                      <a:pt x="115696" y="320276"/>
                      <a:pt x="139508" y="311809"/>
                      <a:pt x="158029" y="323980"/>
                    </a:cubicBezTo>
                    <a:cubicBezTo>
                      <a:pt x="176550" y="336151"/>
                      <a:pt x="202479" y="389597"/>
                      <a:pt x="218354" y="406530"/>
                    </a:cubicBezTo>
                    <a:cubicBezTo>
                      <a:pt x="234229" y="423463"/>
                      <a:pt x="243754" y="428226"/>
                      <a:pt x="253279" y="425580"/>
                    </a:cubicBezTo>
                    <a:cubicBezTo>
                      <a:pt x="262804" y="422934"/>
                      <a:pt x="282912" y="405472"/>
                      <a:pt x="275504" y="390655"/>
                    </a:cubicBezTo>
                    <a:cubicBezTo>
                      <a:pt x="268096" y="375838"/>
                      <a:pt x="227879" y="354672"/>
                      <a:pt x="208829" y="336680"/>
                    </a:cubicBezTo>
                    <a:cubicBezTo>
                      <a:pt x="189779" y="318688"/>
                      <a:pt x="169671" y="305988"/>
                      <a:pt x="161204" y="282705"/>
                    </a:cubicBezTo>
                    <a:cubicBezTo>
                      <a:pt x="152737" y="259422"/>
                      <a:pt x="152208" y="221851"/>
                      <a:pt x="158029" y="196980"/>
                    </a:cubicBezTo>
                    <a:cubicBezTo>
                      <a:pt x="163850" y="172109"/>
                      <a:pt x="180254" y="128718"/>
                      <a:pt x="196129" y="133480"/>
                    </a:cubicBezTo>
                    <a:cubicBezTo>
                      <a:pt x="212004" y="138242"/>
                      <a:pt x="234229" y="189572"/>
                      <a:pt x="253279" y="225555"/>
                    </a:cubicBezTo>
                    <a:cubicBezTo>
                      <a:pt x="272329" y="261538"/>
                      <a:pt x="290850" y="324509"/>
                      <a:pt x="310429" y="349380"/>
                    </a:cubicBezTo>
                    <a:cubicBezTo>
                      <a:pt x="330008" y="374251"/>
                      <a:pt x="354879" y="381659"/>
                      <a:pt x="370754" y="374780"/>
                    </a:cubicBezTo>
                    <a:cubicBezTo>
                      <a:pt x="386629" y="367901"/>
                      <a:pt x="412029" y="332976"/>
                      <a:pt x="405679" y="308105"/>
                    </a:cubicBezTo>
                    <a:cubicBezTo>
                      <a:pt x="399329" y="283234"/>
                      <a:pt x="358054" y="256247"/>
                      <a:pt x="332654" y="225555"/>
                    </a:cubicBezTo>
                    <a:cubicBezTo>
                      <a:pt x="307254" y="194863"/>
                      <a:pt x="260687" y="155705"/>
                      <a:pt x="253279" y="123955"/>
                    </a:cubicBezTo>
                    <a:cubicBezTo>
                      <a:pt x="245871" y="92205"/>
                      <a:pt x="264392" y="53576"/>
                      <a:pt x="288204" y="35055"/>
                    </a:cubicBezTo>
                    <a:cubicBezTo>
                      <a:pt x="321012" y="14947"/>
                      <a:pt x="401446" y="7009"/>
                      <a:pt x="450129" y="3305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92EE75C1-88C3-430F-9506-8D1CB5BCB99C}"/>
              </a:ext>
            </a:extLst>
          </p:cNvPr>
          <p:cNvGrpSpPr/>
          <p:nvPr/>
        </p:nvGrpSpPr>
        <p:grpSpPr>
          <a:xfrm>
            <a:off x="3437284" y="1862455"/>
            <a:ext cx="2269643" cy="1619079"/>
            <a:chOff x="2738110" y="1594754"/>
            <a:chExt cx="3535734" cy="2522262"/>
          </a:xfrm>
          <a:solidFill>
            <a:schemeClr val="bg1">
              <a:lumMod val="95000"/>
            </a:schemeClr>
          </a:solidFill>
        </p:grpSpPr>
        <p:grpSp>
          <p:nvGrpSpPr>
            <p:cNvPr id="338" name="Group 337">
              <a:extLst>
                <a:ext uri="{FF2B5EF4-FFF2-40B4-BE49-F238E27FC236}">
                  <a16:creationId xmlns:a16="http://schemas.microsoft.com/office/drawing/2014/main" id="{E3F505CC-950B-41C7-AD95-C2BBB9F45B1F}"/>
                </a:ext>
              </a:extLst>
            </p:cNvPr>
            <p:cNvGrpSpPr/>
            <p:nvPr/>
          </p:nvGrpSpPr>
          <p:grpSpPr>
            <a:xfrm>
              <a:off x="3068595" y="1594754"/>
              <a:ext cx="2684284" cy="2489018"/>
              <a:chOff x="2470068" y="528258"/>
              <a:chExt cx="3382762" cy="3136685"/>
            </a:xfrm>
            <a:grpFill/>
          </p:grpSpPr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AACFA3DE-40E6-4E87-AD95-23E9ACF86137}"/>
                  </a:ext>
                </a:extLst>
              </p:cNvPr>
              <p:cNvSpPr/>
              <p:nvPr/>
            </p:nvSpPr>
            <p:spPr>
              <a:xfrm>
                <a:off x="3823818" y="2871652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E3D42524-4B28-4A41-93C3-4EE992B8B732}"/>
                  </a:ext>
                </a:extLst>
              </p:cNvPr>
              <p:cNvSpPr/>
              <p:nvPr/>
            </p:nvSpPr>
            <p:spPr>
              <a:xfrm>
                <a:off x="4050898" y="2903866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F02FB540-71DB-4E6A-AF4E-B475A0459940}"/>
                  </a:ext>
                </a:extLst>
              </p:cNvPr>
              <p:cNvSpPr/>
              <p:nvPr/>
            </p:nvSpPr>
            <p:spPr>
              <a:xfrm>
                <a:off x="4266884" y="2903866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E751F42D-386A-4F65-8956-6BA55AC92A58}"/>
                  </a:ext>
                </a:extLst>
              </p:cNvPr>
              <p:cNvSpPr/>
              <p:nvPr/>
            </p:nvSpPr>
            <p:spPr>
              <a:xfrm>
                <a:off x="4455812" y="2871651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ED49EF4D-8FBF-4C07-B327-442FB86B1F7F}"/>
                  </a:ext>
                </a:extLst>
              </p:cNvPr>
              <p:cNvSpPr/>
              <p:nvPr/>
            </p:nvSpPr>
            <p:spPr>
              <a:xfrm>
                <a:off x="4433461" y="2798819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8F38477A-60D2-41D9-8B06-2D16159A016A}"/>
                  </a:ext>
                </a:extLst>
              </p:cNvPr>
              <p:cNvSpPr/>
              <p:nvPr/>
            </p:nvSpPr>
            <p:spPr>
              <a:xfrm>
                <a:off x="4409308" y="2670880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689930EA-13B9-4BB5-A20D-3A5B2855FB43}"/>
                  </a:ext>
                </a:extLst>
              </p:cNvPr>
              <p:cNvSpPr/>
              <p:nvPr/>
            </p:nvSpPr>
            <p:spPr>
              <a:xfrm>
                <a:off x="4605069" y="2638665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54894159-F4D0-4983-90CC-E2B0B1AE3F5D}"/>
                  </a:ext>
                </a:extLst>
              </p:cNvPr>
              <p:cNvSpPr/>
              <p:nvPr/>
            </p:nvSpPr>
            <p:spPr>
              <a:xfrm>
                <a:off x="4719764" y="2820625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462728DD-DADF-48B5-A0E7-089C1DBDC137}"/>
                  </a:ext>
                </a:extLst>
              </p:cNvPr>
              <p:cNvSpPr/>
              <p:nvPr/>
            </p:nvSpPr>
            <p:spPr>
              <a:xfrm>
                <a:off x="4800535" y="2968295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4654386E-4A88-44BB-8691-73C37814DA55}"/>
                  </a:ext>
                </a:extLst>
              </p:cNvPr>
              <p:cNvSpPr/>
              <p:nvPr/>
            </p:nvSpPr>
            <p:spPr>
              <a:xfrm>
                <a:off x="5072587" y="2924308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49FAD53A-2EB3-4104-A8FD-E089434920AB}"/>
                  </a:ext>
                </a:extLst>
              </p:cNvPr>
              <p:cNvSpPr/>
              <p:nvPr/>
            </p:nvSpPr>
            <p:spPr>
              <a:xfrm>
                <a:off x="5242120" y="2854126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C32CA5AA-1F67-48B9-AF23-3D58AB2E1F0D}"/>
                  </a:ext>
                </a:extLst>
              </p:cNvPr>
              <p:cNvSpPr/>
              <p:nvPr/>
            </p:nvSpPr>
            <p:spPr>
              <a:xfrm>
                <a:off x="4953682" y="2831033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BBBD8B9D-2B10-4FB0-9928-C551A970CCBC}"/>
                  </a:ext>
                </a:extLst>
              </p:cNvPr>
              <p:cNvSpPr/>
              <p:nvPr/>
            </p:nvSpPr>
            <p:spPr>
              <a:xfrm>
                <a:off x="5321294" y="2703094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FB82B86F-B884-46D8-B815-35F5346189C2}"/>
                  </a:ext>
                </a:extLst>
              </p:cNvPr>
              <p:cNvSpPr/>
              <p:nvPr/>
            </p:nvSpPr>
            <p:spPr>
              <a:xfrm>
                <a:off x="5225871" y="2574236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D92E4E12-5CAF-408B-898B-45D8B3A11DAA}"/>
                  </a:ext>
                </a:extLst>
              </p:cNvPr>
              <p:cNvSpPr/>
              <p:nvPr/>
            </p:nvSpPr>
            <p:spPr>
              <a:xfrm>
                <a:off x="4980725" y="2436026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D974B063-837E-4B5B-A7A2-7B0359C9779F}"/>
                  </a:ext>
                </a:extLst>
              </p:cNvPr>
              <p:cNvSpPr/>
              <p:nvPr/>
            </p:nvSpPr>
            <p:spPr>
              <a:xfrm>
                <a:off x="4777230" y="2509364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55A7202C-4A8B-4F4B-9277-E60A429B742C}"/>
                  </a:ext>
                </a:extLst>
              </p:cNvPr>
              <p:cNvSpPr/>
              <p:nvPr/>
            </p:nvSpPr>
            <p:spPr>
              <a:xfrm>
                <a:off x="4605068" y="3000509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DD8D29DD-EBD5-4E98-8DB4-BECC83A0C778}"/>
                  </a:ext>
                </a:extLst>
              </p:cNvPr>
              <p:cNvSpPr/>
              <p:nvPr/>
            </p:nvSpPr>
            <p:spPr>
              <a:xfrm>
                <a:off x="4605068" y="3157672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04C7581E-CF06-4C6F-B293-2247D74309C1}"/>
                  </a:ext>
                </a:extLst>
              </p:cNvPr>
              <p:cNvSpPr/>
              <p:nvPr/>
            </p:nvSpPr>
            <p:spPr>
              <a:xfrm>
                <a:off x="4883098" y="3125457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CA95BCAD-B9D5-4148-BD5D-58B5772CE2C9}"/>
                  </a:ext>
                </a:extLst>
              </p:cNvPr>
              <p:cNvSpPr/>
              <p:nvPr/>
            </p:nvSpPr>
            <p:spPr>
              <a:xfrm>
                <a:off x="5426626" y="2794190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2A2DA4B5-1B19-464D-A18F-E20BC3FA85F6}"/>
                  </a:ext>
                </a:extLst>
              </p:cNvPr>
              <p:cNvSpPr/>
              <p:nvPr/>
            </p:nvSpPr>
            <p:spPr>
              <a:xfrm>
                <a:off x="5605909" y="2672988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F1AA48F7-69C0-4418-9FD7-5E1B669B321F}"/>
                  </a:ext>
                </a:extLst>
              </p:cNvPr>
              <p:cNvSpPr/>
              <p:nvPr/>
            </p:nvSpPr>
            <p:spPr>
              <a:xfrm>
                <a:off x="5634054" y="2812218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A80583F4-3037-4EA1-9FBF-AD71EFCFBFD8}"/>
                  </a:ext>
                </a:extLst>
              </p:cNvPr>
              <p:cNvSpPr/>
              <p:nvPr/>
            </p:nvSpPr>
            <p:spPr>
              <a:xfrm>
                <a:off x="5368279" y="2936080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1FAAC452-4DA7-404D-8B30-8D20F204082E}"/>
                  </a:ext>
                </a:extLst>
              </p:cNvPr>
              <p:cNvSpPr/>
              <p:nvPr/>
            </p:nvSpPr>
            <p:spPr>
              <a:xfrm>
                <a:off x="5125415" y="3024324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2A78813C-02C0-4723-81BE-7B73FD3ACAC1}"/>
                  </a:ext>
                </a:extLst>
              </p:cNvPr>
              <p:cNvSpPr/>
              <p:nvPr/>
            </p:nvSpPr>
            <p:spPr>
              <a:xfrm>
                <a:off x="5050180" y="3256419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0A5C4233-B98E-42E3-8924-B313F3601EC0}"/>
                  </a:ext>
                </a:extLst>
              </p:cNvPr>
              <p:cNvSpPr/>
              <p:nvPr/>
            </p:nvSpPr>
            <p:spPr>
              <a:xfrm>
                <a:off x="5377205" y="3191990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2595736D-40AC-4A6F-B268-FAEF750A3890}"/>
                  </a:ext>
                </a:extLst>
              </p:cNvPr>
              <p:cNvSpPr/>
              <p:nvPr/>
            </p:nvSpPr>
            <p:spPr>
              <a:xfrm>
                <a:off x="4682005" y="3385213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4DDF44DB-AA95-4FED-A242-FB389B60B6ED}"/>
                  </a:ext>
                </a:extLst>
              </p:cNvPr>
              <p:cNvSpPr/>
              <p:nvPr/>
            </p:nvSpPr>
            <p:spPr>
              <a:xfrm>
                <a:off x="5762951" y="3068552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4BD04811-262B-440C-92FF-174F0632E2DB}"/>
                  </a:ext>
                </a:extLst>
              </p:cNvPr>
              <p:cNvSpPr/>
              <p:nvPr/>
            </p:nvSpPr>
            <p:spPr>
              <a:xfrm>
                <a:off x="3939133" y="3004501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A85D7BA7-20BA-41AD-9AFB-146BCA6A66F8}"/>
                  </a:ext>
                </a:extLst>
              </p:cNvPr>
              <p:cNvSpPr/>
              <p:nvPr/>
            </p:nvSpPr>
            <p:spPr>
              <a:xfrm>
                <a:off x="3630631" y="2956522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6612B658-C158-45DD-8237-39EC531B83AB}"/>
                  </a:ext>
                </a:extLst>
              </p:cNvPr>
              <p:cNvSpPr/>
              <p:nvPr/>
            </p:nvSpPr>
            <p:spPr>
              <a:xfrm>
                <a:off x="3455160" y="2789697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9FF02926-3852-4D79-8DDE-E6AE15AE0536}"/>
                  </a:ext>
                </a:extLst>
              </p:cNvPr>
              <p:cNvSpPr/>
              <p:nvPr/>
            </p:nvSpPr>
            <p:spPr>
              <a:xfrm>
                <a:off x="3630631" y="2737417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3461D950-8E7C-4161-8AFC-25217C17E406}"/>
                  </a:ext>
                </a:extLst>
              </p:cNvPr>
              <p:cNvSpPr/>
              <p:nvPr/>
            </p:nvSpPr>
            <p:spPr>
              <a:xfrm>
                <a:off x="3345051" y="2618595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F9AEF573-1E6F-40A6-880C-1066E5A0FDEA}"/>
                  </a:ext>
                </a:extLst>
              </p:cNvPr>
              <p:cNvSpPr/>
              <p:nvPr/>
            </p:nvSpPr>
            <p:spPr>
              <a:xfrm>
                <a:off x="3061848" y="2509363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953CA1FB-D038-4263-8435-86BFFE927D0F}"/>
                  </a:ext>
                </a:extLst>
              </p:cNvPr>
              <p:cNvSpPr/>
              <p:nvPr/>
            </p:nvSpPr>
            <p:spPr>
              <a:xfrm>
                <a:off x="2903501" y="2404186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78D002FD-ED84-4DC1-9B1B-AC494F0D09A3}"/>
                  </a:ext>
                </a:extLst>
              </p:cNvPr>
              <p:cNvSpPr/>
              <p:nvPr/>
            </p:nvSpPr>
            <p:spPr>
              <a:xfrm>
                <a:off x="2782587" y="2206713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2DED6C3A-2FDA-4553-8BDD-E625F82EC309}"/>
                  </a:ext>
                </a:extLst>
              </p:cNvPr>
              <p:cNvSpPr/>
              <p:nvPr/>
            </p:nvSpPr>
            <p:spPr>
              <a:xfrm>
                <a:off x="2497097" y="2163465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EC31A810-D9D5-4318-BD92-DDADF6DFCB56}"/>
                  </a:ext>
                </a:extLst>
              </p:cNvPr>
              <p:cNvSpPr/>
              <p:nvPr/>
            </p:nvSpPr>
            <p:spPr>
              <a:xfrm>
                <a:off x="2470068" y="2292515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4BBB1EDE-E001-4D95-91E0-D9E3489F79E8}"/>
                  </a:ext>
                </a:extLst>
              </p:cNvPr>
              <p:cNvSpPr/>
              <p:nvPr/>
            </p:nvSpPr>
            <p:spPr>
              <a:xfrm>
                <a:off x="2764509" y="2494080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097E0B8D-D6B9-4E45-9A17-C1C2E8244F33}"/>
                  </a:ext>
                </a:extLst>
              </p:cNvPr>
              <p:cNvSpPr/>
              <p:nvPr/>
            </p:nvSpPr>
            <p:spPr>
              <a:xfrm>
                <a:off x="3003317" y="2618595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58C594BF-E009-411A-9A88-FF7F84C5A2D9}"/>
                  </a:ext>
                </a:extLst>
              </p:cNvPr>
              <p:cNvSpPr/>
              <p:nvPr/>
            </p:nvSpPr>
            <p:spPr>
              <a:xfrm>
                <a:off x="3197696" y="2713843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4E3DA1FE-D0B1-4B71-9577-0E5DBC009BB5}"/>
                  </a:ext>
                </a:extLst>
              </p:cNvPr>
              <p:cNvSpPr/>
              <p:nvPr/>
            </p:nvSpPr>
            <p:spPr>
              <a:xfrm>
                <a:off x="3345050" y="2864161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2329DA5C-CB98-4774-8E83-B647D28D9DFA}"/>
                  </a:ext>
                </a:extLst>
              </p:cNvPr>
              <p:cNvSpPr/>
              <p:nvPr/>
            </p:nvSpPr>
            <p:spPr>
              <a:xfrm>
                <a:off x="5788401" y="2142549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250F4E6D-BD3A-4979-9C92-6A2749B6F428}"/>
                  </a:ext>
                </a:extLst>
              </p:cNvPr>
              <p:cNvSpPr/>
              <p:nvPr/>
            </p:nvSpPr>
            <p:spPr>
              <a:xfrm>
                <a:off x="5380424" y="2285790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B29CA37D-38DB-4F56-9A91-33C4F3E36E33}"/>
                  </a:ext>
                </a:extLst>
              </p:cNvPr>
              <p:cNvSpPr/>
              <p:nvPr/>
            </p:nvSpPr>
            <p:spPr>
              <a:xfrm>
                <a:off x="5496371" y="2154754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C81F9AE6-8029-4F07-8227-067F666E85A1}"/>
                  </a:ext>
                </a:extLst>
              </p:cNvPr>
              <p:cNvSpPr/>
              <p:nvPr/>
            </p:nvSpPr>
            <p:spPr>
              <a:xfrm>
                <a:off x="5462450" y="2425869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0EFEF880-3FB9-4BFC-8455-4EDA1264D893}"/>
                  </a:ext>
                </a:extLst>
              </p:cNvPr>
              <p:cNvSpPr/>
              <p:nvPr/>
            </p:nvSpPr>
            <p:spPr>
              <a:xfrm>
                <a:off x="5682135" y="2362598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259748CF-D86F-4262-BFB0-28E7EFB290B2}"/>
                  </a:ext>
                </a:extLst>
              </p:cNvPr>
              <p:cNvSpPr/>
              <p:nvPr/>
            </p:nvSpPr>
            <p:spPr>
              <a:xfrm>
                <a:off x="5682135" y="2509807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69A4D97C-A4CC-4DFB-8EF2-17B8FFFE3EB1}"/>
                  </a:ext>
                </a:extLst>
              </p:cNvPr>
              <p:cNvSpPr/>
              <p:nvPr/>
            </p:nvSpPr>
            <p:spPr>
              <a:xfrm>
                <a:off x="5682135" y="3191990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587B15D0-7913-43A6-9205-86B4BA730631}"/>
                  </a:ext>
                </a:extLst>
              </p:cNvPr>
              <p:cNvSpPr/>
              <p:nvPr/>
            </p:nvSpPr>
            <p:spPr>
              <a:xfrm>
                <a:off x="4456985" y="3302768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189C928B-181F-4FB3-8215-4D42C3E0C910}"/>
                  </a:ext>
                </a:extLst>
              </p:cNvPr>
              <p:cNvSpPr/>
              <p:nvPr/>
            </p:nvSpPr>
            <p:spPr>
              <a:xfrm>
                <a:off x="4617576" y="3508678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373D317A-7682-49A0-AD23-D3B0B8026153}"/>
                  </a:ext>
                </a:extLst>
              </p:cNvPr>
              <p:cNvSpPr/>
              <p:nvPr/>
            </p:nvSpPr>
            <p:spPr>
              <a:xfrm>
                <a:off x="4946617" y="3542962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53DFCB40-3CDC-4541-9626-11754016820D}"/>
                  </a:ext>
                </a:extLst>
              </p:cNvPr>
              <p:cNvSpPr/>
              <p:nvPr/>
            </p:nvSpPr>
            <p:spPr>
              <a:xfrm>
                <a:off x="4354082" y="3600514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E1CB475C-ACAD-4B0E-956C-FA29049A73F3}"/>
                  </a:ext>
                </a:extLst>
              </p:cNvPr>
              <p:cNvSpPr/>
              <p:nvPr/>
            </p:nvSpPr>
            <p:spPr>
              <a:xfrm>
                <a:off x="4317856" y="3443017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AED02805-A72E-4E15-96D2-6ABEDD094CCB}"/>
                  </a:ext>
                </a:extLst>
              </p:cNvPr>
              <p:cNvSpPr/>
              <p:nvPr/>
            </p:nvSpPr>
            <p:spPr>
              <a:xfrm>
                <a:off x="4052805" y="3196281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530DDE51-4689-449C-BD2A-1CB1C3B976C8}"/>
                  </a:ext>
                </a:extLst>
              </p:cNvPr>
              <p:cNvSpPr/>
              <p:nvPr/>
            </p:nvSpPr>
            <p:spPr>
              <a:xfrm>
                <a:off x="4376316" y="3196281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E42DB8E5-69C7-4376-9A0C-009740AF4BF5}"/>
                  </a:ext>
                </a:extLst>
              </p:cNvPr>
              <p:cNvSpPr/>
              <p:nvPr/>
            </p:nvSpPr>
            <p:spPr>
              <a:xfrm>
                <a:off x="4311887" y="3068930"/>
                <a:ext cx="64429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5F567FB4-29FC-463F-A3C3-C880C418EB8D}"/>
                  </a:ext>
                </a:extLst>
              </p:cNvPr>
              <p:cNvSpPr/>
              <p:nvPr/>
            </p:nvSpPr>
            <p:spPr>
              <a:xfrm>
                <a:off x="3128212" y="3270090"/>
                <a:ext cx="64430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615E4956-5810-4440-9391-5225FCB247C2}"/>
                  </a:ext>
                </a:extLst>
              </p:cNvPr>
              <p:cNvSpPr/>
              <p:nvPr/>
            </p:nvSpPr>
            <p:spPr>
              <a:xfrm>
                <a:off x="3337778" y="3522026"/>
                <a:ext cx="64430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BAA04B09-A03E-49D7-8946-572E8877EB30}"/>
                  </a:ext>
                </a:extLst>
              </p:cNvPr>
              <p:cNvSpPr/>
              <p:nvPr/>
            </p:nvSpPr>
            <p:spPr>
              <a:xfrm>
                <a:off x="2839071" y="3406960"/>
                <a:ext cx="64430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06159790-EF9B-4364-A729-6ABAEDD5D608}"/>
                  </a:ext>
                </a:extLst>
              </p:cNvPr>
              <p:cNvSpPr/>
              <p:nvPr/>
            </p:nvSpPr>
            <p:spPr>
              <a:xfrm>
                <a:off x="3628675" y="3419678"/>
                <a:ext cx="64430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C30EAFA4-445B-4726-9249-456045B39305}"/>
                  </a:ext>
                </a:extLst>
              </p:cNvPr>
              <p:cNvSpPr/>
              <p:nvPr/>
            </p:nvSpPr>
            <p:spPr>
              <a:xfrm>
                <a:off x="3070053" y="2987273"/>
                <a:ext cx="64430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0F92C5AC-82B1-4709-BC9A-A141CD23B14A}"/>
                  </a:ext>
                </a:extLst>
              </p:cNvPr>
              <p:cNvSpPr/>
              <p:nvPr/>
            </p:nvSpPr>
            <p:spPr>
              <a:xfrm>
                <a:off x="3305563" y="3131572"/>
                <a:ext cx="64430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EFA9F438-5FD8-4554-89F6-952BF0162B41}"/>
                  </a:ext>
                </a:extLst>
              </p:cNvPr>
              <p:cNvSpPr/>
              <p:nvPr/>
            </p:nvSpPr>
            <p:spPr>
              <a:xfrm>
                <a:off x="3409480" y="3022837"/>
                <a:ext cx="64430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85C47CE5-57D6-478E-94B5-D916AB407C24}"/>
                  </a:ext>
                </a:extLst>
              </p:cNvPr>
              <p:cNvSpPr/>
              <p:nvPr/>
            </p:nvSpPr>
            <p:spPr>
              <a:xfrm>
                <a:off x="3441695" y="3274035"/>
                <a:ext cx="64430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E3378C38-90B2-468A-8BBB-2B51070AB5F3}"/>
                  </a:ext>
                </a:extLst>
              </p:cNvPr>
              <p:cNvSpPr/>
              <p:nvPr/>
            </p:nvSpPr>
            <p:spPr>
              <a:xfrm>
                <a:off x="2927405" y="3055052"/>
                <a:ext cx="64430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37A7AAB4-3389-46F9-A211-B300EEC1872D}"/>
                  </a:ext>
                </a:extLst>
              </p:cNvPr>
              <p:cNvSpPr/>
              <p:nvPr/>
            </p:nvSpPr>
            <p:spPr>
              <a:xfrm>
                <a:off x="2721886" y="1990854"/>
                <a:ext cx="64430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E713F3B7-943D-4C41-9B7A-072091BCEA1D}"/>
                  </a:ext>
                </a:extLst>
              </p:cNvPr>
              <p:cNvSpPr/>
              <p:nvPr/>
            </p:nvSpPr>
            <p:spPr>
              <a:xfrm>
                <a:off x="3205402" y="2342994"/>
                <a:ext cx="64430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D57E98E2-E5C1-4916-B6EB-DF321815591F}"/>
                  </a:ext>
                </a:extLst>
              </p:cNvPr>
              <p:cNvSpPr/>
              <p:nvPr/>
            </p:nvSpPr>
            <p:spPr>
              <a:xfrm>
                <a:off x="3384237" y="2401382"/>
                <a:ext cx="64430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ED046FEB-1478-41F6-BE45-0E6D751B9057}"/>
                  </a:ext>
                </a:extLst>
              </p:cNvPr>
              <p:cNvSpPr/>
              <p:nvPr/>
            </p:nvSpPr>
            <p:spPr>
              <a:xfrm>
                <a:off x="3251915" y="670605"/>
                <a:ext cx="64430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42743A0A-F270-441D-9A5C-083BA162BAD2}"/>
                  </a:ext>
                </a:extLst>
              </p:cNvPr>
              <p:cNvSpPr/>
              <p:nvPr/>
            </p:nvSpPr>
            <p:spPr>
              <a:xfrm>
                <a:off x="2999011" y="801436"/>
                <a:ext cx="64430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91E6FC38-3C95-48F2-8EF8-5C79B5C78FCF}"/>
                  </a:ext>
                </a:extLst>
              </p:cNvPr>
              <p:cNvSpPr/>
              <p:nvPr/>
            </p:nvSpPr>
            <p:spPr>
              <a:xfrm>
                <a:off x="2573166" y="1288002"/>
                <a:ext cx="64430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4AE85C93-A44C-4735-9F9E-6F56594FEF3F}"/>
                  </a:ext>
                </a:extLst>
              </p:cNvPr>
              <p:cNvSpPr/>
              <p:nvPr/>
            </p:nvSpPr>
            <p:spPr>
              <a:xfrm>
                <a:off x="4171837" y="528258"/>
                <a:ext cx="64430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6A2455C2-2670-40ED-81B6-630E7E63B2F1}"/>
                  </a:ext>
                </a:extLst>
              </p:cNvPr>
              <p:cNvSpPr/>
              <p:nvPr/>
            </p:nvSpPr>
            <p:spPr>
              <a:xfrm>
                <a:off x="4377094" y="540672"/>
                <a:ext cx="64430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B5336CE3-F966-4B07-B138-F8C2A07DDD7A}"/>
                  </a:ext>
                </a:extLst>
              </p:cNvPr>
              <p:cNvSpPr/>
              <p:nvPr/>
            </p:nvSpPr>
            <p:spPr>
              <a:xfrm>
                <a:off x="5091764" y="790242"/>
                <a:ext cx="64430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68A749F8-EC1C-4BD2-AB85-F0C7B25AEC56}"/>
                  </a:ext>
                </a:extLst>
              </p:cNvPr>
              <p:cNvSpPr/>
              <p:nvPr/>
            </p:nvSpPr>
            <p:spPr>
              <a:xfrm>
                <a:off x="5478332" y="1188466"/>
                <a:ext cx="64430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3D434962-7106-43A2-9614-2DCD826DB9AD}"/>
                  </a:ext>
                </a:extLst>
              </p:cNvPr>
              <p:cNvSpPr/>
              <p:nvPr/>
            </p:nvSpPr>
            <p:spPr>
              <a:xfrm>
                <a:off x="5553923" y="1393945"/>
                <a:ext cx="64430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63CA734E-F48E-4F2A-A944-C874B3943FBF}"/>
                  </a:ext>
                </a:extLst>
              </p:cNvPr>
              <p:cNvSpPr/>
              <p:nvPr/>
            </p:nvSpPr>
            <p:spPr>
              <a:xfrm>
                <a:off x="4598140" y="2452476"/>
                <a:ext cx="64430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7CBDD98E-0E7C-4EEF-8921-98A6586EBFE9}"/>
                  </a:ext>
                </a:extLst>
              </p:cNvPr>
              <p:cNvSpPr/>
              <p:nvPr/>
            </p:nvSpPr>
            <p:spPr>
              <a:xfrm>
                <a:off x="5400191" y="1990854"/>
                <a:ext cx="64430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F34AB4B4-4D7A-44EC-BC1D-AC36AD6C90FE}"/>
                  </a:ext>
                </a:extLst>
              </p:cNvPr>
              <p:cNvSpPr/>
              <p:nvPr/>
            </p:nvSpPr>
            <p:spPr>
              <a:xfrm>
                <a:off x="5318881" y="2087472"/>
                <a:ext cx="64430" cy="64429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9EB275A1-3015-4E8E-A0EA-5DEA4156CAA3}"/>
                </a:ext>
              </a:extLst>
            </p:cNvPr>
            <p:cNvGrpSpPr/>
            <p:nvPr/>
          </p:nvGrpSpPr>
          <p:grpSpPr>
            <a:xfrm>
              <a:off x="2738110" y="1805465"/>
              <a:ext cx="3535734" cy="2311551"/>
              <a:chOff x="3059843" y="734390"/>
              <a:chExt cx="3535734" cy="2311551"/>
            </a:xfrm>
            <a:grpFill/>
          </p:grpSpPr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3B36B17D-09FD-4F6D-98EC-D33D744163BB}"/>
                  </a:ext>
                </a:extLst>
              </p:cNvPr>
              <p:cNvSpPr/>
              <p:nvPr/>
            </p:nvSpPr>
            <p:spPr>
              <a:xfrm>
                <a:off x="5602671" y="1871688"/>
                <a:ext cx="51126" cy="51126"/>
              </a:xfrm>
              <a:prstGeom prst="ellipse">
                <a:avLst/>
              </a:prstGeom>
              <a:grpFill/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91B15ADD-B720-4BE4-9503-83D8A5035A69}"/>
                  </a:ext>
                </a:extLst>
              </p:cNvPr>
              <p:cNvGrpSpPr/>
              <p:nvPr/>
            </p:nvGrpSpPr>
            <p:grpSpPr>
              <a:xfrm>
                <a:off x="3059843" y="734390"/>
                <a:ext cx="3535734" cy="2311551"/>
                <a:chOff x="3059843" y="734390"/>
                <a:chExt cx="3535734" cy="2311551"/>
              </a:xfrm>
              <a:grpFill/>
            </p:grpSpPr>
            <p:sp>
              <p:nvSpPr>
                <p:cNvPr id="342" name="Oval 341">
                  <a:extLst>
                    <a:ext uri="{FF2B5EF4-FFF2-40B4-BE49-F238E27FC236}">
                      <a16:creationId xmlns:a16="http://schemas.microsoft.com/office/drawing/2014/main" id="{5DC4CAEE-AF27-491F-8167-DC1EE8C3D698}"/>
                    </a:ext>
                  </a:extLst>
                </p:cNvPr>
                <p:cNvSpPr/>
                <p:nvPr/>
              </p:nvSpPr>
              <p:spPr>
                <a:xfrm>
                  <a:off x="6544451" y="2156561"/>
                  <a:ext cx="51126" cy="51126"/>
                </a:xfrm>
                <a:prstGeom prst="ellipse">
                  <a:avLst/>
                </a:prstGeom>
                <a:grpFill/>
                <a:ln>
                  <a:solidFill>
                    <a:srgbClr val="B2612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43" name="Group 342">
                  <a:extLst>
                    <a:ext uri="{FF2B5EF4-FFF2-40B4-BE49-F238E27FC236}">
                      <a16:creationId xmlns:a16="http://schemas.microsoft.com/office/drawing/2014/main" id="{33115D61-F71A-4E4F-BBEC-13503B032458}"/>
                    </a:ext>
                  </a:extLst>
                </p:cNvPr>
                <p:cNvGrpSpPr/>
                <p:nvPr/>
              </p:nvGrpSpPr>
              <p:grpSpPr>
                <a:xfrm>
                  <a:off x="3059843" y="734390"/>
                  <a:ext cx="3225147" cy="2311551"/>
                  <a:chOff x="2053588" y="793798"/>
                  <a:chExt cx="4064362" cy="2913040"/>
                </a:xfrm>
                <a:grpFill/>
              </p:grpSpPr>
              <p:sp>
                <p:nvSpPr>
                  <p:cNvPr id="344" name="Oval 343">
                    <a:extLst>
                      <a:ext uri="{FF2B5EF4-FFF2-40B4-BE49-F238E27FC236}">
                        <a16:creationId xmlns:a16="http://schemas.microsoft.com/office/drawing/2014/main" id="{8CE7EFF9-F944-4513-B519-D37BD15D25D3}"/>
                      </a:ext>
                    </a:extLst>
                  </p:cNvPr>
                  <p:cNvSpPr/>
                  <p:nvPr/>
                </p:nvSpPr>
                <p:spPr>
                  <a:xfrm>
                    <a:off x="5816276" y="2893349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rgbClr val="B2612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5" name="Oval 344">
                    <a:extLst>
                      <a:ext uri="{FF2B5EF4-FFF2-40B4-BE49-F238E27FC236}">
                        <a16:creationId xmlns:a16="http://schemas.microsoft.com/office/drawing/2014/main" id="{609BDD89-8E12-41CC-8EDB-FC57E89C262F}"/>
                      </a:ext>
                    </a:extLst>
                  </p:cNvPr>
                  <p:cNvSpPr/>
                  <p:nvPr/>
                </p:nvSpPr>
                <p:spPr>
                  <a:xfrm>
                    <a:off x="6041015" y="2679515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rgbClr val="B2612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Oval 345">
                    <a:extLst>
                      <a:ext uri="{FF2B5EF4-FFF2-40B4-BE49-F238E27FC236}">
                        <a16:creationId xmlns:a16="http://schemas.microsoft.com/office/drawing/2014/main" id="{0DAA5F1E-DC2F-4B32-B814-F0AAD18D2418}"/>
                      </a:ext>
                    </a:extLst>
                  </p:cNvPr>
                  <p:cNvSpPr/>
                  <p:nvPr/>
                </p:nvSpPr>
                <p:spPr>
                  <a:xfrm>
                    <a:off x="6053521" y="2253051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rgbClr val="B2612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69469EF7-E7D5-4146-84A4-B5328EE9BA3D}"/>
                      </a:ext>
                    </a:extLst>
                  </p:cNvPr>
                  <p:cNvSpPr/>
                  <p:nvPr/>
                </p:nvSpPr>
                <p:spPr>
                  <a:xfrm>
                    <a:off x="5872287" y="1750395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rgbClr val="B2612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" name="Oval 347">
                    <a:extLst>
                      <a:ext uri="{FF2B5EF4-FFF2-40B4-BE49-F238E27FC236}">
                        <a16:creationId xmlns:a16="http://schemas.microsoft.com/office/drawing/2014/main" id="{95ABAA15-BD07-4C16-AD99-7DBE6533720E}"/>
                      </a:ext>
                    </a:extLst>
                  </p:cNvPr>
                  <p:cNvSpPr/>
                  <p:nvPr/>
                </p:nvSpPr>
                <p:spPr>
                  <a:xfrm>
                    <a:off x="5557664" y="2974107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rgbClr val="B2612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9" name="Oval 348">
                    <a:extLst>
                      <a:ext uri="{FF2B5EF4-FFF2-40B4-BE49-F238E27FC236}">
                        <a16:creationId xmlns:a16="http://schemas.microsoft.com/office/drawing/2014/main" id="{803CD6F1-C4C8-45F8-8C67-B390E6EED1EF}"/>
                      </a:ext>
                    </a:extLst>
                  </p:cNvPr>
                  <p:cNvSpPr/>
                  <p:nvPr/>
                </p:nvSpPr>
                <p:spPr>
                  <a:xfrm>
                    <a:off x="3581541" y="3642409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rgbClr val="B2612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Oval 349">
                    <a:extLst>
                      <a:ext uri="{FF2B5EF4-FFF2-40B4-BE49-F238E27FC236}">
                        <a16:creationId xmlns:a16="http://schemas.microsoft.com/office/drawing/2014/main" id="{9FC09EC4-74D2-45FB-90E4-A9653310F019}"/>
                      </a:ext>
                    </a:extLst>
                  </p:cNvPr>
                  <p:cNvSpPr/>
                  <p:nvPr/>
                </p:nvSpPr>
                <p:spPr>
                  <a:xfrm>
                    <a:off x="3757017" y="2586380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rgbClr val="B2612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" name="Oval 350">
                    <a:extLst>
                      <a:ext uri="{FF2B5EF4-FFF2-40B4-BE49-F238E27FC236}">
                        <a16:creationId xmlns:a16="http://schemas.microsoft.com/office/drawing/2014/main" id="{CBA708BF-4A86-4566-AB51-C337F0F43719}"/>
                      </a:ext>
                    </a:extLst>
                  </p:cNvPr>
                  <p:cNvSpPr/>
                  <p:nvPr/>
                </p:nvSpPr>
                <p:spPr>
                  <a:xfrm>
                    <a:off x="2318742" y="2419201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rgbClr val="B2612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Oval 351">
                    <a:extLst>
                      <a:ext uri="{FF2B5EF4-FFF2-40B4-BE49-F238E27FC236}">
                        <a16:creationId xmlns:a16="http://schemas.microsoft.com/office/drawing/2014/main" id="{59E3BC57-95A3-446D-8A17-151CA11A0624}"/>
                      </a:ext>
                    </a:extLst>
                  </p:cNvPr>
                  <p:cNvSpPr/>
                  <p:nvPr/>
                </p:nvSpPr>
                <p:spPr>
                  <a:xfrm>
                    <a:off x="2453638" y="1904992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rgbClr val="B2612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Oval 352">
                    <a:extLst>
                      <a:ext uri="{FF2B5EF4-FFF2-40B4-BE49-F238E27FC236}">
                        <a16:creationId xmlns:a16="http://schemas.microsoft.com/office/drawing/2014/main" id="{46DFDC31-0980-4154-9EFD-904912C55E80}"/>
                      </a:ext>
                    </a:extLst>
                  </p:cNvPr>
                  <p:cNvSpPr/>
                  <p:nvPr/>
                </p:nvSpPr>
                <p:spPr>
                  <a:xfrm>
                    <a:off x="2053588" y="2109228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rgbClr val="B2612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Oval 353">
                    <a:extLst>
                      <a:ext uri="{FF2B5EF4-FFF2-40B4-BE49-F238E27FC236}">
                        <a16:creationId xmlns:a16="http://schemas.microsoft.com/office/drawing/2014/main" id="{69698504-0AE0-4901-BD0B-FAA4E6026125}"/>
                      </a:ext>
                    </a:extLst>
                  </p:cNvPr>
                  <p:cNvSpPr/>
                  <p:nvPr/>
                </p:nvSpPr>
                <p:spPr>
                  <a:xfrm>
                    <a:off x="2122606" y="1518265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rgbClr val="B2612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Oval 354">
                    <a:extLst>
                      <a:ext uri="{FF2B5EF4-FFF2-40B4-BE49-F238E27FC236}">
                        <a16:creationId xmlns:a16="http://schemas.microsoft.com/office/drawing/2014/main" id="{7D335E0C-5800-4FF8-A6EC-F50B129E6250}"/>
                      </a:ext>
                    </a:extLst>
                  </p:cNvPr>
                  <p:cNvSpPr/>
                  <p:nvPr/>
                </p:nvSpPr>
                <p:spPr>
                  <a:xfrm>
                    <a:off x="2464882" y="956604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rgbClr val="B2612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Oval 355">
                    <a:extLst>
                      <a:ext uri="{FF2B5EF4-FFF2-40B4-BE49-F238E27FC236}">
                        <a16:creationId xmlns:a16="http://schemas.microsoft.com/office/drawing/2014/main" id="{0946F670-8EE5-41CE-BD97-56811E457BE9}"/>
                      </a:ext>
                    </a:extLst>
                  </p:cNvPr>
                  <p:cNvSpPr/>
                  <p:nvPr/>
                </p:nvSpPr>
                <p:spPr>
                  <a:xfrm>
                    <a:off x="5544170" y="793798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rgbClr val="B2612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230" name="TextBox 229">
            <a:extLst>
              <a:ext uri="{FF2B5EF4-FFF2-40B4-BE49-F238E27FC236}">
                <a16:creationId xmlns:a16="http://schemas.microsoft.com/office/drawing/2014/main" id="{3D15405B-183B-472C-9AF3-C299A1E8AF06}"/>
              </a:ext>
            </a:extLst>
          </p:cNvPr>
          <p:cNvSpPr txBox="1"/>
          <p:nvPr/>
        </p:nvSpPr>
        <p:spPr>
          <a:xfrm>
            <a:off x="72014" y="769484"/>
            <a:ext cx="2731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Enzymes (many, many types; the work horses of the cell)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6BEAD3-45AE-4A14-B951-233F57997BDE}"/>
              </a:ext>
            </a:extLst>
          </p:cNvPr>
          <p:cNvGrpSpPr/>
          <p:nvPr/>
        </p:nvGrpSpPr>
        <p:grpSpPr>
          <a:xfrm>
            <a:off x="3227728" y="1749985"/>
            <a:ext cx="2758654" cy="3197203"/>
            <a:chOff x="3354164" y="1744215"/>
            <a:chExt cx="2758654" cy="319720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7F950FB-8F0E-4AF0-A542-7A945CDC5D8E}"/>
                </a:ext>
              </a:extLst>
            </p:cNvPr>
            <p:cNvCxnSpPr/>
            <p:nvPr/>
          </p:nvCxnSpPr>
          <p:spPr>
            <a:xfrm>
              <a:off x="5391460" y="2444174"/>
              <a:ext cx="580636" cy="2332032"/>
            </a:xfrm>
            <a:prstGeom prst="line">
              <a:avLst/>
            </a:prstGeom>
            <a:ln w="381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52A1BE5-FFAE-4565-B6A0-99E6FD38F723}"/>
                </a:ext>
              </a:extLst>
            </p:cNvPr>
            <p:cNvCxnSpPr/>
            <p:nvPr/>
          </p:nvCxnSpPr>
          <p:spPr>
            <a:xfrm flipH="1">
              <a:off x="4587366" y="2444174"/>
              <a:ext cx="804094" cy="2497244"/>
            </a:xfrm>
            <a:prstGeom prst="line">
              <a:avLst/>
            </a:prstGeom>
            <a:ln w="381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E369EC2-280A-4B7C-B08C-11B1AE13E56C}"/>
                </a:ext>
              </a:extLst>
            </p:cNvPr>
            <p:cNvCxnSpPr/>
            <p:nvPr/>
          </p:nvCxnSpPr>
          <p:spPr>
            <a:xfrm flipH="1">
              <a:off x="3364208" y="2444174"/>
              <a:ext cx="2027252" cy="2018516"/>
            </a:xfrm>
            <a:prstGeom prst="line">
              <a:avLst/>
            </a:prstGeom>
            <a:ln w="381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53D782-01F6-4383-92BE-22706677CF45}"/>
                </a:ext>
              </a:extLst>
            </p:cNvPr>
            <p:cNvCxnSpPr>
              <a:cxnSpLocks/>
              <a:endCxn id="239" idx="1"/>
            </p:cNvCxnSpPr>
            <p:nvPr/>
          </p:nvCxnSpPr>
          <p:spPr>
            <a:xfrm flipH="1">
              <a:off x="3354164" y="2465676"/>
              <a:ext cx="2020572" cy="871371"/>
            </a:xfrm>
            <a:prstGeom prst="line">
              <a:avLst/>
            </a:prstGeom>
            <a:ln w="381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857027F-6195-4C86-888E-2488D9AF7FE9}"/>
                </a:ext>
              </a:extLst>
            </p:cNvPr>
            <p:cNvCxnSpPr/>
            <p:nvPr/>
          </p:nvCxnSpPr>
          <p:spPr>
            <a:xfrm flipH="1" flipV="1">
              <a:off x="3468959" y="1930717"/>
              <a:ext cx="1922501" cy="531394"/>
            </a:xfrm>
            <a:prstGeom prst="line">
              <a:avLst/>
            </a:prstGeom>
            <a:ln w="381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B3E0C98-0E51-4FF6-88E7-C5529E68E0DF}"/>
                </a:ext>
              </a:extLst>
            </p:cNvPr>
            <p:cNvCxnSpPr>
              <a:cxnSpLocks/>
              <a:endCxn id="239" idx="0"/>
            </p:cNvCxnSpPr>
            <p:nvPr/>
          </p:nvCxnSpPr>
          <p:spPr>
            <a:xfrm flipH="1" flipV="1">
              <a:off x="4602033" y="1744215"/>
              <a:ext cx="652947" cy="717896"/>
            </a:xfrm>
            <a:prstGeom prst="line">
              <a:avLst/>
            </a:prstGeom>
            <a:ln w="381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9CC0EE-499E-4C85-B9DA-8710BDBC956C}"/>
                </a:ext>
              </a:extLst>
            </p:cNvPr>
            <p:cNvCxnSpPr/>
            <p:nvPr/>
          </p:nvCxnSpPr>
          <p:spPr>
            <a:xfrm flipV="1">
              <a:off x="5391460" y="1744215"/>
              <a:ext cx="84713" cy="717896"/>
            </a:xfrm>
            <a:prstGeom prst="line">
              <a:avLst/>
            </a:prstGeom>
            <a:ln w="381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057E906-871B-4136-81F6-CAD085F78CF0}"/>
                </a:ext>
              </a:extLst>
            </p:cNvPr>
            <p:cNvCxnSpPr/>
            <p:nvPr/>
          </p:nvCxnSpPr>
          <p:spPr>
            <a:xfrm flipV="1">
              <a:off x="5391460" y="2028720"/>
              <a:ext cx="680317" cy="450268"/>
            </a:xfrm>
            <a:prstGeom prst="line">
              <a:avLst/>
            </a:prstGeom>
            <a:ln w="381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73928DE-2388-4569-A374-BFB31F5CE21F}"/>
                </a:ext>
              </a:extLst>
            </p:cNvPr>
            <p:cNvCxnSpPr/>
            <p:nvPr/>
          </p:nvCxnSpPr>
          <p:spPr>
            <a:xfrm>
              <a:off x="5391460" y="2478988"/>
              <a:ext cx="721358" cy="636020"/>
            </a:xfrm>
            <a:prstGeom prst="line">
              <a:avLst/>
            </a:prstGeom>
            <a:ln w="381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C1D6F4-6D0B-4E1A-BE1A-8ABD619FF93A}"/>
              </a:ext>
            </a:extLst>
          </p:cNvPr>
          <p:cNvGrpSpPr/>
          <p:nvPr/>
        </p:nvGrpSpPr>
        <p:grpSpPr>
          <a:xfrm>
            <a:off x="3844904" y="1989298"/>
            <a:ext cx="1331190" cy="765629"/>
            <a:chOff x="3981384" y="1989298"/>
            <a:chExt cx="1331190" cy="765629"/>
          </a:xfrm>
          <a:solidFill>
            <a:srgbClr val="00B0F0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84931B2-2A2B-4AE1-9309-570BACC5F214}"/>
                </a:ext>
              </a:extLst>
            </p:cNvPr>
            <p:cNvSpPr/>
            <p:nvPr/>
          </p:nvSpPr>
          <p:spPr>
            <a:xfrm>
              <a:off x="4485784" y="2006910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C3921EBB-71D8-4B30-AC70-BB8A08C779C7}"/>
                </a:ext>
              </a:extLst>
            </p:cNvPr>
            <p:cNvSpPr/>
            <p:nvPr/>
          </p:nvSpPr>
          <p:spPr>
            <a:xfrm>
              <a:off x="4409883" y="2028048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8C3171B5-D880-44FF-ADD5-FA887464A586}"/>
                </a:ext>
              </a:extLst>
            </p:cNvPr>
            <p:cNvSpPr/>
            <p:nvPr/>
          </p:nvSpPr>
          <p:spPr>
            <a:xfrm>
              <a:off x="4461952" y="2070597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82D05E37-CDFC-4C8B-B423-E7A85333D877}"/>
                </a:ext>
              </a:extLst>
            </p:cNvPr>
            <p:cNvSpPr/>
            <p:nvPr/>
          </p:nvSpPr>
          <p:spPr>
            <a:xfrm>
              <a:off x="4522539" y="2063110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D2A61E98-2B0D-42D3-AF65-A5CD2A168191}"/>
                </a:ext>
              </a:extLst>
            </p:cNvPr>
            <p:cNvSpPr/>
            <p:nvPr/>
          </p:nvSpPr>
          <p:spPr>
            <a:xfrm>
              <a:off x="4552254" y="2014336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E840E5B0-2A3F-43E0-8F93-3C3AC76DEB74}"/>
                </a:ext>
              </a:extLst>
            </p:cNvPr>
            <p:cNvSpPr/>
            <p:nvPr/>
          </p:nvSpPr>
          <p:spPr>
            <a:xfrm>
              <a:off x="4591936" y="2068563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B1F472E-7985-455B-9147-A1BE3C61C9FC}"/>
                </a:ext>
              </a:extLst>
            </p:cNvPr>
            <p:cNvSpPr/>
            <p:nvPr/>
          </p:nvSpPr>
          <p:spPr>
            <a:xfrm>
              <a:off x="4073231" y="2164158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0EA5A9A8-374A-4B6E-8536-677512B771DD}"/>
                </a:ext>
              </a:extLst>
            </p:cNvPr>
            <p:cNvSpPr/>
            <p:nvPr/>
          </p:nvSpPr>
          <p:spPr>
            <a:xfrm>
              <a:off x="3997330" y="2185296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08283F96-415C-4830-9885-A914571949A5}"/>
                </a:ext>
              </a:extLst>
            </p:cNvPr>
            <p:cNvSpPr/>
            <p:nvPr/>
          </p:nvSpPr>
          <p:spPr>
            <a:xfrm>
              <a:off x="4049399" y="2227845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EF2B6C09-54CD-47F3-A04A-DDDC64875865}"/>
                </a:ext>
              </a:extLst>
            </p:cNvPr>
            <p:cNvSpPr/>
            <p:nvPr/>
          </p:nvSpPr>
          <p:spPr>
            <a:xfrm>
              <a:off x="4109986" y="2220358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0A0FDE4F-88C6-4B7E-A811-B6EEA2D04D09}"/>
                </a:ext>
              </a:extLst>
            </p:cNvPr>
            <p:cNvSpPr/>
            <p:nvPr/>
          </p:nvSpPr>
          <p:spPr>
            <a:xfrm>
              <a:off x="4139701" y="2171584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144CF758-3EE7-462F-8554-3786B7699158}"/>
                </a:ext>
              </a:extLst>
            </p:cNvPr>
            <p:cNvSpPr/>
            <p:nvPr/>
          </p:nvSpPr>
          <p:spPr>
            <a:xfrm>
              <a:off x="4179383" y="2225811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65534D0F-E9A6-41CA-B6ED-01F5B47DFF0C}"/>
                </a:ext>
              </a:extLst>
            </p:cNvPr>
            <p:cNvSpPr/>
            <p:nvPr/>
          </p:nvSpPr>
          <p:spPr>
            <a:xfrm>
              <a:off x="4073231" y="2292710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8065AEDB-4300-4938-AEF7-384C72D744DD}"/>
                </a:ext>
              </a:extLst>
            </p:cNvPr>
            <p:cNvSpPr/>
            <p:nvPr/>
          </p:nvSpPr>
          <p:spPr>
            <a:xfrm>
              <a:off x="3997330" y="2313848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EF4C889B-7571-451E-B541-2340ABFA2CED}"/>
                </a:ext>
              </a:extLst>
            </p:cNvPr>
            <p:cNvSpPr/>
            <p:nvPr/>
          </p:nvSpPr>
          <p:spPr>
            <a:xfrm>
              <a:off x="4049399" y="2356397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C7BF1F84-0C82-4507-B581-02A603DDFC2E}"/>
                </a:ext>
              </a:extLst>
            </p:cNvPr>
            <p:cNvSpPr/>
            <p:nvPr/>
          </p:nvSpPr>
          <p:spPr>
            <a:xfrm>
              <a:off x="4109986" y="2348910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17B8D896-5D48-4FD1-B98E-06B541AA7B5E}"/>
                </a:ext>
              </a:extLst>
            </p:cNvPr>
            <p:cNvSpPr/>
            <p:nvPr/>
          </p:nvSpPr>
          <p:spPr>
            <a:xfrm>
              <a:off x="4139701" y="2300136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086FCCD7-F647-4AAF-A77C-6C8F31B5BD88}"/>
                </a:ext>
              </a:extLst>
            </p:cNvPr>
            <p:cNvSpPr/>
            <p:nvPr/>
          </p:nvSpPr>
          <p:spPr>
            <a:xfrm>
              <a:off x="4179383" y="2354363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18F36C5D-A1AC-4D4E-883A-B4842C80FC1B}"/>
                </a:ext>
              </a:extLst>
            </p:cNvPr>
            <p:cNvSpPr/>
            <p:nvPr/>
          </p:nvSpPr>
          <p:spPr>
            <a:xfrm>
              <a:off x="4057285" y="2423360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E36A96BE-4183-4186-B0CF-9ADB83FBFE40}"/>
                </a:ext>
              </a:extLst>
            </p:cNvPr>
            <p:cNvSpPr/>
            <p:nvPr/>
          </p:nvSpPr>
          <p:spPr>
            <a:xfrm>
              <a:off x="3981384" y="2444498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A087FB7F-3B8B-4675-9A67-4BFD224B06E4}"/>
                </a:ext>
              </a:extLst>
            </p:cNvPr>
            <p:cNvSpPr/>
            <p:nvPr/>
          </p:nvSpPr>
          <p:spPr>
            <a:xfrm>
              <a:off x="4033453" y="2487047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1BB01487-97E9-4BED-8228-D73EF4A5986F}"/>
                </a:ext>
              </a:extLst>
            </p:cNvPr>
            <p:cNvSpPr/>
            <p:nvPr/>
          </p:nvSpPr>
          <p:spPr>
            <a:xfrm>
              <a:off x="4094040" y="2479560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26D55737-C0EC-4543-AB1F-F020B86804A5}"/>
                </a:ext>
              </a:extLst>
            </p:cNvPr>
            <p:cNvSpPr/>
            <p:nvPr/>
          </p:nvSpPr>
          <p:spPr>
            <a:xfrm>
              <a:off x="4123755" y="2430786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221F56C0-F7E6-4BAD-BA40-EE02973E9EA5}"/>
                </a:ext>
              </a:extLst>
            </p:cNvPr>
            <p:cNvSpPr/>
            <p:nvPr/>
          </p:nvSpPr>
          <p:spPr>
            <a:xfrm>
              <a:off x="4163437" y="2485013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03049568-05DB-4790-9FA3-44E630447266}"/>
                </a:ext>
              </a:extLst>
            </p:cNvPr>
            <p:cNvSpPr/>
            <p:nvPr/>
          </p:nvSpPr>
          <p:spPr>
            <a:xfrm>
              <a:off x="4174535" y="2561576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CC7B581A-109B-4185-B651-AE0B900C6CBF}"/>
                </a:ext>
              </a:extLst>
            </p:cNvPr>
            <p:cNvSpPr/>
            <p:nvPr/>
          </p:nvSpPr>
          <p:spPr>
            <a:xfrm>
              <a:off x="4098634" y="2582714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596EB91B-713C-4872-9F91-C47050A5E066}"/>
                </a:ext>
              </a:extLst>
            </p:cNvPr>
            <p:cNvSpPr/>
            <p:nvPr/>
          </p:nvSpPr>
          <p:spPr>
            <a:xfrm>
              <a:off x="4150703" y="2625263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0C114E23-B3DC-47AD-BEDF-087CAA2C268E}"/>
                </a:ext>
              </a:extLst>
            </p:cNvPr>
            <p:cNvSpPr/>
            <p:nvPr/>
          </p:nvSpPr>
          <p:spPr>
            <a:xfrm>
              <a:off x="4211290" y="2617776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472A4613-4535-474D-954E-2DE617757E43}"/>
                </a:ext>
              </a:extLst>
            </p:cNvPr>
            <p:cNvSpPr/>
            <p:nvPr/>
          </p:nvSpPr>
          <p:spPr>
            <a:xfrm>
              <a:off x="4241005" y="2569002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62D74450-EA94-429E-8787-E39C8AEF26C2}"/>
                </a:ext>
              </a:extLst>
            </p:cNvPr>
            <p:cNvSpPr/>
            <p:nvPr/>
          </p:nvSpPr>
          <p:spPr>
            <a:xfrm>
              <a:off x="4280687" y="2623229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B1B2F521-80C8-49F0-AA94-3A9C843376F9}"/>
                </a:ext>
              </a:extLst>
            </p:cNvPr>
            <p:cNvSpPr/>
            <p:nvPr/>
          </p:nvSpPr>
          <p:spPr>
            <a:xfrm>
              <a:off x="4395963" y="2539158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22D1807E-6B49-4539-8085-1B2A7129B206}"/>
                </a:ext>
              </a:extLst>
            </p:cNvPr>
            <p:cNvSpPr/>
            <p:nvPr/>
          </p:nvSpPr>
          <p:spPr>
            <a:xfrm>
              <a:off x="4320062" y="2560296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A953B09C-8479-46AD-B310-334EF56E3599}"/>
                </a:ext>
              </a:extLst>
            </p:cNvPr>
            <p:cNvSpPr/>
            <p:nvPr/>
          </p:nvSpPr>
          <p:spPr>
            <a:xfrm>
              <a:off x="4372131" y="2602845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E480337D-0F92-475A-AC7A-47775263CB9A}"/>
                </a:ext>
              </a:extLst>
            </p:cNvPr>
            <p:cNvSpPr/>
            <p:nvPr/>
          </p:nvSpPr>
          <p:spPr>
            <a:xfrm>
              <a:off x="4432718" y="2595358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35CF0A8D-799F-4BC5-8A00-BDE660BEE644}"/>
                </a:ext>
              </a:extLst>
            </p:cNvPr>
            <p:cNvSpPr/>
            <p:nvPr/>
          </p:nvSpPr>
          <p:spPr>
            <a:xfrm>
              <a:off x="4462433" y="2546584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E8F42879-FB1E-4B7C-A86D-9CB40CA96D79}"/>
                </a:ext>
              </a:extLst>
            </p:cNvPr>
            <p:cNvSpPr/>
            <p:nvPr/>
          </p:nvSpPr>
          <p:spPr>
            <a:xfrm>
              <a:off x="4502115" y="2600811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B28F7F01-36ED-4B7A-A7A5-F335E4667774}"/>
                </a:ext>
              </a:extLst>
            </p:cNvPr>
            <p:cNvSpPr/>
            <p:nvPr/>
          </p:nvSpPr>
          <p:spPr>
            <a:xfrm>
              <a:off x="4287525" y="2412110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52C35A9F-6C2B-43E7-83F0-5C26EA4A8C25}"/>
                </a:ext>
              </a:extLst>
            </p:cNvPr>
            <p:cNvSpPr/>
            <p:nvPr/>
          </p:nvSpPr>
          <p:spPr>
            <a:xfrm>
              <a:off x="4211624" y="2433248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55C3FFDF-AC84-42A3-BDA6-AA35B78E46ED}"/>
                </a:ext>
              </a:extLst>
            </p:cNvPr>
            <p:cNvSpPr/>
            <p:nvPr/>
          </p:nvSpPr>
          <p:spPr>
            <a:xfrm>
              <a:off x="4263693" y="2475797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2C18BC3E-99B1-4B1A-8032-B6F6FD1D38AB}"/>
                </a:ext>
              </a:extLst>
            </p:cNvPr>
            <p:cNvSpPr/>
            <p:nvPr/>
          </p:nvSpPr>
          <p:spPr>
            <a:xfrm>
              <a:off x="4324280" y="2468310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B83E2992-301E-4E94-9C10-F4A1730425A8}"/>
                </a:ext>
              </a:extLst>
            </p:cNvPr>
            <p:cNvSpPr/>
            <p:nvPr/>
          </p:nvSpPr>
          <p:spPr>
            <a:xfrm>
              <a:off x="4353995" y="2419536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9F38E820-7188-4917-BB81-29DC883E96D4}"/>
                </a:ext>
              </a:extLst>
            </p:cNvPr>
            <p:cNvSpPr/>
            <p:nvPr/>
          </p:nvSpPr>
          <p:spPr>
            <a:xfrm>
              <a:off x="4393677" y="2473763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4CA55CD9-852E-4B3B-B7D7-C43CD9150023}"/>
                </a:ext>
              </a:extLst>
            </p:cNvPr>
            <p:cNvSpPr/>
            <p:nvPr/>
          </p:nvSpPr>
          <p:spPr>
            <a:xfrm>
              <a:off x="4291926" y="2260157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3EB67563-8496-4960-A958-78014FD16B34}"/>
                </a:ext>
              </a:extLst>
            </p:cNvPr>
            <p:cNvSpPr/>
            <p:nvPr/>
          </p:nvSpPr>
          <p:spPr>
            <a:xfrm>
              <a:off x="4216025" y="2281295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D3650264-10C5-40C7-B41F-5B7A95E733C2}"/>
                </a:ext>
              </a:extLst>
            </p:cNvPr>
            <p:cNvSpPr/>
            <p:nvPr/>
          </p:nvSpPr>
          <p:spPr>
            <a:xfrm>
              <a:off x="4268094" y="2323844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5BE8145F-8888-48A8-A122-B77A2DAEC271}"/>
                </a:ext>
              </a:extLst>
            </p:cNvPr>
            <p:cNvSpPr/>
            <p:nvPr/>
          </p:nvSpPr>
          <p:spPr>
            <a:xfrm>
              <a:off x="4328681" y="2316357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AAC1DC88-CC0E-463A-BB38-EF9EB03EBFC5}"/>
                </a:ext>
              </a:extLst>
            </p:cNvPr>
            <p:cNvSpPr/>
            <p:nvPr/>
          </p:nvSpPr>
          <p:spPr>
            <a:xfrm>
              <a:off x="4358396" y="2267583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66174EA9-D824-44AE-B123-F10B579DCC11}"/>
                </a:ext>
              </a:extLst>
            </p:cNvPr>
            <p:cNvSpPr/>
            <p:nvPr/>
          </p:nvSpPr>
          <p:spPr>
            <a:xfrm>
              <a:off x="4398078" y="2321810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CB5352D7-6F35-41BB-96F8-540B0D65B49F}"/>
                </a:ext>
              </a:extLst>
            </p:cNvPr>
            <p:cNvSpPr/>
            <p:nvPr/>
          </p:nvSpPr>
          <p:spPr>
            <a:xfrm>
              <a:off x="4303863" y="2127983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91B1E618-0606-445A-ADF3-BA4F174CBBA3}"/>
                </a:ext>
              </a:extLst>
            </p:cNvPr>
            <p:cNvSpPr/>
            <p:nvPr/>
          </p:nvSpPr>
          <p:spPr>
            <a:xfrm>
              <a:off x="4227962" y="2149121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A0A20E38-2622-4013-AF85-53E77995D4D5}"/>
                </a:ext>
              </a:extLst>
            </p:cNvPr>
            <p:cNvSpPr/>
            <p:nvPr/>
          </p:nvSpPr>
          <p:spPr>
            <a:xfrm>
              <a:off x="4280031" y="2191670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87F8D046-D279-4795-87A6-660403DF2223}"/>
                </a:ext>
              </a:extLst>
            </p:cNvPr>
            <p:cNvSpPr/>
            <p:nvPr/>
          </p:nvSpPr>
          <p:spPr>
            <a:xfrm>
              <a:off x="4340618" y="2184183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C7595CCB-6C2C-4261-AB8B-1E8152C031CB}"/>
                </a:ext>
              </a:extLst>
            </p:cNvPr>
            <p:cNvSpPr/>
            <p:nvPr/>
          </p:nvSpPr>
          <p:spPr>
            <a:xfrm>
              <a:off x="4370333" y="2135409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3555545F-D369-40CF-9A96-017B6F945FD7}"/>
                </a:ext>
              </a:extLst>
            </p:cNvPr>
            <p:cNvSpPr/>
            <p:nvPr/>
          </p:nvSpPr>
          <p:spPr>
            <a:xfrm>
              <a:off x="4410015" y="2189636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96230740-72EC-4AD1-B474-8E3855B7AB09}"/>
                </a:ext>
              </a:extLst>
            </p:cNvPr>
            <p:cNvSpPr/>
            <p:nvPr/>
          </p:nvSpPr>
          <p:spPr>
            <a:xfrm>
              <a:off x="4512908" y="2354313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1217D2AB-40A2-4E3A-8215-ECB632B196AC}"/>
                </a:ext>
              </a:extLst>
            </p:cNvPr>
            <p:cNvSpPr/>
            <p:nvPr/>
          </p:nvSpPr>
          <p:spPr>
            <a:xfrm>
              <a:off x="4437007" y="2375451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FD6342D5-C812-4BD0-B463-37AB63DC6F23}"/>
                </a:ext>
              </a:extLst>
            </p:cNvPr>
            <p:cNvSpPr/>
            <p:nvPr/>
          </p:nvSpPr>
          <p:spPr>
            <a:xfrm>
              <a:off x="4489076" y="2418000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5B7F8AEF-EBF4-44DF-B199-EB5D38CD8807}"/>
                </a:ext>
              </a:extLst>
            </p:cNvPr>
            <p:cNvSpPr/>
            <p:nvPr/>
          </p:nvSpPr>
          <p:spPr>
            <a:xfrm>
              <a:off x="4549663" y="2410513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D0045B00-732C-4374-B8C5-441393AAAC67}"/>
                </a:ext>
              </a:extLst>
            </p:cNvPr>
            <p:cNvSpPr/>
            <p:nvPr/>
          </p:nvSpPr>
          <p:spPr>
            <a:xfrm>
              <a:off x="4579378" y="2361739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E3B1A314-9598-4F2A-ACE4-A1BDBEF858B4}"/>
                </a:ext>
              </a:extLst>
            </p:cNvPr>
            <p:cNvSpPr/>
            <p:nvPr/>
          </p:nvSpPr>
          <p:spPr>
            <a:xfrm>
              <a:off x="4619060" y="2415966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639155CE-8562-405D-BC35-BFAFA3C18261}"/>
                </a:ext>
              </a:extLst>
            </p:cNvPr>
            <p:cNvSpPr/>
            <p:nvPr/>
          </p:nvSpPr>
          <p:spPr>
            <a:xfrm>
              <a:off x="4613181" y="2478977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C4928D29-0443-4399-A96B-A7BEEA1CE637}"/>
                </a:ext>
              </a:extLst>
            </p:cNvPr>
            <p:cNvSpPr/>
            <p:nvPr/>
          </p:nvSpPr>
          <p:spPr>
            <a:xfrm>
              <a:off x="4537280" y="2500115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2EF27385-2899-4E93-93C2-2E20F5B09DEF}"/>
                </a:ext>
              </a:extLst>
            </p:cNvPr>
            <p:cNvSpPr/>
            <p:nvPr/>
          </p:nvSpPr>
          <p:spPr>
            <a:xfrm>
              <a:off x="4589349" y="2542664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EC60B792-6B91-485F-B9D6-5079370C9C85}"/>
                </a:ext>
              </a:extLst>
            </p:cNvPr>
            <p:cNvSpPr/>
            <p:nvPr/>
          </p:nvSpPr>
          <p:spPr>
            <a:xfrm>
              <a:off x="4649936" y="2535177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0342AD30-B80E-4445-A074-6FE16307AB53}"/>
                </a:ext>
              </a:extLst>
            </p:cNvPr>
            <p:cNvSpPr/>
            <p:nvPr/>
          </p:nvSpPr>
          <p:spPr>
            <a:xfrm>
              <a:off x="4679651" y="2486403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0E53D457-C8E6-46D4-B45F-555210B1C380}"/>
                </a:ext>
              </a:extLst>
            </p:cNvPr>
            <p:cNvSpPr/>
            <p:nvPr/>
          </p:nvSpPr>
          <p:spPr>
            <a:xfrm>
              <a:off x="4719333" y="2540630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364CA36D-FDEB-4DA4-8828-3BB887B6EE34}"/>
                </a:ext>
              </a:extLst>
            </p:cNvPr>
            <p:cNvSpPr/>
            <p:nvPr/>
          </p:nvSpPr>
          <p:spPr>
            <a:xfrm>
              <a:off x="4643624" y="2631475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6379EA5B-87A2-459D-9DCD-E5379353B6E7}"/>
                </a:ext>
              </a:extLst>
            </p:cNvPr>
            <p:cNvSpPr/>
            <p:nvPr/>
          </p:nvSpPr>
          <p:spPr>
            <a:xfrm>
              <a:off x="4567723" y="2652613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DB94E7ED-DA7E-4353-8130-3F865C743CDE}"/>
                </a:ext>
              </a:extLst>
            </p:cNvPr>
            <p:cNvSpPr/>
            <p:nvPr/>
          </p:nvSpPr>
          <p:spPr>
            <a:xfrm>
              <a:off x="4619792" y="2695162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63053591-BA00-467A-A60C-6203B452C00A}"/>
                </a:ext>
              </a:extLst>
            </p:cNvPr>
            <p:cNvSpPr/>
            <p:nvPr/>
          </p:nvSpPr>
          <p:spPr>
            <a:xfrm>
              <a:off x="4680379" y="2687675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16A828BA-358B-4562-9441-1763B80041D1}"/>
                </a:ext>
              </a:extLst>
            </p:cNvPr>
            <p:cNvSpPr/>
            <p:nvPr/>
          </p:nvSpPr>
          <p:spPr>
            <a:xfrm>
              <a:off x="4710094" y="2638901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25BD4EFB-672F-46CA-9100-B11A1AAB52D5}"/>
                </a:ext>
              </a:extLst>
            </p:cNvPr>
            <p:cNvSpPr/>
            <p:nvPr/>
          </p:nvSpPr>
          <p:spPr>
            <a:xfrm>
              <a:off x="4749776" y="2693128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B0E2FAE9-DE47-4B33-927B-3D06BCB3D178}"/>
                </a:ext>
              </a:extLst>
            </p:cNvPr>
            <p:cNvSpPr/>
            <p:nvPr/>
          </p:nvSpPr>
          <p:spPr>
            <a:xfrm>
              <a:off x="4857648" y="2576466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BAB49BF1-EE57-4CC4-8314-4499052F0A42}"/>
                </a:ext>
              </a:extLst>
            </p:cNvPr>
            <p:cNvSpPr/>
            <p:nvPr/>
          </p:nvSpPr>
          <p:spPr>
            <a:xfrm>
              <a:off x="4781747" y="2597604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62B96CFD-5F93-44EA-BC3E-5045E24995AB}"/>
                </a:ext>
              </a:extLst>
            </p:cNvPr>
            <p:cNvSpPr/>
            <p:nvPr/>
          </p:nvSpPr>
          <p:spPr>
            <a:xfrm>
              <a:off x="4833816" y="2640153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D7F1E642-D60E-4C4D-8DE3-3AE705FFE6B9}"/>
                </a:ext>
              </a:extLst>
            </p:cNvPr>
            <p:cNvSpPr/>
            <p:nvPr/>
          </p:nvSpPr>
          <p:spPr>
            <a:xfrm>
              <a:off x="4894403" y="2632666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8EE4CE80-EAD4-4BF2-8C75-58241C61BBAB}"/>
                </a:ext>
              </a:extLst>
            </p:cNvPr>
            <p:cNvSpPr/>
            <p:nvPr/>
          </p:nvSpPr>
          <p:spPr>
            <a:xfrm>
              <a:off x="4924118" y="2583892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CE4EC7E5-DBBF-426D-9B34-3ACC59882C67}"/>
                </a:ext>
              </a:extLst>
            </p:cNvPr>
            <p:cNvSpPr/>
            <p:nvPr/>
          </p:nvSpPr>
          <p:spPr>
            <a:xfrm>
              <a:off x="4963800" y="2638119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A3BD31F5-EC0B-4B14-AA16-7E1D99E5F988}"/>
                </a:ext>
              </a:extLst>
            </p:cNvPr>
            <p:cNvSpPr/>
            <p:nvPr/>
          </p:nvSpPr>
          <p:spPr>
            <a:xfrm>
              <a:off x="4837864" y="2443057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87A30C23-5B11-4C52-99C3-41EBBF33EA13}"/>
                </a:ext>
              </a:extLst>
            </p:cNvPr>
            <p:cNvSpPr/>
            <p:nvPr/>
          </p:nvSpPr>
          <p:spPr>
            <a:xfrm>
              <a:off x="4761963" y="2464195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7012FE01-DC2D-491F-A249-6B966008C5D4}"/>
                </a:ext>
              </a:extLst>
            </p:cNvPr>
            <p:cNvSpPr/>
            <p:nvPr/>
          </p:nvSpPr>
          <p:spPr>
            <a:xfrm>
              <a:off x="4814032" y="2506744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E5175DE7-153B-41E9-9FF2-3516DC1DE2AA}"/>
                </a:ext>
              </a:extLst>
            </p:cNvPr>
            <p:cNvSpPr/>
            <p:nvPr/>
          </p:nvSpPr>
          <p:spPr>
            <a:xfrm>
              <a:off x="4874619" y="2499257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555AE169-79C4-4103-9EC2-8660716E44CF}"/>
                </a:ext>
              </a:extLst>
            </p:cNvPr>
            <p:cNvSpPr/>
            <p:nvPr/>
          </p:nvSpPr>
          <p:spPr>
            <a:xfrm>
              <a:off x="4904334" y="2450483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8F228DC5-EF51-4778-82BE-A06243980F02}"/>
                </a:ext>
              </a:extLst>
            </p:cNvPr>
            <p:cNvSpPr/>
            <p:nvPr/>
          </p:nvSpPr>
          <p:spPr>
            <a:xfrm>
              <a:off x="4944016" y="2504710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A5C2E905-B549-47A2-ABFC-27B08978BACB}"/>
                </a:ext>
              </a:extLst>
            </p:cNvPr>
            <p:cNvSpPr/>
            <p:nvPr/>
          </p:nvSpPr>
          <p:spPr>
            <a:xfrm>
              <a:off x="4720254" y="2301965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BDC06B10-58CD-452E-A03A-1C829D228D46}"/>
                </a:ext>
              </a:extLst>
            </p:cNvPr>
            <p:cNvSpPr/>
            <p:nvPr/>
          </p:nvSpPr>
          <p:spPr>
            <a:xfrm>
              <a:off x="4644353" y="2323103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2F3415AA-CEFD-4A55-BD3F-3FCCD9F611A9}"/>
                </a:ext>
              </a:extLst>
            </p:cNvPr>
            <p:cNvSpPr/>
            <p:nvPr/>
          </p:nvSpPr>
          <p:spPr>
            <a:xfrm>
              <a:off x="4696422" y="2365652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176DA4A9-EEB9-43F8-9486-CF6CF9BADF69}"/>
                </a:ext>
              </a:extLst>
            </p:cNvPr>
            <p:cNvSpPr/>
            <p:nvPr/>
          </p:nvSpPr>
          <p:spPr>
            <a:xfrm>
              <a:off x="4757009" y="2358165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89F1615D-486D-4A7D-AFB9-E8FAED95C534}"/>
                </a:ext>
              </a:extLst>
            </p:cNvPr>
            <p:cNvSpPr/>
            <p:nvPr/>
          </p:nvSpPr>
          <p:spPr>
            <a:xfrm>
              <a:off x="4786724" y="2309391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C4E1B665-9235-4B26-B52F-E2A4E1568B84}"/>
                </a:ext>
              </a:extLst>
            </p:cNvPr>
            <p:cNvSpPr/>
            <p:nvPr/>
          </p:nvSpPr>
          <p:spPr>
            <a:xfrm>
              <a:off x="4826406" y="2363618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B43444B3-D811-40C6-BE85-F3A5640F479A}"/>
                </a:ext>
              </a:extLst>
            </p:cNvPr>
            <p:cNvSpPr/>
            <p:nvPr/>
          </p:nvSpPr>
          <p:spPr>
            <a:xfrm>
              <a:off x="4509282" y="2225011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8AE885FC-EE2A-4495-A779-4B61A4A47FE3}"/>
                </a:ext>
              </a:extLst>
            </p:cNvPr>
            <p:cNvSpPr/>
            <p:nvPr/>
          </p:nvSpPr>
          <p:spPr>
            <a:xfrm>
              <a:off x="4433381" y="2246149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4232F9BB-5208-43AD-B86A-0E5785462896}"/>
                </a:ext>
              </a:extLst>
            </p:cNvPr>
            <p:cNvSpPr/>
            <p:nvPr/>
          </p:nvSpPr>
          <p:spPr>
            <a:xfrm>
              <a:off x="4485450" y="2288698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ADD3874C-6FD5-474B-916A-54CEFF893F6E}"/>
                </a:ext>
              </a:extLst>
            </p:cNvPr>
            <p:cNvSpPr/>
            <p:nvPr/>
          </p:nvSpPr>
          <p:spPr>
            <a:xfrm>
              <a:off x="4546037" y="2281211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866351F0-73D5-4A3D-B0FA-50DFEFC69DE5}"/>
                </a:ext>
              </a:extLst>
            </p:cNvPr>
            <p:cNvSpPr/>
            <p:nvPr/>
          </p:nvSpPr>
          <p:spPr>
            <a:xfrm>
              <a:off x="4575752" y="2232437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839A7C0F-A6A0-41E0-A640-B8016FCEDC6B}"/>
                </a:ext>
              </a:extLst>
            </p:cNvPr>
            <p:cNvSpPr/>
            <p:nvPr/>
          </p:nvSpPr>
          <p:spPr>
            <a:xfrm>
              <a:off x="4615434" y="2286664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4C69C907-894A-4E61-928F-2DB90B64020B}"/>
                </a:ext>
              </a:extLst>
            </p:cNvPr>
            <p:cNvSpPr/>
            <p:nvPr/>
          </p:nvSpPr>
          <p:spPr>
            <a:xfrm>
              <a:off x="4676311" y="2133367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731B9D49-13A1-4146-8F44-E90554738B6C}"/>
                </a:ext>
              </a:extLst>
            </p:cNvPr>
            <p:cNvSpPr/>
            <p:nvPr/>
          </p:nvSpPr>
          <p:spPr>
            <a:xfrm>
              <a:off x="4600410" y="2154505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3AD52EEB-2260-4142-AF32-10257EF63D42}"/>
                </a:ext>
              </a:extLst>
            </p:cNvPr>
            <p:cNvSpPr/>
            <p:nvPr/>
          </p:nvSpPr>
          <p:spPr>
            <a:xfrm>
              <a:off x="4652479" y="2197054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20DCFF01-C763-48FF-B7F6-8CED591D5380}"/>
                </a:ext>
              </a:extLst>
            </p:cNvPr>
            <p:cNvSpPr/>
            <p:nvPr/>
          </p:nvSpPr>
          <p:spPr>
            <a:xfrm>
              <a:off x="4713066" y="2189567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7D6CFB5D-E0F1-4C13-B91F-5C597F2FBD00}"/>
                </a:ext>
              </a:extLst>
            </p:cNvPr>
            <p:cNvSpPr/>
            <p:nvPr/>
          </p:nvSpPr>
          <p:spPr>
            <a:xfrm>
              <a:off x="4742781" y="2140793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BA2B2425-202C-4ED6-856D-C832592EBC30}"/>
                </a:ext>
              </a:extLst>
            </p:cNvPr>
            <p:cNvSpPr/>
            <p:nvPr/>
          </p:nvSpPr>
          <p:spPr>
            <a:xfrm>
              <a:off x="4782463" y="2195020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E0D76F73-425E-4AF0-B22D-40273341BA27}"/>
                </a:ext>
              </a:extLst>
            </p:cNvPr>
            <p:cNvSpPr/>
            <p:nvPr/>
          </p:nvSpPr>
          <p:spPr>
            <a:xfrm>
              <a:off x="4725977" y="1989298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EA13FB52-D27F-4837-B56F-B8506F2E8E8C}"/>
                </a:ext>
              </a:extLst>
            </p:cNvPr>
            <p:cNvSpPr/>
            <p:nvPr/>
          </p:nvSpPr>
          <p:spPr>
            <a:xfrm>
              <a:off x="4650076" y="2010436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8F9EBFFF-644F-4FF2-A4F7-0DA11A8915F2}"/>
                </a:ext>
              </a:extLst>
            </p:cNvPr>
            <p:cNvSpPr/>
            <p:nvPr/>
          </p:nvSpPr>
          <p:spPr>
            <a:xfrm>
              <a:off x="4702145" y="2052985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13E0716B-4D04-485D-888A-4164713A7183}"/>
                </a:ext>
              </a:extLst>
            </p:cNvPr>
            <p:cNvSpPr/>
            <p:nvPr/>
          </p:nvSpPr>
          <p:spPr>
            <a:xfrm>
              <a:off x="4762732" y="2045498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DEB874D1-E471-4D79-B080-E758F3462069}"/>
                </a:ext>
              </a:extLst>
            </p:cNvPr>
            <p:cNvSpPr/>
            <p:nvPr/>
          </p:nvSpPr>
          <p:spPr>
            <a:xfrm>
              <a:off x="4792447" y="1996724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159FFF89-E1E5-4521-8E88-1A142CFBA54E}"/>
                </a:ext>
              </a:extLst>
            </p:cNvPr>
            <p:cNvSpPr/>
            <p:nvPr/>
          </p:nvSpPr>
          <p:spPr>
            <a:xfrm>
              <a:off x="4832129" y="2050951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B380F084-11F6-4C33-9671-5F5FCB109EED}"/>
                </a:ext>
              </a:extLst>
            </p:cNvPr>
            <p:cNvSpPr/>
            <p:nvPr/>
          </p:nvSpPr>
          <p:spPr>
            <a:xfrm>
              <a:off x="4929362" y="2095127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72749D18-5796-4CBD-9599-9FBF5BCA18D7}"/>
                </a:ext>
              </a:extLst>
            </p:cNvPr>
            <p:cNvSpPr/>
            <p:nvPr/>
          </p:nvSpPr>
          <p:spPr>
            <a:xfrm>
              <a:off x="4853461" y="2116265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AAB73914-7029-4CFB-B634-8AB0F51CB2F4}"/>
                </a:ext>
              </a:extLst>
            </p:cNvPr>
            <p:cNvSpPr/>
            <p:nvPr/>
          </p:nvSpPr>
          <p:spPr>
            <a:xfrm>
              <a:off x="4905530" y="2158814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969FC584-D510-4678-8CF1-8D0280A11A83}"/>
                </a:ext>
              </a:extLst>
            </p:cNvPr>
            <p:cNvSpPr/>
            <p:nvPr/>
          </p:nvSpPr>
          <p:spPr>
            <a:xfrm>
              <a:off x="4966117" y="2151327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409B872A-EBD7-42FC-96AE-84B2AD8C2DF6}"/>
                </a:ext>
              </a:extLst>
            </p:cNvPr>
            <p:cNvSpPr/>
            <p:nvPr/>
          </p:nvSpPr>
          <p:spPr>
            <a:xfrm>
              <a:off x="4995832" y="2102553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DD4228D5-6B01-4E53-AE6D-1AE7E771E104}"/>
                </a:ext>
              </a:extLst>
            </p:cNvPr>
            <p:cNvSpPr/>
            <p:nvPr/>
          </p:nvSpPr>
          <p:spPr>
            <a:xfrm>
              <a:off x="5035514" y="2156780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747BAE18-D8CF-4000-A970-C6E561DCB3DF}"/>
                </a:ext>
              </a:extLst>
            </p:cNvPr>
            <p:cNvSpPr/>
            <p:nvPr/>
          </p:nvSpPr>
          <p:spPr>
            <a:xfrm>
              <a:off x="5146657" y="2245918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9E4DD827-283D-423C-8FD4-AE7223DA8C05}"/>
                </a:ext>
              </a:extLst>
            </p:cNvPr>
            <p:cNvSpPr/>
            <p:nvPr/>
          </p:nvSpPr>
          <p:spPr>
            <a:xfrm>
              <a:off x="5070756" y="2267056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C0E2E5EB-F48F-46E0-A2F7-EF1DDFFD1451}"/>
                </a:ext>
              </a:extLst>
            </p:cNvPr>
            <p:cNvSpPr/>
            <p:nvPr/>
          </p:nvSpPr>
          <p:spPr>
            <a:xfrm>
              <a:off x="5122825" y="2309605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533F867D-D0C8-4971-8615-20B58ABCDE1D}"/>
                </a:ext>
              </a:extLst>
            </p:cNvPr>
            <p:cNvSpPr/>
            <p:nvPr/>
          </p:nvSpPr>
          <p:spPr>
            <a:xfrm>
              <a:off x="5183412" y="2302118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A2ED610B-2F03-41C9-B543-3C70B7B6E6F7}"/>
                </a:ext>
              </a:extLst>
            </p:cNvPr>
            <p:cNvSpPr/>
            <p:nvPr/>
          </p:nvSpPr>
          <p:spPr>
            <a:xfrm>
              <a:off x="5213127" y="2253344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5B7F185A-5281-4460-8595-1491ED6DA179}"/>
                </a:ext>
              </a:extLst>
            </p:cNvPr>
            <p:cNvSpPr/>
            <p:nvPr/>
          </p:nvSpPr>
          <p:spPr>
            <a:xfrm>
              <a:off x="5252809" y="2307571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C77A4C1C-8D1F-4A07-AD0F-0A620E31A555}"/>
                </a:ext>
              </a:extLst>
            </p:cNvPr>
            <p:cNvSpPr/>
            <p:nvPr/>
          </p:nvSpPr>
          <p:spPr>
            <a:xfrm>
              <a:off x="5122093" y="2389069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DFE99937-B841-473C-A27A-D62D891025F8}"/>
                </a:ext>
              </a:extLst>
            </p:cNvPr>
            <p:cNvSpPr/>
            <p:nvPr/>
          </p:nvSpPr>
          <p:spPr>
            <a:xfrm>
              <a:off x="5046192" y="2410207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4B61C53B-A551-4937-8D90-3A3A028824B3}"/>
                </a:ext>
              </a:extLst>
            </p:cNvPr>
            <p:cNvSpPr/>
            <p:nvPr/>
          </p:nvSpPr>
          <p:spPr>
            <a:xfrm>
              <a:off x="5098261" y="2452756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7DAFCED3-F708-480C-9C99-3B90FC6ABBD0}"/>
                </a:ext>
              </a:extLst>
            </p:cNvPr>
            <p:cNvSpPr/>
            <p:nvPr/>
          </p:nvSpPr>
          <p:spPr>
            <a:xfrm>
              <a:off x="5158848" y="2445269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0EA68985-A290-4083-AC46-6CFFA7F8B324}"/>
                </a:ext>
              </a:extLst>
            </p:cNvPr>
            <p:cNvSpPr/>
            <p:nvPr/>
          </p:nvSpPr>
          <p:spPr>
            <a:xfrm>
              <a:off x="5188563" y="2396495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93B790DD-8F11-4439-A012-FE7364660965}"/>
                </a:ext>
              </a:extLst>
            </p:cNvPr>
            <p:cNvSpPr/>
            <p:nvPr/>
          </p:nvSpPr>
          <p:spPr>
            <a:xfrm>
              <a:off x="5228245" y="2450722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0BD9AA2C-8073-4324-B798-49B343A2CAC8}"/>
                </a:ext>
              </a:extLst>
            </p:cNvPr>
            <p:cNvSpPr/>
            <p:nvPr/>
          </p:nvSpPr>
          <p:spPr>
            <a:xfrm>
              <a:off x="5060339" y="2550543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26F91E61-17DA-485D-8D2C-AF5E41543F9E}"/>
                </a:ext>
              </a:extLst>
            </p:cNvPr>
            <p:cNvSpPr/>
            <p:nvPr/>
          </p:nvSpPr>
          <p:spPr>
            <a:xfrm>
              <a:off x="4984438" y="2571681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0D8A4312-5138-4D4F-A05B-2D215F627647}"/>
                </a:ext>
              </a:extLst>
            </p:cNvPr>
            <p:cNvSpPr/>
            <p:nvPr/>
          </p:nvSpPr>
          <p:spPr>
            <a:xfrm>
              <a:off x="5036507" y="2614230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5104FE69-FA2F-4FD7-8C85-7B26DD6FE901}"/>
                </a:ext>
              </a:extLst>
            </p:cNvPr>
            <p:cNvSpPr/>
            <p:nvPr/>
          </p:nvSpPr>
          <p:spPr>
            <a:xfrm>
              <a:off x="5097094" y="2606743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6F52DBB7-D406-4616-98D0-2FA89DD15A8C}"/>
                </a:ext>
              </a:extLst>
            </p:cNvPr>
            <p:cNvSpPr/>
            <p:nvPr/>
          </p:nvSpPr>
          <p:spPr>
            <a:xfrm>
              <a:off x="5126809" y="2557969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69857963-4823-4F66-884B-512B61F3C694}"/>
                </a:ext>
              </a:extLst>
            </p:cNvPr>
            <p:cNvSpPr/>
            <p:nvPr/>
          </p:nvSpPr>
          <p:spPr>
            <a:xfrm>
              <a:off x="5166491" y="2612196"/>
              <a:ext cx="59765" cy="59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0C41FDC-FD4B-426C-9FDF-67F899DAD151}"/>
              </a:ext>
            </a:extLst>
          </p:cNvPr>
          <p:cNvGrpSpPr/>
          <p:nvPr/>
        </p:nvGrpSpPr>
        <p:grpSpPr>
          <a:xfrm>
            <a:off x="2778432" y="1282514"/>
            <a:ext cx="3625687" cy="4168273"/>
            <a:chOff x="2914912" y="1282514"/>
            <a:chExt cx="3625687" cy="416827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B30E357-4970-4229-B18F-995EC3AD9766}"/>
                </a:ext>
              </a:extLst>
            </p:cNvPr>
            <p:cNvGrpSpPr/>
            <p:nvPr/>
          </p:nvGrpSpPr>
          <p:grpSpPr>
            <a:xfrm>
              <a:off x="3016909" y="5089395"/>
              <a:ext cx="3507986" cy="361392"/>
              <a:chOff x="3016909" y="5089395"/>
              <a:chExt cx="3507986" cy="361392"/>
            </a:xfrm>
          </p:grpSpPr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7B78E7A2-9174-40AF-BC14-15AD201EAE00}"/>
                  </a:ext>
                </a:extLst>
              </p:cNvPr>
              <p:cNvSpPr/>
              <p:nvPr/>
            </p:nvSpPr>
            <p:spPr>
              <a:xfrm>
                <a:off x="5295153" y="5276979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E000BBEE-2AEB-41B7-B2D6-2CBBFFA05475}"/>
                  </a:ext>
                </a:extLst>
              </p:cNvPr>
              <p:cNvSpPr/>
              <p:nvPr/>
            </p:nvSpPr>
            <p:spPr>
              <a:xfrm>
                <a:off x="4864259" y="5198620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2779D7D9-F525-42AC-8210-A6C5ECF9A28A}"/>
                  </a:ext>
                </a:extLst>
              </p:cNvPr>
              <p:cNvSpPr/>
              <p:nvPr/>
            </p:nvSpPr>
            <p:spPr>
              <a:xfrm>
                <a:off x="4302781" y="5251442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9" name="Group 608">
                <a:extLst>
                  <a:ext uri="{FF2B5EF4-FFF2-40B4-BE49-F238E27FC236}">
                    <a16:creationId xmlns:a16="http://schemas.microsoft.com/office/drawing/2014/main" id="{153CD98B-DAFC-46D9-8626-E8603399FE52}"/>
                  </a:ext>
                </a:extLst>
              </p:cNvPr>
              <p:cNvGrpSpPr/>
              <p:nvPr/>
            </p:nvGrpSpPr>
            <p:grpSpPr>
              <a:xfrm flipV="1">
                <a:off x="3285901" y="5089395"/>
                <a:ext cx="3238994" cy="361392"/>
                <a:chOff x="3394481" y="1391803"/>
                <a:chExt cx="3238994" cy="361392"/>
              </a:xfrm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id="{95AEE584-F056-430D-87DE-7007D3763260}"/>
                    </a:ext>
                  </a:extLst>
                </p:cNvPr>
                <p:cNvSpPr/>
                <p:nvPr/>
              </p:nvSpPr>
              <p:spPr>
                <a:xfrm>
                  <a:off x="3694182" y="1567700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id="{54FA87EF-7758-499B-BDE4-09D0E01B8520}"/>
                    </a:ext>
                  </a:extLst>
                </p:cNvPr>
                <p:cNvSpPr/>
                <p:nvPr/>
              </p:nvSpPr>
              <p:spPr>
                <a:xfrm>
                  <a:off x="3896202" y="1421985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id="{F07FD2E7-22FE-4CEE-9C37-682A97F3CFDD}"/>
                    </a:ext>
                  </a:extLst>
                </p:cNvPr>
                <p:cNvSpPr/>
                <p:nvPr/>
              </p:nvSpPr>
              <p:spPr>
                <a:xfrm>
                  <a:off x="3549254" y="1391803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id="{10A10410-F5C4-4BFB-89ED-2E7D61D66B91}"/>
                    </a:ext>
                  </a:extLst>
                </p:cNvPr>
                <p:cNvSpPr/>
                <p:nvPr/>
              </p:nvSpPr>
              <p:spPr>
                <a:xfrm>
                  <a:off x="4427817" y="1567665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id="{315B3978-A8C9-4DAF-9D4B-6BA824A470CA}"/>
                    </a:ext>
                  </a:extLst>
                </p:cNvPr>
                <p:cNvSpPr/>
                <p:nvPr/>
              </p:nvSpPr>
              <p:spPr>
                <a:xfrm>
                  <a:off x="5241831" y="1591614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id="{03EDF066-C118-48ED-832F-03E1F4B5CA57}"/>
                    </a:ext>
                  </a:extLst>
                </p:cNvPr>
                <p:cNvSpPr/>
                <p:nvPr/>
              </p:nvSpPr>
              <p:spPr>
                <a:xfrm>
                  <a:off x="5886416" y="1567665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id="{BF20CE0C-E18D-4A94-A654-1AA73585343D}"/>
                    </a:ext>
                  </a:extLst>
                </p:cNvPr>
                <p:cNvSpPr/>
                <p:nvPr/>
              </p:nvSpPr>
              <p:spPr>
                <a:xfrm>
                  <a:off x="3394481" y="1591614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EB7A2F6A-BAE9-4AF8-907F-531CDC845E38}"/>
                  </a:ext>
                </a:extLst>
              </p:cNvPr>
              <p:cNvSpPr/>
              <p:nvPr/>
            </p:nvSpPr>
            <p:spPr>
              <a:xfrm>
                <a:off x="5761380" y="5251442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9D44E8C5-AD0D-4357-8CC9-68CAD9EEC495}"/>
                  </a:ext>
                </a:extLst>
              </p:cNvPr>
              <p:cNvSpPr/>
              <p:nvPr/>
            </p:nvSpPr>
            <p:spPr>
              <a:xfrm>
                <a:off x="3016909" y="5198620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83D79370-217A-4D50-81B5-57EE1A5A2528}"/>
                </a:ext>
              </a:extLst>
            </p:cNvPr>
            <p:cNvGrpSpPr/>
            <p:nvPr/>
          </p:nvGrpSpPr>
          <p:grpSpPr>
            <a:xfrm rot="5400000">
              <a:off x="4466341" y="3153113"/>
              <a:ext cx="3787124" cy="361392"/>
              <a:chOff x="3440674" y="5089395"/>
              <a:chExt cx="3787124" cy="361392"/>
            </a:xfrm>
          </p:grpSpPr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184FA67F-0D3A-4505-8F0B-B40F36D31BCC}"/>
                  </a:ext>
                </a:extLst>
              </p:cNvPr>
              <p:cNvSpPr/>
              <p:nvPr/>
            </p:nvSpPr>
            <p:spPr>
              <a:xfrm>
                <a:off x="5295153" y="5276979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FF82E3FE-03BE-4F02-949A-91A620EFE30E}"/>
                  </a:ext>
                </a:extLst>
              </p:cNvPr>
              <p:cNvSpPr/>
              <p:nvPr/>
            </p:nvSpPr>
            <p:spPr>
              <a:xfrm>
                <a:off x="4864259" y="5198620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906EFA03-C7B4-488B-80F1-2ECC53F6800E}"/>
                  </a:ext>
                </a:extLst>
              </p:cNvPr>
              <p:cNvSpPr/>
              <p:nvPr/>
            </p:nvSpPr>
            <p:spPr>
              <a:xfrm>
                <a:off x="4302781" y="5251442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9" name="Group 618">
                <a:extLst>
                  <a:ext uri="{FF2B5EF4-FFF2-40B4-BE49-F238E27FC236}">
                    <a16:creationId xmlns:a16="http://schemas.microsoft.com/office/drawing/2014/main" id="{5C7BCCC0-0C96-4E7E-AC01-53B6A1229425}"/>
                  </a:ext>
                </a:extLst>
              </p:cNvPr>
              <p:cNvGrpSpPr/>
              <p:nvPr/>
            </p:nvGrpSpPr>
            <p:grpSpPr>
              <a:xfrm flipV="1">
                <a:off x="3440674" y="5089395"/>
                <a:ext cx="3787124" cy="361392"/>
                <a:chOff x="3549254" y="1391803"/>
                <a:chExt cx="3787124" cy="361392"/>
              </a:xfrm>
            </p:grpSpPr>
            <p:sp>
              <p:nvSpPr>
                <p:cNvPr id="620" name="Freeform: Shape 619">
                  <a:extLst>
                    <a:ext uri="{FF2B5EF4-FFF2-40B4-BE49-F238E27FC236}">
                      <a16:creationId xmlns:a16="http://schemas.microsoft.com/office/drawing/2014/main" id="{4BBBBA6D-17F9-46DF-A889-66E88A48E317}"/>
                    </a:ext>
                  </a:extLst>
                </p:cNvPr>
                <p:cNvSpPr/>
                <p:nvPr/>
              </p:nvSpPr>
              <p:spPr>
                <a:xfrm>
                  <a:off x="3694182" y="1567700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1" name="Freeform: Shape 620">
                  <a:extLst>
                    <a:ext uri="{FF2B5EF4-FFF2-40B4-BE49-F238E27FC236}">
                      <a16:creationId xmlns:a16="http://schemas.microsoft.com/office/drawing/2014/main" id="{2FD59BB9-94D8-490A-AFFC-CF0685DD5D05}"/>
                    </a:ext>
                  </a:extLst>
                </p:cNvPr>
                <p:cNvSpPr/>
                <p:nvPr/>
              </p:nvSpPr>
              <p:spPr>
                <a:xfrm>
                  <a:off x="3896202" y="1421985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2" name="Freeform: Shape 621">
                  <a:extLst>
                    <a:ext uri="{FF2B5EF4-FFF2-40B4-BE49-F238E27FC236}">
                      <a16:creationId xmlns:a16="http://schemas.microsoft.com/office/drawing/2014/main" id="{47CFA8FA-CC85-4053-A193-36955DCD0EFB}"/>
                    </a:ext>
                  </a:extLst>
                </p:cNvPr>
                <p:cNvSpPr/>
                <p:nvPr/>
              </p:nvSpPr>
              <p:spPr>
                <a:xfrm>
                  <a:off x="3549254" y="1391803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3" name="Freeform: Shape 622">
                  <a:extLst>
                    <a:ext uri="{FF2B5EF4-FFF2-40B4-BE49-F238E27FC236}">
                      <a16:creationId xmlns:a16="http://schemas.microsoft.com/office/drawing/2014/main" id="{A4E2DA7B-F76A-4667-9BA7-B44F6D51DCB6}"/>
                    </a:ext>
                  </a:extLst>
                </p:cNvPr>
                <p:cNvSpPr/>
                <p:nvPr/>
              </p:nvSpPr>
              <p:spPr>
                <a:xfrm>
                  <a:off x="4427817" y="1567665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4" name="Freeform: Shape 623">
                  <a:extLst>
                    <a:ext uri="{FF2B5EF4-FFF2-40B4-BE49-F238E27FC236}">
                      <a16:creationId xmlns:a16="http://schemas.microsoft.com/office/drawing/2014/main" id="{D3894C43-C05D-4B86-B020-118F70B3E317}"/>
                    </a:ext>
                  </a:extLst>
                </p:cNvPr>
                <p:cNvSpPr/>
                <p:nvPr/>
              </p:nvSpPr>
              <p:spPr>
                <a:xfrm>
                  <a:off x="5241831" y="1591614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6" name="Freeform: Shape 635">
                  <a:extLst>
                    <a:ext uri="{FF2B5EF4-FFF2-40B4-BE49-F238E27FC236}">
                      <a16:creationId xmlns:a16="http://schemas.microsoft.com/office/drawing/2014/main" id="{0110A06B-12D3-45DD-94FB-309DC0968CCA}"/>
                    </a:ext>
                  </a:extLst>
                </p:cNvPr>
                <p:cNvSpPr/>
                <p:nvPr/>
              </p:nvSpPr>
              <p:spPr>
                <a:xfrm>
                  <a:off x="5855684" y="1567700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id="{A809E76B-FA0D-40EA-B0F0-8AFF046F8643}"/>
                    </a:ext>
                  </a:extLst>
                </p:cNvPr>
                <p:cNvSpPr/>
                <p:nvPr/>
              </p:nvSpPr>
              <p:spPr>
                <a:xfrm>
                  <a:off x="6057705" y="1421986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id="{49BEC4B5-21D9-4288-A524-64DDAA5AB4B4}"/>
                    </a:ext>
                  </a:extLst>
                </p:cNvPr>
                <p:cNvSpPr/>
                <p:nvPr/>
              </p:nvSpPr>
              <p:spPr>
                <a:xfrm>
                  <a:off x="6589319" y="1567665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CA22B04B-E2E7-47B8-AC38-AB63B9E864B5}"/>
                  </a:ext>
                </a:extLst>
              </p:cNvPr>
              <p:cNvSpPr/>
              <p:nvPr/>
            </p:nvSpPr>
            <p:spPr>
              <a:xfrm>
                <a:off x="6464283" y="5251442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3" name="Group 642">
              <a:extLst>
                <a:ext uri="{FF2B5EF4-FFF2-40B4-BE49-F238E27FC236}">
                  <a16:creationId xmlns:a16="http://schemas.microsoft.com/office/drawing/2014/main" id="{73461CD6-63FA-427E-ADBD-0031A65AF263}"/>
                </a:ext>
              </a:extLst>
            </p:cNvPr>
            <p:cNvGrpSpPr/>
            <p:nvPr/>
          </p:nvGrpSpPr>
          <p:grpSpPr>
            <a:xfrm rot="5400000">
              <a:off x="1202046" y="3153113"/>
              <a:ext cx="3787124" cy="361392"/>
              <a:chOff x="3440674" y="5089395"/>
              <a:chExt cx="3787124" cy="361392"/>
            </a:xfrm>
          </p:grpSpPr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58BD233F-1285-4ECF-9529-61A2DB77C1D3}"/>
                  </a:ext>
                </a:extLst>
              </p:cNvPr>
              <p:cNvSpPr/>
              <p:nvPr/>
            </p:nvSpPr>
            <p:spPr>
              <a:xfrm>
                <a:off x="5295153" y="5276979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931A4325-196F-4DD9-A01A-E7DEE61BF774}"/>
                  </a:ext>
                </a:extLst>
              </p:cNvPr>
              <p:cNvSpPr/>
              <p:nvPr/>
            </p:nvSpPr>
            <p:spPr>
              <a:xfrm>
                <a:off x="4864259" y="5198620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AB92F497-7017-4363-B190-5FB266CF7AFC}"/>
                  </a:ext>
                </a:extLst>
              </p:cNvPr>
              <p:cNvSpPr/>
              <p:nvPr/>
            </p:nvSpPr>
            <p:spPr>
              <a:xfrm>
                <a:off x="4302781" y="5251442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7" name="Group 646">
                <a:extLst>
                  <a:ext uri="{FF2B5EF4-FFF2-40B4-BE49-F238E27FC236}">
                    <a16:creationId xmlns:a16="http://schemas.microsoft.com/office/drawing/2014/main" id="{83C52657-7BF8-4584-A2D6-FA11978DD8A1}"/>
                  </a:ext>
                </a:extLst>
              </p:cNvPr>
              <p:cNvGrpSpPr/>
              <p:nvPr/>
            </p:nvGrpSpPr>
            <p:grpSpPr>
              <a:xfrm flipV="1">
                <a:off x="3440674" y="5089395"/>
                <a:ext cx="3787124" cy="361392"/>
                <a:chOff x="3549254" y="1391803"/>
                <a:chExt cx="3787124" cy="361392"/>
              </a:xfrm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id="{86C8EF0E-4BD4-41C4-9175-A18D8F27577D}"/>
                    </a:ext>
                  </a:extLst>
                </p:cNvPr>
                <p:cNvSpPr/>
                <p:nvPr/>
              </p:nvSpPr>
              <p:spPr>
                <a:xfrm>
                  <a:off x="3694182" y="1567700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id="{E9E596A2-9E9B-475A-86BC-215F56F5A4A3}"/>
                    </a:ext>
                  </a:extLst>
                </p:cNvPr>
                <p:cNvSpPr/>
                <p:nvPr/>
              </p:nvSpPr>
              <p:spPr>
                <a:xfrm>
                  <a:off x="3896202" y="1421985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id="{E847C50A-B2F9-4FC2-8AC4-13D5D8D4A0BD}"/>
                    </a:ext>
                  </a:extLst>
                </p:cNvPr>
                <p:cNvSpPr/>
                <p:nvPr/>
              </p:nvSpPr>
              <p:spPr>
                <a:xfrm>
                  <a:off x="3549254" y="1391803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id="{80AA6508-61CB-4260-B162-3EF83DA3083E}"/>
                    </a:ext>
                  </a:extLst>
                </p:cNvPr>
                <p:cNvSpPr/>
                <p:nvPr/>
              </p:nvSpPr>
              <p:spPr>
                <a:xfrm>
                  <a:off x="4427817" y="1567665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id="{C7008745-D035-4E04-90FE-6F70A49785E1}"/>
                    </a:ext>
                  </a:extLst>
                </p:cNvPr>
                <p:cNvSpPr/>
                <p:nvPr/>
              </p:nvSpPr>
              <p:spPr>
                <a:xfrm>
                  <a:off x="5241831" y="1591614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id="{A4460717-307C-4E88-92EF-D7E1280C94F7}"/>
                    </a:ext>
                  </a:extLst>
                </p:cNvPr>
                <p:cNvSpPr/>
                <p:nvPr/>
              </p:nvSpPr>
              <p:spPr>
                <a:xfrm>
                  <a:off x="5855684" y="1567700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id="{30CE406A-122F-48A1-AE3C-472316F8E2BC}"/>
                    </a:ext>
                  </a:extLst>
                </p:cNvPr>
                <p:cNvSpPr/>
                <p:nvPr/>
              </p:nvSpPr>
              <p:spPr>
                <a:xfrm>
                  <a:off x="6057705" y="1421986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id="{433D48B2-CA56-453B-8D23-5230B13A51E7}"/>
                    </a:ext>
                  </a:extLst>
                </p:cNvPr>
                <p:cNvSpPr/>
                <p:nvPr/>
              </p:nvSpPr>
              <p:spPr>
                <a:xfrm>
                  <a:off x="6589319" y="1567665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7FA5AD44-B62D-4DB0-8BC8-172D939C36FF}"/>
                  </a:ext>
                </a:extLst>
              </p:cNvPr>
              <p:cNvSpPr/>
              <p:nvPr/>
            </p:nvSpPr>
            <p:spPr>
              <a:xfrm>
                <a:off x="6464283" y="5251442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7" name="Group 656">
              <a:extLst>
                <a:ext uri="{FF2B5EF4-FFF2-40B4-BE49-F238E27FC236}">
                  <a16:creationId xmlns:a16="http://schemas.microsoft.com/office/drawing/2014/main" id="{5781BC6E-BEDB-483F-B291-07F2927E6DA7}"/>
                </a:ext>
              </a:extLst>
            </p:cNvPr>
            <p:cNvGrpSpPr/>
            <p:nvPr/>
          </p:nvGrpSpPr>
          <p:grpSpPr>
            <a:xfrm>
              <a:off x="3016909" y="1282514"/>
              <a:ext cx="3507986" cy="361392"/>
              <a:chOff x="3016909" y="5089395"/>
              <a:chExt cx="3507986" cy="361392"/>
            </a:xfrm>
          </p:grpSpPr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361D2BA0-05AD-40F2-A08C-928D3434950E}"/>
                  </a:ext>
                </a:extLst>
              </p:cNvPr>
              <p:cNvSpPr/>
              <p:nvPr/>
            </p:nvSpPr>
            <p:spPr>
              <a:xfrm>
                <a:off x="5295153" y="5276979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6FFA9ED0-F7E9-4536-9D31-A10C2DFAA881}"/>
                  </a:ext>
                </a:extLst>
              </p:cNvPr>
              <p:cNvSpPr/>
              <p:nvPr/>
            </p:nvSpPr>
            <p:spPr>
              <a:xfrm>
                <a:off x="4864259" y="5198620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2BF5D98D-44E9-416D-9286-CA18AF0FBF74}"/>
                  </a:ext>
                </a:extLst>
              </p:cNvPr>
              <p:cNvSpPr/>
              <p:nvPr/>
            </p:nvSpPr>
            <p:spPr>
              <a:xfrm>
                <a:off x="4302781" y="5251442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1" name="Group 660">
                <a:extLst>
                  <a:ext uri="{FF2B5EF4-FFF2-40B4-BE49-F238E27FC236}">
                    <a16:creationId xmlns:a16="http://schemas.microsoft.com/office/drawing/2014/main" id="{292DC33B-60E2-4085-8BE9-28CB227FEFE2}"/>
                  </a:ext>
                </a:extLst>
              </p:cNvPr>
              <p:cNvGrpSpPr/>
              <p:nvPr/>
            </p:nvGrpSpPr>
            <p:grpSpPr>
              <a:xfrm flipV="1">
                <a:off x="3285901" y="5089395"/>
                <a:ext cx="3238994" cy="361392"/>
                <a:chOff x="3394481" y="1391803"/>
                <a:chExt cx="3238994" cy="361392"/>
              </a:xfrm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id="{B4339552-326B-4AFF-9BE7-0259CF402C55}"/>
                    </a:ext>
                  </a:extLst>
                </p:cNvPr>
                <p:cNvSpPr/>
                <p:nvPr/>
              </p:nvSpPr>
              <p:spPr>
                <a:xfrm>
                  <a:off x="3694182" y="1567700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id="{9D4D4331-3B24-4930-B2C6-050D21319BA6}"/>
                    </a:ext>
                  </a:extLst>
                </p:cNvPr>
                <p:cNvSpPr/>
                <p:nvPr/>
              </p:nvSpPr>
              <p:spPr>
                <a:xfrm>
                  <a:off x="3896202" y="1421985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id="{46A60AB4-9727-41AD-AAC3-F0B7099355F7}"/>
                    </a:ext>
                  </a:extLst>
                </p:cNvPr>
                <p:cNvSpPr/>
                <p:nvPr/>
              </p:nvSpPr>
              <p:spPr>
                <a:xfrm>
                  <a:off x="3549254" y="1391803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id="{E53BC60D-8C62-4836-A570-805ADC4960C4}"/>
                    </a:ext>
                  </a:extLst>
                </p:cNvPr>
                <p:cNvSpPr/>
                <p:nvPr/>
              </p:nvSpPr>
              <p:spPr>
                <a:xfrm>
                  <a:off x="4427817" y="1567665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id="{16D2FABC-3588-4760-AE68-3C590CA5F165}"/>
                    </a:ext>
                  </a:extLst>
                </p:cNvPr>
                <p:cNvSpPr/>
                <p:nvPr/>
              </p:nvSpPr>
              <p:spPr>
                <a:xfrm>
                  <a:off x="5241831" y="1591614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id="{49876CB8-10E1-4BA8-B6DC-9CA3AB3E4F08}"/>
                    </a:ext>
                  </a:extLst>
                </p:cNvPr>
                <p:cNvSpPr/>
                <p:nvPr/>
              </p:nvSpPr>
              <p:spPr>
                <a:xfrm>
                  <a:off x="5886416" y="1567665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id="{CB92DE02-4469-4AAE-9493-A7E4E60B9209}"/>
                    </a:ext>
                  </a:extLst>
                </p:cNvPr>
                <p:cNvSpPr/>
                <p:nvPr/>
              </p:nvSpPr>
              <p:spPr>
                <a:xfrm>
                  <a:off x="3394481" y="1591614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508EEE34-CD60-4647-B4F2-9D2EAC929F00}"/>
                  </a:ext>
                </a:extLst>
              </p:cNvPr>
              <p:cNvSpPr/>
              <p:nvPr/>
            </p:nvSpPr>
            <p:spPr>
              <a:xfrm>
                <a:off x="5761380" y="5251442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EA4A8851-62B5-490E-A981-6EC34FC37BDF}"/>
                  </a:ext>
                </a:extLst>
              </p:cNvPr>
              <p:cNvSpPr/>
              <p:nvPr/>
            </p:nvSpPr>
            <p:spPr>
              <a:xfrm>
                <a:off x="3016909" y="5198620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EEA8A04-446C-4115-AB73-E84EA52B3E7F}"/>
              </a:ext>
            </a:extLst>
          </p:cNvPr>
          <p:cNvGrpSpPr/>
          <p:nvPr/>
        </p:nvGrpSpPr>
        <p:grpSpPr>
          <a:xfrm>
            <a:off x="5317174" y="4725637"/>
            <a:ext cx="83671" cy="417552"/>
            <a:chOff x="5453654" y="4725637"/>
            <a:chExt cx="83671" cy="41755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76CC250-D69A-4EF6-800A-19F1C6426326}"/>
                </a:ext>
              </a:extLst>
            </p:cNvPr>
            <p:cNvGrpSpPr/>
            <p:nvPr/>
          </p:nvGrpSpPr>
          <p:grpSpPr>
            <a:xfrm>
              <a:off x="5453654" y="4906469"/>
              <a:ext cx="83671" cy="91948"/>
              <a:chOff x="7380941" y="1464235"/>
              <a:chExt cx="83671" cy="179294"/>
            </a:xfrm>
          </p:grpSpPr>
          <p:cxnSp>
            <p:nvCxnSpPr>
              <p:cNvPr id="672" name="Straight Connector 671">
                <a:extLst>
                  <a:ext uri="{FF2B5EF4-FFF2-40B4-BE49-F238E27FC236}">
                    <a16:creationId xmlns:a16="http://schemas.microsoft.com/office/drawing/2014/main" id="{C53DCC7E-4273-4179-9BB2-85D99AC26A30}"/>
                  </a:ext>
                </a:extLst>
              </p:cNvPr>
              <p:cNvCxnSpPr/>
              <p:nvPr/>
            </p:nvCxnSpPr>
            <p:spPr>
              <a:xfrm>
                <a:off x="7423734" y="1464235"/>
                <a:ext cx="0" cy="179294"/>
              </a:xfrm>
              <a:prstGeom prst="line">
                <a:avLst/>
              </a:prstGeom>
              <a:ln w="571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538CCAF-5AEB-4F1B-BFFF-5B8A5B7834DF}"/>
                  </a:ext>
                </a:extLst>
              </p:cNvPr>
              <p:cNvCxnSpPr/>
              <p:nvPr/>
            </p:nvCxnSpPr>
            <p:spPr>
              <a:xfrm>
                <a:off x="7380941" y="1464235"/>
                <a:ext cx="0" cy="179294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" name="Straight Connector 670">
                <a:extLst>
                  <a:ext uri="{FF2B5EF4-FFF2-40B4-BE49-F238E27FC236}">
                    <a16:creationId xmlns:a16="http://schemas.microsoft.com/office/drawing/2014/main" id="{75C4886B-4CCB-4F89-8255-DE238EBB0557}"/>
                  </a:ext>
                </a:extLst>
              </p:cNvPr>
              <p:cNvCxnSpPr/>
              <p:nvPr/>
            </p:nvCxnSpPr>
            <p:spPr>
              <a:xfrm>
                <a:off x="7464612" y="1464235"/>
                <a:ext cx="0" cy="179294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7749F42-0102-4064-B243-30344B4398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5489" y="4725637"/>
              <a:ext cx="0" cy="417552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3" name="Group 672">
            <a:extLst>
              <a:ext uri="{FF2B5EF4-FFF2-40B4-BE49-F238E27FC236}">
                <a16:creationId xmlns:a16="http://schemas.microsoft.com/office/drawing/2014/main" id="{BD03BFE2-7AF3-4F81-9A58-4B3FDAE8D87A}"/>
              </a:ext>
            </a:extLst>
          </p:cNvPr>
          <p:cNvGrpSpPr/>
          <p:nvPr/>
        </p:nvGrpSpPr>
        <p:grpSpPr>
          <a:xfrm>
            <a:off x="4809397" y="4725637"/>
            <a:ext cx="83671" cy="417552"/>
            <a:chOff x="5453654" y="4725637"/>
            <a:chExt cx="83671" cy="417552"/>
          </a:xfrm>
        </p:grpSpPr>
        <p:grpSp>
          <p:nvGrpSpPr>
            <p:cNvPr id="674" name="Group 673">
              <a:extLst>
                <a:ext uri="{FF2B5EF4-FFF2-40B4-BE49-F238E27FC236}">
                  <a16:creationId xmlns:a16="http://schemas.microsoft.com/office/drawing/2014/main" id="{1A3EC3DA-3B4F-493F-98BA-75543B2300C5}"/>
                </a:ext>
              </a:extLst>
            </p:cNvPr>
            <p:cNvGrpSpPr/>
            <p:nvPr/>
          </p:nvGrpSpPr>
          <p:grpSpPr>
            <a:xfrm>
              <a:off x="5453654" y="4906469"/>
              <a:ext cx="83671" cy="91948"/>
              <a:chOff x="7380941" y="1464235"/>
              <a:chExt cx="83671" cy="179294"/>
            </a:xfrm>
          </p:grpSpPr>
          <p:cxnSp>
            <p:nvCxnSpPr>
              <p:cNvPr id="676" name="Straight Connector 675">
                <a:extLst>
                  <a:ext uri="{FF2B5EF4-FFF2-40B4-BE49-F238E27FC236}">
                    <a16:creationId xmlns:a16="http://schemas.microsoft.com/office/drawing/2014/main" id="{ACF6A82B-9A16-4B64-AAEB-556A7A4DB8E5}"/>
                  </a:ext>
                </a:extLst>
              </p:cNvPr>
              <p:cNvCxnSpPr/>
              <p:nvPr/>
            </p:nvCxnSpPr>
            <p:spPr>
              <a:xfrm>
                <a:off x="7423734" y="1464235"/>
                <a:ext cx="0" cy="179294"/>
              </a:xfrm>
              <a:prstGeom prst="line">
                <a:avLst/>
              </a:prstGeom>
              <a:ln w="571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Straight Connector 676">
                <a:extLst>
                  <a:ext uri="{FF2B5EF4-FFF2-40B4-BE49-F238E27FC236}">
                    <a16:creationId xmlns:a16="http://schemas.microsoft.com/office/drawing/2014/main" id="{51911E9F-EB19-4E54-8605-45074EB311DC}"/>
                  </a:ext>
                </a:extLst>
              </p:cNvPr>
              <p:cNvCxnSpPr/>
              <p:nvPr/>
            </p:nvCxnSpPr>
            <p:spPr>
              <a:xfrm>
                <a:off x="7380941" y="1464235"/>
                <a:ext cx="0" cy="179294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>
                <a:extLst>
                  <a:ext uri="{FF2B5EF4-FFF2-40B4-BE49-F238E27FC236}">
                    <a16:creationId xmlns:a16="http://schemas.microsoft.com/office/drawing/2014/main" id="{1CCDA39F-ECDB-4644-BF9D-18EBA0537000}"/>
                  </a:ext>
                </a:extLst>
              </p:cNvPr>
              <p:cNvCxnSpPr/>
              <p:nvPr/>
            </p:nvCxnSpPr>
            <p:spPr>
              <a:xfrm>
                <a:off x="7464612" y="1464235"/>
                <a:ext cx="0" cy="179294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5" name="Straight Arrow Connector 674">
              <a:extLst>
                <a:ext uri="{FF2B5EF4-FFF2-40B4-BE49-F238E27FC236}">
                  <a16:creationId xmlns:a16="http://schemas.microsoft.com/office/drawing/2014/main" id="{BBF99C90-3443-4C41-B6BB-3A2B2E87C4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5489" y="4725637"/>
              <a:ext cx="0" cy="417552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9" name="Group 678">
            <a:extLst>
              <a:ext uri="{FF2B5EF4-FFF2-40B4-BE49-F238E27FC236}">
                <a16:creationId xmlns:a16="http://schemas.microsoft.com/office/drawing/2014/main" id="{18716BED-4E8C-476E-8067-F539566A5CA1}"/>
              </a:ext>
            </a:extLst>
          </p:cNvPr>
          <p:cNvGrpSpPr/>
          <p:nvPr/>
        </p:nvGrpSpPr>
        <p:grpSpPr>
          <a:xfrm>
            <a:off x="4234968" y="1522336"/>
            <a:ext cx="83671" cy="417552"/>
            <a:chOff x="5453654" y="4725637"/>
            <a:chExt cx="83671" cy="417552"/>
          </a:xfrm>
        </p:grpSpPr>
        <p:grpSp>
          <p:nvGrpSpPr>
            <p:cNvPr id="680" name="Group 679">
              <a:extLst>
                <a:ext uri="{FF2B5EF4-FFF2-40B4-BE49-F238E27FC236}">
                  <a16:creationId xmlns:a16="http://schemas.microsoft.com/office/drawing/2014/main" id="{3C2CA4F5-7C99-4880-8218-CD6A62C70DF6}"/>
                </a:ext>
              </a:extLst>
            </p:cNvPr>
            <p:cNvGrpSpPr/>
            <p:nvPr/>
          </p:nvGrpSpPr>
          <p:grpSpPr>
            <a:xfrm>
              <a:off x="5453654" y="4906469"/>
              <a:ext cx="83671" cy="91948"/>
              <a:chOff x="7380941" y="1464235"/>
              <a:chExt cx="83671" cy="179294"/>
            </a:xfrm>
          </p:grpSpPr>
          <p:cxnSp>
            <p:nvCxnSpPr>
              <p:cNvPr id="682" name="Straight Connector 681">
                <a:extLst>
                  <a:ext uri="{FF2B5EF4-FFF2-40B4-BE49-F238E27FC236}">
                    <a16:creationId xmlns:a16="http://schemas.microsoft.com/office/drawing/2014/main" id="{52B32732-AAD0-45D8-B6E3-1C3CDEFB57E4}"/>
                  </a:ext>
                </a:extLst>
              </p:cNvPr>
              <p:cNvCxnSpPr/>
              <p:nvPr/>
            </p:nvCxnSpPr>
            <p:spPr>
              <a:xfrm>
                <a:off x="7423734" y="1464235"/>
                <a:ext cx="0" cy="179294"/>
              </a:xfrm>
              <a:prstGeom prst="line">
                <a:avLst/>
              </a:prstGeom>
              <a:ln w="571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" name="Straight Connector 682">
                <a:extLst>
                  <a:ext uri="{FF2B5EF4-FFF2-40B4-BE49-F238E27FC236}">
                    <a16:creationId xmlns:a16="http://schemas.microsoft.com/office/drawing/2014/main" id="{A3300561-421D-4489-B1C8-85EDB4B8A6A6}"/>
                  </a:ext>
                </a:extLst>
              </p:cNvPr>
              <p:cNvCxnSpPr/>
              <p:nvPr/>
            </p:nvCxnSpPr>
            <p:spPr>
              <a:xfrm>
                <a:off x="7380941" y="1464235"/>
                <a:ext cx="0" cy="179294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" name="Straight Connector 683">
                <a:extLst>
                  <a:ext uri="{FF2B5EF4-FFF2-40B4-BE49-F238E27FC236}">
                    <a16:creationId xmlns:a16="http://schemas.microsoft.com/office/drawing/2014/main" id="{DA2B40E6-0504-4BDA-B0C5-A397C0A46276}"/>
                  </a:ext>
                </a:extLst>
              </p:cNvPr>
              <p:cNvCxnSpPr/>
              <p:nvPr/>
            </p:nvCxnSpPr>
            <p:spPr>
              <a:xfrm>
                <a:off x="7464612" y="1464235"/>
                <a:ext cx="0" cy="179294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1" name="Straight Arrow Connector 680">
              <a:extLst>
                <a:ext uri="{FF2B5EF4-FFF2-40B4-BE49-F238E27FC236}">
                  <a16:creationId xmlns:a16="http://schemas.microsoft.com/office/drawing/2014/main" id="{7C2A9F25-6FE0-4F67-BABA-4ED7C4940B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5489" y="4725637"/>
              <a:ext cx="0" cy="417552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5" name="Group 684">
            <a:extLst>
              <a:ext uri="{FF2B5EF4-FFF2-40B4-BE49-F238E27FC236}">
                <a16:creationId xmlns:a16="http://schemas.microsoft.com/office/drawing/2014/main" id="{C571233E-2FA5-48A0-AAD5-860BB7EF7CDE}"/>
              </a:ext>
            </a:extLst>
          </p:cNvPr>
          <p:cNvGrpSpPr/>
          <p:nvPr/>
        </p:nvGrpSpPr>
        <p:grpSpPr>
          <a:xfrm>
            <a:off x="3727191" y="1522336"/>
            <a:ext cx="83671" cy="417552"/>
            <a:chOff x="5453654" y="4725637"/>
            <a:chExt cx="83671" cy="417552"/>
          </a:xfrm>
        </p:grpSpPr>
        <p:grpSp>
          <p:nvGrpSpPr>
            <p:cNvPr id="686" name="Group 685">
              <a:extLst>
                <a:ext uri="{FF2B5EF4-FFF2-40B4-BE49-F238E27FC236}">
                  <a16:creationId xmlns:a16="http://schemas.microsoft.com/office/drawing/2014/main" id="{E0B56442-A62E-4565-B7AD-A824FA67AF17}"/>
                </a:ext>
              </a:extLst>
            </p:cNvPr>
            <p:cNvGrpSpPr/>
            <p:nvPr/>
          </p:nvGrpSpPr>
          <p:grpSpPr>
            <a:xfrm>
              <a:off x="5453654" y="4906469"/>
              <a:ext cx="83671" cy="91948"/>
              <a:chOff x="7380941" y="1464235"/>
              <a:chExt cx="83671" cy="179294"/>
            </a:xfrm>
          </p:grpSpPr>
          <p:cxnSp>
            <p:nvCxnSpPr>
              <p:cNvPr id="688" name="Straight Connector 687">
                <a:extLst>
                  <a:ext uri="{FF2B5EF4-FFF2-40B4-BE49-F238E27FC236}">
                    <a16:creationId xmlns:a16="http://schemas.microsoft.com/office/drawing/2014/main" id="{D7249E59-187E-4070-86B4-14CD604FE36E}"/>
                  </a:ext>
                </a:extLst>
              </p:cNvPr>
              <p:cNvCxnSpPr/>
              <p:nvPr/>
            </p:nvCxnSpPr>
            <p:spPr>
              <a:xfrm>
                <a:off x="7423734" y="1464235"/>
                <a:ext cx="0" cy="179294"/>
              </a:xfrm>
              <a:prstGeom prst="line">
                <a:avLst/>
              </a:prstGeom>
              <a:ln w="571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" name="Straight Connector 688">
                <a:extLst>
                  <a:ext uri="{FF2B5EF4-FFF2-40B4-BE49-F238E27FC236}">
                    <a16:creationId xmlns:a16="http://schemas.microsoft.com/office/drawing/2014/main" id="{604F1585-C659-4656-B3BF-618590A87472}"/>
                  </a:ext>
                </a:extLst>
              </p:cNvPr>
              <p:cNvCxnSpPr/>
              <p:nvPr/>
            </p:nvCxnSpPr>
            <p:spPr>
              <a:xfrm>
                <a:off x="7380941" y="1464235"/>
                <a:ext cx="0" cy="179294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" name="Straight Connector 689">
                <a:extLst>
                  <a:ext uri="{FF2B5EF4-FFF2-40B4-BE49-F238E27FC236}">
                    <a16:creationId xmlns:a16="http://schemas.microsoft.com/office/drawing/2014/main" id="{C3FD695A-D2E6-401D-B0D6-6BDCC7CF485D}"/>
                  </a:ext>
                </a:extLst>
              </p:cNvPr>
              <p:cNvCxnSpPr/>
              <p:nvPr/>
            </p:nvCxnSpPr>
            <p:spPr>
              <a:xfrm>
                <a:off x="7464612" y="1464235"/>
                <a:ext cx="0" cy="179294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7" name="Straight Arrow Connector 686">
              <a:extLst>
                <a:ext uri="{FF2B5EF4-FFF2-40B4-BE49-F238E27FC236}">
                  <a16:creationId xmlns:a16="http://schemas.microsoft.com/office/drawing/2014/main" id="{719A9C77-6DB8-483A-A49C-315B72E37D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5489" y="4725637"/>
              <a:ext cx="0" cy="417552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111CB70-03C5-46EB-9175-6A94F9470758}"/>
              </a:ext>
            </a:extLst>
          </p:cNvPr>
          <p:cNvSpPr/>
          <p:nvPr/>
        </p:nvSpPr>
        <p:spPr>
          <a:xfrm>
            <a:off x="3862570" y="4817365"/>
            <a:ext cx="89777" cy="101270"/>
          </a:xfrm>
          <a:custGeom>
            <a:avLst/>
            <a:gdLst>
              <a:gd name="connsiteX0" fmla="*/ 113553 w 143690"/>
              <a:gd name="connsiteY0" fmla="*/ 113553 h 162084"/>
              <a:gd name="connsiteX1" fmla="*/ 5976 w 143690"/>
              <a:gd name="connsiteY1" fmla="*/ 149412 h 162084"/>
              <a:gd name="connsiteX2" fmla="*/ 0 w 143690"/>
              <a:gd name="connsiteY2" fmla="*/ 131482 h 162084"/>
              <a:gd name="connsiteX3" fmla="*/ 5976 w 143690"/>
              <a:gd name="connsiteY3" fmla="*/ 95623 h 162084"/>
              <a:gd name="connsiteX4" fmla="*/ 41835 w 143690"/>
              <a:gd name="connsiteY4" fmla="*/ 77694 h 162084"/>
              <a:gd name="connsiteX5" fmla="*/ 77694 w 143690"/>
              <a:gd name="connsiteY5" fmla="*/ 101600 h 162084"/>
              <a:gd name="connsiteX6" fmla="*/ 71718 w 143690"/>
              <a:gd name="connsiteY6" fmla="*/ 131482 h 162084"/>
              <a:gd name="connsiteX7" fmla="*/ 47812 w 143690"/>
              <a:gd name="connsiteY7" fmla="*/ 125506 h 162084"/>
              <a:gd name="connsiteX8" fmla="*/ 47812 w 143690"/>
              <a:gd name="connsiteY8" fmla="*/ 41835 h 162084"/>
              <a:gd name="connsiteX9" fmla="*/ 83671 w 143690"/>
              <a:gd name="connsiteY9" fmla="*/ 47812 h 162084"/>
              <a:gd name="connsiteX10" fmla="*/ 107576 w 143690"/>
              <a:gd name="connsiteY10" fmla="*/ 65741 h 162084"/>
              <a:gd name="connsiteX11" fmla="*/ 89647 w 143690"/>
              <a:gd name="connsiteY11" fmla="*/ 5976 h 162084"/>
              <a:gd name="connsiteX12" fmla="*/ 71718 w 143690"/>
              <a:gd name="connsiteY12" fmla="*/ 0 h 162084"/>
              <a:gd name="connsiteX13" fmla="*/ 95623 w 143690"/>
              <a:gd name="connsiteY13" fmla="*/ 65741 h 162084"/>
              <a:gd name="connsiteX14" fmla="*/ 113553 w 143690"/>
              <a:gd name="connsiteY14" fmla="*/ 71717 h 162084"/>
              <a:gd name="connsiteX15" fmla="*/ 131482 w 143690"/>
              <a:gd name="connsiteY15" fmla="*/ 83670 h 162084"/>
              <a:gd name="connsiteX16" fmla="*/ 137459 w 143690"/>
              <a:gd name="connsiteY16" fmla="*/ 149412 h 162084"/>
              <a:gd name="connsiteX17" fmla="*/ 89647 w 143690"/>
              <a:gd name="connsiteY17" fmla="*/ 143435 h 162084"/>
              <a:gd name="connsiteX18" fmla="*/ 83671 w 143690"/>
              <a:gd name="connsiteY18" fmla="*/ 125506 h 162084"/>
              <a:gd name="connsiteX19" fmla="*/ 77694 w 143690"/>
              <a:gd name="connsiteY19" fmla="*/ 101600 h 162084"/>
              <a:gd name="connsiteX20" fmla="*/ 71718 w 143690"/>
              <a:gd name="connsiteY20" fmla="*/ 77694 h 16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3690" h="162084">
                <a:moveTo>
                  <a:pt x="113553" y="113553"/>
                </a:moveTo>
                <a:cubicBezTo>
                  <a:pt x="88683" y="126817"/>
                  <a:pt x="37002" y="188195"/>
                  <a:pt x="5976" y="149412"/>
                </a:cubicBezTo>
                <a:cubicBezTo>
                  <a:pt x="2041" y="144493"/>
                  <a:pt x="1992" y="137459"/>
                  <a:pt x="0" y="131482"/>
                </a:cubicBezTo>
                <a:cubicBezTo>
                  <a:pt x="1992" y="119529"/>
                  <a:pt x="557" y="106462"/>
                  <a:pt x="5976" y="95623"/>
                </a:cubicBezTo>
                <a:cubicBezTo>
                  <a:pt x="10610" y="86354"/>
                  <a:pt x="33349" y="80522"/>
                  <a:pt x="41835" y="77694"/>
                </a:cubicBezTo>
                <a:cubicBezTo>
                  <a:pt x="54133" y="81793"/>
                  <a:pt x="73624" y="85319"/>
                  <a:pt x="77694" y="101600"/>
                </a:cubicBezTo>
                <a:cubicBezTo>
                  <a:pt x="80158" y="111455"/>
                  <a:pt x="73710" y="121521"/>
                  <a:pt x="71718" y="131482"/>
                </a:cubicBezTo>
                <a:cubicBezTo>
                  <a:pt x="63749" y="129490"/>
                  <a:pt x="52586" y="132190"/>
                  <a:pt x="47812" y="125506"/>
                </a:cubicBezTo>
                <a:cubicBezTo>
                  <a:pt x="34977" y="107538"/>
                  <a:pt x="45921" y="56960"/>
                  <a:pt x="47812" y="41835"/>
                </a:cubicBezTo>
                <a:cubicBezTo>
                  <a:pt x="59765" y="43827"/>
                  <a:pt x="72420" y="43311"/>
                  <a:pt x="83671" y="47812"/>
                </a:cubicBezTo>
                <a:cubicBezTo>
                  <a:pt x="92919" y="51511"/>
                  <a:pt x="101600" y="73709"/>
                  <a:pt x="107576" y="65741"/>
                </a:cubicBezTo>
                <a:cubicBezTo>
                  <a:pt x="115177" y="55606"/>
                  <a:pt x="101972" y="15837"/>
                  <a:pt x="89647" y="5976"/>
                </a:cubicBezTo>
                <a:cubicBezTo>
                  <a:pt x="84728" y="2041"/>
                  <a:pt x="77694" y="1992"/>
                  <a:pt x="71718" y="0"/>
                </a:cubicBezTo>
                <a:cubicBezTo>
                  <a:pt x="76213" y="35959"/>
                  <a:pt x="67668" y="47105"/>
                  <a:pt x="95623" y="65741"/>
                </a:cubicBezTo>
                <a:cubicBezTo>
                  <a:pt x="100865" y="69235"/>
                  <a:pt x="107576" y="69725"/>
                  <a:pt x="113553" y="71717"/>
                </a:cubicBezTo>
                <a:cubicBezTo>
                  <a:pt x="119529" y="75701"/>
                  <a:pt x="126884" y="78152"/>
                  <a:pt x="131482" y="83670"/>
                </a:cubicBezTo>
                <a:cubicBezTo>
                  <a:pt x="151515" y="107711"/>
                  <a:pt x="141879" y="118466"/>
                  <a:pt x="137459" y="149412"/>
                </a:cubicBezTo>
                <a:cubicBezTo>
                  <a:pt x="121522" y="147420"/>
                  <a:pt x="104324" y="149958"/>
                  <a:pt x="89647" y="143435"/>
                </a:cubicBezTo>
                <a:cubicBezTo>
                  <a:pt x="83890" y="140876"/>
                  <a:pt x="85402" y="131563"/>
                  <a:pt x="83671" y="125506"/>
                </a:cubicBezTo>
                <a:cubicBezTo>
                  <a:pt x="81414" y="117608"/>
                  <a:pt x="79951" y="109498"/>
                  <a:pt x="77694" y="101600"/>
                </a:cubicBezTo>
                <a:cubicBezTo>
                  <a:pt x="71088" y="78479"/>
                  <a:pt x="71718" y="91014"/>
                  <a:pt x="71718" y="77694"/>
                </a:cubicBezTo>
              </a:path>
            </a:pathLst>
          </a:cu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Freeform: Shape 690">
            <a:extLst>
              <a:ext uri="{FF2B5EF4-FFF2-40B4-BE49-F238E27FC236}">
                <a16:creationId xmlns:a16="http://schemas.microsoft.com/office/drawing/2014/main" id="{92B23349-E067-4B9D-9320-C93C6805E5D2}"/>
              </a:ext>
            </a:extLst>
          </p:cNvPr>
          <p:cNvSpPr/>
          <p:nvPr/>
        </p:nvSpPr>
        <p:spPr>
          <a:xfrm>
            <a:off x="3748645" y="4511214"/>
            <a:ext cx="89777" cy="101270"/>
          </a:xfrm>
          <a:custGeom>
            <a:avLst/>
            <a:gdLst>
              <a:gd name="connsiteX0" fmla="*/ 113553 w 143690"/>
              <a:gd name="connsiteY0" fmla="*/ 113553 h 162084"/>
              <a:gd name="connsiteX1" fmla="*/ 5976 w 143690"/>
              <a:gd name="connsiteY1" fmla="*/ 149412 h 162084"/>
              <a:gd name="connsiteX2" fmla="*/ 0 w 143690"/>
              <a:gd name="connsiteY2" fmla="*/ 131482 h 162084"/>
              <a:gd name="connsiteX3" fmla="*/ 5976 w 143690"/>
              <a:gd name="connsiteY3" fmla="*/ 95623 h 162084"/>
              <a:gd name="connsiteX4" fmla="*/ 41835 w 143690"/>
              <a:gd name="connsiteY4" fmla="*/ 77694 h 162084"/>
              <a:gd name="connsiteX5" fmla="*/ 77694 w 143690"/>
              <a:gd name="connsiteY5" fmla="*/ 101600 h 162084"/>
              <a:gd name="connsiteX6" fmla="*/ 71718 w 143690"/>
              <a:gd name="connsiteY6" fmla="*/ 131482 h 162084"/>
              <a:gd name="connsiteX7" fmla="*/ 47812 w 143690"/>
              <a:gd name="connsiteY7" fmla="*/ 125506 h 162084"/>
              <a:gd name="connsiteX8" fmla="*/ 47812 w 143690"/>
              <a:gd name="connsiteY8" fmla="*/ 41835 h 162084"/>
              <a:gd name="connsiteX9" fmla="*/ 83671 w 143690"/>
              <a:gd name="connsiteY9" fmla="*/ 47812 h 162084"/>
              <a:gd name="connsiteX10" fmla="*/ 107576 w 143690"/>
              <a:gd name="connsiteY10" fmla="*/ 65741 h 162084"/>
              <a:gd name="connsiteX11" fmla="*/ 89647 w 143690"/>
              <a:gd name="connsiteY11" fmla="*/ 5976 h 162084"/>
              <a:gd name="connsiteX12" fmla="*/ 71718 w 143690"/>
              <a:gd name="connsiteY12" fmla="*/ 0 h 162084"/>
              <a:gd name="connsiteX13" fmla="*/ 95623 w 143690"/>
              <a:gd name="connsiteY13" fmla="*/ 65741 h 162084"/>
              <a:gd name="connsiteX14" fmla="*/ 113553 w 143690"/>
              <a:gd name="connsiteY14" fmla="*/ 71717 h 162084"/>
              <a:gd name="connsiteX15" fmla="*/ 131482 w 143690"/>
              <a:gd name="connsiteY15" fmla="*/ 83670 h 162084"/>
              <a:gd name="connsiteX16" fmla="*/ 137459 w 143690"/>
              <a:gd name="connsiteY16" fmla="*/ 149412 h 162084"/>
              <a:gd name="connsiteX17" fmla="*/ 89647 w 143690"/>
              <a:gd name="connsiteY17" fmla="*/ 143435 h 162084"/>
              <a:gd name="connsiteX18" fmla="*/ 83671 w 143690"/>
              <a:gd name="connsiteY18" fmla="*/ 125506 h 162084"/>
              <a:gd name="connsiteX19" fmla="*/ 77694 w 143690"/>
              <a:gd name="connsiteY19" fmla="*/ 101600 h 162084"/>
              <a:gd name="connsiteX20" fmla="*/ 71718 w 143690"/>
              <a:gd name="connsiteY20" fmla="*/ 77694 h 16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3690" h="162084">
                <a:moveTo>
                  <a:pt x="113553" y="113553"/>
                </a:moveTo>
                <a:cubicBezTo>
                  <a:pt x="88683" y="126817"/>
                  <a:pt x="37002" y="188195"/>
                  <a:pt x="5976" y="149412"/>
                </a:cubicBezTo>
                <a:cubicBezTo>
                  <a:pt x="2041" y="144493"/>
                  <a:pt x="1992" y="137459"/>
                  <a:pt x="0" y="131482"/>
                </a:cubicBezTo>
                <a:cubicBezTo>
                  <a:pt x="1992" y="119529"/>
                  <a:pt x="557" y="106462"/>
                  <a:pt x="5976" y="95623"/>
                </a:cubicBezTo>
                <a:cubicBezTo>
                  <a:pt x="10610" y="86354"/>
                  <a:pt x="33349" y="80522"/>
                  <a:pt x="41835" y="77694"/>
                </a:cubicBezTo>
                <a:cubicBezTo>
                  <a:pt x="54133" y="81793"/>
                  <a:pt x="73624" y="85319"/>
                  <a:pt x="77694" y="101600"/>
                </a:cubicBezTo>
                <a:cubicBezTo>
                  <a:pt x="80158" y="111455"/>
                  <a:pt x="73710" y="121521"/>
                  <a:pt x="71718" y="131482"/>
                </a:cubicBezTo>
                <a:cubicBezTo>
                  <a:pt x="63749" y="129490"/>
                  <a:pt x="52586" y="132190"/>
                  <a:pt x="47812" y="125506"/>
                </a:cubicBezTo>
                <a:cubicBezTo>
                  <a:pt x="34977" y="107538"/>
                  <a:pt x="45921" y="56960"/>
                  <a:pt x="47812" y="41835"/>
                </a:cubicBezTo>
                <a:cubicBezTo>
                  <a:pt x="59765" y="43827"/>
                  <a:pt x="72420" y="43311"/>
                  <a:pt x="83671" y="47812"/>
                </a:cubicBezTo>
                <a:cubicBezTo>
                  <a:pt x="92919" y="51511"/>
                  <a:pt x="101600" y="73709"/>
                  <a:pt x="107576" y="65741"/>
                </a:cubicBezTo>
                <a:cubicBezTo>
                  <a:pt x="115177" y="55606"/>
                  <a:pt x="101972" y="15837"/>
                  <a:pt x="89647" y="5976"/>
                </a:cubicBezTo>
                <a:cubicBezTo>
                  <a:pt x="84728" y="2041"/>
                  <a:pt x="77694" y="1992"/>
                  <a:pt x="71718" y="0"/>
                </a:cubicBezTo>
                <a:cubicBezTo>
                  <a:pt x="76213" y="35959"/>
                  <a:pt x="67668" y="47105"/>
                  <a:pt x="95623" y="65741"/>
                </a:cubicBezTo>
                <a:cubicBezTo>
                  <a:pt x="100865" y="69235"/>
                  <a:pt x="107576" y="69725"/>
                  <a:pt x="113553" y="71717"/>
                </a:cubicBezTo>
                <a:cubicBezTo>
                  <a:pt x="119529" y="75701"/>
                  <a:pt x="126884" y="78152"/>
                  <a:pt x="131482" y="83670"/>
                </a:cubicBezTo>
                <a:cubicBezTo>
                  <a:pt x="151515" y="107711"/>
                  <a:pt x="141879" y="118466"/>
                  <a:pt x="137459" y="149412"/>
                </a:cubicBezTo>
                <a:cubicBezTo>
                  <a:pt x="121522" y="147420"/>
                  <a:pt x="104324" y="149958"/>
                  <a:pt x="89647" y="143435"/>
                </a:cubicBezTo>
                <a:cubicBezTo>
                  <a:pt x="83890" y="140876"/>
                  <a:pt x="85402" y="131563"/>
                  <a:pt x="83671" y="125506"/>
                </a:cubicBezTo>
                <a:cubicBezTo>
                  <a:pt x="81414" y="117608"/>
                  <a:pt x="79951" y="109498"/>
                  <a:pt x="77694" y="101600"/>
                </a:cubicBezTo>
                <a:cubicBezTo>
                  <a:pt x="71088" y="78479"/>
                  <a:pt x="71718" y="91014"/>
                  <a:pt x="71718" y="77694"/>
                </a:cubicBezTo>
              </a:path>
            </a:pathLst>
          </a:cu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Freeform: Shape 691">
            <a:extLst>
              <a:ext uri="{FF2B5EF4-FFF2-40B4-BE49-F238E27FC236}">
                <a16:creationId xmlns:a16="http://schemas.microsoft.com/office/drawing/2014/main" id="{2EDDC859-EEE7-43F3-888C-EF6EE8A0C2E7}"/>
              </a:ext>
            </a:extLst>
          </p:cNvPr>
          <p:cNvSpPr/>
          <p:nvPr/>
        </p:nvSpPr>
        <p:spPr>
          <a:xfrm>
            <a:off x="3305914" y="4663948"/>
            <a:ext cx="89777" cy="101270"/>
          </a:xfrm>
          <a:custGeom>
            <a:avLst/>
            <a:gdLst>
              <a:gd name="connsiteX0" fmla="*/ 113553 w 143690"/>
              <a:gd name="connsiteY0" fmla="*/ 113553 h 162084"/>
              <a:gd name="connsiteX1" fmla="*/ 5976 w 143690"/>
              <a:gd name="connsiteY1" fmla="*/ 149412 h 162084"/>
              <a:gd name="connsiteX2" fmla="*/ 0 w 143690"/>
              <a:gd name="connsiteY2" fmla="*/ 131482 h 162084"/>
              <a:gd name="connsiteX3" fmla="*/ 5976 w 143690"/>
              <a:gd name="connsiteY3" fmla="*/ 95623 h 162084"/>
              <a:gd name="connsiteX4" fmla="*/ 41835 w 143690"/>
              <a:gd name="connsiteY4" fmla="*/ 77694 h 162084"/>
              <a:gd name="connsiteX5" fmla="*/ 77694 w 143690"/>
              <a:gd name="connsiteY5" fmla="*/ 101600 h 162084"/>
              <a:gd name="connsiteX6" fmla="*/ 71718 w 143690"/>
              <a:gd name="connsiteY6" fmla="*/ 131482 h 162084"/>
              <a:gd name="connsiteX7" fmla="*/ 47812 w 143690"/>
              <a:gd name="connsiteY7" fmla="*/ 125506 h 162084"/>
              <a:gd name="connsiteX8" fmla="*/ 47812 w 143690"/>
              <a:gd name="connsiteY8" fmla="*/ 41835 h 162084"/>
              <a:gd name="connsiteX9" fmla="*/ 83671 w 143690"/>
              <a:gd name="connsiteY9" fmla="*/ 47812 h 162084"/>
              <a:gd name="connsiteX10" fmla="*/ 107576 w 143690"/>
              <a:gd name="connsiteY10" fmla="*/ 65741 h 162084"/>
              <a:gd name="connsiteX11" fmla="*/ 89647 w 143690"/>
              <a:gd name="connsiteY11" fmla="*/ 5976 h 162084"/>
              <a:gd name="connsiteX12" fmla="*/ 71718 w 143690"/>
              <a:gd name="connsiteY12" fmla="*/ 0 h 162084"/>
              <a:gd name="connsiteX13" fmla="*/ 95623 w 143690"/>
              <a:gd name="connsiteY13" fmla="*/ 65741 h 162084"/>
              <a:gd name="connsiteX14" fmla="*/ 113553 w 143690"/>
              <a:gd name="connsiteY14" fmla="*/ 71717 h 162084"/>
              <a:gd name="connsiteX15" fmla="*/ 131482 w 143690"/>
              <a:gd name="connsiteY15" fmla="*/ 83670 h 162084"/>
              <a:gd name="connsiteX16" fmla="*/ 137459 w 143690"/>
              <a:gd name="connsiteY16" fmla="*/ 149412 h 162084"/>
              <a:gd name="connsiteX17" fmla="*/ 89647 w 143690"/>
              <a:gd name="connsiteY17" fmla="*/ 143435 h 162084"/>
              <a:gd name="connsiteX18" fmla="*/ 83671 w 143690"/>
              <a:gd name="connsiteY18" fmla="*/ 125506 h 162084"/>
              <a:gd name="connsiteX19" fmla="*/ 77694 w 143690"/>
              <a:gd name="connsiteY19" fmla="*/ 101600 h 162084"/>
              <a:gd name="connsiteX20" fmla="*/ 71718 w 143690"/>
              <a:gd name="connsiteY20" fmla="*/ 77694 h 16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3690" h="162084">
                <a:moveTo>
                  <a:pt x="113553" y="113553"/>
                </a:moveTo>
                <a:cubicBezTo>
                  <a:pt x="88683" y="126817"/>
                  <a:pt x="37002" y="188195"/>
                  <a:pt x="5976" y="149412"/>
                </a:cubicBezTo>
                <a:cubicBezTo>
                  <a:pt x="2041" y="144493"/>
                  <a:pt x="1992" y="137459"/>
                  <a:pt x="0" y="131482"/>
                </a:cubicBezTo>
                <a:cubicBezTo>
                  <a:pt x="1992" y="119529"/>
                  <a:pt x="557" y="106462"/>
                  <a:pt x="5976" y="95623"/>
                </a:cubicBezTo>
                <a:cubicBezTo>
                  <a:pt x="10610" y="86354"/>
                  <a:pt x="33349" y="80522"/>
                  <a:pt x="41835" y="77694"/>
                </a:cubicBezTo>
                <a:cubicBezTo>
                  <a:pt x="54133" y="81793"/>
                  <a:pt x="73624" y="85319"/>
                  <a:pt x="77694" y="101600"/>
                </a:cubicBezTo>
                <a:cubicBezTo>
                  <a:pt x="80158" y="111455"/>
                  <a:pt x="73710" y="121521"/>
                  <a:pt x="71718" y="131482"/>
                </a:cubicBezTo>
                <a:cubicBezTo>
                  <a:pt x="63749" y="129490"/>
                  <a:pt x="52586" y="132190"/>
                  <a:pt x="47812" y="125506"/>
                </a:cubicBezTo>
                <a:cubicBezTo>
                  <a:pt x="34977" y="107538"/>
                  <a:pt x="45921" y="56960"/>
                  <a:pt x="47812" y="41835"/>
                </a:cubicBezTo>
                <a:cubicBezTo>
                  <a:pt x="59765" y="43827"/>
                  <a:pt x="72420" y="43311"/>
                  <a:pt x="83671" y="47812"/>
                </a:cubicBezTo>
                <a:cubicBezTo>
                  <a:pt x="92919" y="51511"/>
                  <a:pt x="101600" y="73709"/>
                  <a:pt x="107576" y="65741"/>
                </a:cubicBezTo>
                <a:cubicBezTo>
                  <a:pt x="115177" y="55606"/>
                  <a:pt x="101972" y="15837"/>
                  <a:pt x="89647" y="5976"/>
                </a:cubicBezTo>
                <a:cubicBezTo>
                  <a:pt x="84728" y="2041"/>
                  <a:pt x="77694" y="1992"/>
                  <a:pt x="71718" y="0"/>
                </a:cubicBezTo>
                <a:cubicBezTo>
                  <a:pt x="76213" y="35959"/>
                  <a:pt x="67668" y="47105"/>
                  <a:pt x="95623" y="65741"/>
                </a:cubicBezTo>
                <a:cubicBezTo>
                  <a:pt x="100865" y="69235"/>
                  <a:pt x="107576" y="69725"/>
                  <a:pt x="113553" y="71717"/>
                </a:cubicBezTo>
                <a:cubicBezTo>
                  <a:pt x="119529" y="75701"/>
                  <a:pt x="126884" y="78152"/>
                  <a:pt x="131482" y="83670"/>
                </a:cubicBezTo>
                <a:cubicBezTo>
                  <a:pt x="151515" y="107711"/>
                  <a:pt x="141879" y="118466"/>
                  <a:pt x="137459" y="149412"/>
                </a:cubicBezTo>
                <a:cubicBezTo>
                  <a:pt x="121522" y="147420"/>
                  <a:pt x="104324" y="149958"/>
                  <a:pt x="89647" y="143435"/>
                </a:cubicBezTo>
                <a:cubicBezTo>
                  <a:pt x="83890" y="140876"/>
                  <a:pt x="85402" y="131563"/>
                  <a:pt x="83671" y="125506"/>
                </a:cubicBezTo>
                <a:cubicBezTo>
                  <a:pt x="81414" y="117608"/>
                  <a:pt x="79951" y="109498"/>
                  <a:pt x="77694" y="101600"/>
                </a:cubicBezTo>
                <a:cubicBezTo>
                  <a:pt x="71088" y="78479"/>
                  <a:pt x="71718" y="91014"/>
                  <a:pt x="71718" y="77694"/>
                </a:cubicBezTo>
              </a:path>
            </a:pathLst>
          </a:cu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3" name="Freeform: Shape 692">
            <a:extLst>
              <a:ext uri="{FF2B5EF4-FFF2-40B4-BE49-F238E27FC236}">
                <a16:creationId xmlns:a16="http://schemas.microsoft.com/office/drawing/2014/main" id="{E3D7F478-EFCE-4C34-96CA-D225289EBC4A}"/>
              </a:ext>
            </a:extLst>
          </p:cNvPr>
          <p:cNvSpPr/>
          <p:nvPr/>
        </p:nvSpPr>
        <p:spPr>
          <a:xfrm>
            <a:off x="3274542" y="4940468"/>
            <a:ext cx="89777" cy="101270"/>
          </a:xfrm>
          <a:custGeom>
            <a:avLst/>
            <a:gdLst>
              <a:gd name="connsiteX0" fmla="*/ 113553 w 143690"/>
              <a:gd name="connsiteY0" fmla="*/ 113553 h 162084"/>
              <a:gd name="connsiteX1" fmla="*/ 5976 w 143690"/>
              <a:gd name="connsiteY1" fmla="*/ 149412 h 162084"/>
              <a:gd name="connsiteX2" fmla="*/ 0 w 143690"/>
              <a:gd name="connsiteY2" fmla="*/ 131482 h 162084"/>
              <a:gd name="connsiteX3" fmla="*/ 5976 w 143690"/>
              <a:gd name="connsiteY3" fmla="*/ 95623 h 162084"/>
              <a:gd name="connsiteX4" fmla="*/ 41835 w 143690"/>
              <a:gd name="connsiteY4" fmla="*/ 77694 h 162084"/>
              <a:gd name="connsiteX5" fmla="*/ 77694 w 143690"/>
              <a:gd name="connsiteY5" fmla="*/ 101600 h 162084"/>
              <a:gd name="connsiteX6" fmla="*/ 71718 w 143690"/>
              <a:gd name="connsiteY6" fmla="*/ 131482 h 162084"/>
              <a:gd name="connsiteX7" fmla="*/ 47812 w 143690"/>
              <a:gd name="connsiteY7" fmla="*/ 125506 h 162084"/>
              <a:gd name="connsiteX8" fmla="*/ 47812 w 143690"/>
              <a:gd name="connsiteY8" fmla="*/ 41835 h 162084"/>
              <a:gd name="connsiteX9" fmla="*/ 83671 w 143690"/>
              <a:gd name="connsiteY9" fmla="*/ 47812 h 162084"/>
              <a:gd name="connsiteX10" fmla="*/ 107576 w 143690"/>
              <a:gd name="connsiteY10" fmla="*/ 65741 h 162084"/>
              <a:gd name="connsiteX11" fmla="*/ 89647 w 143690"/>
              <a:gd name="connsiteY11" fmla="*/ 5976 h 162084"/>
              <a:gd name="connsiteX12" fmla="*/ 71718 w 143690"/>
              <a:gd name="connsiteY12" fmla="*/ 0 h 162084"/>
              <a:gd name="connsiteX13" fmla="*/ 95623 w 143690"/>
              <a:gd name="connsiteY13" fmla="*/ 65741 h 162084"/>
              <a:gd name="connsiteX14" fmla="*/ 113553 w 143690"/>
              <a:gd name="connsiteY14" fmla="*/ 71717 h 162084"/>
              <a:gd name="connsiteX15" fmla="*/ 131482 w 143690"/>
              <a:gd name="connsiteY15" fmla="*/ 83670 h 162084"/>
              <a:gd name="connsiteX16" fmla="*/ 137459 w 143690"/>
              <a:gd name="connsiteY16" fmla="*/ 149412 h 162084"/>
              <a:gd name="connsiteX17" fmla="*/ 89647 w 143690"/>
              <a:gd name="connsiteY17" fmla="*/ 143435 h 162084"/>
              <a:gd name="connsiteX18" fmla="*/ 83671 w 143690"/>
              <a:gd name="connsiteY18" fmla="*/ 125506 h 162084"/>
              <a:gd name="connsiteX19" fmla="*/ 77694 w 143690"/>
              <a:gd name="connsiteY19" fmla="*/ 101600 h 162084"/>
              <a:gd name="connsiteX20" fmla="*/ 71718 w 143690"/>
              <a:gd name="connsiteY20" fmla="*/ 77694 h 16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3690" h="162084">
                <a:moveTo>
                  <a:pt x="113553" y="113553"/>
                </a:moveTo>
                <a:cubicBezTo>
                  <a:pt x="88683" y="126817"/>
                  <a:pt x="37002" y="188195"/>
                  <a:pt x="5976" y="149412"/>
                </a:cubicBezTo>
                <a:cubicBezTo>
                  <a:pt x="2041" y="144493"/>
                  <a:pt x="1992" y="137459"/>
                  <a:pt x="0" y="131482"/>
                </a:cubicBezTo>
                <a:cubicBezTo>
                  <a:pt x="1992" y="119529"/>
                  <a:pt x="557" y="106462"/>
                  <a:pt x="5976" y="95623"/>
                </a:cubicBezTo>
                <a:cubicBezTo>
                  <a:pt x="10610" y="86354"/>
                  <a:pt x="33349" y="80522"/>
                  <a:pt x="41835" y="77694"/>
                </a:cubicBezTo>
                <a:cubicBezTo>
                  <a:pt x="54133" y="81793"/>
                  <a:pt x="73624" y="85319"/>
                  <a:pt x="77694" y="101600"/>
                </a:cubicBezTo>
                <a:cubicBezTo>
                  <a:pt x="80158" y="111455"/>
                  <a:pt x="73710" y="121521"/>
                  <a:pt x="71718" y="131482"/>
                </a:cubicBezTo>
                <a:cubicBezTo>
                  <a:pt x="63749" y="129490"/>
                  <a:pt x="52586" y="132190"/>
                  <a:pt x="47812" y="125506"/>
                </a:cubicBezTo>
                <a:cubicBezTo>
                  <a:pt x="34977" y="107538"/>
                  <a:pt x="45921" y="56960"/>
                  <a:pt x="47812" y="41835"/>
                </a:cubicBezTo>
                <a:cubicBezTo>
                  <a:pt x="59765" y="43827"/>
                  <a:pt x="72420" y="43311"/>
                  <a:pt x="83671" y="47812"/>
                </a:cubicBezTo>
                <a:cubicBezTo>
                  <a:pt x="92919" y="51511"/>
                  <a:pt x="101600" y="73709"/>
                  <a:pt x="107576" y="65741"/>
                </a:cubicBezTo>
                <a:cubicBezTo>
                  <a:pt x="115177" y="55606"/>
                  <a:pt x="101972" y="15837"/>
                  <a:pt x="89647" y="5976"/>
                </a:cubicBezTo>
                <a:cubicBezTo>
                  <a:pt x="84728" y="2041"/>
                  <a:pt x="77694" y="1992"/>
                  <a:pt x="71718" y="0"/>
                </a:cubicBezTo>
                <a:cubicBezTo>
                  <a:pt x="76213" y="35959"/>
                  <a:pt x="67668" y="47105"/>
                  <a:pt x="95623" y="65741"/>
                </a:cubicBezTo>
                <a:cubicBezTo>
                  <a:pt x="100865" y="69235"/>
                  <a:pt x="107576" y="69725"/>
                  <a:pt x="113553" y="71717"/>
                </a:cubicBezTo>
                <a:cubicBezTo>
                  <a:pt x="119529" y="75701"/>
                  <a:pt x="126884" y="78152"/>
                  <a:pt x="131482" y="83670"/>
                </a:cubicBezTo>
                <a:cubicBezTo>
                  <a:pt x="151515" y="107711"/>
                  <a:pt x="141879" y="118466"/>
                  <a:pt x="137459" y="149412"/>
                </a:cubicBezTo>
                <a:cubicBezTo>
                  <a:pt x="121522" y="147420"/>
                  <a:pt x="104324" y="149958"/>
                  <a:pt x="89647" y="143435"/>
                </a:cubicBezTo>
                <a:cubicBezTo>
                  <a:pt x="83890" y="140876"/>
                  <a:pt x="85402" y="131563"/>
                  <a:pt x="83671" y="125506"/>
                </a:cubicBezTo>
                <a:cubicBezTo>
                  <a:pt x="81414" y="117608"/>
                  <a:pt x="79951" y="109498"/>
                  <a:pt x="77694" y="101600"/>
                </a:cubicBezTo>
                <a:cubicBezTo>
                  <a:pt x="71088" y="78479"/>
                  <a:pt x="71718" y="91014"/>
                  <a:pt x="71718" y="77694"/>
                </a:cubicBezTo>
              </a:path>
            </a:pathLst>
          </a:cu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Freeform: Shape 693">
            <a:extLst>
              <a:ext uri="{FF2B5EF4-FFF2-40B4-BE49-F238E27FC236}">
                <a16:creationId xmlns:a16="http://schemas.microsoft.com/office/drawing/2014/main" id="{E88975BB-729F-4264-96F3-D310F5DF4F10}"/>
              </a:ext>
            </a:extLst>
          </p:cNvPr>
          <p:cNvSpPr/>
          <p:nvPr/>
        </p:nvSpPr>
        <p:spPr>
          <a:xfrm>
            <a:off x="3154132" y="5268726"/>
            <a:ext cx="89777" cy="101270"/>
          </a:xfrm>
          <a:custGeom>
            <a:avLst/>
            <a:gdLst>
              <a:gd name="connsiteX0" fmla="*/ 113553 w 143690"/>
              <a:gd name="connsiteY0" fmla="*/ 113553 h 162084"/>
              <a:gd name="connsiteX1" fmla="*/ 5976 w 143690"/>
              <a:gd name="connsiteY1" fmla="*/ 149412 h 162084"/>
              <a:gd name="connsiteX2" fmla="*/ 0 w 143690"/>
              <a:gd name="connsiteY2" fmla="*/ 131482 h 162084"/>
              <a:gd name="connsiteX3" fmla="*/ 5976 w 143690"/>
              <a:gd name="connsiteY3" fmla="*/ 95623 h 162084"/>
              <a:gd name="connsiteX4" fmla="*/ 41835 w 143690"/>
              <a:gd name="connsiteY4" fmla="*/ 77694 h 162084"/>
              <a:gd name="connsiteX5" fmla="*/ 77694 w 143690"/>
              <a:gd name="connsiteY5" fmla="*/ 101600 h 162084"/>
              <a:gd name="connsiteX6" fmla="*/ 71718 w 143690"/>
              <a:gd name="connsiteY6" fmla="*/ 131482 h 162084"/>
              <a:gd name="connsiteX7" fmla="*/ 47812 w 143690"/>
              <a:gd name="connsiteY7" fmla="*/ 125506 h 162084"/>
              <a:gd name="connsiteX8" fmla="*/ 47812 w 143690"/>
              <a:gd name="connsiteY8" fmla="*/ 41835 h 162084"/>
              <a:gd name="connsiteX9" fmla="*/ 83671 w 143690"/>
              <a:gd name="connsiteY9" fmla="*/ 47812 h 162084"/>
              <a:gd name="connsiteX10" fmla="*/ 107576 w 143690"/>
              <a:gd name="connsiteY10" fmla="*/ 65741 h 162084"/>
              <a:gd name="connsiteX11" fmla="*/ 89647 w 143690"/>
              <a:gd name="connsiteY11" fmla="*/ 5976 h 162084"/>
              <a:gd name="connsiteX12" fmla="*/ 71718 w 143690"/>
              <a:gd name="connsiteY12" fmla="*/ 0 h 162084"/>
              <a:gd name="connsiteX13" fmla="*/ 95623 w 143690"/>
              <a:gd name="connsiteY13" fmla="*/ 65741 h 162084"/>
              <a:gd name="connsiteX14" fmla="*/ 113553 w 143690"/>
              <a:gd name="connsiteY14" fmla="*/ 71717 h 162084"/>
              <a:gd name="connsiteX15" fmla="*/ 131482 w 143690"/>
              <a:gd name="connsiteY15" fmla="*/ 83670 h 162084"/>
              <a:gd name="connsiteX16" fmla="*/ 137459 w 143690"/>
              <a:gd name="connsiteY16" fmla="*/ 149412 h 162084"/>
              <a:gd name="connsiteX17" fmla="*/ 89647 w 143690"/>
              <a:gd name="connsiteY17" fmla="*/ 143435 h 162084"/>
              <a:gd name="connsiteX18" fmla="*/ 83671 w 143690"/>
              <a:gd name="connsiteY18" fmla="*/ 125506 h 162084"/>
              <a:gd name="connsiteX19" fmla="*/ 77694 w 143690"/>
              <a:gd name="connsiteY19" fmla="*/ 101600 h 162084"/>
              <a:gd name="connsiteX20" fmla="*/ 71718 w 143690"/>
              <a:gd name="connsiteY20" fmla="*/ 77694 h 16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3690" h="162084">
                <a:moveTo>
                  <a:pt x="113553" y="113553"/>
                </a:moveTo>
                <a:cubicBezTo>
                  <a:pt x="88683" y="126817"/>
                  <a:pt x="37002" y="188195"/>
                  <a:pt x="5976" y="149412"/>
                </a:cubicBezTo>
                <a:cubicBezTo>
                  <a:pt x="2041" y="144493"/>
                  <a:pt x="1992" y="137459"/>
                  <a:pt x="0" y="131482"/>
                </a:cubicBezTo>
                <a:cubicBezTo>
                  <a:pt x="1992" y="119529"/>
                  <a:pt x="557" y="106462"/>
                  <a:pt x="5976" y="95623"/>
                </a:cubicBezTo>
                <a:cubicBezTo>
                  <a:pt x="10610" y="86354"/>
                  <a:pt x="33349" y="80522"/>
                  <a:pt x="41835" y="77694"/>
                </a:cubicBezTo>
                <a:cubicBezTo>
                  <a:pt x="54133" y="81793"/>
                  <a:pt x="73624" y="85319"/>
                  <a:pt x="77694" y="101600"/>
                </a:cubicBezTo>
                <a:cubicBezTo>
                  <a:pt x="80158" y="111455"/>
                  <a:pt x="73710" y="121521"/>
                  <a:pt x="71718" y="131482"/>
                </a:cubicBezTo>
                <a:cubicBezTo>
                  <a:pt x="63749" y="129490"/>
                  <a:pt x="52586" y="132190"/>
                  <a:pt x="47812" y="125506"/>
                </a:cubicBezTo>
                <a:cubicBezTo>
                  <a:pt x="34977" y="107538"/>
                  <a:pt x="45921" y="56960"/>
                  <a:pt x="47812" y="41835"/>
                </a:cubicBezTo>
                <a:cubicBezTo>
                  <a:pt x="59765" y="43827"/>
                  <a:pt x="72420" y="43311"/>
                  <a:pt x="83671" y="47812"/>
                </a:cubicBezTo>
                <a:cubicBezTo>
                  <a:pt x="92919" y="51511"/>
                  <a:pt x="101600" y="73709"/>
                  <a:pt x="107576" y="65741"/>
                </a:cubicBezTo>
                <a:cubicBezTo>
                  <a:pt x="115177" y="55606"/>
                  <a:pt x="101972" y="15837"/>
                  <a:pt x="89647" y="5976"/>
                </a:cubicBezTo>
                <a:cubicBezTo>
                  <a:pt x="84728" y="2041"/>
                  <a:pt x="77694" y="1992"/>
                  <a:pt x="71718" y="0"/>
                </a:cubicBezTo>
                <a:cubicBezTo>
                  <a:pt x="76213" y="35959"/>
                  <a:pt x="67668" y="47105"/>
                  <a:pt x="95623" y="65741"/>
                </a:cubicBezTo>
                <a:cubicBezTo>
                  <a:pt x="100865" y="69235"/>
                  <a:pt x="107576" y="69725"/>
                  <a:pt x="113553" y="71717"/>
                </a:cubicBezTo>
                <a:cubicBezTo>
                  <a:pt x="119529" y="75701"/>
                  <a:pt x="126884" y="78152"/>
                  <a:pt x="131482" y="83670"/>
                </a:cubicBezTo>
                <a:cubicBezTo>
                  <a:pt x="151515" y="107711"/>
                  <a:pt x="141879" y="118466"/>
                  <a:pt x="137459" y="149412"/>
                </a:cubicBezTo>
                <a:cubicBezTo>
                  <a:pt x="121522" y="147420"/>
                  <a:pt x="104324" y="149958"/>
                  <a:pt x="89647" y="143435"/>
                </a:cubicBezTo>
                <a:cubicBezTo>
                  <a:pt x="83890" y="140876"/>
                  <a:pt x="85402" y="131563"/>
                  <a:pt x="83671" y="125506"/>
                </a:cubicBezTo>
                <a:cubicBezTo>
                  <a:pt x="81414" y="117608"/>
                  <a:pt x="79951" y="109498"/>
                  <a:pt x="77694" y="101600"/>
                </a:cubicBezTo>
                <a:cubicBezTo>
                  <a:pt x="71088" y="78479"/>
                  <a:pt x="71718" y="91014"/>
                  <a:pt x="71718" y="77694"/>
                </a:cubicBezTo>
              </a:path>
            </a:pathLst>
          </a:cu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A52C1A4-FA88-4584-B76A-9880585E4B82}"/>
              </a:ext>
            </a:extLst>
          </p:cNvPr>
          <p:cNvGrpSpPr/>
          <p:nvPr/>
        </p:nvGrpSpPr>
        <p:grpSpPr>
          <a:xfrm>
            <a:off x="5893481" y="2372448"/>
            <a:ext cx="233350" cy="585928"/>
            <a:chOff x="5893481" y="2372448"/>
            <a:chExt cx="233350" cy="58592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0D50192-AB41-4795-AB27-022D7C587AAD}"/>
                </a:ext>
              </a:extLst>
            </p:cNvPr>
            <p:cNvCxnSpPr>
              <a:cxnSpLocks/>
            </p:cNvCxnSpPr>
            <p:nvPr/>
          </p:nvCxnSpPr>
          <p:spPr>
            <a:xfrm>
              <a:off x="5893481" y="2372448"/>
              <a:ext cx="233350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Straight Connector 821">
              <a:extLst>
                <a:ext uri="{FF2B5EF4-FFF2-40B4-BE49-F238E27FC236}">
                  <a16:creationId xmlns:a16="http://schemas.microsoft.com/office/drawing/2014/main" id="{F59D694E-9353-4A88-8B80-635A0C8B353E}"/>
                </a:ext>
              </a:extLst>
            </p:cNvPr>
            <p:cNvCxnSpPr>
              <a:cxnSpLocks/>
            </p:cNvCxnSpPr>
            <p:nvPr/>
          </p:nvCxnSpPr>
          <p:spPr>
            <a:xfrm>
              <a:off x="5893481" y="2468072"/>
              <a:ext cx="233350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>
              <a:extLst>
                <a:ext uri="{FF2B5EF4-FFF2-40B4-BE49-F238E27FC236}">
                  <a16:creationId xmlns:a16="http://schemas.microsoft.com/office/drawing/2014/main" id="{84062671-59B1-427F-B6C3-1DBDC7460AAF}"/>
                </a:ext>
              </a:extLst>
            </p:cNvPr>
            <p:cNvCxnSpPr>
              <a:cxnSpLocks/>
            </p:cNvCxnSpPr>
            <p:nvPr/>
          </p:nvCxnSpPr>
          <p:spPr>
            <a:xfrm>
              <a:off x="5893481" y="2612107"/>
              <a:ext cx="233350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Straight Connector 826">
              <a:extLst>
                <a:ext uri="{FF2B5EF4-FFF2-40B4-BE49-F238E27FC236}">
                  <a16:creationId xmlns:a16="http://schemas.microsoft.com/office/drawing/2014/main" id="{0FD0B669-D9F8-48E7-8EC4-9001342D70C5}"/>
                </a:ext>
              </a:extLst>
            </p:cNvPr>
            <p:cNvCxnSpPr>
              <a:cxnSpLocks/>
            </p:cNvCxnSpPr>
            <p:nvPr/>
          </p:nvCxnSpPr>
          <p:spPr>
            <a:xfrm>
              <a:off x="5893481" y="2707731"/>
              <a:ext cx="233350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Straight Connector 829">
              <a:extLst>
                <a:ext uri="{FF2B5EF4-FFF2-40B4-BE49-F238E27FC236}">
                  <a16:creationId xmlns:a16="http://schemas.microsoft.com/office/drawing/2014/main" id="{CC9B5B5D-72CA-4A63-A8CB-D367A15DBB87}"/>
                </a:ext>
              </a:extLst>
            </p:cNvPr>
            <p:cNvCxnSpPr>
              <a:cxnSpLocks/>
            </p:cNvCxnSpPr>
            <p:nvPr/>
          </p:nvCxnSpPr>
          <p:spPr>
            <a:xfrm>
              <a:off x="5893481" y="2862752"/>
              <a:ext cx="233350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Straight Connector 831">
              <a:extLst>
                <a:ext uri="{FF2B5EF4-FFF2-40B4-BE49-F238E27FC236}">
                  <a16:creationId xmlns:a16="http://schemas.microsoft.com/office/drawing/2014/main" id="{3662361C-F33E-470B-9676-521BB31DF1EE}"/>
                </a:ext>
              </a:extLst>
            </p:cNvPr>
            <p:cNvCxnSpPr>
              <a:cxnSpLocks/>
            </p:cNvCxnSpPr>
            <p:nvPr/>
          </p:nvCxnSpPr>
          <p:spPr>
            <a:xfrm>
              <a:off x="5893481" y="2958376"/>
              <a:ext cx="233350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57535F5-013E-4883-8074-49C321F6AD5D}"/>
              </a:ext>
            </a:extLst>
          </p:cNvPr>
          <p:cNvGrpSpPr/>
          <p:nvPr/>
        </p:nvGrpSpPr>
        <p:grpSpPr>
          <a:xfrm>
            <a:off x="5015495" y="1545761"/>
            <a:ext cx="141146" cy="248376"/>
            <a:chOff x="6752920" y="621553"/>
            <a:chExt cx="243353" cy="428230"/>
          </a:xfrm>
        </p:grpSpPr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64483A3D-0E36-43E8-B87F-C648E4219677}"/>
                </a:ext>
              </a:extLst>
            </p:cNvPr>
            <p:cNvSpPr/>
            <p:nvPr/>
          </p:nvSpPr>
          <p:spPr>
            <a:xfrm rot="19789555">
              <a:off x="6752920" y="621553"/>
              <a:ext cx="243353" cy="209787"/>
            </a:xfrm>
            <a:prstGeom prst="hexagon">
              <a:avLst>
                <a:gd name="adj" fmla="val 27690"/>
                <a:gd name="vf" fmla="val 115470"/>
              </a:avLst>
            </a:prstGeom>
            <a:solidFill>
              <a:srgbClr val="E9ABFF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98DDAAD-7254-4DC1-A415-FB7856E490E7}"/>
                </a:ext>
              </a:extLst>
            </p:cNvPr>
            <p:cNvCxnSpPr>
              <a:stCxn id="40" idx="2"/>
            </p:cNvCxnSpPr>
            <p:nvPr/>
          </p:nvCxnSpPr>
          <p:spPr>
            <a:xfrm>
              <a:off x="6872348" y="849088"/>
              <a:ext cx="1126" cy="200695"/>
            </a:xfrm>
            <a:prstGeom prst="line">
              <a:avLst/>
            </a:prstGeom>
            <a:ln w="38100" cap="rnd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4" name="Group 833">
            <a:extLst>
              <a:ext uri="{FF2B5EF4-FFF2-40B4-BE49-F238E27FC236}">
                <a16:creationId xmlns:a16="http://schemas.microsoft.com/office/drawing/2014/main" id="{6BAE2496-B2E3-4E91-A5E1-98A0FE4A0DCF}"/>
              </a:ext>
            </a:extLst>
          </p:cNvPr>
          <p:cNvGrpSpPr/>
          <p:nvPr/>
        </p:nvGrpSpPr>
        <p:grpSpPr>
          <a:xfrm rot="16200000">
            <a:off x="3102785" y="2190695"/>
            <a:ext cx="141146" cy="248376"/>
            <a:chOff x="6752920" y="621553"/>
            <a:chExt cx="243353" cy="428230"/>
          </a:xfrm>
        </p:grpSpPr>
        <p:sp>
          <p:nvSpPr>
            <p:cNvPr id="835" name="Hexagon 834">
              <a:extLst>
                <a:ext uri="{FF2B5EF4-FFF2-40B4-BE49-F238E27FC236}">
                  <a16:creationId xmlns:a16="http://schemas.microsoft.com/office/drawing/2014/main" id="{00EBE7E7-0471-4664-8C38-4FFA4DFF1F8F}"/>
                </a:ext>
              </a:extLst>
            </p:cNvPr>
            <p:cNvSpPr/>
            <p:nvPr/>
          </p:nvSpPr>
          <p:spPr>
            <a:xfrm rot="19789555">
              <a:off x="6752920" y="621553"/>
              <a:ext cx="243353" cy="209787"/>
            </a:xfrm>
            <a:prstGeom prst="hexagon">
              <a:avLst>
                <a:gd name="adj" fmla="val 27690"/>
                <a:gd name="vf" fmla="val 115470"/>
              </a:avLst>
            </a:prstGeom>
            <a:solidFill>
              <a:srgbClr val="E9ABFF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6" name="Straight Connector 835">
              <a:extLst>
                <a:ext uri="{FF2B5EF4-FFF2-40B4-BE49-F238E27FC236}">
                  <a16:creationId xmlns:a16="http://schemas.microsoft.com/office/drawing/2014/main" id="{1F4CD719-8D0B-4A1E-B508-1535AD4EEADC}"/>
                </a:ext>
              </a:extLst>
            </p:cNvPr>
            <p:cNvCxnSpPr>
              <a:stCxn id="835" idx="2"/>
            </p:cNvCxnSpPr>
            <p:nvPr/>
          </p:nvCxnSpPr>
          <p:spPr>
            <a:xfrm>
              <a:off x="6872348" y="849088"/>
              <a:ext cx="1126" cy="200695"/>
            </a:xfrm>
            <a:prstGeom prst="line">
              <a:avLst/>
            </a:prstGeom>
            <a:ln w="38100" cap="rnd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7" name="Group 836">
            <a:extLst>
              <a:ext uri="{FF2B5EF4-FFF2-40B4-BE49-F238E27FC236}">
                <a16:creationId xmlns:a16="http://schemas.microsoft.com/office/drawing/2014/main" id="{AA0F2966-A6CF-4391-87CA-94FB69FC08B2}"/>
              </a:ext>
            </a:extLst>
          </p:cNvPr>
          <p:cNvGrpSpPr/>
          <p:nvPr/>
        </p:nvGrpSpPr>
        <p:grpSpPr>
          <a:xfrm rot="16200000">
            <a:off x="3102785" y="2747446"/>
            <a:ext cx="141146" cy="248376"/>
            <a:chOff x="6752920" y="621553"/>
            <a:chExt cx="243353" cy="428230"/>
          </a:xfrm>
        </p:grpSpPr>
        <p:sp>
          <p:nvSpPr>
            <p:cNvPr id="838" name="Hexagon 837">
              <a:extLst>
                <a:ext uri="{FF2B5EF4-FFF2-40B4-BE49-F238E27FC236}">
                  <a16:creationId xmlns:a16="http://schemas.microsoft.com/office/drawing/2014/main" id="{5D8C99FF-B47C-4148-A87C-8BE469806644}"/>
                </a:ext>
              </a:extLst>
            </p:cNvPr>
            <p:cNvSpPr/>
            <p:nvPr/>
          </p:nvSpPr>
          <p:spPr>
            <a:xfrm rot="19789555">
              <a:off x="6752920" y="621553"/>
              <a:ext cx="243353" cy="209787"/>
            </a:xfrm>
            <a:prstGeom prst="hexagon">
              <a:avLst>
                <a:gd name="adj" fmla="val 27690"/>
                <a:gd name="vf" fmla="val 115470"/>
              </a:avLst>
            </a:prstGeom>
            <a:solidFill>
              <a:srgbClr val="E9ABFF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9" name="Straight Connector 838">
              <a:extLst>
                <a:ext uri="{FF2B5EF4-FFF2-40B4-BE49-F238E27FC236}">
                  <a16:creationId xmlns:a16="http://schemas.microsoft.com/office/drawing/2014/main" id="{C7042991-3AFC-43B9-8C52-0F794388932A}"/>
                </a:ext>
              </a:extLst>
            </p:cNvPr>
            <p:cNvCxnSpPr>
              <a:stCxn id="838" idx="2"/>
            </p:cNvCxnSpPr>
            <p:nvPr/>
          </p:nvCxnSpPr>
          <p:spPr>
            <a:xfrm>
              <a:off x="6872348" y="849088"/>
              <a:ext cx="1126" cy="200695"/>
            </a:xfrm>
            <a:prstGeom prst="line">
              <a:avLst/>
            </a:prstGeom>
            <a:ln w="38100" cap="rnd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0" name="Group 839">
            <a:extLst>
              <a:ext uri="{FF2B5EF4-FFF2-40B4-BE49-F238E27FC236}">
                <a16:creationId xmlns:a16="http://schemas.microsoft.com/office/drawing/2014/main" id="{75B8F7D2-6490-4135-9E1E-49CCF2CCFED1}"/>
              </a:ext>
            </a:extLst>
          </p:cNvPr>
          <p:cNvGrpSpPr/>
          <p:nvPr/>
        </p:nvGrpSpPr>
        <p:grpSpPr>
          <a:xfrm rot="7980547">
            <a:off x="5882819" y="4657475"/>
            <a:ext cx="141146" cy="248376"/>
            <a:chOff x="6752920" y="621553"/>
            <a:chExt cx="243353" cy="428230"/>
          </a:xfrm>
        </p:grpSpPr>
        <p:sp>
          <p:nvSpPr>
            <p:cNvPr id="841" name="Hexagon 840">
              <a:extLst>
                <a:ext uri="{FF2B5EF4-FFF2-40B4-BE49-F238E27FC236}">
                  <a16:creationId xmlns:a16="http://schemas.microsoft.com/office/drawing/2014/main" id="{77E62813-368D-4DD8-A551-554613FBAADD}"/>
                </a:ext>
              </a:extLst>
            </p:cNvPr>
            <p:cNvSpPr/>
            <p:nvPr/>
          </p:nvSpPr>
          <p:spPr>
            <a:xfrm rot="19789555">
              <a:off x="6752920" y="621553"/>
              <a:ext cx="243353" cy="209787"/>
            </a:xfrm>
            <a:prstGeom prst="hexagon">
              <a:avLst>
                <a:gd name="adj" fmla="val 27690"/>
                <a:gd name="vf" fmla="val 115470"/>
              </a:avLst>
            </a:prstGeom>
            <a:solidFill>
              <a:srgbClr val="E9ABFF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2" name="Straight Connector 841">
              <a:extLst>
                <a:ext uri="{FF2B5EF4-FFF2-40B4-BE49-F238E27FC236}">
                  <a16:creationId xmlns:a16="http://schemas.microsoft.com/office/drawing/2014/main" id="{0F290C6E-915D-4C72-805F-2084F98CDA7E}"/>
                </a:ext>
              </a:extLst>
            </p:cNvPr>
            <p:cNvCxnSpPr>
              <a:stCxn id="841" idx="2"/>
            </p:cNvCxnSpPr>
            <p:nvPr/>
          </p:nvCxnSpPr>
          <p:spPr>
            <a:xfrm>
              <a:off x="6872348" y="849088"/>
              <a:ext cx="1126" cy="200695"/>
            </a:xfrm>
            <a:prstGeom prst="line">
              <a:avLst/>
            </a:prstGeom>
            <a:ln w="38100" cap="rnd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4" name="TextBox 843">
            <a:extLst>
              <a:ext uri="{FF2B5EF4-FFF2-40B4-BE49-F238E27FC236}">
                <a16:creationId xmlns:a16="http://schemas.microsoft.com/office/drawing/2014/main" id="{58FAAE57-E389-4B1F-B3DD-7D2EB2CAC45A}"/>
              </a:ext>
            </a:extLst>
          </p:cNvPr>
          <p:cNvSpPr txBox="1"/>
          <p:nvPr/>
        </p:nvSpPr>
        <p:spPr>
          <a:xfrm>
            <a:off x="72014" y="1770344"/>
            <a:ext cx="2731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Cytoskeleton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45" name="TextBox 844">
            <a:extLst>
              <a:ext uri="{FF2B5EF4-FFF2-40B4-BE49-F238E27FC236}">
                <a16:creationId xmlns:a16="http://schemas.microsoft.com/office/drawing/2014/main" id="{50EA33F1-8DE9-4D2A-85F2-08D26C43CC1E}"/>
              </a:ext>
            </a:extLst>
          </p:cNvPr>
          <p:cNvSpPr txBox="1"/>
          <p:nvPr/>
        </p:nvSpPr>
        <p:spPr>
          <a:xfrm>
            <a:off x="72014" y="2616150"/>
            <a:ext cx="2731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DNA packaging, decoding, and regulation</a:t>
            </a:r>
          </a:p>
        </p:txBody>
      </p:sp>
      <p:sp>
        <p:nvSpPr>
          <p:cNvPr id="847" name="TextBox 846">
            <a:extLst>
              <a:ext uri="{FF2B5EF4-FFF2-40B4-BE49-F238E27FC236}">
                <a16:creationId xmlns:a16="http://schemas.microsoft.com/office/drawing/2014/main" id="{33B7E41F-F74A-474E-BBA4-E55B8ED6206B}"/>
              </a:ext>
            </a:extLst>
          </p:cNvPr>
          <p:cNvSpPr txBox="1"/>
          <p:nvPr/>
        </p:nvSpPr>
        <p:spPr>
          <a:xfrm>
            <a:off x="72014" y="6253927"/>
            <a:ext cx="2731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Cell-cell adhesion (like </a:t>
            </a:r>
            <a:r>
              <a:rPr lang="en-US" sz="1600" i="1" dirty="0"/>
              <a:t>Velcro</a:t>
            </a:r>
            <a:r>
              <a:rPr lang="en-US" sz="1600" dirty="0"/>
              <a:t>)</a:t>
            </a:r>
          </a:p>
        </p:txBody>
      </p:sp>
      <p:sp>
        <p:nvSpPr>
          <p:cNvPr id="848" name="TextBox 847">
            <a:extLst>
              <a:ext uri="{FF2B5EF4-FFF2-40B4-BE49-F238E27FC236}">
                <a16:creationId xmlns:a16="http://schemas.microsoft.com/office/drawing/2014/main" id="{CE0FD348-3D5C-4DE6-A352-DD211F978E9C}"/>
              </a:ext>
            </a:extLst>
          </p:cNvPr>
          <p:cNvSpPr txBox="1"/>
          <p:nvPr/>
        </p:nvSpPr>
        <p:spPr>
          <a:xfrm>
            <a:off x="72014" y="3468093"/>
            <a:ext cx="2731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Extracellular matrix</a:t>
            </a:r>
          </a:p>
        </p:txBody>
      </p:sp>
      <p:sp>
        <p:nvSpPr>
          <p:cNvPr id="849" name="TextBox 848">
            <a:extLst>
              <a:ext uri="{FF2B5EF4-FFF2-40B4-BE49-F238E27FC236}">
                <a16:creationId xmlns:a16="http://schemas.microsoft.com/office/drawing/2014/main" id="{A2A97112-FDBF-40C4-80FB-CE94A0C2B33E}"/>
              </a:ext>
            </a:extLst>
          </p:cNvPr>
          <p:cNvSpPr txBox="1"/>
          <p:nvPr/>
        </p:nvSpPr>
        <p:spPr>
          <a:xfrm>
            <a:off x="72014" y="4183272"/>
            <a:ext cx="2731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Transport proteins</a:t>
            </a:r>
          </a:p>
        </p:txBody>
      </p:sp>
      <p:sp>
        <p:nvSpPr>
          <p:cNvPr id="850" name="TextBox 849">
            <a:extLst>
              <a:ext uri="{FF2B5EF4-FFF2-40B4-BE49-F238E27FC236}">
                <a16:creationId xmlns:a16="http://schemas.microsoft.com/office/drawing/2014/main" id="{5E145910-DEE5-4607-A6F1-9867A3B28A1F}"/>
              </a:ext>
            </a:extLst>
          </p:cNvPr>
          <p:cNvSpPr txBox="1"/>
          <p:nvPr/>
        </p:nvSpPr>
        <p:spPr>
          <a:xfrm>
            <a:off x="72014" y="4958180"/>
            <a:ext cx="2731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Signaling molecules </a:t>
            </a:r>
            <a:r>
              <a:rPr lang="en-US" sz="16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</a:rPr>
              <a:t>and Receptors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09D9408-FE81-4867-9FB8-E162E8731552}"/>
              </a:ext>
            </a:extLst>
          </p:cNvPr>
          <p:cNvGrpSpPr/>
          <p:nvPr/>
        </p:nvGrpSpPr>
        <p:grpSpPr>
          <a:xfrm>
            <a:off x="1268746" y="1466654"/>
            <a:ext cx="747714" cy="213040"/>
            <a:chOff x="1432166" y="1178699"/>
            <a:chExt cx="747714" cy="21304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0007879-36BA-4817-BE1B-383E639ABB40}"/>
                </a:ext>
              </a:extLst>
            </p:cNvPr>
            <p:cNvGrpSpPr/>
            <p:nvPr/>
          </p:nvGrpSpPr>
          <p:grpSpPr>
            <a:xfrm>
              <a:off x="1662609" y="1178699"/>
              <a:ext cx="263262" cy="34630"/>
              <a:chOff x="5273725" y="2148302"/>
              <a:chExt cx="263262" cy="34630"/>
            </a:xfrm>
          </p:grpSpPr>
          <p:sp>
            <p:nvSpPr>
              <p:cNvPr id="981" name="Oval 980">
                <a:extLst>
                  <a:ext uri="{FF2B5EF4-FFF2-40B4-BE49-F238E27FC236}">
                    <a16:creationId xmlns:a16="http://schemas.microsoft.com/office/drawing/2014/main" id="{83F67278-454E-45FC-9DF0-EC88B19CB226}"/>
                  </a:ext>
                </a:extLst>
              </p:cNvPr>
              <p:cNvSpPr/>
              <p:nvPr/>
            </p:nvSpPr>
            <p:spPr>
              <a:xfrm>
                <a:off x="5273725" y="2148302"/>
                <a:ext cx="32819" cy="328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2" name="Oval 981">
                <a:extLst>
                  <a:ext uri="{FF2B5EF4-FFF2-40B4-BE49-F238E27FC236}">
                    <a16:creationId xmlns:a16="http://schemas.microsoft.com/office/drawing/2014/main" id="{DB2A73F7-1E39-4684-8D6F-00A882A42B3B}"/>
                  </a:ext>
                </a:extLst>
              </p:cNvPr>
              <p:cNvSpPr/>
              <p:nvPr/>
            </p:nvSpPr>
            <p:spPr>
              <a:xfrm>
                <a:off x="5504169" y="2150114"/>
                <a:ext cx="32818" cy="328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3" name="Group 982">
              <a:extLst>
                <a:ext uri="{FF2B5EF4-FFF2-40B4-BE49-F238E27FC236}">
                  <a16:creationId xmlns:a16="http://schemas.microsoft.com/office/drawing/2014/main" id="{870BBC2F-9549-49F1-9C61-D5675FC189BE}"/>
                </a:ext>
              </a:extLst>
            </p:cNvPr>
            <p:cNvGrpSpPr/>
            <p:nvPr/>
          </p:nvGrpSpPr>
          <p:grpSpPr>
            <a:xfrm>
              <a:off x="1794240" y="1274709"/>
              <a:ext cx="263262" cy="34630"/>
              <a:chOff x="5273725" y="2148302"/>
              <a:chExt cx="263262" cy="34630"/>
            </a:xfrm>
          </p:grpSpPr>
          <p:sp>
            <p:nvSpPr>
              <p:cNvPr id="984" name="Oval 983">
                <a:extLst>
                  <a:ext uri="{FF2B5EF4-FFF2-40B4-BE49-F238E27FC236}">
                    <a16:creationId xmlns:a16="http://schemas.microsoft.com/office/drawing/2014/main" id="{6C579CFB-A818-4BDB-8F18-5FE8125BCC3A}"/>
                  </a:ext>
                </a:extLst>
              </p:cNvPr>
              <p:cNvSpPr/>
              <p:nvPr/>
            </p:nvSpPr>
            <p:spPr>
              <a:xfrm>
                <a:off x="5273725" y="2148302"/>
                <a:ext cx="32819" cy="328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5" name="Oval 984">
                <a:extLst>
                  <a:ext uri="{FF2B5EF4-FFF2-40B4-BE49-F238E27FC236}">
                    <a16:creationId xmlns:a16="http://schemas.microsoft.com/office/drawing/2014/main" id="{EBED6937-9461-4A9C-9401-10168038120C}"/>
                  </a:ext>
                </a:extLst>
              </p:cNvPr>
              <p:cNvSpPr/>
              <p:nvPr/>
            </p:nvSpPr>
            <p:spPr>
              <a:xfrm>
                <a:off x="5504169" y="2150114"/>
                <a:ext cx="32818" cy="328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6" name="Group 985">
              <a:extLst>
                <a:ext uri="{FF2B5EF4-FFF2-40B4-BE49-F238E27FC236}">
                  <a16:creationId xmlns:a16="http://schemas.microsoft.com/office/drawing/2014/main" id="{A9F307C2-4278-4E46-9C06-06C76D2ABC59}"/>
                </a:ext>
              </a:extLst>
            </p:cNvPr>
            <p:cNvGrpSpPr/>
            <p:nvPr/>
          </p:nvGrpSpPr>
          <p:grpSpPr>
            <a:xfrm>
              <a:off x="1432166" y="1315415"/>
              <a:ext cx="263262" cy="34630"/>
              <a:chOff x="5273725" y="2148302"/>
              <a:chExt cx="263262" cy="34630"/>
            </a:xfrm>
          </p:grpSpPr>
          <p:sp>
            <p:nvSpPr>
              <p:cNvPr id="987" name="Oval 986">
                <a:extLst>
                  <a:ext uri="{FF2B5EF4-FFF2-40B4-BE49-F238E27FC236}">
                    <a16:creationId xmlns:a16="http://schemas.microsoft.com/office/drawing/2014/main" id="{FEC95009-8F3A-4E5E-BE18-3C9DCA477B74}"/>
                  </a:ext>
                </a:extLst>
              </p:cNvPr>
              <p:cNvSpPr/>
              <p:nvPr/>
            </p:nvSpPr>
            <p:spPr>
              <a:xfrm>
                <a:off x="5273725" y="2148302"/>
                <a:ext cx="32819" cy="328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8" name="Oval 987">
                <a:extLst>
                  <a:ext uri="{FF2B5EF4-FFF2-40B4-BE49-F238E27FC236}">
                    <a16:creationId xmlns:a16="http://schemas.microsoft.com/office/drawing/2014/main" id="{3E84968A-EE21-4B39-B95E-CAF359D55D66}"/>
                  </a:ext>
                </a:extLst>
              </p:cNvPr>
              <p:cNvSpPr/>
              <p:nvPr/>
            </p:nvSpPr>
            <p:spPr>
              <a:xfrm>
                <a:off x="5504169" y="2150114"/>
                <a:ext cx="32818" cy="328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9" name="Group 988">
              <a:extLst>
                <a:ext uri="{FF2B5EF4-FFF2-40B4-BE49-F238E27FC236}">
                  <a16:creationId xmlns:a16="http://schemas.microsoft.com/office/drawing/2014/main" id="{BEC2DFC6-AD29-490D-A63F-D1B122AD97C4}"/>
                </a:ext>
              </a:extLst>
            </p:cNvPr>
            <p:cNvGrpSpPr/>
            <p:nvPr/>
          </p:nvGrpSpPr>
          <p:grpSpPr>
            <a:xfrm>
              <a:off x="1916618" y="1357109"/>
              <a:ext cx="263262" cy="34630"/>
              <a:chOff x="5273725" y="2148302"/>
              <a:chExt cx="263262" cy="34630"/>
            </a:xfrm>
          </p:grpSpPr>
          <p:sp>
            <p:nvSpPr>
              <p:cNvPr id="990" name="Oval 989">
                <a:extLst>
                  <a:ext uri="{FF2B5EF4-FFF2-40B4-BE49-F238E27FC236}">
                    <a16:creationId xmlns:a16="http://schemas.microsoft.com/office/drawing/2014/main" id="{F66D627C-C86B-48F1-8EFB-EE31FD25F9AD}"/>
                  </a:ext>
                </a:extLst>
              </p:cNvPr>
              <p:cNvSpPr/>
              <p:nvPr/>
            </p:nvSpPr>
            <p:spPr>
              <a:xfrm>
                <a:off x="5273725" y="2148302"/>
                <a:ext cx="32819" cy="328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1" name="Oval 990">
                <a:extLst>
                  <a:ext uri="{FF2B5EF4-FFF2-40B4-BE49-F238E27FC236}">
                    <a16:creationId xmlns:a16="http://schemas.microsoft.com/office/drawing/2014/main" id="{7B5B2AFC-2B86-4BC9-8499-03B2A3949214}"/>
                  </a:ext>
                </a:extLst>
              </p:cNvPr>
              <p:cNvSpPr/>
              <p:nvPr/>
            </p:nvSpPr>
            <p:spPr>
              <a:xfrm>
                <a:off x="5504169" y="2150114"/>
                <a:ext cx="32818" cy="328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92" name="Group 991">
            <a:extLst>
              <a:ext uri="{FF2B5EF4-FFF2-40B4-BE49-F238E27FC236}">
                <a16:creationId xmlns:a16="http://schemas.microsoft.com/office/drawing/2014/main" id="{B195EF70-47D6-4C70-A39A-9A01FF56B79D}"/>
              </a:ext>
            </a:extLst>
          </p:cNvPr>
          <p:cNvGrpSpPr/>
          <p:nvPr/>
        </p:nvGrpSpPr>
        <p:grpSpPr>
          <a:xfrm>
            <a:off x="1401046" y="2061363"/>
            <a:ext cx="483115" cy="561962"/>
            <a:chOff x="3364208" y="1744215"/>
            <a:chExt cx="2748610" cy="3197203"/>
          </a:xfrm>
        </p:grpSpPr>
        <p:cxnSp>
          <p:nvCxnSpPr>
            <p:cNvPr id="993" name="Straight Connector 992">
              <a:extLst>
                <a:ext uri="{FF2B5EF4-FFF2-40B4-BE49-F238E27FC236}">
                  <a16:creationId xmlns:a16="http://schemas.microsoft.com/office/drawing/2014/main" id="{515B96DB-93B6-4122-B440-F4978AB759E3}"/>
                </a:ext>
              </a:extLst>
            </p:cNvPr>
            <p:cNvCxnSpPr/>
            <p:nvPr/>
          </p:nvCxnSpPr>
          <p:spPr>
            <a:xfrm>
              <a:off x="5391460" y="2444174"/>
              <a:ext cx="580636" cy="2332032"/>
            </a:xfrm>
            <a:prstGeom prst="line">
              <a:avLst/>
            </a:prstGeom>
            <a:ln w="381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Straight Connector 993">
              <a:extLst>
                <a:ext uri="{FF2B5EF4-FFF2-40B4-BE49-F238E27FC236}">
                  <a16:creationId xmlns:a16="http://schemas.microsoft.com/office/drawing/2014/main" id="{C1541C43-BCA1-4E60-9D50-2248F44EE588}"/>
                </a:ext>
              </a:extLst>
            </p:cNvPr>
            <p:cNvCxnSpPr/>
            <p:nvPr/>
          </p:nvCxnSpPr>
          <p:spPr>
            <a:xfrm flipH="1">
              <a:off x="4587366" y="2444174"/>
              <a:ext cx="804094" cy="2497244"/>
            </a:xfrm>
            <a:prstGeom prst="line">
              <a:avLst/>
            </a:prstGeom>
            <a:ln w="381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5" name="Straight Connector 994">
              <a:extLst>
                <a:ext uri="{FF2B5EF4-FFF2-40B4-BE49-F238E27FC236}">
                  <a16:creationId xmlns:a16="http://schemas.microsoft.com/office/drawing/2014/main" id="{186AE1E4-84AB-4693-AE20-55E6411153A9}"/>
                </a:ext>
              </a:extLst>
            </p:cNvPr>
            <p:cNvCxnSpPr/>
            <p:nvPr/>
          </p:nvCxnSpPr>
          <p:spPr>
            <a:xfrm flipH="1">
              <a:off x="3364208" y="2444174"/>
              <a:ext cx="2027252" cy="2018516"/>
            </a:xfrm>
            <a:prstGeom prst="line">
              <a:avLst/>
            </a:prstGeom>
            <a:ln w="381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6" name="Straight Connector 995">
              <a:extLst>
                <a:ext uri="{FF2B5EF4-FFF2-40B4-BE49-F238E27FC236}">
                  <a16:creationId xmlns:a16="http://schemas.microsoft.com/office/drawing/2014/main" id="{1F3CCF67-6B8A-4782-A910-B17C8D06D1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4208" y="2454892"/>
              <a:ext cx="2027252" cy="887925"/>
            </a:xfrm>
            <a:prstGeom prst="line">
              <a:avLst/>
            </a:prstGeom>
            <a:ln w="381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7" name="Straight Connector 996">
              <a:extLst>
                <a:ext uri="{FF2B5EF4-FFF2-40B4-BE49-F238E27FC236}">
                  <a16:creationId xmlns:a16="http://schemas.microsoft.com/office/drawing/2014/main" id="{A0B9F487-0695-4F3E-A394-87F7E2E08017}"/>
                </a:ext>
              </a:extLst>
            </p:cNvPr>
            <p:cNvCxnSpPr/>
            <p:nvPr/>
          </p:nvCxnSpPr>
          <p:spPr>
            <a:xfrm flipH="1" flipV="1">
              <a:off x="3468959" y="1930717"/>
              <a:ext cx="1922501" cy="531394"/>
            </a:xfrm>
            <a:prstGeom prst="line">
              <a:avLst/>
            </a:prstGeom>
            <a:ln w="381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8" name="Straight Connector 997">
              <a:extLst>
                <a:ext uri="{FF2B5EF4-FFF2-40B4-BE49-F238E27FC236}">
                  <a16:creationId xmlns:a16="http://schemas.microsoft.com/office/drawing/2014/main" id="{8CA1C8D4-3A76-4876-B8B9-686BB85681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38513" y="1744215"/>
              <a:ext cx="652947" cy="717896"/>
            </a:xfrm>
            <a:prstGeom prst="line">
              <a:avLst/>
            </a:prstGeom>
            <a:ln w="381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9" name="Straight Connector 998">
              <a:extLst>
                <a:ext uri="{FF2B5EF4-FFF2-40B4-BE49-F238E27FC236}">
                  <a16:creationId xmlns:a16="http://schemas.microsoft.com/office/drawing/2014/main" id="{555A396E-EF36-4E25-8DF8-87FDF5D51631}"/>
                </a:ext>
              </a:extLst>
            </p:cNvPr>
            <p:cNvCxnSpPr/>
            <p:nvPr/>
          </p:nvCxnSpPr>
          <p:spPr>
            <a:xfrm flipV="1">
              <a:off x="5391460" y="1744215"/>
              <a:ext cx="84713" cy="717896"/>
            </a:xfrm>
            <a:prstGeom prst="line">
              <a:avLst/>
            </a:prstGeom>
            <a:ln w="381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>
              <a:extLst>
                <a:ext uri="{FF2B5EF4-FFF2-40B4-BE49-F238E27FC236}">
                  <a16:creationId xmlns:a16="http://schemas.microsoft.com/office/drawing/2014/main" id="{AA06E387-4E0E-4D80-86C9-4EF0321A03B4}"/>
                </a:ext>
              </a:extLst>
            </p:cNvPr>
            <p:cNvCxnSpPr/>
            <p:nvPr/>
          </p:nvCxnSpPr>
          <p:spPr>
            <a:xfrm flipV="1">
              <a:off x="5391460" y="2028720"/>
              <a:ext cx="680317" cy="450268"/>
            </a:xfrm>
            <a:prstGeom prst="line">
              <a:avLst/>
            </a:prstGeom>
            <a:ln w="381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1" name="Straight Connector 1000">
              <a:extLst>
                <a:ext uri="{FF2B5EF4-FFF2-40B4-BE49-F238E27FC236}">
                  <a16:creationId xmlns:a16="http://schemas.microsoft.com/office/drawing/2014/main" id="{1978A1DA-CD27-484A-BBB7-AA663D29285F}"/>
                </a:ext>
              </a:extLst>
            </p:cNvPr>
            <p:cNvCxnSpPr/>
            <p:nvPr/>
          </p:nvCxnSpPr>
          <p:spPr>
            <a:xfrm>
              <a:off x="5391460" y="2478988"/>
              <a:ext cx="721358" cy="636020"/>
            </a:xfrm>
            <a:prstGeom prst="line">
              <a:avLst/>
            </a:prstGeom>
            <a:ln w="381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0B7F52A-3C20-4B70-B22B-A7C605304FF3}"/>
              </a:ext>
            </a:extLst>
          </p:cNvPr>
          <p:cNvGrpSpPr/>
          <p:nvPr/>
        </p:nvGrpSpPr>
        <p:grpSpPr>
          <a:xfrm>
            <a:off x="1393480" y="3210326"/>
            <a:ext cx="498246" cy="248366"/>
            <a:chOff x="1649001" y="2956553"/>
            <a:chExt cx="498246" cy="2483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76D208A-7800-4E4E-B571-AB4CE744382F}"/>
                </a:ext>
              </a:extLst>
            </p:cNvPr>
            <p:cNvGrpSpPr/>
            <p:nvPr/>
          </p:nvGrpSpPr>
          <p:grpSpPr>
            <a:xfrm>
              <a:off x="1822583" y="2956553"/>
              <a:ext cx="241818" cy="123452"/>
              <a:chOff x="7625098" y="986835"/>
              <a:chExt cx="241818" cy="123452"/>
            </a:xfrm>
          </p:grpSpPr>
          <p:sp>
            <p:nvSpPr>
              <p:cNvPr id="1136" name="Oval 1135">
                <a:extLst>
                  <a:ext uri="{FF2B5EF4-FFF2-40B4-BE49-F238E27FC236}">
                    <a16:creationId xmlns:a16="http://schemas.microsoft.com/office/drawing/2014/main" id="{92E3FFC3-FA00-4244-8330-10AE4170A7E4}"/>
                  </a:ext>
                </a:extLst>
              </p:cNvPr>
              <p:cNvSpPr/>
              <p:nvPr/>
            </p:nvSpPr>
            <p:spPr>
              <a:xfrm>
                <a:off x="7700999" y="986835"/>
                <a:ext cx="59765" cy="5976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137" name="Oval 1136">
                <a:extLst>
                  <a:ext uri="{FF2B5EF4-FFF2-40B4-BE49-F238E27FC236}">
                    <a16:creationId xmlns:a16="http://schemas.microsoft.com/office/drawing/2014/main" id="{15509381-CB26-4E9B-A94A-0B34B13D639D}"/>
                  </a:ext>
                </a:extLst>
              </p:cNvPr>
              <p:cNvSpPr/>
              <p:nvPr/>
            </p:nvSpPr>
            <p:spPr>
              <a:xfrm>
                <a:off x="7625098" y="1007973"/>
                <a:ext cx="59765" cy="5976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138" name="Oval 1137">
                <a:extLst>
                  <a:ext uri="{FF2B5EF4-FFF2-40B4-BE49-F238E27FC236}">
                    <a16:creationId xmlns:a16="http://schemas.microsoft.com/office/drawing/2014/main" id="{CD808FFA-E3C2-400B-B248-4BDC083703A7}"/>
                  </a:ext>
                </a:extLst>
              </p:cNvPr>
              <p:cNvSpPr/>
              <p:nvPr/>
            </p:nvSpPr>
            <p:spPr>
              <a:xfrm>
                <a:off x="7677167" y="1050522"/>
                <a:ext cx="59765" cy="5976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139" name="Oval 1138">
                <a:extLst>
                  <a:ext uri="{FF2B5EF4-FFF2-40B4-BE49-F238E27FC236}">
                    <a16:creationId xmlns:a16="http://schemas.microsoft.com/office/drawing/2014/main" id="{0BFE9B40-0795-4335-9DF3-FF4135AB107F}"/>
                  </a:ext>
                </a:extLst>
              </p:cNvPr>
              <p:cNvSpPr/>
              <p:nvPr/>
            </p:nvSpPr>
            <p:spPr>
              <a:xfrm>
                <a:off x="7737754" y="1043035"/>
                <a:ext cx="59765" cy="5976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140" name="Oval 1139">
                <a:extLst>
                  <a:ext uri="{FF2B5EF4-FFF2-40B4-BE49-F238E27FC236}">
                    <a16:creationId xmlns:a16="http://schemas.microsoft.com/office/drawing/2014/main" id="{AB6C2336-623A-4695-A794-A9C5939F9E08}"/>
                  </a:ext>
                </a:extLst>
              </p:cNvPr>
              <p:cNvSpPr/>
              <p:nvPr/>
            </p:nvSpPr>
            <p:spPr>
              <a:xfrm>
                <a:off x="7767469" y="994261"/>
                <a:ext cx="59765" cy="5976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141" name="Oval 1140">
                <a:extLst>
                  <a:ext uri="{FF2B5EF4-FFF2-40B4-BE49-F238E27FC236}">
                    <a16:creationId xmlns:a16="http://schemas.microsoft.com/office/drawing/2014/main" id="{1F913967-7937-4FE9-9C46-54224BE3FE5F}"/>
                  </a:ext>
                </a:extLst>
              </p:cNvPr>
              <p:cNvSpPr/>
              <p:nvPr/>
            </p:nvSpPr>
            <p:spPr>
              <a:xfrm>
                <a:off x="7807151" y="1048488"/>
                <a:ext cx="59765" cy="5976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1142" name="Group 1141">
              <a:extLst>
                <a:ext uri="{FF2B5EF4-FFF2-40B4-BE49-F238E27FC236}">
                  <a16:creationId xmlns:a16="http://schemas.microsoft.com/office/drawing/2014/main" id="{ECAA20F3-5F43-46D8-8A61-24547BE856F0}"/>
                </a:ext>
              </a:extLst>
            </p:cNvPr>
            <p:cNvGrpSpPr/>
            <p:nvPr/>
          </p:nvGrpSpPr>
          <p:grpSpPr>
            <a:xfrm>
              <a:off x="1649001" y="3041008"/>
              <a:ext cx="241818" cy="123452"/>
              <a:chOff x="7625098" y="986835"/>
              <a:chExt cx="241818" cy="123452"/>
            </a:xfrm>
          </p:grpSpPr>
          <p:sp>
            <p:nvSpPr>
              <p:cNvPr id="1143" name="Oval 1142">
                <a:extLst>
                  <a:ext uri="{FF2B5EF4-FFF2-40B4-BE49-F238E27FC236}">
                    <a16:creationId xmlns:a16="http://schemas.microsoft.com/office/drawing/2014/main" id="{AB90B98B-0B1A-48DE-B10A-43F56B3B8EDB}"/>
                  </a:ext>
                </a:extLst>
              </p:cNvPr>
              <p:cNvSpPr/>
              <p:nvPr/>
            </p:nvSpPr>
            <p:spPr>
              <a:xfrm>
                <a:off x="7700999" y="986835"/>
                <a:ext cx="59765" cy="5976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144" name="Oval 1143">
                <a:extLst>
                  <a:ext uri="{FF2B5EF4-FFF2-40B4-BE49-F238E27FC236}">
                    <a16:creationId xmlns:a16="http://schemas.microsoft.com/office/drawing/2014/main" id="{1C575F57-01BA-4DAE-9CBF-35A22EA729D3}"/>
                  </a:ext>
                </a:extLst>
              </p:cNvPr>
              <p:cNvSpPr/>
              <p:nvPr/>
            </p:nvSpPr>
            <p:spPr>
              <a:xfrm>
                <a:off x="7625098" y="1007973"/>
                <a:ext cx="59765" cy="5976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145" name="Oval 1144">
                <a:extLst>
                  <a:ext uri="{FF2B5EF4-FFF2-40B4-BE49-F238E27FC236}">
                    <a16:creationId xmlns:a16="http://schemas.microsoft.com/office/drawing/2014/main" id="{1B353622-8370-487F-A76A-09B7A1C09A6B}"/>
                  </a:ext>
                </a:extLst>
              </p:cNvPr>
              <p:cNvSpPr/>
              <p:nvPr/>
            </p:nvSpPr>
            <p:spPr>
              <a:xfrm>
                <a:off x="7677167" y="1050522"/>
                <a:ext cx="59765" cy="5976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146" name="Oval 1145">
                <a:extLst>
                  <a:ext uri="{FF2B5EF4-FFF2-40B4-BE49-F238E27FC236}">
                    <a16:creationId xmlns:a16="http://schemas.microsoft.com/office/drawing/2014/main" id="{E1E93186-7A1F-420A-9D8F-0683F4A37ED5}"/>
                  </a:ext>
                </a:extLst>
              </p:cNvPr>
              <p:cNvSpPr/>
              <p:nvPr/>
            </p:nvSpPr>
            <p:spPr>
              <a:xfrm>
                <a:off x="7737754" y="1043035"/>
                <a:ext cx="59765" cy="5976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147" name="Oval 1146">
                <a:extLst>
                  <a:ext uri="{FF2B5EF4-FFF2-40B4-BE49-F238E27FC236}">
                    <a16:creationId xmlns:a16="http://schemas.microsoft.com/office/drawing/2014/main" id="{0AF7EDD3-FEC6-4BA2-A41D-B1A3D03D8070}"/>
                  </a:ext>
                </a:extLst>
              </p:cNvPr>
              <p:cNvSpPr/>
              <p:nvPr/>
            </p:nvSpPr>
            <p:spPr>
              <a:xfrm>
                <a:off x="7767469" y="994261"/>
                <a:ext cx="59765" cy="5976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148" name="Oval 1147">
                <a:extLst>
                  <a:ext uri="{FF2B5EF4-FFF2-40B4-BE49-F238E27FC236}">
                    <a16:creationId xmlns:a16="http://schemas.microsoft.com/office/drawing/2014/main" id="{2F3678AD-CDEA-4494-8B89-B651E11911D2}"/>
                  </a:ext>
                </a:extLst>
              </p:cNvPr>
              <p:cNvSpPr/>
              <p:nvPr/>
            </p:nvSpPr>
            <p:spPr>
              <a:xfrm>
                <a:off x="7807151" y="1048488"/>
                <a:ext cx="59765" cy="5976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1149" name="Group 1148">
              <a:extLst>
                <a:ext uri="{FF2B5EF4-FFF2-40B4-BE49-F238E27FC236}">
                  <a16:creationId xmlns:a16="http://schemas.microsoft.com/office/drawing/2014/main" id="{3E70BF98-2425-47E1-BC7D-31CD3E3905D8}"/>
                </a:ext>
              </a:extLst>
            </p:cNvPr>
            <p:cNvGrpSpPr/>
            <p:nvPr/>
          </p:nvGrpSpPr>
          <p:grpSpPr>
            <a:xfrm>
              <a:off x="1905429" y="3081467"/>
              <a:ext cx="241818" cy="123452"/>
              <a:chOff x="7625098" y="986835"/>
              <a:chExt cx="241818" cy="123452"/>
            </a:xfrm>
          </p:grpSpPr>
          <p:sp>
            <p:nvSpPr>
              <p:cNvPr id="1150" name="Oval 1149">
                <a:extLst>
                  <a:ext uri="{FF2B5EF4-FFF2-40B4-BE49-F238E27FC236}">
                    <a16:creationId xmlns:a16="http://schemas.microsoft.com/office/drawing/2014/main" id="{FC390733-7106-4335-8FDB-7F5A87D243D9}"/>
                  </a:ext>
                </a:extLst>
              </p:cNvPr>
              <p:cNvSpPr/>
              <p:nvPr/>
            </p:nvSpPr>
            <p:spPr>
              <a:xfrm>
                <a:off x="7700999" y="986835"/>
                <a:ext cx="59765" cy="5976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151" name="Oval 1150">
                <a:extLst>
                  <a:ext uri="{FF2B5EF4-FFF2-40B4-BE49-F238E27FC236}">
                    <a16:creationId xmlns:a16="http://schemas.microsoft.com/office/drawing/2014/main" id="{494E2141-027E-4A83-AD30-A6D93180C73E}"/>
                  </a:ext>
                </a:extLst>
              </p:cNvPr>
              <p:cNvSpPr/>
              <p:nvPr/>
            </p:nvSpPr>
            <p:spPr>
              <a:xfrm>
                <a:off x="7625098" y="1007973"/>
                <a:ext cx="59765" cy="5976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152" name="Oval 1151">
                <a:extLst>
                  <a:ext uri="{FF2B5EF4-FFF2-40B4-BE49-F238E27FC236}">
                    <a16:creationId xmlns:a16="http://schemas.microsoft.com/office/drawing/2014/main" id="{C305D2EC-EA38-4FEA-A972-7ABB45036A60}"/>
                  </a:ext>
                </a:extLst>
              </p:cNvPr>
              <p:cNvSpPr/>
              <p:nvPr/>
            </p:nvSpPr>
            <p:spPr>
              <a:xfrm>
                <a:off x="7677167" y="1050522"/>
                <a:ext cx="59765" cy="5976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153" name="Oval 1152">
                <a:extLst>
                  <a:ext uri="{FF2B5EF4-FFF2-40B4-BE49-F238E27FC236}">
                    <a16:creationId xmlns:a16="http://schemas.microsoft.com/office/drawing/2014/main" id="{6A7DAF8F-A10F-479E-BF51-EA6AEC615A55}"/>
                  </a:ext>
                </a:extLst>
              </p:cNvPr>
              <p:cNvSpPr/>
              <p:nvPr/>
            </p:nvSpPr>
            <p:spPr>
              <a:xfrm>
                <a:off x="7737754" y="1043035"/>
                <a:ext cx="59765" cy="5976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154" name="Oval 1153">
                <a:extLst>
                  <a:ext uri="{FF2B5EF4-FFF2-40B4-BE49-F238E27FC236}">
                    <a16:creationId xmlns:a16="http://schemas.microsoft.com/office/drawing/2014/main" id="{D522BC43-EC99-4E2F-9AC8-AD7D59211C60}"/>
                  </a:ext>
                </a:extLst>
              </p:cNvPr>
              <p:cNvSpPr/>
              <p:nvPr/>
            </p:nvSpPr>
            <p:spPr>
              <a:xfrm>
                <a:off x="7767469" y="994261"/>
                <a:ext cx="59765" cy="5976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155" name="Oval 1154">
                <a:extLst>
                  <a:ext uri="{FF2B5EF4-FFF2-40B4-BE49-F238E27FC236}">
                    <a16:creationId xmlns:a16="http://schemas.microsoft.com/office/drawing/2014/main" id="{10F50406-A012-40EE-A7D7-FFAD44F6B07F}"/>
                  </a:ext>
                </a:extLst>
              </p:cNvPr>
              <p:cNvSpPr/>
              <p:nvPr/>
            </p:nvSpPr>
            <p:spPr>
              <a:xfrm>
                <a:off x="7807151" y="1048488"/>
                <a:ext cx="59765" cy="5976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</p:grpSp>
      </p:grpSp>
      <p:grpSp>
        <p:nvGrpSpPr>
          <p:cNvPr id="1188" name="Group 1187">
            <a:extLst>
              <a:ext uri="{FF2B5EF4-FFF2-40B4-BE49-F238E27FC236}">
                <a16:creationId xmlns:a16="http://schemas.microsoft.com/office/drawing/2014/main" id="{7DFE64C3-F971-454B-BB97-6856C5788A54}"/>
              </a:ext>
            </a:extLst>
          </p:cNvPr>
          <p:cNvGrpSpPr/>
          <p:nvPr/>
        </p:nvGrpSpPr>
        <p:grpSpPr>
          <a:xfrm flipV="1">
            <a:off x="876693" y="3816048"/>
            <a:ext cx="1531821" cy="357823"/>
            <a:chOff x="3549254" y="1371458"/>
            <a:chExt cx="1531821" cy="357823"/>
          </a:xfrm>
        </p:grpSpPr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98EE3A08-FBEE-4F06-BD73-75C6B8CEFFC4}"/>
                </a:ext>
              </a:extLst>
            </p:cNvPr>
            <p:cNvSpPr/>
            <p:nvPr/>
          </p:nvSpPr>
          <p:spPr>
            <a:xfrm>
              <a:off x="3694182" y="1567700"/>
              <a:ext cx="747059" cy="161581"/>
            </a:xfrm>
            <a:custGeom>
              <a:avLst/>
              <a:gdLst>
                <a:gd name="connsiteX0" fmla="*/ 0 w 747059"/>
                <a:gd name="connsiteY0" fmla="*/ 131649 h 161581"/>
                <a:gd name="connsiteX1" fmla="*/ 239059 w 747059"/>
                <a:gd name="connsiteY1" fmla="*/ 167 h 161581"/>
                <a:gd name="connsiteX2" fmla="*/ 519953 w 747059"/>
                <a:gd name="connsiteY2" fmla="*/ 155555 h 161581"/>
                <a:gd name="connsiteX3" fmla="*/ 747059 w 747059"/>
                <a:gd name="connsiteY3" fmla="*/ 131649 h 16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059" h="161581">
                  <a:moveTo>
                    <a:pt x="0" y="131649"/>
                  </a:moveTo>
                  <a:cubicBezTo>
                    <a:pt x="76200" y="63916"/>
                    <a:pt x="152400" y="-3817"/>
                    <a:pt x="239059" y="167"/>
                  </a:cubicBezTo>
                  <a:cubicBezTo>
                    <a:pt x="325718" y="4151"/>
                    <a:pt x="435286" y="133641"/>
                    <a:pt x="519953" y="155555"/>
                  </a:cubicBezTo>
                  <a:cubicBezTo>
                    <a:pt x="604620" y="177469"/>
                    <a:pt x="692275" y="132645"/>
                    <a:pt x="747059" y="131649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396D5767-F15B-41DA-9746-ACDF0FEF935A}"/>
                </a:ext>
              </a:extLst>
            </p:cNvPr>
            <p:cNvSpPr/>
            <p:nvPr/>
          </p:nvSpPr>
          <p:spPr>
            <a:xfrm>
              <a:off x="4166569" y="1371458"/>
              <a:ext cx="747059" cy="161581"/>
            </a:xfrm>
            <a:custGeom>
              <a:avLst/>
              <a:gdLst>
                <a:gd name="connsiteX0" fmla="*/ 0 w 747059"/>
                <a:gd name="connsiteY0" fmla="*/ 131649 h 161581"/>
                <a:gd name="connsiteX1" fmla="*/ 239059 w 747059"/>
                <a:gd name="connsiteY1" fmla="*/ 167 h 161581"/>
                <a:gd name="connsiteX2" fmla="*/ 519953 w 747059"/>
                <a:gd name="connsiteY2" fmla="*/ 155555 h 161581"/>
                <a:gd name="connsiteX3" fmla="*/ 747059 w 747059"/>
                <a:gd name="connsiteY3" fmla="*/ 131649 h 16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059" h="161581">
                  <a:moveTo>
                    <a:pt x="0" y="131649"/>
                  </a:moveTo>
                  <a:cubicBezTo>
                    <a:pt x="76200" y="63916"/>
                    <a:pt x="152400" y="-3817"/>
                    <a:pt x="239059" y="167"/>
                  </a:cubicBezTo>
                  <a:cubicBezTo>
                    <a:pt x="325718" y="4151"/>
                    <a:pt x="435286" y="133641"/>
                    <a:pt x="519953" y="155555"/>
                  </a:cubicBezTo>
                  <a:cubicBezTo>
                    <a:pt x="604620" y="177469"/>
                    <a:pt x="692275" y="132645"/>
                    <a:pt x="747059" y="131649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A9C2B23E-456B-4032-9FC6-F03378751E83}"/>
                </a:ext>
              </a:extLst>
            </p:cNvPr>
            <p:cNvSpPr/>
            <p:nvPr/>
          </p:nvSpPr>
          <p:spPr>
            <a:xfrm>
              <a:off x="3549254" y="1391803"/>
              <a:ext cx="747059" cy="161581"/>
            </a:xfrm>
            <a:custGeom>
              <a:avLst/>
              <a:gdLst>
                <a:gd name="connsiteX0" fmla="*/ 0 w 747059"/>
                <a:gd name="connsiteY0" fmla="*/ 131649 h 161581"/>
                <a:gd name="connsiteX1" fmla="*/ 239059 w 747059"/>
                <a:gd name="connsiteY1" fmla="*/ 167 h 161581"/>
                <a:gd name="connsiteX2" fmla="*/ 519953 w 747059"/>
                <a:gd name="connsiteY2" fmla="*/ 155555 h 161581"/>
                <a:gd name="connsiteX3" fmla="*/ 747059 w 747059"/>
                <a:gd name="connsiteY3" fmla="*/ 131649 h 16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059" h="161581">
                  <a:moveTo>
                    <a:pt x="0" y="131649"/>
                  </a:moveTo>
                  <a:cubicBezTo>
                    <a:pt x="76200" y="63916"/>
                    <a:pt x="152400" y="-3817"/>
                    <a:pt x="239059" y="167"/>
                  </a:cubicBezTo>
                  <a:cubicBezTo>
                    <a:pt x="325718" y="4151"/>
                    <a:pt x="435286" y="133641"/>
                    <a:pt x="519953" y="155555"/>
                  </a:cubicBezTo>
                  <a:cubicBezTo>
                    <a:pt x="604620" y="177469"/>
                    <a:pt x="692275" y="132645"/>
                    <a:pt x="747059" y="131649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118AC15C-A628-4835-BD8F-119BB4A6C79D}"/>
                </a:ext>
              </a:extLst>
            </p:cNvPr>
            <p:cNvSpPr/>
            <p:nvPr/>
          </p:nvSpPr>
          <p:spPr>
            <a:xfrm>
              <a:off x="4334016" y="1525850"/>
              <a:ext cx="747059" cy="161581"/>
            </a:xfrm>
            <a:custGeom>
              <a:avLst/>
              <a:gdLst>
                <a:gd name="connsiteX0" fmla="*/ 0 w 747059"/>
                <a:gd name="connsiteY0" fmla="*/ 131649 h 161581"/>
                <a:gd name="connsiteX1" fmla="*/ 239059 w 747059"/>
                <a:gd name="connsiteY1" fmla="*/ 167 h 161581"/>
                <a:gd name="connsiteX2" fmla="*/ 519953 w 747059"/>
                <a:gd name="connsiteY2" fmla="*/ 155555 h 161581"/>
                <a:gd name="connsiteX3" fmla="*/ 747059 w 747059"/>
                <a:gd name="connsiteY3" fmla="*/ 131649 h 16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059" h="161581">
                  <a:moveTo>
                    <a:pt x="0" y="131649"/>
                  </a:moveTo>
                  <a:cubicBezTo>
                    <a:pt x="76200" y="63916"/>
                    <a:pt x="152400" y="-3817"/>
                    <a:pt x="239059" y="167"/>
                  </a:cubicBezTo>
                  <a:cubicBezTo>
                    <a:pt x="325718" y="4151"/>
                    <a:pt x="435286" y="133641"/>
                    <a:pt x="519953" y="155555"/>
                  </a:cubicBezTo>
                  <a:cubicBezTo>
                    <a:pt x="604620" y="177469"/>
                    <a:pt x="692275" y="132645"/>
                    <a:pt x="747059" y="131649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0B69C65-681F-4CD5-997A-29D3D4839DF2}"/>
              </a:ext>
            </a:extLst>
          </p:cNvPr>
          <p:cNvGrpSpPr/>
          <p:nvPr/>
        </p:nvGrpSpPr>
        <p:grpSpPr>
          <a:xfrm>
            <a:off x="1346879" y="4531227"/>
            <a:ext cx="591448" cy="417552"/>
            <a:chOff x="1261704" y="4462690"/>
            <a:chExt cx="591448" cy="417552"/>
          </a:xfrm>
        </p:grpSpPr>
        <p:grpSp>
          <p:nvGrpSpPr>
            <p:cNvPr id="1198" name="Group 1197">
              <a:extLst>
                <a:ext uri="{FF2B5EF4-FFF2-40B4-BE49-F238E27FC236}">
                  <a16:creationId xmlns:a16="http://schemas.microsoft.com/office/drawing/2014/main" id="{8A7C838C-834D-47F7-94FB-AE0EDCBD6E53}"/>
                </a:ext>
              </a:extLst>
            </p:cNvPr>
            <p:cNvGrpSpPr/>
            <p:nvPr/>
          </p:nvGrpSpPr>
          <p:grpSpPr>
            <a:xfrm>
              <a:off x="1769481" y="4462690"/>
              <a:ext cx="83671" cy="417552"/>
              <a:chOff x="5453654" y="4725637"/>
              <a:chExt cx="83671" cy="417552"/>
            </a:xfrm>
          </p:grpSpPr>
          <p:grpSp>
            <p:nvGrpSpPr>
              <p:cNvPr id="1199" name="Group 1198">
                <a:extLst>
                  <a:ext uri="{FF2B5EF4-FFF2-40B4-BE49-F238E27FC236}">
                    <a16:creationId xmlns:a16="http://schemas.microsoft.com/office/drawing/2014/main" id="{D39AA1FD-62D1-4945-AB9E-3968391880F8}"/>
                  </a:ext>
                </a:extLst>
              </p:cNvPr>
              <p:cNvGrpSpPr/>
              <p:nvPr/>
            </p:nvGrpSpPr>
            <p:grpSpPr>
              <a:xfrm>
                <a:off x="5453654" y="4906469"/>
                <a:ext cx="83671" cy="91948"/>
                <a:chOff x="7380941" y="1464235"/>
                <a:chExt cx="83671" cy="179294"/>
              </a:xfrm>
            </p:grpSpPr>
            <p:cxnSp>
              <p:nvCxnSpPr>
                <p:cNvPr id="1201" name="Straight Connector 1200">
                  <a:extLst>
                    <a:ext uri="{FF2B5EF4-FFF2-40B4-BE49-F238E27FC236}">
                      <a16:creationId xmlns:a16="http://schemas.microsoft.com/office/drawing/2014/main" id="{E6638E7A-C432-4574-8300-9762AA0D06DD}"/>
                    </a:ext>
                  </a:extLst>
                </p:cNvPr>
                <p:cNvCxnSpPr/>
                <p:nvPr/>
              </p:nvCxnSpPr>
              <p:spPr>
                <a:xfrm>
                  <a:off x="7423734" y="1464235"/>
                  <a:ext cx="0" cy="179294"/>
                </a:xfrm>
                <a:prstGeom prst="line">
                  <a:avLst/>
                </a:prstGeom>
                <a:ln w="571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2" name="Straight Connector 1201">
                  <a:extLst>
                    <a:ext uri="{FF2B5EF4-FFF2-40B4-BE49-F238E27FC236}">
                      <a16:creationId xmlns:a16="http://schemas.microsoft.com/office/drawing/2014/main" id="{82EF0754-AB27-41D8-9E12-275C22AC2FAD}"/>
                    </a:ext>
                  </a:extLst>
                </p:cNvPr>
                <p:cNvCxnSpPr/>
                <p:nvPr/>
              </p:nvCxnSpPr>
              <p:spPr>
                <a:xfrm>
                  <a:off x="7380941" y="1464235"/>
                  <a:ext cx="0" cy="179294"/>
                </a:xfrm>
                <a:prstGeom prst="line">
                  <a:avLst/>
                </a:prstGeom>
                <a:ln w="57150" cap="rnd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3" name="Straight Connector 1202">
                  <a:extLst>
                    <a:ext uri="{FF2B5EF4-FFF2-40B4-BE49-F238E27FC236}">
                      <a16:creationId xmlns:a16="http://schemas.microsoft.com/office/drawing/2014/main" id="{09BD2844-562C-4AEF-8CB3-DB7ECBBE73C5}"/>
                    </a:ext>
                  </a:extLst>
                </p:cNvPr>
                <p:cNvCxnSpPr/>
                <p:nvPr/>
              </p:nvCxnSpPr>
              <p:spPr>
                <a:xfrm>
                  <a:off x="7464612" y="1464235"/>
                  <a:ext cx="0" cy="179294"/>
                </a:xfrm>
                <a:prstGeom prst="line">
                  <a:avLst/>
                </a:prstGeom>
                <a:ln w="57150" cap="rnd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0" name="Straight Arrow Connector 1199">
                <a:extLst>
                  <a:ext uri="{FF2B5EF4-FFF2-40B4-BE49-F238E27FC236}">
                    <a16:creationId xmlns:a16="http://schemas.microsoft.com/office/drawing/2014/main" id="{DE5D1509-0B2A-40BE-B363-9F8EBA3868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5489" y="4725637"/>
                <a:ext cx="0" cy="417552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4" name="Group 1203">
              <a:extLst>
                <a:ext uri="{FF2B5EF4-FFF2-40B4-BE49-F238E27FC236}">
                  <a16:creationId xmlns:a16="http://schemas.microsoft.com/office/drawing/2014/main" id="{ED3401DE-6B4C-40E3-BC1A-1368AD1E3183}"/>
                </a:ext>
              </a:extLst>
            </p:cNvPr>
            <p:cNvGrpSpPr/>
            <p:nvPr/>
          </p:nvGrpSpPr>
          <p:grpSpPr>
            <a:xfrm>
              <a:off x="1261704" y="4462690"/>
              <a:ext cx="83671" cy="417552"/>
              <a:chOff x="5453654" y="4725637"/>
              <a:chExt cx="83671" cy="417552"/>
            </a:xfrm>
          </p:grpSpPr>
          <p:grpSp>
            <p:nvGrpSpPr>
              <p:cNvPr id="1205" name="Group 1204">
                <a:extLst>
                  <a:ext uri="{FF2B5EF4-FFF2-40B4-BE49-F238E27FC236}">
                    <a16:creationId xmlns:a16="http://schemas.microsoft.com/office/drawing/2014/main" id="{5CD3F732-C94C-40DA-96AE-9FD4B664CB7F}"/>
                  </a:ext>
                </a:extLst>
              </p:cNvPr>
              <p:cNvGrpSpPr/>
              <p:nvPr/>
            </p:nvGrpSpPr>
            <p:grpSpPr>
              <a:xfrm>
                <a:off x="5453654" y="4906469"/>
                <a:ext cx="83671" cy="91948"/>
                <a:chOff x="7380941" y="1464235"/>
                <a:chExt cx="83671" cy="179294"/>
              </a:xfrm>
            </p:grpSpPr>
            <p:cxnSp>
              <p:nvCxnSpPr>
                <p:cNvPr id="1207" name="Straight Connector 1206">
                  <a:extLst>
                    <a:ext uri="{FF2B5EF4-FFF2-40B4-BE49-F238E27FC236}">
                      <a16:creationId xmlns:a16="http://schemas.microsoft.com/office/drawing/2014/main" id="{7CA41AF5-C7B2-4E46-9D7C-E7A32734D401}"/>
                    </a:ext>
                  </a:extLst>
                </p:cNvPr>
                <p:cNvCxnSpPr/>
                <p:nvPr/>
              </p:nvCxnSpPr>
              <p:spPr>
                <a:xfrm>
                  <a:off x="7423734" y="1464235"/>
                  <a:ext cx="0" cy="179294"/>
                </a:xfrm>
                <a:prstGeom prst="line">
                  <a:avLst/>
                </a:prstGeom>
                <a:ln w="571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8" name="Straight Connector 1207">
                  <a:extLst>
                    <a:ext uri="{FF2B5EF4-FFF2-40B4-BE49-F238E27FC236}">
                      <a16:creationId xmlns:a16="http://schemas.microsoft.com/office/drawing/2014/main" id="{24B4C8B3-FD3C-4C85-9B3E-046ED8F4DF90}"/>
                    </a:ext>
                  </a:extLst>
                </p:cNvPr>
                <p:cNvCxnSpPr/>
                <p:nvPr/>
              </p:nvCxnSpPr>
              <p:spPr>
                <a:xfrm>
                  <a:off x="7380941" y="1464235"/>
                  <a:ext cx="0" cy="179294"/>
                </a:xfrm>
                <a:prstGeom prst="line">
                  <a:avLst/>
                </a:prstGeom>
                <a:ln w="57150" cap="rnd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9" name="Straight Connector 1208">
                  <a:extLst>
                    <a:ext uri="{FF2B5EF4-FFF2-40B4-BE49-F238E27FC236}">
                      <a16:creationId xmlns:a16="http://schemas.microsoft.com/office/drawing/2014/main" id="{9C201C9B-C921-4C1C-94F2-AC0F81489ED2}"/>
                    </a:ext>
                  </a:extLst>
                </p:cNvPr>
                <p:cNvCxnSpPr/>
                <p:nvPr/>
              </p:nvCxnSpPr>
              <p:spPr>
                <a:xfrm>
                  <a:off x="7464612" y="1464235"/>
                  <a:ext cx="0" cy="179294"/>
                </a:xfrm>
                <a:prstGeom prst="line">
                  <a:avLst/>
                </a:prstGeom>
                <a:ln w="57150" cap="rnd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6" name="Straight Arrow Connector 1205">
                <a:extLst>
                  <a:ext uri="{FF2B5EF4-FFF2-40B4-BE49-F238E27FC236}">
                    <a16:creationId xmlns:a16="http://schemas.microsoft.com/office/drawing/2014/main" id="{F1F12CE9-B9CC-417F-A839-309BB9FFEE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5489" y="4725637"/>
                <a:ext cx="0" cy="417552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462D1EB-F8E3-4714-8FE9-D8447176EC07}"/>
              </a:ext>
            </a:extLst>
          </p:cNvPr>
          <p:cNvGrpSpPr/>
          <p:nvPr/>
        </p:nvGrpSpPr>
        <p:grpSpPr>
          <a:xfrm>
            <a:off x="1376349" y="5306135"/>
            <a:ext cx="532508" cy="351461"/>
            <a:chOff x="3594794" y="4663614"/>
            <a:chExt cx="532508" cy="351461"/>
          </a:xfrm>
        </p:grpSpPr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7D3F7D41-13B5-49A1-86B7-5DF2B919C10D}"/>
                </a:ext>
              </a:extLst>
            </p:cNvPr>
            <p:cNvSpPr/>
            <p:nvPr/>
          </p:nvSpPr>
          <p:spPr>
            <a:xfrm>
              <a:off x="3959271" y="4913805"/>
              <a:ext cx="89777" cy="101270"/>
            </a:xfrm>
            <a:custGeom>
              <a:avLst/>
              <a:gdLst>
                <a:gd name="connsiteX0" fmla="*/ 113553 w 143690"/>
                <a:gd name="connsiteY0" fmla="*/ 113553 h 162084"/>
                <a:gd name="connsiteX1" fmla="*/ 5976 w 143690"/>
                <a:gd name="connsiteY1" fmla="*/ 149412 h 162084"/>
                <a:gd name="connsiteX2" fmla="*/ 0 w 143690"/>
                <a:gd name="connsiteY2" fmla="*/ 131482 h 162084"/>
                <a:gd name="connsiteX3" fmla="*/ 5976 w 143690"/>
                <a:gd name="connsiteY3" fmla="*/ 95623 h 162084"/>
                <a:gd name="connsiteX4" fmla="*/ 41835 w 143690"/>
                <a:gd name="connsiteY4" fmla="*/ 77694 h 162084"/>
                <a:gd name="connsiteX5" fmla="*/ 77694 w 143690"/>
                <a:gd name="connsiteY5" fmla="*/ 101600 h 162084"/>
                <a:gd name="connsiteX6" fmla="*/ 71718 w 143690"/>
                <a:gd name="connsiteY6" fmla="*/ 131482 h 162084"/>
                <a:gd name="connsiteX7" fmla="*/ 47812 w 143690"/>
                <a:gd name="connsiteY7" fmla="*/ 125506 h 162084"/>
                <a:gd name="connsiteX8" fmla="*/ 47812 w 143690"/>
                <a:gd name="connsiteY8" fmla="*/ 41835 h 162084"/>
                <a:gd name="connsiteX9" fmla="*/ 83671 w 143690"/>
                <a:gd name="connsiteY9" fmla="*/ 47812 h 162084"/>
                <a:gd name="connsiteX10" fmla="*/ 107576 w 143690"/>
                <a:gd name="connsiteY10" fmla="*/ 65741 h 162084"/>
                <a:gd name="connsiteX11" fmla="*/ 89647 w 143690"/>
                <a:gd name="connsiteY11" fmla="*/ 5976 h 162084"/>
                <a:gd name="connsiteX12" fmla="*/ 71718 w 143690"/>
                <a:gd name="connsiteY12" fmla="*/ 0 h 162084"/>
                <a:gd name="connsiteX13" fmla="*/ 95623 w 143690"/>
                <a:gd name="connsiteY13" fmla="*/ 65741 h 162084"/>
                <a:gd name="connsiteX14" fmla="*/ 113553 w 143690"/>
                <a:gd name="connsiteY14" fmla="*/ 71717 h 162084"/>
                <a:gd name="connsiteX15" fmla="*/ 131482 w 143690"/>
                <a:gd name="connsiteY15" fmla="*/ 83670 h 162084"/>
                <a:gd name="connsiteX16" fmla="*/ 137459 w 143690"/>
                <a:gd name="connsiteY16" fmla="*/ 149412 h 162084"/>
                <a:gd name="connsiteX17" fmla="*/ 89647 w 143690"/>
                <a:gd name="connsiteY17" fmla="*/ 143435 h 162084"/>
                <a:gd name="connsiteX18" fmla="*/ 83671 w 143690"/>
                <a:gd name="connsiteY18" fmla="*/ 125506 h 162084"/>
                <a:gd name="connsiteX19" fmla="*/ 77694 w 143690"/>
                <a:gd name="connsiteY19" fmla="*/ 101600 h 162084"/>
                <a:gd name="connsiteX20" fmla="*/ 71718 w 143690"/>
                <a:gd name="connsiteY20" fmla="*/ 77694 h 1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3690" h="162084">
                  <a:moveTo>
                    <a:pt x="113553" y="113553"/>
                  </a:moveTo>
                  <a:cubicBezTo>
                    <a:pt x="88683" y="126817"/>
                    <a:pt x="37002" y="188195"/>
                    <a:pt x="5976" y="149412"/>
                  </a:cubicBezTo>
                  <a:cubicBezTo>
                    <a:pt x="2041" y="144493"/>
                    <a:pt x="1992" y="137459"/>
                    <a:pt x="0" y="131482"/>
                  </a:cubicBezTo>
                  <a:cubicBezTo>
                    <a:pt x="1992" y="119529"/>
                    <a:pt x="557" y="106462"/>
                    <a:pt x="5976" y="95623"/>
                  </a:cubicBezTo>
                  <a:cubicBezTo>
                    <a:pt x="10610" y="86354"/>
                    <a:pt x="33349" y="80522"/>
                    <a:pt x="41835" y="77694"/>
                  </a:cubicBezTo>
                  <a:cubicBezTo>
                    <a:pt x="54133" y="81793"/>
                    <a:pt x="73624" y="85319"/>
                    <a:pt x="77694" y="101600"/>
                  </a:cubicBezTo>
                  <a:cubicBezTo>
                    <a:pt x="80158" y="111455"/>
                    <a:pt x="73710" y="121521"/>
                    <a:pt x="71718" y="131482"/>
                  </a:cubicBezTo>
                  <a:cubicBezTo>
                    <a:pt x="63749" y="129490"/>
                    <a:pt x="52586" y="132190"/>
                    <a:pt x="47812" y="125506"/>
                  </a:cubicBezTo>
                  <a:cubicBezTo>
                    <a:pt x="34977" y="107538"/>
                    <a:pt x="45921" y="56960"/>
                    <a:pt x="47812" y="41835"/>
                  </a:cubicBezTo>
                  <a:cubicBezTo>
                    <a:pt x="59765" y="43827"/>
                    <a:pt x="72420" y="43311"/>
                    <a:pt x="83671" y="47812"/>
                  </a:cubicBezTo>
                  <a:cubicBezTo>
                    <a:pt x="92919" y="51511"/>
                    <a:pt x="101600" y="73709"/>
                    <a:pt x="107576" y="65741"/>
                  </a:cubicBezTo>
                  <a:cubicBezTo>
                    <a:pt x="115177" y="55606"/>
                    <a:pt x="101972" y="15837"/>
                    <a:pt x="89647" y="5976"/>
                  </a:cubicBezTo>
                  <a:cubicBezTo>
                    <a:pt x="84728" y="2041"/>
                    <a:pt x="77694" y="1992"/>
                    <a:pt x="71718" y="0"/>
                  </a:cubicBezTo>
                  <a:cubicBezTo>
                    <a:pt x="76213" y="35959"/>
                    <a:pt x="67668" y="47105"/>
                    <a:pt x="95623" y="65741"/>
                  </a:cubicBezTo>
                  <a:cubicBezTo>
                    <a:pt x="100865" y="69235"/>
                    <a:pt x="107576" y="69725"/>
                    <a:pt x="113553" y="71717"/>
                  </a:cubicBezTo>
                  <a:cubicBezTo>
                    <a:pt x="119529" y="75701"/>
                    <a:pt x="126884" y="78152"/>
                    <a:pt x="131482" y="83670"/>
                  </a:cubicBezTo>
                  <a:cubicBezTo>
                    <a:pt x="151515" y="107711"/>
                    <a:pt x="141879" y="118466"/>
                    <a:pt x="137459" y="149412"/>
                  </a:cubicBezTo>
                  <a:cubicBezTo>
                    <a:pt x="121522" y="147420"/>
                    <a:pt x="104324" y="149958"/>
                    <a:pt x="89647" y="143435"/>
                  </a:cubicBezTo>
                  <a:cubicBezTo>
                    <a:pt x="83890" y="140876"/>
                    <a:pt x="85402" y="131563"/>
                    <a:pt x="83671" y="125506"/>
                  </a:cubicBezTo>
                  <a:cubicBezTo>
                    <a:pt x="81414" y="117608"/>
                    <a:pt x="79951" y="109498"/>
                    <a:pt x="77694" y="101600"/>
                  </a:cubicBezTo>
                  <a:cubicBezTo>
                    <a:pt x="71088" y="78479"/>
                    <a:pt x="71718" y="91014"/>
                    <a:pt x="71718" y="77694"/>
                  </a:cubicBezTo>
                </a:path>
              </a:pathLst>
            </a:cu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855FF77F-3A15-4439-A27C-341A7E93EDD9}"/>
                </a:ext>
              </a:extLst>
            </p:cNvPr>
            <p:cNvSpPr/>
            <p:nvPr/>
          </p:nvSpPr>
          <p:spPr>
            <a:xfrm>
              <a:off x="4037525" y="4663614"/>
              <a:ext cx="89777" cy="101270"/>
            </a:xfrm>
            <a:custGeom>
              <a:avLst/>
              <a:gdLst>
                <a:gd name="connsiteX0" fmla="*/ 113553 w 143690"/>
                <a:gd name="connsiteY0" fmla="*/ 113553 h 162084"/>
                <a:gd name="connsiteX1" fmla="*/ 5976 w 143690"/>
                <a:gd name="connsiteY1" fmla="*/ 149412 h 162084"/>
                <a:gd name="connsiteX2" fmla="*/ 0 w 143690"/>
                <a:gd name="connsiteY2" fmla="*/ 131482 h 162084"/>
                <a:gd name="connsiteX3" fmla="*/ 5976 w 143690"/>
                <a:gd name="connsiteY3" fmla="*/ 95623 h 162084"/>
                <a:gd name="connsiteX4" fmla="*/ 41835 w 143690"/>
                <a:gd name="connsiteY4" fmla="*/ 77694 h 162084"/>
                <a:gd name="connsiteX5" fmla="*/ 77694 w 143690"/>
                <a:gd name="connsiteY5" fmla="*/ 101600 h 162084"/>
                <a:gd name="connsiteX6" fmla="*/ 71718 w 143690"/>
                <a:gd name="connsiteY6" fmla="*/ 131482 h 162084"/>
                <a:gd name="connsiteX7" fmla="*/ 47812 w 143690"/>
                <a:gd name="connsiteY7" fmla="*/ 125506 h 162084"/>
                <a:gd name="connsiteX8" fmla="*/ 47812 w 143690"/>
                <a:gd name="connsiteY8" fmla="*/ 41835 h 162084"/>
                <a:gd name="connsiteX9" fmla="*/ 83671 w 143690"/>
                <a:gd name="connsiteY9" fmla="*/ 47812 h 162084"/>
                <a:gd name="connsiteX10" fmla="*/ 107576 w 143690"/>
                <a:gd name="connsiteY10" fmla="*/ 65741 h 162084"/>
                <a:gd name="connsiteX11" fmla="*/ 89647 w 143690"/>
                <a:gd name="connsiteY11" fmla="*/ 5976 h 162084"/>
                <a:gd name="connsiteX12" fmla="*/ 71718 w 143690"/>
                <a:gd name="connsiteY12" fmla="*/ 0 h 162084"/>
                <a:gd name="connsiteX13" fmla="*/ 95623 w 143690"/>
                <a:gd name="connsiteY13" fmla="*/ 65741 h 162084"/>
                <a:gd name="connsiteX14" fmla="*/ 113553 w 143690"/>
                <a:gd name="connsiteY14" fmla="*/ 71717 h 162084"/>
                <a:gd name="connsiteX15" fmla="*/ 131482 w 143690"/>
                <a:gd name="connsiteY15" fmla="*/ 83670 h 162084"/>
                <a:gd name="connsiteX16" fmla="*/ 137459 w 143690"/>
                <a:gd name="connsiteY16" fmla="*/ 149412 h 162084"/>
                <a:gd name="connsiteX17" fmla="*/ 89647 w 143690"/>
                <a:gd name="connsiteY17" fmla="*/ 143435 h 162084"/>
                <a:gd name="connsiteX18" fmla="*/ 83671 w 143690"/>
                <a:gd name="connsiteY18" fmla="*/ 125506 h 162084"/>
                <a:gd name="connsiteX19" fmla="*/ 77694 w 143690"/>
                <a:gd name="connsiteY19" fmla="*/ 101600 h 162084"/>
                <a:gd name="connsiteX20" fmla="*/ 71718 w 143690"/>
                <a:gd name="connsiteY20" fmla="*/ 77694 h 1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3690" h="162084">
                  <a:moveTo>
                    <a:pt x="113553" y="113553"/>
                  </a:moveTo>
                  <a:cubicBezTo>
                    <a:pt x="88683" y="126817"/>
                    <a:pt x="37002" y="188195"/>
                    <a:pt x="5976" y="149412"/>
                  </a:cubicBezTo>
                  <a:cubicBezTo>
                    <a:pt x="2041" y="144493"/>
                    <a:pt x="1992" y="137459"/>
                    <a:pt x="0" y="131482"/>
                  </a:cubicBezTo>
                  <a:cubicBezTo>
                    <a:pt x="1992" y="119529"/>
                    <a:pt x="557" y="106462"/>
                    <a:pt x="5976" y="95623"/>
                  </a:cubicBezTo>
                  <a:cubicBezTo>
                    <a:pt x="10610" y="86354"/>
                    <a:pt x="33349" y="80522"/>
                    <a:pt x="41835" y="77694"/>
                  </a:cubicBezTo>
                  <a:cubicBezTo>
                    <a:pt x="54133" y="81793"/>
                    <a:pt x="73624" y="85319"/>
                    <a:pt x="77694" y="101600"/>
                  </a:cubicBezTo>
                  <a:cubicBezTo>
                    <a:pt x="80158" y="111455"/>
                    <a:pt x="73710" y="121521"/>
                    <a:pt x="71718" y="131482"/>
                  </a:cubicBezTo>
                  <a:cubicBezTo>
                    <a:pt x="63749" y="129490"/>
                    <a:pt x="52586" y="132190"/>
                    <a:pt x="47812" y="125506"/>
                  </a:cubicBezTo>
                  <a:cubicBezTo>
                    <a:pt x="34977" y="107538"/>
                    <a:pt x="45921" y="56960"/>
                    <a:pt x="47812" y="41835"/>
                  </a:cubicBezTo>
                  <a:cubicBezTo>
                    <a:pt x="59765" y="43827"/>
                    <a:pt x="72420" y="43311"/>
                    <a:pt x="83671" y="47812"/>
                  </a:cubicBezTo>
                  <a:cubicBezTo>
                    <a:pt x="92919" y="51511"/>
                    <a:pt x="101600" y="73709"/>
                    <a:pt x="107576" y="65741"/>
                  </a:cubicBezTo>
                  <a:cubicBezTo>
                    <a:pt x="115177" y="55606"/>
                    <a:pt x="101972" y="15837"/>
                    <a:pt x="89647" y="5976"/>
                  </a:cubicBezTo>
                  <a:cubicBezTo>
                    <a:pt x="84728" y="2041"/>
                    <a:pt x="77694" y="1992"/>
                    <a:pt x="71718" y="0"/>
                  </a:cubicBezTo>
                  <a:cubicBezTo>
                    <a:pt x="76213" y="35959"/>
                    <a:pt x="67668" y="47105"/>
                    <a:pt x="95623" y="65741"/>
                  </a:cubicBezTo>
                  <a:cubicBezTo>
                    <a:pt x="100865" y="69235"/>
                    <a:pt x="107576" y="69725"/>
                    <a:pt x="113553" y="71717"/>
                  </a:cubicBezTo>
                  <a:cubicBezTo>
                    <a:pt x="119529" y="75701"/>
                    <a:pt x="126884" y="78152"/>
                    <a:pt x="131482" y="83670"/>
                  </a:cubicBezTo>
                  <a:cubicBezTo>
                    <a:pt x="151515" y="107711"/>
                    <a:pt x="141879" y="118466"/>
                    <a:pt x="137459" y="149412"/>
                  </a:cubicBezTo>
                  <a:cubicBezTo>
                    <a:pt x="121522" y="147420"/>
                    <a:pt x="104324" y="149958"/>
                    <a:pt x="89647" y="143435"/>
                  </a:cubicBezTo>
                  <a:cubicBezTo>
                    <a:pt x="83890" y="140876"/>
                    <a:pt x="85402" y="131563"/>
                    <a:pt x="83671" y="125506"/>
                  </a:cubicBezTo>
                  <a:cubicBezTo>
                    <a:pt x="81414" y="117608"/>
                    <a:pt x="79951" y="109498"/>
                    <a:pt x="77694" y="101600"/>
                  </a:cubicBezTo>
                  <a:cubicBezTo>
                    <a:pt x="71088" y="78479"/>
                    <a:pt x="71718" y="91014"/>
                    <a:pt x="71718" y="77694"/>
                  </a:cubicBezTo>
                </a:path>
              </a:pathLst>
            </a:cu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CF3BDC40-BA5A-4A12-B2A1-41FDD6A21632}"/>
                </a:ext>
              </a:extLst>
            </p:cNvPr>
            <p:cNvSpPr/>
            <p:nvPr/>
          </p:nvSpPr>
          <p:spPr>
            <a:xfrm>
              <a:off x="3594794" y="4816348"/>
              <a:ext cx="89777" cy="101270"/>
            </a:xfrm>
            <a:custGeom>
              <a:avLst/>
              <a:gdLst>
                <a:gd name="connsiteX0" fmla="*/ 113553 w 143690"/>
                <a:gd name="connsiteY0" fmla="*/ 113553 h 162084"/>
                <a:gd name="connsiteX1" fmla="*/ 5976 w 143690"/>
                <a:gd name="connsiteY1" fmla="*/ 149412 h 162084"/>
                <a:gd name="connsiteX2" fmla="*/ 0 w 143690"/>
                <a:gd name="connsiteY2" fmla="*/ 131482 h 162084"/>
                <a:gd name="connsiteX3" fmla="*/ 5976 w 143690"/>
                <a:gd name="connsiteY3" fmla="*/ 95623 h 162084"/>
                <a:gd name="connsiteX4" fmla="*/ 41835 w 143690"/>
                <a:gd name="connsiteY4" fmla="*/ 77694 h 162084"/>
                <a:gd name="connsiteX5" fmla="*/ 77694 w 143690"/>
                <a:gd name="connsiteY5" fmla="*/ 101600 h 162084"/>
                <a:gd name="connsiteX6" fmla="*/ 71718 w 143690"/>
                <a:gd name="connsiteY6" fmla="*/ 131482 h 162084"/>
                <a:gd name="connsiteX7" fmla="*/ 47812 w 143690"/>
                <a:gd name="connsiteY7" fmla="*/ 125506 h 162084"/>
                <a:gd name="connsiteX8" fmla="*/ 47812 w 143690"/>
                <a:gd name="connsiteY8" fmla="*/ 41835 h 162084"/>
                <a:gd name="connsiteX9" fmla="*/ 83671 w 143690"/>
                <a:gd name="connsiteY9" fmla="*/ 47812 h 162084"/>
                <a:gd name="connsiteX10" fmla="*/ 107576 w 143690"/>
                <a:gd name="connsiteY10" fmla="*/ 65741 h 162084"/>
                <a:gd name="connsiteX11" fmla="*/ 89647 w 143690"/>
                <a:gd name="connsiteY11" fmla="*/ 5976 h 162084"/>
                <a:gd name="connsiteX12" fmla="*/ 71718 w 143690"/>
                <a:gd name="connsiteY12" fmla="*/ 0 h 162084"/>
                <a:gd name="connsiteX13" fmla="*/ 95623 w 143690"/>
                <a:gd name="connsiteY13" fmla="*/ 65741 h 162084"/>
                <a:gd name="connsiteX14" fmla="*/ 113553 w 143690"/>
                <a:gd name="connsiteY14" fmla="*/ 71717 h 162084"/>
                <a:gd name="connsiteX15" fmla="*/ 131482 w 143690"/>
                <a:gd name="connsiteY15" fmla="*/ 83670 h 162084"/>
                <a:gd name="connsiteX16" fmla="*/ 137459 w 143690"/>
                <a:gd name="connsiteY16" fmla="*/ 149412 h 162084"/>
                <a:gd name="connsiteX17" fmla="*/ 89647 w 143690"/>
                <a:gd name="connsiteY17" fmla="*/ 143435 h 162084"/>
                <a:gd name="connsiteX18" fmla="*/ 83671 w 143690"/>
                <a:gd name="connsiteY18" fmla="*/ 125506 h 162084"/>
                <a:gd name="connsiteX19" fmla="*/ 77694 w 143690"/>
                <a:gd name="connsiteY19" fmla="*/ 101600 h 162084"/>
                <a:gd name="connsiteX20" fmla="*/ 71718 w 143690"/>
                <a:gd name="connsiteY20" fmla="*/ 77694 h 1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3690" h="162084">
                  <a:moveTo>
                    <a:pt x="113553" y="113553"/>
                  </a:moveTo>
                  <a:cubicBezTo>
                    <a:pt x="88683" y="126817"/>
                    <a:pt x="37002" y="188195"/>
                    <a:pt x="5976" y="149412"/>
                  </a:cubicBezTo>
                  <a:cubicBezTo>
                    <a:pt x="2041" y="144493"/>
                    <a:pt x="1992" y="137459"/>
                    <a:pt x="0" y="131482"/>
                  </a:cubicBezTo>
                  <a:cubicBezTo>
                    <a:pt x="1992" y="119529"/>
                    <a:pt x="557" y="106462"/>
                    <a:pt x="5976" y="95623"/>
                  </a:cubicBezTo>
                  <a:cubicBezTo>
                    <a:pt x="10610" y="86354"/>
                    <a:pt x="33349" y="80522"/>
                    <a:pt x="41835" y="77694"/>
                  </a:cubicBezTo>
                  <a:cubicBezTo>
                    <a:pt x="54133" y="81793"/>
                    <a:pt x="73624" y="85319"/>
                    <a:pt x="77694" y="101600"/>
                  </a:cubicBezTo>
                  <a:cubicBezTo>
                    <a:pt x="80158" y="111455"/>
                    <a:pt x="73710" y="121521"/>
                    <a:pt x="71718" y="131482"/>
                  </a:cubicBezTo>
                  <a:cubicBezTo>
                    <a:pt x="63749" y="129490"/>
                    <a:pt x="52586" y="132190"/>
                    <a:pt x="47812" y="125506"/>
                  </a:cubicBezTo>
                  <a:cubicBezTo>
                    <a:pt x="34977" y="107538"/>
                    <a:pt x="45921" y="56960"/>
                    <a:pt x="47812" y="41835"/>
                  </a:cubicBezTo>
                  <a:cubicBezTo>
                    <a:pt x="59765" y="43827"/>
                    <a:pt x="72420" y="43311"/>
                    <a:pt x="83671" y="47812"/>
                  </a:cubicBezTo>
                  <a:cubicBezTo>
                    <a:pt x="92919" y="51511"/>
                    <a:pt x="101600" y="73709"/>
                    <a:pt x="107576" y="65741"/>
                  </a:cubicBezTo>
                  <a:cubicBezTo>
                    <a:pt x="115177" y="55606"/>
                    <a:pt x="101972" y="15837"/>
                    <a:pt x="89647" y="5976"/>
                  </a:cubicBezTo>
                  <a:cubicBezTo>
                    <a:pt x="84728" y="2041"/>
                    <a:pt x="77694" y="1992"/>
                    <a:pt x="71718" y="0"/>
                  </a:cubicBezTo>
                  <a:cubicBezTo>
                    <a:pt x="76213" y="35959"/>
                    <a:pt x="67668" y="47105"/>
                    <a:pt x="95623" y="65741"/>
                  </a:cubicBezTo>
                  <a:cubicBezTo>
                    <a:pt x="100865" y="69235"/>
                    <a:pt x="107576" y="69725"/>
                    <a:pt x="113553" y="71717"/>
                  </a:cubicBezTo>
                  <a:cubicBezTo>
                    <a:pt x="119529" y="75701"/>
                    <a:pt x="126884" y="78152"/>
                    <a:pt x="131482" y="83670"/>
                  </a:cubicBezTo>
                  <a:cubicBezTo>
                    <a:pt x="151515" y="107711"/>
                    <a:pt x="141879" y="118466"/>
                    <a:pt x="137459" y="149412"/>
                  </a:cubicBezTo>
                  <a:cubicBezTo>
                    <a:pt x="121522" y="147420"/>
                    <a:pt x="104324" y="149958"/>
                    <a:pt x="89647" y="143435"/>
                  </a:cubicBezTo>
                  <a:cubicBezTo>
                    <a:pt x="83890" y="140876"/>
                    <a:pt x="85402" y="131563"/>
                    <a:pt x="83671" y="125506"/>
                  </a:cubicBezTo>
                  <a:cubicBezTo>
                    <a:pt x="81414" y="117608"/>
                    <a:pt x="79951" y="109498"/>
                    <a:pt x="77694" y="101600"/>
                  </a:cubicBezTo>
                  <a:cubicBezTo>
                    <a:pt x="71088" y="78479"/>
                    <a:pt x="71718" y="91014"/>
                    <a:pt x="71718" y="77694"/>
                  </a:cubicBezTo>
                </a:path>
              </a:pathLst>
            </a:cu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3" name="Group 1212">
            <a:extLst>
              <a:ext uri="{FF2B5EF4-FFF2-40B4-BE49-F238E27FC236}">
                <a16:creationId xmlns:a16="http://schemas.microsoft.com/office/drawing/2014/main" id="{F374EB9C-3FA6-44A8-ABF2-45083203A815}"/>
              </a:ext>
            </a:extLst>
          </p:cNvPr>
          <p:cNvGrpSpPr/>
          <p:nvPr/>
        </p:nvGrpSpPr>
        <p:grpSpPr>
          <a:xfrm>
            <a:off x="1455758" y="6601882"/>
            <a:ext cx="373690" cy="143435"/>
            <a:chOff x="6677624" y="663388"/>
            <a:chExt cx="373690" cy="143435"/>
          </a:xfrm>
        </p:grpSpPr>
        <p:cxnSp>
          <p:nvCxnSpPr>
            <p:cNvPr id="1214" name="Straight Connector 1213">
              <a:extLst>
                <a:ext uri="{FF2B5EF4-FFF2-40B4-BE49-F238E27FC236}">
                  <a16:creationId xmlns:a16="http://schemas.microsoft.com/office/drawing/2014/main" id="{1052F010-595E-44DC-86D1-08889A81E30C}"/>
                </a:ext>
              </a:extLst>
            </p:cNvPr>
            <p:cNvCxnSpPr>
              <a:cxnSpLocks/>
            </p:cNvCxnSpPr>
            <p:nvPr/>
          </p:nvCxnSpPr>
          <p:spPr>
            <a:xfrm>
              <a:off x="6677624" y="663388"/>
              <a:ext cx="233350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5" name="Straight Connector 1214">
              <a:extLst>
                <a:ext uri="{FF2B5EF4-FFF2-40B4-BE49-F238E27FC236}">
                  <a16:creationId xmlns:a16="http://schemas.microsoft.com/office/drawing/2014/main" id="{C4B249C8-DB8D-4454-91BF-6C4DD20566F0}"/>
                </a:ext>
              </a:extLst>
            </p:cNvPr>
            <p:cNvCxnSpPr>
              <a:cxnSpLocks/>
            </p:cNvCxnSpPr>
            <p:nvPr/>
          </p:nvCxnSpPr>
          <p:spPr>
            <a:xfrm>
              <a:off x="6817964" y="711200"/>
              <a:ext cx="233350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6" name="Straight Connector 1215">
              <a:extLst>
                <a:ext uri="{FF2B5EF4-FFF2-40B4-BE49-F238E27FC236}">
                  <a16:creationId xmlns:a16="http://schemas.microsoft.com/office/drawing/2014/main" id="{FB9ABD99-33BE-4F15-B464-86A7A00D199A}"/>
                </a:ext>
              </a:extLst>
            </p:cNvPr>
            <p:cNvCxnSpPr>
              <a:cxnSpLocks/>
            </p:cNvCxnSpPr>
            <p:nvPr/>
          </p:nvCxnSpPr>
          <p:spPr>
            <a:xfrm>
              <a:off x="6677624" y="759012"/>
              <a:ext cx="233350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7" name="Straight Connector 1216">
              <a:extLst>
                <a:ext uri="{FF2B5EF4-FFF2-40B4-BE49-F238E27FC236}">
                  <a16:creationId xmlns:a16="http://schemas.microsoft.com/office/drawing/2014/main" id="{A15BD7E9-11DF-4D4F-8201-327C58983D8F}"/>
                </a:ext>
              </a:extLst>
            </p:cNvPr>
            <p:cNvCxnSpPr>
              <a:cxnSpLocks/>
            </p:cNvCxnSpPr>
            <p:nvPr/>
          </p:nvCxnSpPr>
          <p:spPr>
            <a:xfrm>
              <a:off x="6817964" y="806823"/>
              <a:ext cx="233350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76EA4FD-6005-4B7F-A6AA-77E3D95933A7}"/>
              </a:ext>
            </a:extLst>
          </p:cNvPr>
          <p:cNvGrpSpPr/>
          <p:nvPr/>
        </p:nvGrpSpPr>
        <p:grpSpPr>
          <a:xfrm>
            <a:off x="5871602" y="1282514"/>
            <a:ext cx="3523690" cy="4168273"/>
            <a:chOff x="5871602" y="1282514"/>
            <a:chExt cx="3523690" cy="4168273"/>
          </a:xfrm>
        </p:grpSpPr>
        <p:grpSp>
          <p:nvGrpSpPr>
            <p:cNvPr id="695" name="Group 694">
              <a:extLst>
                <a:ext uri="{FF2B5EF4-FFF2-40B4-BE49-F238E27FC236}">
                  <a16:creationId xmlns:a16="http://schemas.microsoft.com/office/drawing/2014/main" id="{F1648737-8150-4FD0-B1F0-28DFC40ABC98}"/>
                </a:ext>
              </a:extLst>
            </p:cNvPr>
            <p:cNvGrpSpPr/>
            <p:nvPr/>
          </p:nvGrpSpPr>
          <p:grpSpPr>
            <a:xfrm>
              <a:off x="6168683" y="1744215"/>
              <a:ext cx="2748610" cy="3287182"/>
              <a:chOff x="3364208" y="1744215"/>
              <a:chExt cx="2748610" cy="3287182"/>
            </a:xfrm>
            <a:solidFill>
              <a:schemeClr val="bg1">
                <a:lumMod val="95000"/>
              </a:schemeClr>
            </a:solidFill>
          </p:grpSpPr>
          <p:sp>
            <p:nvSpPr>
              <p:cNvPr id="696" name="Rounded Rectangle 101">
                <a:extLst>
                  <a:ext uri="{FF2B5EF4-FFF2-40B4-BE49-F238E27FC236}">
                    <a16:creationId xmlns:a16="http://schemas.microsoft.com/office/drawing/2014/main" id="{FDEC6C9B-73E3-4B99-886A-A0AA8B5A9965}"/>
                  </a:ext>
                </a:extLst>
              </p:cNvPr>
              <p:cNvSpPr/>
              <p:nvPr/>
            </p:nvSpPr>
            <p:spPr>
              <a:xfrm>
                <a:off x="3364208" y="1744215"/>
                <a:ext cx="2748610" cy="3197203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97" name="Group 696">
                <a:extLst>
                  <a:ext uri="{FF2B5EF4-FFF2-40B4-BE49-F238E27FC236}">
                    <a16:creationId xmlns:a16="http://schemas.microsoft.com/office/drawing/2014/main" id="{5E709D3B-28F1-4586-B28E-FEDF396DAD7B}"/>
                  </a:ext>
                </a:extLst>
              </p:cNvPr>
              <p:cNvGrpSpPr/>
              <p:nvPr/>
            </p:nvGrpSpPr>
            <p:grpSpPr>
              <a:xfrm>
                <a:off x="3851457" y="1894958"/>
                <a:ext cx="1512182" cy="981385"/>
                <a:chOff x="3492442" y="574311"/>
                <a:chExt cx="2355734" cy="1528838"/>
              </a:xfrm>
              <a:grpFill/>
            </p:grpSpPr>
            <p:grpSp>
              <p:nvGrpSpPr>
                <p:cNvPr id="810" name="Group 809">
                  <a:extLst>
                    <a:ext uri="{FF2B5EF4-FFF2-40B4-BE49-F238E27FC236}">
                      <a16:creationId xmlns:a16="http://schemas.microsoft.com/office/drawing/2014/main" id="{0C2B935E-D8FA-4CB1-8651-7CB19C42B878}"/>
                    </a:ext>
                  </a:extLst>
                </p:cNvPr>
                <p:cNvGrpSpPr/>
                <p:nvPr/>
              </p:nvGrpSpPr>
              <p:grpSpPr>
                <a:xfrm>
                  <a:off x="3492442" y="574311"/>
                  <a:ext cx="2355734" cy="1528838"/>
                  <a:chOff x="2604182" y="1051560"/>
                  <a:chExt cx="3480151" cy="2258568"/>
                </a:xfrm>
                <a:grpFill/>
              </p:grpSpPr>
              <p:sp>
                <p:nvSpPr>
                  <p:cNvPr id="819" name="Oval 818">
                    <a:extLst>
                      <a:ext uri="{FF2B5EF4-FFF2-40B4-BE49-F238E27FC236}">
                        <a16:creationId xmlns:a16="http://schemas.microsoft.com/office/drawing/2014/main" id="{3E65D1C2-FEBD-47A2-A10C-5AD32AB87C2E}"/>
                      </a:ext>
                    </a:extLst>
                  </p:cNvPr>
                  <p:cNvSpPr/>
                  <p:nvPr/>
                </p:nvSpPr>
                <p:spPr>
                  <a:xfrm>
                    <a:off x="2604182" y="1051560"/>
                    <a:ext cx="3480151" cy="2258568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0" name="Oval 819">
                    <a:extLst>
                      <a:ext uri="{FF2B5EF4-FFF2-40B4-BE49-F238E27FC236}">
                        <a16:creationId xmlns:a16="http://schemas.microsoft.com/office/drawing/2014/main" id="{52E3E642-0CE4-45D3-AB53-3187DE21DBAD}"/>
                      </a:ext>
                    </a:extLst>
                  </p:cNvPr>
                  <p:cNvSpPr/>
                  <p:nvPr/>
                </p:nvSpPr>
                <p:spPr>
                  <a:xfrm>
                    <a:off x="2693766" y="1133856"/>
                    <a:ext cx="3300984" cy="2093976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11" name="Freeform 96">
                  <a:extLst>
                    <a:ext uri="{FF2B5EF4-FFF2-40B4-BE49-F238E27FC236}">
                      <a16:creationId xmlns:a16="http://schemas.microsoft.com/office/drawing/2014/main" id="{350D7C86-9CBC-48A1-9264-12D28E7C9590}"/>
                    </a:ext>
                  </a:extLst>
                </p:cNvPr>
                <p:cNvSpPr/>
                <p:nvPr/>
              </p:nvSpPr>
              <p:spPr>
                <a:xfrm>
                  <a:off x="3808464" y="764479"/>
                  <a:ext cx="748945" cy="595914"/>
                </a:xfrm>
                <a:custGeom>
                  <a:avLst/>
                  <a:gdLst>
                    <a:gd name="connsiteX0" fmla="*/ 512064 w 1106424"/>
                    <a:gd name="connsiteY0" fmla="*/ 212838 h 880350"/>
                    <a:gd name="connsiteX1" fmla="*/ 566928 w 1106424"/>
                    <a:gd name="connsiteY1" fmla="*/ 194550 h 880350"/>
                    <a:gd name="connsiteX2" fmla="*/ 612648 w 1106424"/>
                    <a:gd name="connsiteY2" fmla="*/ 176262 h 880350"/>
                    <a:gd name="connsiteX3" fmla="*/ 685800 w 1106424"/>
                    <a:gd name="connsiteY3" fmla="*/ 185406 h 880350"/>
                    <a:gd name="connsiteX4" fmla="*/ 704088 w 1106424"/>
                    <a:gd name="connsiteY4" fmla="*/ 276846 h 880350"/>
                    <a:gd name="connsiteX5" fmla="*/ 685800 w 1106424"/>
                    <a:gd name="connsiteY5" fmla="*/ 386574 h 880350"/>
                    <a:gd name="connsiteX6" fmla="*/ 557784 w 1106424"/>
                    <a:gd name="connsiteY6" fmla="*/ 331710 h 880350"/>
                    <a:gd name="connsiteX7" fmla="*/ 548640 w 1106424"/>
                    <a:gd name="connsiteY7" fmla="*/ 295134 h 880350"/>
                    <a:gd name="connsiteX8" fmla="*/ 566928 w 1106424"/>
                    <a:gd name="connsiteY8" fmla="*/ 194550 h 880350"/>
                    <a:gd name="connsiteX9" fmla="*/ 603504 w 1106424"/>
                    <a:gd name="connsiteY9" fmla="*/ 185406 h 880350"/>
                    <a:gd name="connsiteX10" fmla="*/ 667512 w 1106424"/>
                    <a:gd name="connsiteY10" fmla="*/ 203694 h 880350"/>
                    <a:gd name="connsiteX11" fmla="*/ 630936 w 1106424"/>
                    <a:gd name="connsiteY11" fmla="*/ 450582 h 880350"/>
                    <a:gd name="connsiteX12" fmla="*/ 557784 w 1106424"/>
                    <a:gd name="connsiteY12" fmla="*/ 523734 h 880350"/>
                    <a:gd name="connsiteX13" fmla="*/ 530352 w 1106424"/>
                    <a:gd name="connsiteY13" fmla="*/ 551166 h 880350"/>
                    <a:gd name="connsiteX14" fmla="*/ 347472 w 1106424"/>
                    <a:gd name="connsiteY14" fmla="*/ 523734 h 880350"/>
                    <a:gd name="connsiteX15" fmla="*/ 320040 w 1106424"/>
                    <a:gd name="connsiteY15" fmla="*/ 450582 h 880350"/>
                    <a:gd name="connsiteX16" fmla="*/ 301752 w 1106424"/>
                    <a:gd name="connsiteY16" fmla="*/ 386574 h 880350"/>
                    <a:gd name="connsiteX17" fmla="*/ 292608 w 1106424"/>
                    <a:gd name="connsiteY17" fmla="*/ 331710 h 880350"/>
                    <a:gd name="connsiteX18" fmla="*/ 283464 w 1106424"/>
                    <a:gd name="connsiteY18" fmla="*/ 295134 h 880350"/>
                    <a:gd name="connsiteX19" fmla="*/ 448056 w 1106424"/>
                    <a:gd name="connsiteY19" fmla="*/ 231126 h 880350"/>
                    <a:gd name="connsiteX20" fmla="*/ 530352 w 1106424"/>
                    <a:gd name="connsiteY20" fmla="*/ 276846 h 880350"/>
                    <a:gd name="connsiteX21" fmla="*/ 749808 w 1106424"/>
                    <a:gd name="connsiteY21" fmla="*/ 368286 h 880350"/>
                    <a:gd name="connsiteX22" fmla="*/ 850392 w 1106424"/>
                    <a:gd name="connsiteY22" fmla="*/ 404862 h 880350"/>
                    <a:gd name="connsiteX23" fmla="*/ 996696 w 1106424"/>
                    <a:gd name="connsiteY23" fmla="*/ 359142 h 880350"/>
                    <a:gd name="connsiteX24" fmla="*/ 1014984 w 1106424"/>
                    <a:gd name="connsiteY24" fmla="*/ 331710 h 880350"/>
                    <a:gd name="connsiteX25" fmla="*/ 1078992 w 1106424"/>
                    <a:gd name="connsiteY25" fmla="*/ 231126 h 880350"/>
                    <a:gd name="connsiteX26" fmla="*/ 1088136 w 1106424"/>
                    <a:gd name="connsiteY26" fmla="*/ 176262 h 880350"/>
                    <a:gd name="connsiteX27" fmla="*/ 1097280 w 1106424"/>
                    <a:gd name="connsiteY27" fmla="*/ 148830 h 880350"/>
                    <a:gd name="connsiteX28" fmla="*/ 1106424 w 1106424"/>
                    <a:gd name="connsiteY28" fmla="*/ 112254 h 880350"/>
                    <a:gd name="connsiteX29" fmla="*/ 1088136 w 1106424"/>
                    <a:gd name="connsiteY29" fmla="*/ 11670 h 880350"/>
                    <a:gd name="connsiteX30" fmla="*/ 1024128 w 1106424"/>
                    <a:gd name="connsiteY30" fmla="*/ 2526 h 880350"/>
                    <a:gd name="connsiteX31" fmla="*/ 841248 w 1106424"/>
                    <a:gd name="connsiteY31" fmla="*/ 29958 h 880350"/>
                    <a:gd name="connsiteX32" fmla="*/ 713232 w 1106424"/>
                    <a:gd name="connsiteY32" fmla="*/ 112254 h 880350"/>
                    <a:gd name="connsiteX33" fmla="*/ 640080 w 1106424"/>
                    <a:gd name="connsiteY33" fmla="*/ 185406 h 880350"/>
                    <a:gd name="connsiteX34" fmla="*/ 621792 w 1106424"/>
                    <a:gd name="connsiteY34" fmla="*/ 231126 h 880350"/>
                    <a:gd name="connsiteX35" fmla="*/ 612648 w 1106424"/>
                    <a:gd name="connsiteY35" fmla="*/ 258558 h 880350"/>
                    <a:gd name="connsiteX36" fmla="*/ 704088 w 1106424"/>
                    <a:gd name="connsiteY36" fmla="*/ 304278 h 880350"/>
                    <a:gd name="connsiteX37" fmla="*/ 877824 w 1106424"/>
                    <a:gd name="connsiteY37" fmla="*/ 368286 h 880350"/>
                    <a:gd name="connsiteX38" fmla="*/ 914400 w 1106424"/>
                    <a:gd name="connsiteY38" fmla="*/ 386574 h 880350"/>
                    <a:gd name="connsiteX39" fmla="*/ 941832 w 1106424"/>
                    <a:gd name="connsiteY39" fmla="*/ 414006 h 880350"/>
                    <a:gd name="connsiteX40" fmla="*/ 923544 w 1106424"/>
                    <a:gd name="connsiteY40" fmla="*/ 551166 h 880350"/>
                    <a:gd name="connsiteX41" fmla="*/ 886968 w 1106424"/>
                    <a:gd name="connsiteY41" fmla="*/ 587742 h 880350"/>
                    <a:gd name="connsiteX42" fmla="*/ 859536 w 1106424"/>
                    <a:gd name="connsiteY42" fmla="*/ 624318 h 880350"/>
                    <a:gd name="connsiteX43" fmla="*/ 822960 w 1106424"/>
                    <a:gd name="connsiteY43" fmla="*/ 651750 h 880350"/>
                    <a:gd name="connsiteX44" fmla="*/ 768096 w 1106424"/>
                    <a:gd name="connsiteY44" fmla="*/ 688326 h 880350"/>
                    <a:gd name="connsiteX45" fmla="*/ 685800 w 1106424"/>
                    <a:gd name="connsiteY45" fmla="*/ 724902 h 880350"/>
                    <a:gd name="connsiteX46" fmla="*/ 612648 w 1106424"/>
                    <a:gd name="connsiteY46" fmla="*/ 624318 h 880350"/>
                    <a:gd name="connsiteX47" fmla="*/ 640080 w 1106424"/>
                    <a:gd name="connsiteY47" fmla="*/ 359142 h 880350"/>
                    <a:gd name="connsiteX48" fmla="*/ 685800 w 1106424"/>
                    <a:gd name="connsiteY48" fmla="*/ 322566 h 880350"/>
                    <a:gd name="connsiteX49" fmla="*/ 841248 w 1106424"/>
                    <a:gd name="connsiteY49" fmla="*/ 368286 h 880350"/>
                    <a:gd name="connsiteX50" fmla="*/ 850392 w 1106424"/>
                    <a:gd name="connsiteY50" fmla="*/ 414006 h 880350"/>
                    <a:gd name="connsiteX51" fmla="*/ 822960 w 1106424"/>
                    <a:gd name="connsiteY51" fmla="*/ 496302 h 880350"/>
                    <a:gd name="connsiteX52" fmla="*/ 603504 w 1106424"/>
                    <a:gd name="connsiteY52" fmla="*/ 450582 h 880350"/>
                    <a:gd name="connsiteX53" fmla="*/ 512064 w 1106424"/>
                    <a:gd name="connsiteY53" fmla="*/ 368286 h 880350"/>
                    <a:gd name="connsiteX54" fmla="*/ 502920 w 1106424"/>
                    <a:gd name="connsiteY54" fmla="*/ 240270 h 880350"/>
                    <a:gd name="connsiteX55" fmla="*/ 676656 w 1106424"/>
                    <a:gd name="connsiteY55" fmla="*/ 249414 h 880350"/>
                    <a:gd name="connsiteX56" fmla="*/ 649224 w 1106424"/>
                    <a:gd name="connsiteY56" fmla="*/ 423150 h 880350"/>
                    <a:gd name="connsiteX57" fmla="*/ 576072 w 1106424"/>
                    <a:gd name="connsiteY57" fmla="*/ 532878 h 880350"/>
                    <a:gd name="connsiteX58" fmla="*/ 548640 w 1106424"/>
                    <a:gd name="connsiteY58" fmla="*/ 578598 h 880350"/>
                    <a:gd name="connsiteX59" fmla="*/ 420624 w 1106424"/>
                    <a:gd name="connsiteY59" fmla="*/ 697470 h 880350"/>
                    <a:gd name="connsiteX60" fmla="*/ 402336 w 1106424"/>
                    <a:gd name="connsiteY60" fmla="*/ 724902 h 880350"/>
                    <a:gd name="connsiteX61" fmla="*/ 338328 w 1106424"/>
                    <a:gd name="connsiteY61" fmla="*/ 743190 h 880350"/>
                    <a:gd name="connsiteX62" fmla="*/ 329184 w 1106424"/>
                    <a:gd name="connsiteY62" fmla="*/ 679182 h 880350"/>
                    <a:gd name="connsiteX63" fmla="*/ 411480 w 1106424"/>
                    <a:gd name="connsiteY63" fmla="*/ 697470 h 880350"/>
                    <a:gd name="connsiteX64" fmla="*/ 438912 w 1106424"/>
                    <a:gd name="connsiteY64" fmla="*/ 743190 h 880350"/>
                    <a:gd name="connsiteX65" fmla="*/ 438912 w 1106424"/>
                    <a:gd name="connsiteY65" fmla="*/ 862062 h 880350"/>
                    <a:gd name="connsiteX66" fmla="*/ 402336 w 1106424"/>
                    <a:gd name="connsiteY66" fmla="*/ 880350 h 880350"/>
                    <a:gd name="connsiteX67" fmla="*/ 320040 w 1106424"/>
                    <a:gd name="connsiteY67" fmla="*/ 871206 h 880350"/>
                    <a:gd name="connsiteX68" fmla="*/ 283464 w 1106424"/>
                    <a:gd name="connsiteY68" fmla="*/ 834630 h 880350"/>
                    <a:gd name="connsiteX69" fmla="*/ 256032 w 1106424"/>
                    <a:gd name="connsiteY69" fmla="*/ 779766 h 880350"/>
                    <a:gd name="connsiteX70" fmla="*/ 237744 w 1106424"/>
                    <a:gd name="connsiteY70" fmla="*/ 715758 h 880350"/>
                    <a:gd name="connsiteX71" fmla="*/ 210312 w 1106424"/>
                    <a:gd name="connsiteY71" fmla="*/ 606030 h 880350"/>
                    <a:gd name="connsiteX72" fmla="*/ 246888 w 1106424"/>
                    <a:gd name="connsiteY72" fmla="*/ 340854 h 880350"/>
                    <a:gd name="connsiteX73" fmla="*/ 274320 w 1106424"/>
                    <a:gd name="connsiteY73" fmla="*/ 331710 h 880350"/>
                    <a:gd name="connsiteX74" fmla="*/ 420624 w 1106424"/>
                    <a:gd name="connsiteY74" fmla="*/ 349998 h 880350"/>
                    <a:gd name="connsiteX75" fmla="*/ 393192 w 1106424"/>
                    <a:gd name="connsiteY75" fmla="*/ 496302 h 880350"/>
                    <a:gd name="connsiteX76" fmla="*/ 320040 w 1106424"/>
                    <a:gd name="connsiteY76" fmla="*/ 560310 h 880350"/>
                    <a:gd name="connsiteX77" fmla="*/ 292608 w 1106424"/>
                    <a:gd name="connsiteY77" fmla="*/ 569454 h 880350"/>
                    <a:gd name="connsiteX78" fmla="*/ 210312 w 1106424"/>
                    <a:gd name="connsiteY78" fmla="*/ 615174 h 880350"/>
                    <a:gd name="connsiteX79" fmla="*/ 128016 w 1106424"/>
                    <a:gd name="connsiteY79" fmla="*/ 624318 h 880350"/>
                    <a:gd name="connsiteX80" fmla="*/ 36576 w 1106424"/>
                    <a:gd name="connsiteY80" fmla="*/ 615174 h 880350"/>
                    <a:gd name="connsiteX81" fmla="*/ 9144 w 1106424"/>
                    <a:gd name="connsiteY81" fmla="*/ 560310 h 880350"/>
                    <a:gd name="connsiteX82" fmla="*/ 18288 w 1106424"/>
                    <a:gd name="connsiteY82" fmla="*/ 450582 h 880350"/>
                    <a:gd name="connsiteX83" fmla="*/ 118872 w 1106424"/>
                    <a:gd name="connsiteY83" fmla="*/ 304278 h 880350"/>
                    <a:gd name="connsiteX84" fmla="*/ 128016 w 1106424"/>
                    <a:gd name="connsiteY84" fmla="*/ 276846 h 880350"/>
                    <a:gd name="connsiteX85" fmla="*/ 155448 w 1106424"/>
                    <a:gd name="connsiteY85" fmla="*/ 258558 h 880350"/>
                    <a:gd name="connsiteX86" fmla="*/ 91440 w 1106424"/>
                    <a:gd name="connsiteY86" fmla="*/ 386574 h 880350"/>
                    <a:gd name="connsiteX87" fmla="*/ 82296 w 1106424"/>
                    <a:gd name="connsiteY87" fmla="*/ 414006 h 880350"/>
                    <a:gd name="connsiteX88" fmla="*/ 54864 w 1106424"/>
                    <a:gd name="connsiteY88" fmla="*/ 441438 h 880350"/>
                    <a:gd name="connsiteX89" fmla="*/ 27432 w 1106424"/>
                    <a:gd name="connsiteY89" fmla="*/ 478014 h 880350"/>
                    <a:gd name="connsiteX90" fmla="*/ 0 w 1106424"/>
                    <a:gd name="connsiteY90" fmla="*/ 569454 h 880350"/>
                    <a:gd name="connsiteX91" fmla="*/ 27432 w 1106424"/>
                    <a:gd name="connsiteY91" fmla="*/ 724902 h 880350"/>
                    <a:gd name="connsiteX92" fmla="*/ 54864 w 1106424"/>
                    <a:gd name="connsiteY92" fmla="*/ 752334 h 880350"/>
                    <a:gd name="connsiteX93" fmla="*/ 100584 w 1106424"/>
                    <a:gd name="connsiteY93" fmla="*/ 761478 h 880350"/>
                    <a:gd name="connsiteX94" fmla="*/ 246888 w 1106424"/>
                    <a:gd name="connsiteY94" fmla="*/ 752334 h 880350"/>
                    <a:gd name="connsiteX95" fmla="*/ 320040 w 1106424"/>
                    <a:gd name="connsiteY95" fmla="*/ 697470 h 880350"/>
                    <a:gd name="connsiteX96" fmla="*/ 347472 w 1106424"/>
                    <a:gd name="connsiteY96" fmla="*/ 679182 h 880350"/>
                    <a:gd name="connsiteX97" fmla="*/ 365760 w 1106424"/>
                    <a:gd name="connsiteY97" fmla="*/ 651750 h 880350"/>
                    <a:gd name="connsiteX98" fmla="*/ 283464 w 1106424"/>
                    <a:gd name="connsiteY98" fmla="*/ 587742 h 880350"/>
                    <a:gd name="connsiteX99" fmla="*/ 164592 w 1106424"/>
                    <a:gd name="connsiteY99" fmla="*/ 551166 h 880350"/>
                    <a:gd name="connsiteX100" fmla="*/ 109728 w 1106424"/>
                    <a:gd name="connsiteY100" fmla="*/ 523734 h 880350"/>
                    <a:gd name="connsiteX101" fmla="*/ 54864 w 1106424"/>
                    <a:gd name="connsiteY101" fmla="*/ 505446 h 880350"/>
                    <a:gd name="connsiteX102" fmla="*/ 0 w 1106424"/>
                    <a:gd name="connsiteY102" fmla="*/ 478014 h 880350"/>
                    <a:gd name="connsiteX103" fmla="*/ 27432 w 1106424"/>
                    <a:gd name="connsiteY103" fmla="*/ 395718 h 880350"/>
                    <a:gd name="connsiteX104" fmla="*/ 45720 w 1106424"/>
                    <a:gd name="connsiteY104" fmla="*/ 359142 h 880350"/>
                    <a:gd name="connsiteX105" fmla="*/ 118872 w 1106424"/>
                    <a:gd name="connsiteY105" fmla="*/ 304278 h 880350"/>
                    <a:gd name="connsiteX106" fmla="*/ 155448 w 1106424"/>
                    <a:gd name="connsiteY106" fmla="*/ 276846 h 880350"/>
                    <a:gd name="connsiteX107" fmla="*/ 210312 w 1106424"/>
                    <a:gd name="connsiteY107" fmla="*/ 258558 h 880350"/>
                    <a:gd name="connsiteX108" fmla="*/ 329184 w 1106424"/>
                    <a:gd name="connsiteY108" fmla="*/ 212838 h 880350"/>
                    <a:gd name="connsiteX109" fmla="*/ 384048 w 1106424"/>
                    <a:gd name="connsiteY109" fmla="*/ 176262 h 880350"/>
                    <a:gd name="connsiteX110" fmla="*/ 448056 w 1106424"/>
                    <a:gd name="connsiteY110" fmla="*/ 157974 h 880350"/>
                    <a:gd name="connsiteX111" fmla="*/ 530352 w 1106424"/>
                    <a:gd name="connsiteY111" fmla="*/ 167118 h 880350"/>
                    <a:gd name="connsiteX112" fmla="*/ 548640 w 1106424"/>
                    <a:gd name="connsiteY112" fmla="*/ 221982 h 880350"/>
                    <a:gd name="connsiteX113" fmla="*/ 502920 w 1106424"/>
                    <a:gd name="connsiteY113" fmla="*/ 349998 h 880350"/>
                    <a:gd name="connsiteX114" fmla="*/ 512064 w 1106424"/>
                    <a:gd name="connsiteY114" fmla="*/ 313422 h 880350"/>
                    <a:gd name="connsiteX115" fmla="*/ 530352 w 1106424"/>
                    <a:gd name="connsiteY115" fmla="*/ 285990 h 880350"/>
                    <a:gd name="connsiteX116" fmla="*/ 557784 w 1106424"/>
                    <a:gd name="connsiteY116" fmla="*/ 240270 h 880350"/>
                    <a:gd name="connsiteX117" fmla="*/ 576072 w 1106424"/>
                    <a:gd name="connsiteY117" fmla="*/ 212838 h 880350"/>
                    <a:gd name="connsiteX118" fmla="*/ 594360 w 1106424"/>
                    <a:gd name="connsiteY118" fmla="*/ 176262 h 880350"/>
                    <a:gd name="connsiteX119" fmla="*/ 621792 w 1106424"/>
                    <a:gd name="connsiteY119" fmla="*/ 157974 h 880350"/>
                    <a:gd name="connsiteX120" fmla="*/ 649224 w 1106424"/>
                    <a:gd name="connsiteY120" fmla="*/ 121398 h 880350"/>
                    <a:gd name="connsiteX121" fmla="*/ 722376 w 1106424"/>
                    <a:gd name="connsiteY121" fmla="*/ 103110 h 880350"/>
                    <a:gd name="connsiteX122" fmla="*/ 832104 w 1106424"/>
                    <a:gd name="connsiteY122" fmla="*/ 112254 h 880350"/>
                    <a:gd name="connsiteX123" fmla="*/ 786384 w 1106424"/>
                    <a:gd name="connsiteY123" fmla="*/ 231126 h 880350"/>
                    <a:gd name="connsiteX124" fmla="*/ 740664 w 1106424"/>
                    <a:gd name="connsiteY124" fmla="*/ 231126 h 880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1106424" h="880350">
                      <a:moveTo>
                        <a:pt x="512064" y="212838"/>
                      </a:moveTo>
                      <a:cubicBezTo>
                        <a:pt x="530352" y="206742"/>
                        <a:pt x="548811" y="201138"/>
                        <a:pt x="566928" y="194550"/>
                      </a:cubicBezTo>
                      <a:cubicBezTo>
                        <a:pt x="582354" y="188941"/>
                        <a:pt x="596282" y="177521"/>
                        <a:pt x="612648" y="176262"/>
                      </a:cubicBezTo>
                      <a:cubicBezTo>
                        <a:pt x="637149" y="174377"/>
                        <a:pt x="661416" y="182358"/>
                        <a:pt x="685800" y="185406"/>
                      </a:cubicBezTo>
                      <a:cubicBezTo>
                        <a:pt x="691151" y="206811"/>
                        <a:pt x="705107" y="258502"/>
                        <a:pt x="704088" y="276846"/>
                      </a:cubicBezTo>
                      <a:cubicBezTo>
                        <a:pt x="702031" y="313869"/>
                        <a:pt x="691896" y="349998"/>
                        <a:pt x="685800" y="386574"/>
                      </a:cubicBezTo>
                      <a:cubicBezTo>
                        <a:pt x="587922" y="370261"/>
                        <a:pt x="583356" y="399902"/>
                        <a:pt x="557784" y="331710"/>
                      </a:cubicBezTo>
                      <a:cubicBezTo>
                        <a:pt x="553371" y="319943"/>
                        <a:pt x="551688" y="307326"/>
                        <a:pt x="548640" y="295134"/>
                      </a:cubicBezTo>
                      <a:cubicBezTo>
                        <a:pt x="554736" y="261606"/>
                        <a:pt x="551688" y="225030"/>
                        <a:pt x="566928" y="194550"/>
                      </a:cubicBezTo>
                      <a:cubicBezTo>
                        <a:pt x="572548" y="183310"/>
                        <a:pt x="590988" y="184268"/>
                        <a:pt x="603504" y="185406"/>
                      </a:cubicBezTo>
                      <a:cubicBezTo>
                        <a:pt x="625603" y="187415"/>
                        <a:pt x="646176" y="197598"/>
                        <a:pt x="667512" y="203694"/>
                      </a:cubicBezTo>
                      <a:cubicBezTo>
                        <a:pt x="655320" y="285990"/>
                        <a:pt x="651114" y="369872"/>
                        <a:pt x="630936" y="450582"/>
                      </a:cubicBezTo>
                      <a:cubicBezTo>
                        <a:pt x="622895" y="482744"/>
                        <a:pt x="580257" y="504472"/>
                        <a:pt x="557784" y="523734"/>
                      </a:cubicBezTo>
                      <a:cubicBezTo>
                        <a:pt x="547966" y="532150"/>
                        <a:pt x="539496" y="542022"/>
                        <a:pt x="530352" y="551166"/>
                      </a:cubicBezTo>
                      <a:cubicBezTo>
                        <a:pt x="469392" y="542022"/>
                        <a:pt x="403081" y="550330"/>
                        <a:pt x="347472" y="523734"/>
                      </a:cubicBezTo>
                      <a:cubicBezTo>
                        <a:pt x="323979" y="512498"/>
                        <a:pt x="328275" y="475288"/>
                        <a:pt x="320040" y="450582"/>
                      </a:cubicBezTo>
                      <a:cubicBezTo>
                        <a:pt x="313023" y="429531"/>
                        <a:pt x="306742" y="408196"/>
                        <a:pt x="301752" y="386574"/>
                      </a:cubicBezTo>
                      <a:cubicBezTo>
                        <a:pt x="297583" y="368509"/>
                        <a:pt x="296244" y="349890"/>
                        <a:pt x="292608" y="331710"/>
                      </a:cubicBezTo>
                      <a:cubicBezTo>
                        <a:pt x="290143" y="319387"/>
                        <a:pt x="286512" y="307326"/>
                        <a:pt x="283464" y="295134"/>
                      </a:cubicBezTo>
                      <a:cubicBezTo>
                        <a:pt x="297266" y="184718"/>
                        <a:pt x="271837" y="190460"/>
                        <a:pt x="448056" y="231126"/>
                      </a:cubicBezTo>
                      <a:cubicBezTo>
                        <a:pt x="478633" y="238182"/>
                        <a:pt x="502061" y="263266"/>
                        <a:pt x="530352" y="276846"/>
                      </a:cubicBezTo>
                      <a:cubicBezTo>
                        <a:pt x="688679" y="352843"/>
                        <a:pt x="632604" y="321405"/>
                        <a:pt x="749808" y="368286"/>
                      </a:cubicBezTo>
                      <a:cubicBezTo>
                        <a:pt x="839759" y="404267"/>
                        <a:pt x="783504" y="388140"/>
                        <a:pt x="850392" y="404862"/>
                      </a:cubicBezTo>
                      <a:cubicBezTo>
                        <a:pt x="899160" y="389622"/>
                        <a:pt x="950006" y="379893"/>
                        <a:pt x="996696" y="359142"/>
                      </a:cubicBezTo>
                      <a:cubicBezTo>
                        <a:pt x="1006739" y="354679"/>
                        <a:pt x="1009159" y="341029"/>
                        <a:pt x="1014984" y="331710"/>
                      </a:cubicBezTo>
                      <a:cubicBezTo>
                        <a:pt x="1079551" y="228402"/>
                        <a:pt x="1000618" y="348688"/>
                        <a:pt x="1078992" y="231126"/>
                      </a:cubicBezTo>
                      <a:cubicBezTo>
                        <a:pt x="1082040" y="212838"/>
                        <a:pt x="1084114" y="194361"/>
                        <a:pt x="1088136" y="176262"/>
                      </a:cubicBezTo>
                      <a:cubicBezTo>
                        <a:pt x="1090227" y="166853"/>
                        <a:pt x="1094632" y="158098"/>
                        <a:pt x="1097280" y="148830"/>
                      </a:cubicBezTo>
                      <a:cubicBezTo>
                        <a:pt x="1100732" y="136746"/>
                        <a:pt x="1103376" y="124446"/>
                        <a:pt x="1106424" y="112254"/>
                      </a:cubicBezTo>
                      <a:cubicBezTo>
                        <a:pt x="1100328" y="78726"/>
                        <a:pt x="1108583" y="38932"/>
                        <a:pt x="1088136" y="11670"/>
                      </a:cubicBezTo>
                      <a:cubicBezTo>
                        <a:pt x="1075204" y="-5572"/>
                        <a:pt x="1045622" y="934"/>
                        <a:pt x="1024128" y="2526"/>
                      </a:cubicBezTo>
                      <a:cubicBezTo>
                        <a:pt x="962654" y="7080"/>
                        <a:pt x="902208" y="20814"/>
                        <a:pt x="841248" y="29958"/>
                      </a:cubicBezTo>
                      <a:cubicBezTo>
                        <a:pt x="766096" y="67534"/>
                        <a:pt x="772193" y="57504"/>
                        <a:pt x="713232" y="112254"/>
                      </a:cubicBezTo>
                      <a:cubicBezTo>
                        <a:pt x="687962" y="135719"/>
                        <a:pt x="640080" y="185406"/>
                        <a:pt x="640080" y="185406"/>
                      </a:cubicBezTo>
                      <a:cubicBezTo>
                        <a:pt x="633984" y="200646"/>
                        <a:pt x="627555" y="215757"/>
                        <a:pt x="621792" y="231126"/>
                      </a:cubicBezTo>
                      <a:cubicBezTo>
                        <a:pt x="618408" y="240151"/>
                        <a:pt x="608337" y="249937"/>
                        <a:pt x="612648" y="258558"/>
                      </a:cubicBezTo>
                      <a:cubicBezTo>
                        <a:pt x="625408" y="284078"/>
                        <a:pt x="684398" y="298220"/>
                        <a:pt x="704088" y="304278"/>
                      </a:cubicBezTo>
                      <a:cubicBezTo>
                        <a:pt x="786267" y="329564"/>
                        <a:pt x="783200" y="320974"/>
                        <a:pt x="877824" y="368286"/>
                      </a:cubicBezTo>
                      <a:cubicBezTo>
                        <a:pt x="890016" y="374382"/>
                        <a:pt x="903308" y="378651"/>
                        <a:pt x="914400" y="386574"/>
                      </a:cubicBezTo>
                      <a:cubicBezTo>
                        <a:pt x="924923" y="394090"/>
                        <a:pt x="932688" y="404862"/>
                        <a:pt x="941832" y="414006"/>
                      </a:cubicBezTo>
                      <a:cubicBezTo>
                        <a:pt x="935736" y="459726"/>
                        <a:pt x="937434" y="507182"/>
                        <a:pt x="923544" y="551166"/>
                      </a:cubicBezTo>
                      <a:cubicBezTo>
                        <a:pt x="918352" y="567608"/>
                        <a:pt x="898322" y="574766"/>
                        <a:pt x="886968" y="587742"/>
                      </a:cubicBezTo>
                      <a:cubicBezTo>
                        <a:pt x="876932" y="599211"/>
                        <a:pt x="870312" y="613542"/>
                        <a:pt x="859536" y="624318"/>
                      </a:cubicBezTo>
                      <a:cubicBezTo>
                        <a:pt x="848760" y="635094"/>
                        <a:pt x="835445" y="643010"/>
                        <a:pt x="822960" y="651750"/>
                      </a:cubicBezTo>
                      <a:cubicBezTo>
                        <a:pt x="804954" y="664354"/>
                        <a:pt x="786943" y="677018"/>
                        <a:pt x="768096" y="688326"/>
                      </a:cubicBezTo>
                      <a:cubicBezTo>
                        <a:pt x="742467" y="703703"/>
                        <a:pt x="713315" y="713896"/>
                        <a:pt x="685800" y="724902"/>
                      </a:cubicBezTo>
                      <a:cubicBezTo>
                        <a:pt x="611588" y="712533"/>
                        <a:pt x="615605" y="730777"/>
                        <a:pt x="612648" y="624318"/>
                      </a:cubicBezTo>
                      <a:cubicBezTo>
                        <a:pt x="612258" y="610267"/>
                        <a:pt x="579180" y="420042"/>
                        <a:pt x="640080" y="359142"/>
                      </a:cubicBezTo>
                      <a:cubicBezTo>
                        <a:pt x="653880" y="345342"/>
                        <a:pt x="670560" y="334758"/>
                        <a:pt x="685800" y="322566"/>
                      </a:cubicBezTo>
                      <a:cubicBezTo>
                        <a:pt x="792120" y="329654"/>
                        <a:pt x="815688" y="291607"/>
                        <a:pt x="841248" y="368286"/>
                      </a:cubicBezTo>
                      <a:cubicBezTo>
                        <a:pt x="846163" y="383030"/>
                        <a:pt x="847344" y="398766"/>
                        <a:pt x="850392" y="414006"/>
                      </a:cubicBezTo>
                      <a:cubicBezTo>
                        <a:pt x="841248" y="441438"/>
                        <a:pt x="850939" y="489003"/>
                        <a:pt x="822960" y="496302"/>
                      </a:cubicBezTo>
                      <a:cubicBezTo>
                        <a:pt x="803634" y="501344"/>
                        <a:pt x="656066" y="488809"/>
                        <a:pt x="603504" y="450582"/>
                      </a:cubicBezTo>
                      <a:cubicBezTo>
                        <a:pt x="564833" y="422458"/>
                        <a:pt x="543189" y="399411"/>
                        <a:pt x="512064" y="368286"/>
                      </a:cubicBezTo>
                      <a:cubicBezTo>
                        <a:pt x="486005" y="290109"/>
                        <a:pt x="491385" y="332550"/>
                        <a:pt x="502920" y="240270"/>
                      </a:cubicBezTo>
                      <a:cubicBezTo>
                        <a:pt x="560832" y="243318"/>
                        <a:pt x="640429" y="204130"/>
                        <a:pt x="676656" y="249414"/>
                      </a:cubicBezTo>
                      <a:cubicBezTo>
                        <a:pt x="713282" y="295196"/>
                        <a:pt x="662907" y="366139"/>
                        <a:pt x="649224" y="423150"/>
                      </a:cubicBezTo>
                      <a:cubicBezTo>
                        <a:pt x="637533" y="471864"/>
                        <a:pt x="604160" y="494257"/>
                        <a:pt x="576072" y="532878"/>
                      </a:cubicBezTo>
                      <a:cubicBezTo>
                        <a:pt x="565619" y="547251"/>
                        <a:pt x="560206" y="565104"/>
                        <a:pt x="548640" y="578598"/>
                      </a:cubicBezTo>
                      <a:cubicBezTo>
                        <a:pt x="367323" y="790134"/>
                        <a:pt x="539510" y="578584"/>
                        <a:pt x="420624" y="697470"/>
                      </a:cubicBezTo>
                      <a:cubicBezTo>
                        <a:pt x="412853" y="705241"/>
                        <a:pt x="410918" y="718037"/>
                        <a:pt x="402336" y="724902"/>
                      </a:cubicBezTo>
                      <a:cubicBezTo>
                        <a:pt x="396373" y="729672"/>
                        <a:pt x="340718" y="742593"/>
                        <a:pt x="338328" y="743190"/>
                      </a:cubicBezTo>
                      <a:cubicBezTo>
                        <a:pt x="336153" y="739927"/>
                        <a:pt x="290977" y="686823"/>
                        <a:pt x="329184" y="679182"/>
                      </a:cubicBezTo>
                      <a:cubicBezTo>
                        <a:pt x="356739" y="673671"/>
                        <a:pt x="384048" y="691374"/>
                        <a:pt x="411480" y="697470"/>
                      </a:cubicBezTo>
                      <a:cubicBezTo>
                        <a:pt x="420624" y="712710"/>
                        <a:pt x="430964" y="727294"/>
                        <a:pt x="438912" y="743190"/>
                      </a:cubicBezTo>
                      <a:cubicBezTo>
                        <a:pt x="456531" y="778429"/>
                        <a:pt x="452865" y="828575"/>
                        <a:pt x="438912" y="862062"/>
                      </a:cubicBezTo>
                      <a:cubicBezTo>
                        <a:pt x="433669" y="874645"/>
                        <a:pt x="414528" y="874254"/>
                        <a:pt x="402336" y="880350"/>
                      </a:cubicBezTo>
                      <a:cubicBezTo>
                        <a:pt x="374904" y="877302"/>
                        <a:pt x="345801" y="881114"/>
                        <a:pt x="320040" y="871206"/>
                      </a:cubicBezTo>
                      <a:cubicBezTo>
                        <a:pt x="303947" y="865016"/>
                        <a:pt x="294685" y="847721"/>
                        <a:pt x="283464" y="834630"/>
                      </a:cubicBezTo>
                      <a:cubicBezTo>
                        <a:pt x="265679" y="813881"/>
                        <a:pt x="263521" y="804729"/>
                        <a:pt x="256032" y="779766"/>
                      </a:cubicBezTo>
                      <a:cubicBezTo>
                        <a:pt x="249656" y="758512"/>
                        <a:pt x="244270" y="736967"/>
                        <a:pt x="237744" y="715758"/>
                      </a:cubicBezTo>
                      <a:cubicBezTo>
                        <a:pt x="211398" y="630132"/>
                        <a:pt x="224737" y="692579"/>
                        <a:pt x="210312" y="606030"/>
                      </a:cubicBezTo>
                      <a:cubicBezTo>
                        <a:pt x="213214" y="530573"/>
                        <a:pt x="164477" y="395795"/>
                        <a:pt x="246888" y="340854"/>
                      </a:cubicBezTo>
                      <a:cubicBezTo>
                        <a:pt x="254908" y="335507"/>
                        <a:pt x="265176" y="334758"/>
                        <a:pt x="274320" y="331710"/>
                      </a:cubicBezTo>
                      <a:cubicBezTo>
                        <a:pt x="323088" y="337806"/>
                        <a:pt x="391849" y="310155"/>
                        <a:pt x="420624" y="349998"/>
                      </a:cubicBezTo>
                      <a:cubicBezTo>
                        <a:pt x="449675" y="390222"/>
                        <a:pt x="409583" y="449470"/>
                        <a:pt x="393192" y="496302"/>
                      </a:cubicBezTo>
                      <a:cubicBezTo>
                        <a:pt x="388766" y="508949"/>
                        <a:pt x="332468" y="553208"/>
                        <a:pt x="320040" y="560310"/>
                      </a:cubicBezTo>
                      <a:cubicBezTo>
                        <a:pt x="311671" y="565092"/>
                        <a:pt x="301229" y="565143"/>
                        <a:pt x="292608" y="569454"/>
                      </a:cubicBezTo>
                      <a:cubicBezTo>
                        <a:pt x="282292" y="574612"/>
                        <a:pt x="226666" y="611400"/>
                        <a:pt x="210312" y="615174"/>
                      </a:cubicBezTo>
                      <a:cubicBezTo>
                        <a:pt x="183418" y="621380"/>
                        <a:pt x="155448" y="621270"/>
                        <a:pt x="128016" y="624318"/>
                      </a:cubicBezTo>
                      <a:cubicBezTo>
                        <a:pt x="97536" y="621270"/>
                        <a:pt x="63547" y="629697"/>
                        <a:pt x="36576" y="615174"/>
                      </a:cubicBezTo>
                      <a:cubicBezTo>
                        <a:pt x="18573" y="605480"/>
                        <a:pt x="11402" y="580632"/>
                        <a:pt x="9144" y="560310"/>
                      </a:cubicBezTo>
                      <a:cubicBezTo>
                        <a:pt x="5091" y="523832"/>
                        <a:pt x="7160" y="485557"/>
                        <a:pt x="18288" y="450582"/>
                      </a:cubicBezTo>
                      <a:cubicBezTo>
                        <a:pt x="34408" y="399919"/>
                        <a:pt x="84547" y="345468"/>
                        <a:pt x="118872" y="304278"/>
                      </a:cubicBezTo>
                      <a:cubicBezTo>
                        <a:pt x="121920" y="295134"/>
                        <a:pt x="121995" y="284372"/>
                        <a:pt x="128016" y="276846"/>
                      </a:cubicBezTo>
                      <a:cubicBezTo>
                        <a:pt x="134881" y="268264"/>
                        <a:pt x="155448" y="247568"/>
                        <a:pt x="155448" y="258558"/>
                      </a:cubicBezTo>
                      <a:cubicBezTo>
                        <a:pt x="155448" y="317365"/>
                        <a:pt x="123399" y="346625"/>
                        <a:pt x="91440" y="386574"/>
                      </a:cubicBezTo>
                      <a:cubicBezTo>
                        <a:pt x="88392" y="395718"/>
                        <a:pt x="87643" y="405986"/>
                        <a:pt x="82296" y="414006"/>
                      </a:cubicBezTo>
                      <a:cubicBezTo>
                        <a:pt x="75123" y="424766"/>
                        <a:pt x="63280" y="431620"/>
                        <a:pt x="54864" y="441438"/>
                      </a:cubicBezTo>
                      <a:cubicBezTo>
                        <a:pt x="44946" y="453009"/>
                        <a:pt x="36576" y="465822"/>
                        <a:pt x="27432" y="478014"/>
                      </a:cubicBezTo>
                      <a:cubicBezTo>
                        <a:pt x="5170" y="544800"/>
                        <a:pt x="13819" y="514176"/>
                        <a:pt x="0" y="569454"/>
                      </a:cubicBezTo>
                      <a:cubicBezTo>
                        <a:pt x="4751" y="631223"/>
                        <a:pt x="-6764" y="677028"/>
                        <a:pt x="27432" y="724902"/>
                      </a:cubicBezTo>
                      <a:cubicBezTo>
                        <a:pt x="34948" y="735425"/>
                        <a:pt x="43298" y="746551"/>
                        <a:pt x="54864" y="752334"/>
                      </a:cubicBezTo>
                      <a:cubicBezTo>
                        <a:pt x="68765" y="759285"/>
                        <a:pt x="85344" y="758430"/>
                        <a:pt x="100584" y="761478"/>
                      </a:cubicBezTo>
                      <a:cubicBezTo>
                        <a:pt x="149352" y="758430"/>
                        <a:pt x="199979" y="766016"/>
                        <a:pt x="246888" y="752334"/>
                      </a:cubicBezTo>
                      <a:cubicBezTo>
                        <a:pt x="276149" y="743800"/>
                        <a:pt x="294679" y="714377"/>
                        <a:pt x="320040" y="697470"/>
                      </a:cubicBezTo>
                      <a:lnTo>
                        <a:pt x="347472" y="679182"/>
                      </a:lnTo>
                      <a:cubicBezTo>
                        <a:pt x="353568" y="670038"/>
                        <a:pt x="367123" y="662655"/>
                        <a:pt x="365760" y="651750"/>
                      </a:cubicBezTo>
                      <a:cubicBezTo>
                        <a:pt x="358877" y="596684"/>
                        <a:pt x="322143" y="603858"/>
                        <a:pt x="283464" y="587742"/>
                      </a:cubicBezTo>
                      <a:cubicBezTo>
                        <a:pt x="186758" y="547448"/>
                        <a:pt x="272626" y="566599"/>
                        <a:pt x="164592" y="551166"/>
                      </a:cubicBezTo>
                      <a:cubicBezTo>
                        <a:pt x="146304" y="542022"/>
                        <a:pt x="128602" y="531598"/>
                        <a:pt x="109728" y="523734"/>
                      </a:cubicBezTo>
                      <a:cubicBezTo>
                        <a:pt x="91934" y="516320"/>
                        <a:pt x="72480" y="513275"/>
                        <a:pt x="54864" y="505446"/>
                      </a:cubicBezTo>
                      <a:cubicBezTo>
                        <a:pt x="-51491" y="458177"/>
                        <a:pt x="100044" y="511362"/>
                        <a:pt x="0" y="478014"/>
                      </a:cubicBezTo>
                      <a:cubicBezTo>
                        <a:pt x="13786" y="395297"/>
                        <a:pt x="-2821" y="448661"/>
                        <a:pt x="27432" y="395718"/>
                      </a:cubicBezTo>
                      <a:cubicBezTo>
                        <a:pt x="34195" y="383883"/>
                        <a:pt x="36081" y="368781"/>
                        <a:pt x="45720" y="359142"/>
                      </a:cubicBezTo>
                      <a:cubicBezTo>
                        <a:pt x="67273" y="337589"/>
                        <a:pt x="94488" y="322566"/>
                        <a:pt x="118872" y="304278"/>
                      </a:cubicBezTo>
                      <a:cubicBezTo>
                        <a:pt x="131064" y="295134"/>
                        <a:pt x="140990" y="281665"/>
                        <a:pt x="155448" y="276846"/>
                      </a:cubicBezTo>
                      <a:cubicBezTo>
                        <a:pt x="173736" y="270750"/>
                        <a:pt x="192763" y="266535"/>
                        <a:pt x="210312" y="258558"/>
                      </a:cubicBezTo>
                      <a:cubicBezTo>
                        <a:pt x="325423" y="206235"/>
                        <a:pt x="171136" y="252350"/>
                        <a:pt x="329184" y="212838"/>
                      </a:cubicBezTo>
                      <a:cubicBezTo>
                        <a:pt x="347472" y="200646"/>
                        <a:pt x="362725" y="181593"/>
                        <a:pt x="384048" y="176262"/>
                      </a:cubicBezTo>
                      <a:cubicBezTo>
                        <a:pt x="429975" y="164780"/>
                        <a:pt x="408702" y="171092"/>
                        <a:pt x="448056" y="157974"/>
                      </a:cubicBezTo>
                      <a:cubicBezTo>
                        <a:pt x="475488" y="161022"/>
                        <a:pt x="507066" y="152300"/>
                        <a:pt x="530352" y="167118"/>
                      </a:cubicBezTo>
                      <a:cubicBezTo>
                        <a:pt x="546615" y="177467"/>
                        <a:pt x="547438" y="202742"/>
                        <a:pt x="548640" y="221982"/>
                      </a:cubicBezTo>
                      <a:cubicBezTo>
                        <a:pt x="554389" y="313970"/>
                        <a:pt x="551807" y="301111"/>
                        <a:pt x="502920" y="349998"/>
                      </a:cubicBezTo>
                      <a:cubicBezTo>
                        <a:pt x="505968" y="337806"/>
                        <a:pt x="507114" y="324973"/>
                        <a:pt x="512064" y="313422"/>
                      </a:cubicBezTo>
                      <a:cubicBezTo>
                        <a:pt x="516393" y="303321"/>
                        <a:pt x="524527" y="295309"/>
                        <a:pt x="530352" y="285990"/>
                      </a:cubicBezTo>
                      <a:cubicBezTo>
                        <a:pt x="539772" y="270919"/>
                        <a:pt x="548364" y="255341"/>
                        <a:pt x="557784" y="240270"/>
                      </a:cubicBezTo>
                      <a:cubicBezTo>
                        <a:pt x="563609" y="230951"/>
                        <a:pt x="570620" y="222380"/>
                        <a:pt x="576072" y="212838"/>
                      </a:cubicBezTo>
                      <a:cubicBezTo>
                        <a:pt x="582835" y="201003"/>
                        <a:pt x="585634" y="186734"/>
                        <a:pt x="594360" y="176262"/>
                      </a:cubicBezTo>
                      <a:cubicBezTo>
                        <a:pt x="601395" y="167819"/>
                        <a:pt x="614021" y="165745"/>
                        <a:pt x="621792" y="157974"/>
                      </a:cubicBezTo>
                      <a:cubicBezTo>
                        <a:pt x="632568" y="147198"/>
                        <a:pt x="637516" y="131154"/>
                        <a:pt x="649224" y="121398"/>
                      </a:cubicBezTo>
                      <a:cubicBezTo>
                        <a:pt x="658103" y="113999"/>
                        <a:pt x="720894" y="103406"/>
                        <a:pt x="722376" y="103110"/>
                      </a:cubicBezTo>
                      <a:cubicBezTo>
                        <a:pt x="758952" y="106158"/>
                        <a:pt x="808396" y="84236"/>
                        <a:pt x="832104" y="112254"/>
                      </a:cubicBezTo>
                      <a:cubicBezTo>
                        <a:pt x="903137" y="196202"/>
                        <a:pt x="830757" y="226196"/>
                        <a:pt x="786384" y="231126"/>
                      </a:cubicBezTo>
                      <a:cubicBezTo>
                        <a:pt x="771237" y="232809"/>
                        <a:pt x="755904" y="231126"/>
                        <a:pt x="740664" y="231126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2" name="Freeform 97">
                  <a:extLst>
                    <a:ext uri="{FF2B5EF4-FFF2-40B4-BE49-F238E27FC236}">
                      <a16:creationId xmlns:a16="http://schemas.microsoft.com/office/drawing/2014/main" id="{AA5F8C0C-7081-4532-A6E7-F9A7DA2CBDDF}"/>
                    </a:ext>
                  </a:extLst>
                </p:cNvPr>
                <p:cNvSpPr/>
                <p:nvPr/>
              </p:nvSpPr>
              <p:spPr>
                <a:xfrm>
                  <a:off x="4507891" y="735241"/>
                  <a:ext cx="718737" cy="389946"/>
                </a:xfrm>
                <a:custGeom>
                  <a:avLst/>
                  <a:gdLst>
                    <a:gd name="connsiteX0" fmla="*/ 182880 w 1061798"/>
                    <a:gd name="connsiteY0" fmla="*/ 64008 h 576072"/>
                    <a:gd name="connsiteX1" fmla="*/ 128016 w 1061798"/>
                    <a:gd name="connsiteY1" fmla="*/ 54864 h 576072"/>
                    <a:gd name="connsiteX2" fmla="*/ 54864 w 1061798"/>
                    <a:gd name="connsiteY2" fmla="*/ 109728 h 576072"/>
                    <a:gd name="connsiteX3" fmla="*/ 18288 w 1061798"/>
                    <a:gd name="connsiteY3" fmla="*/ 137160 h 576072"/>
                    <a:gd name="connsiteX4" fmla="*/ 9144 w 1061798"/>
                    <a:gd name="connsiteY4" fmla="*/ 182880 h 576072"/>
                    <a:gd name="connsiteX5" fmla="*/ 27432 w 1061798"/>
                    <a:gd name="connsiteY5" fmla="*/ 301752 h 576072"/>
                    <a:gd name="connsiteX6" fmla="*/ 64008 w 1061798"/>
                    <a:gd name="connsiteY6" fmla="*/ 347472 h 576072"/>
                    <a:gd name="connsiteX7" fmla="*/ 146304 w 1061798"/>
                    <a:gd name="connsiteY7" fmla="*/ 384048 h 576072"/>
                    <a:gd name="connsiteX8" fmla="*/ 219456 w 1061798"/>
                    <a:gd name="connsiteY8" fmla="*/ 374904 h 576072"/>
                    <a:gd name="connsiteX9" fmla="*/ 237744 w 1061798"/>
                    <a:gd name="connsiteY9" fmla="*/ 338328 h 576072"/>
                    <a:gd name="connsiteX10" fmla="*/ 274320 w 1061798"/>
                    <a:gd name="connsiteY10" fmla="*/ 301752 h 576072"/>
                    <a:gd name="connsiteX11" fmla="*/ 265176 w 1061798"/>
                    <a:gd name="connsiteY11" fmla="*/ 384048 h 576072"/>
                    <a:gd name="connsiteX12" fmla="*/ 228600 w 1061798"/>
                    <a:gd name="connsiteY12" fmla="*/ 429768 h 576072"/>
                    <a:gd name="connsiteX13" fmla="*/ 173736 w 1061798"/>
                    <a:gd name="connsiteY13" fmla="*/ 420624 h 576072"/>
                    <a:gd name="connsiteX14" fmla="*/ 146304 w 1061798"/>
                    <a:gd name="connsiteY14" fmla="*/ 365760 h 576072"/>
                    <a:gd name="connsiteX15" fmla="*/ 128016 w 1061798"/>
                    <a:gd name="connsiteY15" fmla="*/ 292608 h 576072"/>
                    <a:gd name="connsiteX16" fmla="*/ 137160 w 1061798"/>
                    <a:gd name="connsiteY16" fmla="*/ 182880 h 576072"/>
                    <a:gd name="connsiteX17" fmla="*/ 173736 w 1061798"/>
                    <a:gd name="connsiteY17" fmla="*/ 146304 h 576072"/>
                    <a:gd name="connsiteX18" fmla="*/ 201168 w 1061798"/>
                    <a:gd name="connsiteY18" fmla="*/ 137160 h 576072"/>
                    <a:gd name="connsiteX19" fmla="*/ 283464 w 1061798"/>
                    <a:gd name="connsiteY19" fmla="*/ 128016 h 576072"/>
                    <a:gd name="connsiteX20" fmla="*/ 512064 w 1061798"/>
                    <a:gd name="connsiteY20" fmla="*/ 146304 h 576072"/>
                    <a:gd name="connsiteX21" fmla="*/ 521208 w 1061798"/>
                    <a:gd name="connsiteY21" fmla="*/ 192024 h 576072"/>
                    <a:gd name="connsiteX22" fmla="*/ 512064 w 1061798"/>
                    <a:gd name="connsiteY22" fmla="*/ 283464 h 576072"/>
                    <a:gd name="connsiteX23" fmla="*/ 502920 w 1061798"/>
                    <a:gd name="connsiteY23" fmla="*/ 310896 h 576072"/>
                    <a:gd name="connsiteX24" fmla="*/ 448056 w 1061798"/>
                    <a:gd name="connsiteY24" fmla="*/ 338328 h 576072"/>
                    <a:gd name="connsiteX25" fmla="*/ 356616 w 1061798"/>
                    <a:gd name="connsiteY25" fmla="*/ 310896 h 576072"/>
                    <a:gd name="connsiteX26" fmla="*/ 310896 w 1061798"/>
                    <a:gd name="connsiteY26" fmla="*/ 246888 h 576072"/>
                    <a:gd name="connsiteX27" fmla="*/ 283464 w 1061798"/>
                    <a:gd name="connsiteY27" fmla="*/ 118872 h 576072"/>
                    <a:gd name="connsiteX28" fmla="*/ 292608 w 1061798"/>
                    <a:gd name="connsiteY28" fmla="*/ 18288 h 576072"/>
                    <a:gd name="connsiteX29" fmla="*/ 320040 w 1061798"/>
                    <a:gd name="connsiteY29" fmla="*/ 9144 h 576072"/>
                    <a:gd name="connsiteX30" fmla="*/ 548640 w 1061798"/>
                    <a:gd name="connsiteY30" fmla="*/ 18288 h 576072"/>
                    <a:gd name="connsiteX31" fmla="*/ 566928 w 1061798"/>
                    <a:gd name="connsiteY31" fmla="*/ 54864 h 576072"/>
                    <a:gd name="connsiteX32" fmla="*/ 512064 w 1061798"/>
                    <a:gd name="connsiteY32" fmla="*/ 192024 h 576072"/>
                    <a:gd name="connsiteX33" fmla="*/ 466344 w 1061798"/>
                    <a:gd name="connsiteY33" fmla="*/ 237744 h 576072"/>
                    <a:gd name="connsiteX34" fmla="*/ 448056 w 1061798"/>
                    <a:gd name="connsiteY34" fmla="*/ 201168 h 576072"/>
                    <a:gd name="connsiteX35" fmla="*/ 438912 w 1061798"/>
                    <a:gd name="connsiteY35" fmla="*/ 73152 h 576072"/>
                    <a:gd name="connsiteX36" fmla="*/ 429768 w 1061798"/>
                    <a:gd name="connsiteY36" fmla="*/ 45720 h 576072"/>
                    <a:gd name="connsiteX37" fmla="*/ 347472 w 1061798"/>
                    <a:gd name="connsiteY37" fmla="*/ 18288 h 576072"/>
                    <a:gd name="connsiteX38" fmla="*/ 274320 w 1061798"/>
                    <a:gd name="connsiteY38" fmla="*/ 0 h 576072"/>
                    <a:gd name="connsiteX39" fmla="*/ 210312 w 1061798"/>
                    <a:gd name="connsiteY39" fmla="*/ 18288 h 576072"/>
                    <a:gd name="connsiteX40" fmla="*/ 192024 w 1061798"/>
                    <a:gd name="connsiteY40" fmla="*/ 54864 h 576072"/>
                    <a:gd name="connsiteX41" fmla="*/ 237744 w 1061798"/>
                    <a:gd name="connsiteY41" fmla="*/ 210312 h 576072"/>
                    <a:gd name="connsiteX42" fmla="*/ 320040 w 1061798"/>
                    <a:gd name="connsiteY42" fmla="*/ 246888 h 576072"/>
                    <a:gd name="connsiteX43" fmla="*/ 365760 w 1061798"/>
                    <a:gd name="connsiteY43" fmla="*/ 265176 h 576072"/>
                    <a:gd name="connsiteX44" fmla="*/ 475488 w 1061798"/>
                    <a:gd name="connsiteY44" fmla="*/ 256032 h 576072"/>
                    <a:gd name="connsiteX45" fmla="*/ 484632 w 1061798"/>
                    <a:gd name="connsiteY45" fmla="*/ 228600 h 576072"/>
                    <a:gd name="connsiteX46" fmla="*/ 466344 w 1061798"/>
                    <a:gd name="connsiteY46" fmla="*/ 164592 h 576072"/>
                    <a:gd name="connsiteX47" fmla="*/ 429768 w 1061798"/>
                    <a:gd name="connsiteY47" fmla="*/ 118872 h 576072"/>
                    <a:gd name="connsiteX48" fmla="*/ 356616 w 1061798"/>
                    <a:gd name="connsiteY48" fmla="*/ 73152 h 576072"/>
                    <a:gd name="connsiteX49" fmla="*/ 320040 w 1061798"/>
                    <a:gd name="connsiteY49" fmla="*/ 64008 h 576072"/>
                    <a:gd name="connsiteX50" fmla="*/ 292608 w 1061798"/>
                    <a:gd name="connsiteY50" fmla="*/ 82296 h 576072"/>
                    <a:gd name="connsiteX51" fmla="*/ 265176 w 1061798"/>
                    <a:gd name="connsiteY51" fmla="*/ 146304 h 576072"/>
                    <a:gd name="connsiteX52" fmla="*/ 246888 w 1061798"/>
                    <a:gd name="connsiteY52" fmla="*/ 329184 h 576072"/>
                    <a:gd name="connsiteX53" fmla="*/ 192024 w 1061798"/>
                    <a:gd name="connsiteY53" fmla="*/ 310896 h 576072"/>
                    <a:gd name="connsiteX54" fmla="*/ 182880 w 1061798"/>
                    <a:gd name="connsiteY54" fmla="*/ 283464 h 576072"/>
                    <a:gd name="connsiteX55" fmla="*/ 173736 w 1061798"/>
                    <a:gd name="connsiteY55" fmla="*/ 228600 h 576072"/>
                    <a:gd name="connsiteX56" fmla="*/ 192024 w 1061798"/>
                    <a:gd name="connsiteY56" fmla="*/ 100584 h 576072"/>
                    <a:gd name="connsiteX57" fmla="*/ 210312 w 1061798"/>
                    <a:gd name="connsiteY57" fmla="*/ 73152 h 576072"/>
                    <a:gd name="connsiteX58" fmla="*/ 301752 w 1061798"/>
                    <a:gd name="connsiteY58" fmla="*/ 64008 h 576072"/>
                    <a:gd name="connsiteX59" fmla="*/ 429768 w 1061798"/>
                    <a:gd name="connsiteY59" fmla="*/ 73152 h 576072"/>
                    <a:gd name="connsiteX60" fmla="*/ 448056 w 1061798"/>
                    <a:gd name="connsiteY60" fmla="*/ 100584 h 576072"/>
                    <a:gd name="connsiteX61" fmla="*/ 457200 w 1061798"/>
                    <a:gd name="connsiteY61" fmla="*/ 128016 h 576072"/>
                    <a:gd name="connsiteX62" fmla="*/ 493776 w 1061798"/>
                    <a:gd name="connsiteY62" fmla="*/ 192024 h 576072"/>
                    <a:gd name="connsiteX63" fmla="*/ 530352 w 1061798"/>
                    <a:gd name="connsiteY63" fmla="*/ 182880 h 576072"/>
                    <a:gd name="connsiteX64" fmla="*/ 557784 w 1061798"/>
                    <a:gd name="connsiteY64" fmla="*/ 146304 h 576072"/>
                    <a:gd name="connsiteX65" fmla="*/ 585216 w 1061798"/>
                    <a:gd name="connsiteY65" fmla="*/ 128016 h 576072"/>
                    <a:gd name="connsiteX66" fmla="*/ 685800 w 1061798"/>
                    <a:gd name="connsiteY66" fmla="*/ 137160 h 576072"/>
                    <a:gd name="connsiteX67" fmla="*/ 722376 w 1061798"/>
                    <a:gd name="connsiteY67" fmla="*/ 164592 h 576072"/>
                    <a:gd name="connsiteX68" fmla="*/ 758952 w 1061798"/>
                    <a:gd name="connsiteY68" fmla="*/ 219456 h 576072"/>
                    <a:gd name="connsiteX69" fmla="*/ 786384 w 1061798"/>
                    <a:gd name="connsiteY69" fmla="*/ 320040 h 576072"/>
                    <a:gd name="connsiteX70" fmla="*/ 777240 w 1061798"/>
                    <a:gd name="connsiteY70" fmla="*/ 393192 h 576072"/>
                    <a:gd name="connsiteX71" fmla="*/ 740664 w 1061798"/>
                    <a:gd name="connsiteY71" fmla="*/ 411480 h 576072"/>
                    <a:gd name="connsiteX72" fmla="*/ 621792 w 1061798"/>
                    <a:gd name="connsiteY72" fmla="*/ 402336 h 576072"/>
                    <a:gd name="connsiteX73" fmla="*/ 512064 w 1061798"/>
                    <a:gd name="connsiteY73" fmla="*/ 411480 h 576072"/>
                    <a:gd name="connsiteX74" fmla="*/ 475488 w 1061798"/>
                    <a:gd name="connsiteY74" fmla="*/ 429768 h 576072"/>
                    <a:gd name="connsiteX75" fmla="*/ 438912 w 1061798"/>
                    <a:gd name="connsiteY75" fmla="*/ 438912 h 576072"/>
                    <a:gd name="connsiteX76" fmla="*/ 393192 w 1061798"/>
                    <a:gd name="connsiteY76" fmla="*/ 457200 h 576072"/>
                    <a:gd name="connsiteX77" fmla="*/ 365760 w 1061798"/>
                    <a:gd name="connsiteY77" fmla="*/ 466344 h 576072"/>
                    <a:gd name="connsiteX78" fmla="*/ 329184 w 1061798"/>
                    <a:gd name="connsiteY78" fmla="*/ 457200 h 576072"/>
                    <a:gd name="connsiteX79" fmla="*/ 310896 w 1061798"/>
                    <a:gd name="connsiteY79" fmla="*/ 429768 h 576072"/>
                    <a:gd name="connsiteX80" fmla="*/ 274320 w 1061798"/>
                    <a:gd name="connsiteY80" fmla="*/ 384048 h 576072"/>
                    <a:gd name="connsiteX81" fmla="*/ 246888 w 1061798"/>
                    <a:gd name="connsiteY81" fmla="*/ 356616 h 576072"/>
                    <a:gd name="connsiteX82" fmla="*/ 228600 w 1061798"/>
                    <a:gd name="connsiteY82" fmla="*/ 329184 h 576072"/>
                    <a:gd name="connsiteX83" fmla="*/ 173736 w 1061798"/>
                    <a:gd name="connsiteY83" fmla="*/ 310896 h 576072"/>
                    <a:gd name="connsiteX84" fmla="*/ 73152 w 1061798"/>
                    <a:gd name="connsiteY84" fmla="*/ 329184 h 576072"/>
                    <a:gd name="connsiteX85" fmla="*/ 36576 w 1061798"/>
                    <a:gd name="connsiteY85" fmla="*/ 356616 h 576072"/>
                    <a:gd name="connsiteX86" fmla="*/ 9144 w 1061798"/>
                    <a:gd name="connsiteY86" fmla="*/ 411480 h 576072"/>
                    <a:gd name="connsiteX87" fmla="*/ 0 w 1061798"/>
                    <a:gd name="connsiteY87" fmla="*/ 448056 h 576072"/>
                    <a:gd name="connsiteX88" fmla="*/ 18288 w 1061798"/>
                    <a:gd name="connsiteY88" fmla="*/ 557784 h 576072"/>
                    <a:gd name="connsiteX89" fmla="*/ 54864 w 1061798"/>
                    <a:gd name="connsiteY89" fmla="*/ 576072 h 576072"/>
                    <a:gd name="connsiteX90" fmla="*/ 237744 w 1061798"/>
                    <a:gd name="connsiteY90" fmla="*/ 566928 h 576072"/>
                    <a:gd name="connsiteX91" fmla="*/ 338328 w 1061798"/>
                    <a:gd name="connsiteY91" fmla="*/ 493776 h 576072"/>
                    <a:gd name="connsiteX92" fmla="*/ 356616 w 1061798"/>
                    <a:gd name="connsiteY92" fmla="*/ 466344 h 576072"/>
                    <a:gd name="connsiteX93" fmla="*/ 393192 w 1061798"/>
                    <a:gd name="connsiteY93" fmla="*/ 457200 h 576072"/>
                    <a:gd name="connsiteX94" fmla="*/ 420624 w 1061798"/>
                    <a:gd name="connsiteY94" fmla="*/ 448056 h 576072"/>
                    <a:gd name="connsiteX95" fmla="*/ 585216 w 1061798"/>
                    <a:gd name="connsiteY95" fmla="*/ 457200 h 576072"/>
                    <a:gd name="connsiteX96" fmla="*/ 640080 w 1061798"/>
                    <a:gd name="connsiteY96" fmla="*/ 466344 h 576072"/>
                    <a:gd name="connsiteX97" fmla="*/ 694944 w 1061798"/>
                    <a:gd name="connsiteY97" fmla="*/ 484632 h 576072"/>
                    <a:gd name="connsiteX98" fmla="*/ 713232 w 1061798"/>
                    <a:gd name="connsiteY98" fmla="*/ 448056 h 576072"/>
                    <a:gd name="connsiteX99" fmla="*/ 676656 w 1061798"/>
                    <a:gd name="connsiteY99" fmla="*/ 365760 h 576072"/>
                    <a:gd name="connsiteX100" fmla="*/ 621792 w 1061798"/>
                    <a:gd name="connsiteY100" fmla="*/ 292608 h 576072"/>
                    <a:gd name="connsiteX101" fmla="*/ 612648 w 1061798"/>
                    <a:gd name="connsiteY101" fmla="*/ 265176 h 576072"/>
                    <a:gd name="connsiteX102" fmla="*/ 594360 w 1061798"/>
                    <a:gd name="connsiteY102" fmla="*/ 237744 h 576072"/>
                    <a:gd name="connsiteX103" fmla="*/ 576072 w 1061798"/>
                    <a:gd name="connsiteY103" fmla="*/ 164592 h 576072"/>
                    <a:gd name="connsiteX104" fmla="*/ 585216 w 1061798"/>
                    <a:gd name="connsiteY104" fmla="*/ 118872 h 576072"/>
                    <a:gd name="connsiteX105" fmla="*/ 603504 w 1061798"/>
                    <a:gd name="connsiteY105" fmla="*/ 91440 h 576072"/>
                    <a:gd name="connsiteX106" fmla="*/ 630936 w 1061798"/>
                    <a:gd name="connsiteY106" fmla="*/ 82296 h 576072"/>
                    <a:gd name="connsiteX107" fmla="*/ 704088 w 1061798"/>
                    <a:gd name="connsiteY107" fmla="*/ 73152 h 576072"/>
                    <a:gd name="connsiteX108" fmla="*/ 822960 w 1061798"/>
                    <a:gd name="connsiteY108" fmla="*/ 91440 h 576072"/>
                    <a:gd name="connsiteX109" fmla="*/ 877824 w 1061798"/>
                    <a:gd name="connsiteY109" fmla="*/ 182880 h 576072"/>
                    <a:gd name="connsiteX110" fmla="*/ 896112 w 1061798"/>
                    <a:gd name="connsiteY110" fmla="*/ 210312 h 576072"/>
                    <a:gd name="connsiteX111" fmla="*/ 868680 w 1061798"/>
                    <a:gd name="connsiteY111" fmla="*/ 393192 h 576072"/>
                    <a:gd name="connsiteX112" fmla="*/ 841248 w 1061798"/>
                    <a:gd name="connsiteY112" fmla="*/ 429768 h 576072"/>
                    <a:gd name="connsiteX113" fmla="*/ 804672 w 1061798"/>
                    <a:gd name="connsiteY113" fmla="*/ 475488 h 576072"/>
                    <a:gd name="connsiteX114" fmla="*/ 795528 w 1061798"/>
                    <a:gd name="connsiteY114" fmla="*/ 512064 h 576072"/>
                    <a:gd name="connsiteX115" fmla="*/ 740664 w 1061798"/>
                    <a:gd name="connsiteY115" fmla="*/ 566928 h 576072"/>
                    <a:gd name="connsiteX116" fmla="*/ 649224 w 1061798"/>
                    <a:gd name="connsiteY116" fmla="*/ 548640 h 576072"/>
                    <a:gd name="connsiteX117" fmla="*/ 676656 w 1061798"/>
                    <a:gd name="connsiteY117" fmla="*/ 365760 h 576072"/>
                    <a:gd name="connsiteX118" fmla="*/ 694944 w 1061798"/>
                    <a:gd name="connsiteY118" fmla="*/ 338328 h 576072"/>
                    <a:gd name="connsiteX119" fmla="*/ 813816 w 1061798"/>
                    <a:gd name="connsiteY119" fmla="*/ 292608 h 576072"/>
                    <a:gd name="connsiteX120" fmla="*/ 905256 w 1061798"/>
                    <a:gd name="connsiteY120" fmla="*/ 283464 h 576072"/>
                    <a:gd name="connsiteX121" fmla="*/ 941832 w 1061798"/>
                    <a:gd name="connsiteY121" fmla="*/ 274320 h 576072"/>
                    <a:gd name="connsiteX122" fmla="*/ 969264 w 1061798"/>
                    <a:gd name="connsiteY122" fmla="*/ 265176 h 576072"/>
                    <a:gd name="connsiteX123" fmla="*/ 1060704 w 1061798"/>
                    <a:gd name="connsiteY123" fmla="*/ 256032 h 576072"/>
                    <a:gd name="connsiteX124" fmla="*/ 1033272 w 1061798"/>
                    <a:gd name="connsiteY124" fmla="*/ 228600 h 576072"/>
                    <a:gd name="connsiteX125" fmla="*/ 987552 w 1061798"/>
                    <a:gd name="connsiteY125" fmla="*/ 173736 h 576072"/>
                    <a:gd name="connsiteX126" fmla="*/ 960120 w 1061798"/>
                    <a:gd name="connsiteY126" fmla="*/ 164592 h 576072"/>
                    <a:gd name="connsiteX127" fmla="*/ 786384 w 1061798"/>
                    <a:gd name="connsiteY127" fmla="*/ 91440 h 576072"/>
                    <a:gd name="connsiteX128" fmla="*/ 758952 w 1061798"/>
                    <a:gd name="connsiteY128" fmla="*/ 73152 h 576072"/>
                    <a:gd name="connsiteX129" fmla="*/ 731520 w 1061798"/>
                    <a:gd name="connsiteY129" fmla="*/ 64008 h 576072"/>
                    <a:gd name="connsiteX130" fmla="*/ 685800 w 1061798"/>
                    <a:gd name="connsiteY130" fmla="*/ 45720 h 576072"/>
                    <a:gd name="connsiteX131" fmla="*/ 640080 w 1061798"/>
                    <a:gd name="connsiteY131" fmla="*/ 18288 h 576072"/>
                    <a:gd name="connsiteX132" fmla="*/ 603504 w 1061798"/>
                    <a:gd name="connsiteY132" fmla="*/ 27432 h 576072"/>
                    <a:gd name="connsiteX133" fmla="*/ 640080 w 1061798"/>
                    <a:gd name="connsiteY133" fmla="*/ 109728 h 576072"/>
                    <a:gd name="connsiteX134" fmla="*/ 777240 w 1061798"/>
                    <a:gd name="connsiteY134" fmla="*/ 192024 h 576072"/>
                    <a:gd name="connsiteX135" fmla="*/ 841248 w 1061798"/>
                    <a:gd name="connsiteY135" fmla="*/ 210312 h 576072"/>
                    <a:gd name="connsiteX136" fmla="*/ 886968 w 1061798"/>
                    <a:gd name="connsiteY136" fmla="*/ 228600 h 576072"/>
                    <a:gd name="connsiteX137" fmla="*/ 1024128 w 1061798"/>
                    <a:gd name="connsiteY137" fmla="*/ 292608 h 576072"/>
                    <a:gd name="connsiteX138" fmla="*/ 1051560 w 1061798"/>
                    <a:gd name="connsiteY138" fmla="*/ 320040 h 576072"/>
                    <a:gd name="connsiteX139" fmla="*/ 1051560 w 1061798"/>
                    <a:gd name="connsiteY139" fmla="*/ 493776 h 576072"/>
                    <a:gd name="connsiteX140" fmla="*/ 1014984 w 1061798"/>
                    <a:gd name="connsiteY140" fmla="*/ 512064 h 576072"/>
                    <a:gd name="connsiteX141" fmla="*/ 850392 w 1061798"/>
                    <a:gd name="connsiteY141" fmla="*/ 502920 h 576072"/>
                    <a:gd name="connsiteX142" fmla="*/ 822960 w 1061798"/>
                    <a:gd name="connsiteY142" fmla="*/ 484632 h 576072"/>
                    <a:gd name="connsiteX143" fmla="*/ 786384 w 1061798"/>
                    <a:gd name="connsiteY143" fmla="*/ 475488 h 576072"/>
                    <a:gd name="connsiteX144" fmla="*/ 758952 w 1061798"/>
                    <a:gd name="connsiteY144" fmla="*/ 448056 h 576072"/>
                    <a:gd name="connsiteX145" fmla="*/ 694944 w 1061798"/>
                    <a:gd name="connsiteY145" fmla="*/ 402336 h 576072"/>
                    <a:gd name="connsiteX146" fmla="*/ 649224 w 1061798"/>
                    <a:gd name="connsiteY146" fmla="*/ 347472 h 576072"/>
                    <a:gd name="connsiteX147" fmla="*/ 612648 w 1061798"/>
                    <a:gd name="connsiteY147" fmla="*/ 320040 h 576072"/>
                    <a:gd name="connsiteX148" fmla="*/ 539496 w 1061798"/>
                    <a:gd name="connsiteY148" fmla="*/ 301752 h 576072"/>
                    <a:gd name="connsiteX149" fmla="*/ 374904 w 1061798"/>
                    <a:gd name="connsiteY149" fmla="*/ 365760 h 576072"/>
                    <a:gd name="connsiteX150" fmla="*/ 347472 w 1061798"/>
                    <a:gd name="connsiteY150" fmla="*/ 402336 h 576072"/>
                    <a:gd name="connsiteX151" fmla="*/ 338328 w 1061798"/>
                    <a:gd name="connsiteY151" fmla="*/ 429768 h 576072"/>
                    <a:gd name="connsiteX152" fmla="*/ 320040 w 1061798"/>
                    <a:gd name="connsiteY152" fmla="*/ 457200 h 576072"/>
                    <a:gd name="connsiteX153" fmla="*/ 201168 w 1061798"/>
                    <a:gd name="connsiteY153" fmla="*/ 448056 h 576072"/>
                    <a:gd name="connsiteX154" fmla="*/ 192024 w 1061798"/>
                    <a:gd name="connsiteY154" fmla="*/ 448056 h 576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</a:cxnLst>
                  <a:rect l="l" t="t" r="r" b="b"/>
                  <a:pathLst>
                    <a:path w="1061798" h="576072">
                      <a:moveTo>
                        <a:pt x="182880" y="64008"/>
                      </a:moveTo>
                      <a:cubicBezTo>
                        <a:pt x="164592" y="60960"/>
                        <a:pt x="146257" y="51547"/>
                        <a:pt x="128016" y="54864"/>
                      </a:cubicBezTo>
                      <a:cubicBezTo>
                        <a:pt x="94756" y="60911"/>
                        <a:pt x="77729" y="90129"/>
                        <a:pt x="54864" y="109728"/>
                      </a:cubicBezTo>
                      <a:cubicBezTo>
                        <a:pt x="43293" y="119646"/>
                        <a:pt x="30480" y="128016"/>
                        <a:pt x="18288" y="137160"/>
                      </a:cubicBezTo>
                      <a:cubicBezTo>
                        <a:pt x="15240" y="152400"/>
                        <a:pt x="8282" y="167362"/>
                        <a:pt x="9144" y="182880"/>
                      </a:cubicBezTo>
                      <a:cubicBezTo>
                        <a:pt x="11368" y="222908"/>
                        <a:pt x="14754" y="263719"/>
                        <a:pt x="27432" y="301752"/>
                      </a:cubicBezTo>
                      <a:cubicBezTo>
                        <a:pt x="33604" y="320267"/>
                        <a:pt x="48768" y="335280"/>
                        <a:pt x="64008" y="347472"/>
                      </a:cubicBezTo>
                      <a:cubicBezTo>
                        <a:pt x="86681" y="365611"/>
                        <a:pt x="118714" y="374851"/>
                        <a:pt x="146304" y="384048"/>
                      </a:cubicBezTo>
                      <a:cubicBezTo>
                        <a:pt x="170688" y="381000"/>
                        <a:pt x="197477" y="385894"/>
                        <a:pt x="219456" y="374904"/>
                      </a:cubicBezTo>
                      <a:cubicBezTo>
                        <a:pt x="231648" y="368808"/>
                        <a:pt x="229565" y="349233"/>
                        <a:pt x="237744" y="338328"/>
                      </a:cubicBezTo>
                      <a:cubicBezTo>
                        <a:pt x="248089" y="324534"/>
                        <a:pt x="262128" y="313944"/>
                        <a:pt x="274320" y="301752"/>
                      </a:cubicBezTo>
                      <a:cubicBezTo>
                        <a:pt x="292607" y="246891"/>
                        <a:pt x="294985" y="235004"/>
                        <a:pt x="265176" y="384048"/>
                      </a:cubicBezTo>
                      <a:cubicBezTo>
                        <a:pt x="258381" y="418023"/>
                        <a:pt x="257411" y="410561"/>
                        <a:pt x="228600" y="429768"/>
                      </a:cubicBezTo>
                      <a:cubicBezTo>
                        <a:pt x="210312" y="426720"/>
                        <a:pt x="190319" y="428915"/>
                        <a:pt x="173736" y="420624"/>
                      </a:cubicBezTo>
                      <a:cubicBezTo>
                        <a:pt x="160594" y="414053"/>
                        <a:pt x="149721" y="378288"/>
                        <a:pt x="146304" y="365760"/>
                      </a:cubicBezTo>
                      <a:cubicBezTo>
                        <a:pt x="139691" y="341511"/>
                        <a:pt x="128016" y="292608"/>
                        <a:pt x="128016" y="292608"/>
                      </a:cubicBezTo>
                      <a:cubicBezTo>
                        <a:pt x="131064" y="256032"/>
                        <a:pt x="126212" y="217912"/>
                        <a:pt x="137160" y="182880"/>
                      </a:cubicBezTo>
                      <a:cubicBezTo>
                        <a:pt x="142303" y="166423"/>
                        <a:pt x="159706" y="156326"/>
                        <a:pt x="173736" y="146304"/>
                      </a:cubicBezTo>
                      <a:cubicBezTo>
                        <a:pt x="181579" y="140702"/>
                        <a:pt x="191661" y="138745"/>
                        <a:pt x="201168" y="137160"/>
                      </a:cubicBezTo>
                      <a:cubicBezTo>
                        <a:pt x="228393" y="132622"/>
                        <a:pt x="256032" y="131064"/>
                        <a:pt x="283464" y="128016"/>
                      </a:cubicBezTo>
                      <a:cubicBezTo>
                        <a:pt x="359664" y="134112"/>
                        <a:pt x="438249" y="126431"/>
                        <a:pt x="512064" y="146304"/>
                      </a:cubicBezTo>
                      <a:cubicBezTo>
                        <a:pt x="527071" y="150344"/>
                        <a:pt x="521208" y="176482"/>
                        <a:pt x="521208" y="192024"/>
                      </a:cubicBezTo>
                      <a:cubicBezTo>
                        <a:pt x="521208" y="222656"/>
                        <a:pt x="516722" y="253188"/>
                        <a:pt x="512064" y="283464"/>
                      </a:cubicBezTo>
                      <a:cubicBezTo>
                        <a:pt x="510598" y="292991"/>
                        <a:pt x="508941" y="303370"/>
                        <a:pt x="502920" y="310896"/>
                      </a:cubicBezTo>
                      <a:cubicBezTo>
                        <a:pt x="490028" y="327010"/>
                        <a:pt x="466127" y="332304"/>
                        <a:pt x="448056" y="338328"/>
                      </a:cubicBezTo>
                      <a:cubicBezTo>
                        <a:pt x="417576" y="329184"/>
                        <a:pt x="384634" y="325983"/>
                        <a:pt x="356616" y="310896"/>
                      </a:cubicBezTo>
                      <a:cubicBezTo>
                        <a:pt x="350718" y="307720"/>
                        <a:pt x="317354" y="256575"/>
                        <a:pt x="310896" y="246888"/>
                      </a:cubicBezTo>
                      <a:cubicBezTo>
                        <a:pt x="288111" y="155749"/>
                        <a:pt x="296740" y="198528"/>
                        <a:pt x="283464" y="118872"/>
                      </a:cubicBezTo>
                      <a:cubicBezTo>
                        <a:pt x="286512" y="85344"/>
                        <a:pt x="281962" y="50227"/>
                        <a:pt x="292608" y="18288"/>
                      </a:cubicBezTo>
                      <a:cubicBezTo>
                        <a:pt x="295656" y="9144"/>
                        <a:pt x="310401" y="9144"/>
                        <a:pt x="320040" y="9144"/>
                      </a:cubicBezTo>
                      <a:cubicBezTo>
                        <a:pt x="396301" y="9144"/>
                        <a:pt x="472440" y="15240"/>
                        <a:pt x="548640" y="18288"/>
                      </a:cubicBezTo>
                      <a:cubicBezTo>
                        <a:pt x="554736" y="30480"/>
                        <a:pt x="566928" y="41233"/>
                        <a:pt x="566928" y="54864"/>
                      </a:cubicBezTo>
                      <a:cubicBezTo>
                        <a:pt x="566928" y="143386"/>
                        <a:pt x="554172" y="135880"/>
                        <a:pt x="512064" y="192024"/>
                      </a:cubicBezTo>
                      <a:cubicBezTo>
                        <a:pt x="481584" y="232664"/>
                        <a:pt x="509016" y="209296"/>
                        <a:pt x="466344" y="237744"/>
                      </a:cubicBezTo>
                      <a:cubicBezTo>
                        <a:pt x="460248" y="225552"/>
                        <a:pt x="450297" y="214614"/>
                        <a:pt x="448056" y="201168"/>
                      </a:cubicBezTo>
                      <a:cubicBezTo>
                        <a:pt x="441023" y="158969"/>
                        <a:pt x="443911" y="115640"/>
                        <a:pt x="438912" y="73152"/>
                      </a:cubicBezTo>
                      <a:cubicBezTo>
                        <a:pt x="437786" y="63579"/>
                        <a:pt x="436584" y="52536"/>
                        <a:pt x="429768" y="45720"/>
                      </a:cubicBezTo>
                      <a:cubicBezTo>
                        <a:pt x="410028" y="25980"/>
                        <a:pt x="371513" y="23836"/>
                        <a:pt x="347472" y="18288"/>
                      </a:cubicBezTo>
                      <a:cubicBezTo>
                        <a:pt x="322981" y="12636"/>
                        <a:pt x="274320" y="0"/>
                        <a:pt x="274320" y="0"/>
                      </a:cubicBezTo>
                      <a:cubicBezTo>
                        <a:pt x="252984" y="6096"/>
                        <a:pt x="228775" y="5979"/>
                        <a:pt x="210312" y="18288"/>
                      </a:cubicBezTo>
                      <a:cubicBezTo>
                        <a:pt x="198970" y="25849"/>
                        <a:pt x="192024" y="41233"/>
                        <a:pt x="192024" y="54864"/>
                      </a:cubicBezTo>
                      <a:cubicBezTo>
                        <a:pt x="192024" y="96222"/>
                        <a:pt x="201400" y="173968"/>
                        <a:pt x="237744" y="210312"/>
                      </a:cubicBezTo>
                      <a:cubicBezTo>
                        <a:pt x="269856" y="242424"/>
                        <a:pt x="283464" y="234696"/>
                        <a:pt x="320040" y="246888"/>
                      </a:cubicBezTo>
                      <a:cubicBezTo>
                        <a:pt x="335612" y="252079"/>
                        <a:pt x="350520" y="259080"/>
                        <a:pt x="365760" y="265176"/>
                      </a:cubicBezTo>
                      <a:cubicBezTo>
                        <a:pt x="402336" y="262128"/>
                        <a:pt x="440408" y="266826"/>
                        <a:pt x="475488" y="256032"/>
                      </a:cubicBezTo>
                      <a:cubicBezTo>
                        <a:pt x="484700" y="253197"/>
                        <a:pt x="485591" y="238191"/>
                        <a:pt x="484632" y="228600"/>
                      </a:cubicBezTo>
                      <a:cubicBezTo>
                        <a:pt x="482424" y="206520"/>
                        <a:pt x="472720" y="185846"/>
                        <a:pt x="466344" y="164592"/>
                      </a:cubicBezTo>
                      <a:cubicBezTo>
                        <a:pt x="454765" y="125997"/>
                        <a:pt x="464033" y="143347"/>
                        <a:pt x="429768" y="118872"/>
                      </a:cubicBezTo>
                      <a:cubicBezTo>
                        <a:pt x="397970" y="96159"/>
                        <a:pt x="392796" y="86720"/>
                        <a:pt x="356616" y="73152"/>
                      </a:cubicBezTo>
                      <a:cubicBezTo>
                        <a:pt x="344849" y="68739"/>
                        <a:pt x="332232" y="67056"/>
                        <a:pt x="320040" y="64008"/>
                      </a:cubicBezTo>
                      <a:cubicBezTo>
                        <a:pt x="310896" y="70104"/>
                        <a:pt x="300379" y="74525"/>
                        <a:pt x="292608" y="82296"/>
                      </a:cubicBezTo>
                      <a:cubicBezTo>
                        <a:pt x="271559" y="103345"/>
                        <a:pt x="272171" y="118323"/>
                        <a:pt x="265176" y="146304"/>
                      </a:cubicBezTo>
                      <a:cubicBezTo>
                        <a:pt x="259080" y="207264"/>
                        <a:pt x="271770" y="273200"/>
                        <a:pt x="246888" y="329184"/>
                      </a:cubicBezTo>
                      <a:cubicBezTo>
                        <a:pt x="239059" y="346800"/>
                        <a:pt x="207711" y="322101"/>
                        <a:pt x="192024" y="310896"/>
                      </a:cubicBezTo>
                      <a:cubicBezTo>
                        <a:pt x="184181" y="305294"/>
                        <a:pt x="184971" y="292873"/>
                        <a:pt x="182880" y="283464"/>
                      </a:cubicBezTo>
                      <a:cubicBezTo>
                        <a:pt x="178858" y="265365"/>
                        <a:pt x="176784" y="246888"/>
                        <a:pt x="173736" y="228600"/>
                      </a:cubicBezTo>
                      <a:cubicBezTo>
                        <a:pt x="179832" y="185928"/>
                        <a:pt x="182151" y="142543"/>
                        <a:pt x="192024" y="100584"/>
                      </a:cubicBezTo>
                      <a:cubicBezTo>
                        <a:pt x="194541" y="89886"/>
                        <a:pt x="199886" y="76627"/>
                        <a:pt x="210312" y="73152"/>
                      </a:cubicBezTo>
                      <a:cubicBezTo>
                        <a:pt x="239372" y="63465"/>
                        <a:pt x="271272" y="67056"/>
                        <a:pt x="301752" y="64008"/>
                      </a:cubicBezTo>
                      <a:cubicBezTo>
                        <a:pt x="344424" y="67056"/>
                        <a:pt x="388265" y="62776"/>
                        <a:pt x="429768" y="73152"/>
                      </a:cubicBezTo>
                      <a:cubicBezTo>
                        <a:pt x="440430" y="75817"/>
                        <a:pt x="443141" y="90754"/>
                        <a:pt x="448056" y="100584"/>
                      </a:cubicBezTo>
                      <a:cubicBezTo>
                        <a:pt x="452367" y="109205"/>
                        <a:pt x="453403" y="119157"/>
                        <a:pt x="457200" y="128016"/>
                      </a:cubicBezTo>
                      <a:cubicBezTo>
                        <a:pt x="471122" y="160500"/>
                        <a:pt x="475410" y="164474"/>
                        <a:pt x="493776" y="192024"/>
                      </a:cubicBezTo>
                      <a:cubicBezTo>
                        <a:pt x="505968" y="188976"/>
                        <a:pt x="520126" y="190185"/>
                        <a:pt x="530352" y="182880"/>
                      </a:cubicBezTo>
                      <a:cubicBezTo>
                        <a:pt x="542753" y="174022"/>
                        <a:pt x="547008" y="157080"/>
                        <a:pt x="557784" y="146304"/>
                      </a:cubicBezTo>
                      <a:cubicBezTo>
                        <a:pt x="565555" y="138533"/>
                        <a:pt x="576072" y="134112"/>
                        <a:pt x="585216" y="128016"/>
                      </a:cubicBezTo>
                      <a:cubicBezTo>
                        <a:pt x="618744" y="131064"/>
                        <a:pt x="653270" y="128485"/>
                        <a:pt x="685800" y="137160"/>
                      </a:cubicBezTo>
                      <a:cubicBezTo>
                        <a:pt x="700525" y="141087"/>
                        <a:pt x="712251" y="153201"/>
                        <a:pt x="722376" y="164592"/>
                      </a:cubicBezTo>
                      <a:cubicBezTo>
                        <a:pt x="736978" y="181020"/>
                        <a:pt x="752001" y="198604"/>
                        <a:pt x="758952" y="219456"/>
                      </a:cubicBezTo>
                      <a:cubicBezTo>
                        <a:pt x="782155" y="289064"/>
                        <a:pt x="773459" y="255417"/>
                        <a:pt x="786384" y="320040"/>
                      </a:cubicBezTo>
                      <a:cubicBezTo>
                        <a:pt x="783336" y="344424"/>
                        <a:pt x="788230" y="371213"/>
                        <a:pt x="777240" y="393192"/>
                      </a:cubicBezTo>
                      <a:cubicBezTo>
                        <a:pt x="771144" y="405384"/>
                        <a:pt x="754272" y="410680"/>
                        <a:pt x="740664" y="411480"/>
                      </a:cubicBezTo>
                      <a:cubicBezTo>
                        <a:pt x="700992" y="413814"/>
                        <a:pt x="661416" y="405384"/>
                        <a:pt x="621792" y="402336"/>
                      </a:cubicBezTo>
                      <a:cubicBezTo>
                        <a:pt x="585216" y="405384"/>
                        <a:pt x="548138" y="404716"/>
                        <a:pt x="512064" y="411480"/>
                      </a:cubicBezTo>
                      <a:cubicBezTo>
                        <a:pt x="498666" y="413992"/>
                        <a:pt x="488251" y="424982"/>
                        <a:pt x="475488" y="429768"/>
                      </a:cubicBezTo>
                      <a:cubicBezTo>
                        <a:pt x="463721" y="434181"/>
                        <a:pt x="450834" y="434938"/>
                        <a:pt x="438912" y="438912"/>
                      </a:cubicBezTo>
                      <a:cubicBezTo>
                        <a:pt x="423340" y="444103"/>
                        <a:pt x="408561" y="451437"/>
                        <a:pt x="393192" y="457200"/>
                      </a:cubicBezTo>
                      <a:cubicBezTo>
                        <a:pt x="384167" y="460584"/>
                        <a:pt x="374904" y="463296"/>
                        <a:pt x="365760" y="466344"/>
                      </a:cubicBezTo>
                      <a:cubicBezTo>
                        <a:pt x="353568" y="463296"/>
                        <a:pt x="339641" y="464171"/>
                        <a:pt x="329184" y="457200"/>
                      </a:cubicBezTo>
                      <a:cubicBezTo>
                        <a:pt x="320040" y="451104"/>
                        <a:pt x="317490" y="438560"/>
                        <a:pt x="310896" y="429768"/>
                      </a:cubicBezTo>
                      <a:cubicBezTo>
                        <a:pt x="299186" y="414155"/>
                        <a:pt x="287172" y="398736"/>
                        <a:pt x="274320" y="384048"/>
                      </a:cubicBezTo>
                      <a:cubicBezTo>
                        <a:pt x="265805" y="374316"/>
                        <a:pt x="255167" y="366550"/>
                        <a:pt x="246888" y="356616"/>
                      </a:cubicBezTo>
                      <a:cubicBezTo>
                        <a:pt x="239853" y="348173"/>
                        <a:pt x="237919" y="335009"/>
                        <a:pt x="228600" y="329184"/>
                      </a:cubicBezTo>
                      <a:cubicBezTo>
                        <a:pt x="212253" y="318967"/>
                        <a:pt x="173736" y="310896"/>
                        <a:pt x="173736" y="310896"/>
                      </a:cubicBezTo>
                      <a:cubicBezTo>
                        <a:pt x="140208" y="316992"/>
                        <a:pt x="105481" y="318408"/>
                        <a:pt x="73152" y="329184"/>
                      </a:cubicBezTo>
                      <a:cubicBezTo>
                        <a:pt x="58694" y="334003"/>
                        <a:pt x="47352" y="345840"/>
                        <a:pt x="36576" y="356616"/>
                      </a:cubicBezTo>
                      <a:cubicBezTo>
                        <a:pt x="20546" y="372646"/>
                        <a:pt x="15094" y="390656"/>
                        <a:pt x="9144" y="411480"/>
                      </a:cubicBezTo>
                      <a:cubicBezTo>
                        <a:pt x="5692" y="423564"/>
                        <a:pt x="3048" y="435864"/>
                        <a:pt x="0" y="448056"/>
                      </a:cubicBezTo>
                      <a:cubicBezTo>
                        <a:pt x="6096" y="484632"/>
                        <a:pt x="3681" y="523702"/>
                        <a:pt x="18288" y="557784"/>
                      </a:cubicBezTo>
                      <a:cubicBezTo>
                        <a:pt x="23658" y="570313"/>
                        <a:pt x="41245" y="575505"/>
                        <a:pt x="54864" y="576072"/>
                      </a:cubicBezTo>
                      <a:lnTo>
                        <a:pt x="237744" y="566928"/>
                      </a:lnTo>
                      <a:cubicBezTo>
                        <a:pt x="291449" y="553502"/>
                        <a:pt x="294591" y="559381"/>
                        <a:pt x="338328" y="493776"/>
                      </a:cubicBezTo>
                      <a:cubicBezTo>
                        <a:pt x="344424" y="484632"/>
                        <a:pt x="347472" y="472440"/>
                        <a:pt x="356616" y="466344"/>
                      </a:cubicBezTo>
                      <a:cubicBezTo>
                        <a:pt x="367073" y="459373"/>
                        <a:pt x="381108" y="460652"/>
                        <a:pt x="393192" y="457200"/>
                      </a:cubicBezTo>
                      <a:cubicBezTo>
                        <a:pt x="402460" y="454552"/>
                        <a:pt x="411480" y="451104"/>
                        <a:pt x="420624" y="448056"/>
                      </a:cubicBezTo>
                      <a:cubicBezTo>
                        <a:pt x="475488" y="451104"/>
                        <a:pt x="530457" y="452637"/>
                        <a:pt x="585216" y="457200"/>
                      </a:cubicBezTo>
                      <a:cubicBezTo>
                        <a:pt x="603692" y="458740"/>
                        <a:pt x="622093" y="461847"/>
                        <a:pt x="640080" y="466344"/>
                      </a:cubicBezTo>
                      <a:cubicBezTo>
                        <a:pt x="658782" y="471019"/>
                        <a:pt x="694944" y="484632"/>
                        <a:pt x="694944" y="484632"/>
                      </a:cubicBezTo>
                      <a:cubicBezTo>
                        <a:pt x="701040" y="472440"/>
                        <a:pt x="711727" y="461604"/>
                        <a:pt x="713232" y="448056"/>
                      </a:cubicBezTo>
                      <a:cubicBezTo>
                        <a:pt x="717871" y="406303"/>
                        <a:pt x="696967" y="396226"/>
                        <a:pt x="676656" y="365760"/>
                      </a:cubicBezTo>
                      <a:cubicBezTo>
                        <a:pt x="631209" y="297590"/>
                        <a:pt x="670058" y="340874"/>
                        <a:pt x="621792" y="292608"/>
                      </a:cubicBezTo>
                      <a:cubicBezTo>
                        <a:pt x="618744" y="283464"/>
                        <a:pt x="616959" y="273797"/>
                        <a:pt x="612648" y="265176"/>
                      </a:cubicBezTo>
                      <a:cubicBezTo>
                        <a:pt x="607733" y="255346"/>
                        <a:pt x="598116" y="248072"/>
                        <a:pt x="594360" y="237744"/>
                      </a:cubicBezTo>
                      <a:cubicBezTo>
                        <a:pt x="585770" y="214123"/>
                        <a:pt x="576072" y="164592"/>
                        <a:pt x="576072" y="164592"/>
                      </a:cubicBezTo>
                      <a:cubicBezTo>
                        <a:pt x="579120" y="149352"/>
                        <a:pt x="579759" y="133424"/>
                        <a:pt x="585216" y="118872"/>
                      </a:cubicBezTo>
                      <a:cubicBezTo>
                        <a:pt x="589075" y="108582"/>
                        <a:pt x="594922" y="98305"/>
                        <a:pt x="603504" y="91440"/>
                      </a:cubicBezTo>
                      <a:cubicBezTo>
                        <a:pt x="611030" y="85419"/>
                        <a:pt x="621453" y="84020"/>
                        <a:pt x="630936" y="82296"/>
                      </a:cubicBezTo>
                      <a:cubicBezTo>
                        <a:pt x="655113" y="77900"/>
                        <a:pt x="679704" y="76200"/>
                        <a:pt x="704088" y="73152"/>
                      </a:cubicBezTo>
                      <a:cubicBezTo>
                        <a:pt x="743712" y="79248"/>
                        <a:pt x="789064" y="70032"/>
                        <a:pt x="822960" y="91440"/>
                      </a:cubicBezTo>
                      <a:cubicBezTo>
                        <a:pt x="853013" y="110421"/>
                        <a:pt x="858107" y="153304"/>
                        <a:pt x="877824" y="182880"/>
                      </a:cubicBezTo>
                      <a:lnTo>
                        <a:pt x="896112" y="210312"/>
                      </a:lnTo>
                      <a:cubicBezTo>
                        <a:pt x="887748" y="352499"/>
                        <a:pt x="915458" y="327702"/>
                        <a:pt x="868680" y="393192"/>
                      </a:cubicBezTo>
                      <a:cubicBezTo>
                        <a:pt x="859822" y="405593"/>
                        <a:pt x="850392" y="417576"/>
                        <a:pt x="841248" y="429768"/>
                      </a:cubicBezTo>
                      <a:cubicBezTo>
                        <a:pt x="811355" y="519448"/>
                        <a:pt x="859819" y="392767"/>
                        <a:pt x="804672" y="475488"/>
                      </a:cubicBezTo>
                      <a:cubicBezTo>
                        <a:pt x="797701" y="485945"/>
                        <a:pt x="801148" y="500824"/>
                        <a:pt x="795528" y="512064"/>
                      </a:cubicBezTo>
                      <a:cubicBezTo>
                        <a:pt x="778515" y="546090"/>
                        <a:pt x="768508" y="548365"/>
                        <a:pt x="740664" y="566928"/>
                      </a:cubicBezTo>
                      <a:cubicBezTo>
                        <a:pt x="710184" y="560832"/>
                        <a:pt x="658649" y="578260"/>
                        <a:pt x="649224" y="548640"/>
                      </a:cubicBezTo>
                      <a:cubicBezTo>
                        <a:pt x="630534" y="489900"/>
                        <a:pt x="663561" y="425995"/>
                        <a:pt x="676656" y="365760"/>
                      </a:cubicBezTo>
                      <a:cubicBezTo>
                        <a:pt x="678991" y="355021"/>
                        <a:pt x="685672" y="344228"/>
                        <a:pt x="694944" y="338328"/>
                      </a:cubicBezTo>
                      <a:cubicBezTo>
                        <a:pt x="718183" y="323540"/>
                        <a:pt x="777648" y="297775"/>
                        <a:pt x="813816" y="292608"/>
                      </a:cubicBezTo>
                      <a:cubicBezTo>
                        <a:pt x="844140" y="288276"/>
                        <a:pt x="874776" y="286512"/>
                        <a:pt x="905256" y="283464"/>
                      </a:cubicBezTo>
                      <a:cubicBezTo>
                        <a:pt x="917448" y="280416"/>
                        <a:pt x="929748" y="277772"/>
                        <a:pt x="941832" y="274320"/>
                      </a:cubicBezTo>
                      <a:cubicBezTo>
                        <a:pt x="951100" y="271672"/>
                        <a:pt x="959737" y="266642"/>
                        <a:pt x="969264" y="265176"/>
                      </a:cubicBezTo>
                      <a:cubicBezTo>
                        <a:pt x="999540" y="260518"/>
                        <a:pt x="1030224" y="259080"/>
                        <a:pt x="1060704" y="256032"/>
                      </a:cubicBezTo>
                      <a:cubicBezTo>
                        <a:pt x="1051560" y="246888"/>
                        <a:pt x="1041863" y="238265"/>
                        <a:pt x="1033272" y="228600"/>
                      </a:cubicBezTo>
                      <a:cubicBezTo>
                        <a:pt x="1017456" y="210807"/>
                        <a:pt x="1005468" y="189412"/>
                        <a:pt x="987552" y="173736"/>
                      </a:cubicBezTo>
                      <a:cubicBezTo>
                        <a:pt x="980298" y="167389"/>
                        <a:pt x="968546" y="169273"/>
                        <a:pt x="960120" y="164592"/>
                      </a:cubicBezTo>
                      <a:cubicBezTo>
                        <a:pt x="830704" y="92694"/>
                        <a:pt x="1001819" y="157728"/>
                        <a:pt x="786384" y="91440"/>
                      </a:cubicBezTo>
                      <a:cubicBezTo>
                        <a:pt x="777240" y="85344"/>
                        <a:pt x="768782" y="78067"/>
                        <a:pt x="758952" y="73152"/>
                      </a:cubicBezTo>
                      <a:cubicBezTo>
                        <a:pt x="750331" y="68841"/>
                        <a:pt x="740545" y="67392"/>
                        <a:pt x="731520" y="64008"/>
                      </a:cubicBezTo>
                      <a:cubicBezTo>
                        <a:pt x="716151" y="58245"/>
                        <a:pt x="700481" y="53061"/>
                        <a:pt x="685800" y="45720"/>
                      </a:cubicBezTo>
                      <a:cubicBezTo>
                        <a:pt x="669904" y="37772"/>
                        <a:pt x="655320" y="27432"/>
                        <a:pt x="640080" y="18288"/>
                      </a:cubicBezTo>
                      <a:cubicBezTo>
                        <a:pt x="627888" y="21336"/>
                        <a:pt x="608454" y="15881"/>
                        <a:pt x="603504" y="27432"/>
                      </a:cubicBezTo>
                      <a:cubicBezTo>
                        <a:pt x="589407" y="60325"/>
                        <a:pt x="617231" y="93407"/>
                        <a:pt x="640080" y="109728"/>
                      </a:cubicBezTo>
                      <a:cubicBezTo>
                        <a:pt x="669029" y="130406"/>
                        <a:pt x="733634" y="173336"/>
                        <a:pt x="777240" y="192024"/>
                      </a:cubicBezTo>
                      <a:cubicBezTo>
                        <a:pt x="808061" y="205233"/>
                        <a:pt x="806447" y="198712"/>
                        <a:pt x="841248" y="210312"/>
                      </a:cubicBezTo>
                      <a:cubicBezTo>
                        <a:pt x="856820" y="215503"/>
                        <a:pt x="872287" y="221259"/>
                        <a:pt x="886968" y="228600"/>
                      </a:cubicBezTo>
                      <a:cubicBezTo>
                        <a:pt x="1019164" y="294698"/>
                        <a:pt x="919191" y="257629"/>
                        <a:pt x="1024128" y="292608"/>
                      </a:cubicBezTo>
                      <a:cubicBezTo>
                        <a:pt x="1033272" y="301752"/>
                        <a:pt x="1045144" y="308812"/>
                        <a:pt x="1051560" y="320040"/>
                      </a:cubicBezTo>
                      <a:cubicBezTo>
                        <a:pt x="1074502" y="360189"/>
                        <a:pt x="1051750" y="493130"/>
                        <a:pt x="1051560" y="493776"/>
                      </a:cubicBezTo>
                      <a:cubicBezTo>
                        <a:pt x="1047714" y="506853"/>
                        <a:pt x="1027176" y="505968"/>
                        <a:pt x="1014984" y="512064"/>
                      </a:cubicBezTo>
                      <a:cubicBezTo>
                        <a:pt x="960120" y="509016"/>
                        <a:pt x="904788" y="510691"/>
                        <a:pt x="850392" y="502920"/>
                      </a:cubicBezTo>
                      <a:cubicBezTo>
                        <a:pt x="839513" y="501366"/>
                        <a:pt x="833061" y="488961"/>
                        <a:pt x="822960" y="484632"/>
                      </a:cubicBezTo>
                      <a:cubicBezTo>
                        <a:pt x="811409" y="479682"/>
                        <a:pt x="798576" y="478536"/>
                        <a:pt x="786384" y="475488"/>
                      </a:cubicBezTo>
                      <a:cubicBezTo>
                        <a:pt x="777240" y="466344"/>
                        <a:pt x="768770" y="456472"/>
                        <a:pt x="758952" y="448056"/>
                      </a:cubicBezTo>
                      <a:cubicBezTo>
                        <a:pt x="739104" y="431043"/>
                        <a:pt x="716654" y="416809"/>
                        <a:pt x="694944" y="402336"/>
                      </a:cubicBezTo>
                      <a:cubicBezTo>
                        <a:pt x="676131" y="374117"/>
                        <a:pt x="676604" y="370941"/>
                        <a:pt x="649224" y="347472"/>
                      </a:cubicBezTo>
                      <a:cubicBezTo>
                        <a:pt x="637653" y="337554"/>
                        <a:pt x="626716" y="325902"/>
                        <a:pt x="612648" y="320040"/>
                      </a:cubicBezTo>
                      <a:cubicBezTo>
                        <a:pt x="589447" y="310373"/>
                        <a:pt x="563880" y="307848"/>
                        <a:pt x="539496" y="301752"/>
                      </a:cubicBezTo>
                      <a:cubicBezTo>
                        <a:pt x="431101" y="330657"/>
                        <a:pt x="424519" y="307876"/>
                        <a:pt x="374904" y="365760"/>
                      </a:cubicBezTo>
                      <a:cubicBezTo>
                        <a:pt x="364986" y="377331"/>
                        <a:pt x="356616" y="390144"/>
                        <a:pt x="347472" y="402336"/>
                      </a:cubicBezTo>
                      <a:cubicBezTo>
                        <a:pt x="344424" y="411480"/>
                        <a:pt x="342639" y="421147"/>
                        <a:pt x="338328" y="429768"/>
                      </a:cubicBezTo>
                      <a:cubicBezTo>
                        <a:pt x="333413" y="439598"/>
                        <a:pt x="330933" y="455748"/>
                        <a:pt x="320040" y="457200"/>
                      </a:cubicBezTo>
                      <a:cubicBezTo>
                        <a:pt x="280648" y="462452"/>
                        <a:pt x="240808" y="450887"/>
                        <a:pt x="201168" y="448056"/>
                      </a:cubicBezTo>
                      <a:cubicBezTo>
                        <a:pt x="198128" y="447839"/>
                        <a:pt x="195072" y="448056"/>
                        <a:pt x="192024" y="448056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3" name="Freeform 98">
                  <a:extLst>
                    <a:ext uri="{FF2B5EF4-FFF2-40B4-BE49-F238E27FC236}">
                      <a16:creationId xmlns:a16="http://schemas.microsoft.com/office/drawing/2014/main" id="{ACE515D3-4939-445A-9BD2-18F180C10F6F}"/>
                    </a:ext>
                  </a:extLst>
                </p:cNvPr>
                <p:cNvSpPr/>
                <p:nvPr/>
              </p:nvSpPr>
              <p:spPr>
                <a:xfrm>
                  <a:off x="3635154" y="1055646"/>
                  <a:ext cx="687049" cy="799918"/>
                </a:xfrm>
                <a:custGeom>
                  <a:avLst/>
                  <a:gdLst>
                    <a:gd name="connsiteX0" fmla="*/ 420624 w 1014984"/>
                    <a:gd name="connsiteY0" fmla="*/ 441063 h 1181727"/>
                    <a:gd name="connsiteX1" fmla="*/ 301752 w 1014984"/>
                    <a:gd name="connsiteY1" fmla="*/ 431919 h 1181727"/>
                    <a:gd name="connsiteX2" fmla="*/ 274320 w 1014984"/>
                    <a:gd name="connsiteY2" fmla="*/ 422775 h 1181727"/>
                    <a:gd name="connsiteX3" fmla="*/ 228600 w 1014984"/>
                    <a:gd name="connsiteY3" fmla="*/ 413631 h 1181727"/>
                    <a:gd name="connsiteX4" fmla="*/ 201168 w 1014984"/>
                    <a:gd name="connsiteY4" fmla="*/ 395343 h 1181727"/>
                    <a:gd name="connsiteX5" fmla="*/ 201168 w 1014984"/>
                    <a:gd name="connsiteY5" fmla="*/ 276471 h 1181727"/>
                    <a:gd name="connsiteX6" fmla="*/ 228600 w 1014984"/>
                    <a:gd name="connsiteY6" fmla="*/ 267327 h 1181727"/>
                    <a:gd name="connsiteX7" fmla="*/ 210312 w 1014984"/>
                    <a:gd name="connsiteY7" fmla="*/ 441063 h 1181727"/>
                    <a:gd name="connsiteX8" fmla="*/ 155448 w 1014984"/>
                    <a:gd name="connsiteY8" fmla="*/ 422775 h 1181727"/>
                    <a:gd name="connsiteX9" fmla="*/ 146304 w 1014984"/>
                    <a:gd name="connsiteY9" fmla="*/ 395343 h 1181727"/>
                    <a:gd name="connsiteX10" fmla="*/ 137160 w 1014984"/>
                    <a:gd name="connsiteY10" fmla="*/ 349623 h 1181727"/>
                    <a:gd name="connsiteX11" fmla="*/ 146304 w 1014984"/>
                    <a:gd name="connsiteY11" fmla="*/ 212463 h 1181727"/>
                    <a:gd name="connsiteX12" fmla="*/ 182880 w 1014984"/>
                    <a:gd name="connsiteY12" fmla="*/ 221607 h 1181727"/>
                    <a:gd name="connsiteX13" fmla="*/ 146304 w 1014984"/>
                    <a:gd name="connsiteY13" fmla="*/ 431919 h 1181727"/>
                    <a:gd name="connsiteX14" fmla="*/ 118872 w 1014984"/>
                    <a:gd name="connsiteY14" fmla="*/ 441063 h 1181727"/>
                    <a:gd name="connsiteX15" fmla="*/ 9144 w 1014984"/>
                    <a:gd name="connsiteY15" fmla="*/ 395343 h 1181727"/>
                    <a:gd name="connsiteX16" fmla="*/ 0 w 1014984"/>
                    <a:gd name="connsiteY16" fmla="*/ 349623 h 1181727"/>
                    <a:gd name="connsiteX17" fmla="*/ 27432 w 1014984"/>
                    <a:gd name="connsiteY17" fmla="*/ 249039 h 1181727"/>
                    <a:gd name="connsiteX18" fmla="*/ 54864 w 1014984"/>
                    <a:gd name="connsiteY18" fmla="*/ 230751 h 1181727"/>
                    <a:gd name="connsiteX19" fmla="*/ 91440 w 1014984"/>
                    <a:gd name="connsiteY19" fmla="*/ 249039 h 1181727"/>
                    <a:gd name="connsiteX20" fmla="*/ 100584 w 1014984"/>
                    <a:gd name="connsiteY20" fmla="*/ 349623 h 1181727"/>
                    <a:gd name="connsiteX21" fmla="*/ 182880 w 1014984"/>
                    <a:gd name="connsiteY21" fmla="*/ 313047 h 1181727"/>
                    <a:gd name="connsiteX22" fmla="*/ 219456 w 1014984"/>
                    <a:gd name="connsiteY22" fmla="*/ 258183 h 1181727"/>
                    <a:gd name="connsiteX23" fmla="*/ 246888 w 1014984"/>
                    <a:gd name="connsiteY23" fmla="*/ 194175 h 1181727"/>
                    <a:gd name="connsiteX24" fmla="*/ 256032 w 1014984"/>
                    <a:gd name="connsiteY24" fmla="*/ 166743 h 1181727"/>
                    <a:gd name="connsiteX25" fmla="*/ 246888 w 1014984"/>
                    <a:gd name="connsiteY25" fmla="*/ 11295 h 1181727"/>
                    <a:gd name="connsiteX26" fmla="*/ 155448 w 1014984"/>
                    <a:gd name="connsiteY26" fmla="*/ 20439 h 1181727"/>
                    <a:gd name="connsiteX27" fmla="*/ 128016 w 1014984"/>
                    <a:gd name="connsiteY27" fmla="*/ 57015 h 1181727"/>
                    <a:gd name="connsiteX28" fmla="*/ 100584 w 1014984"/>
                    <a:gd name="connsiteY28" fmla="*/ 130167 h 1181727"/>
                    <a:gd name="connsiteX29" fmla="*/ 91440 w 1014984"/>
                    <a:gd name="connsiteY29" fmla="*/ 175887 h 1181727"/>
                    <a:gd name="connsiteX30" fmla="*/ 82296 w 1014984"/>
                    <a:gd name="connsiteY30" fmla="*/ 203319 h 1181727"/>
                    <a:gd name="connsiteX31" fmla="*/ 91440 w 1014984"/>
                    <a:gd name="connsiteY31" fmla="*/ 303903 h 1181727"/>
                    <a:gd name="connsiteX32" fmla="*/ 118872 w 1014984"/>
                    <a:gd name="connsiteY32" fmla="*/ 313047 h 1181727"/>
                    <a:gd name="connsiteX33" fmla="*/ 192024 w 1014984"/>
                    <a:gd name="connsiteY33" fmla="*/ 367911 h 1181727"/>
                    <a:gd name="connsiteX34" fmla="*/ 219456 w 1014984"/>
                    <a:gd name="connsiteY34" fmla="*/ 395343 h 1181727"/>
                    <a:gd name="connsiteX35" fmla="*/ 265176 w 1014984"/>
                    <a:gd name="connsiteY35" fmla="*/ 477639 h 1181727"/>
                    <a:gd name="connsiteX36" fmla="*/ 256032 w 1014984"/>
                    <a:gd name="connsiteY36" fmla="*/ 587367 h 1181727"/>
                    <a:gd name="connsiteX37" fmla="*/ 201168 w 1014984"/>
                    <a:gd name="connsiteY37" fmla="*/ 578223 h 1181727"/>
                    <a:gd name="connsiteX38" fmla="*/ 137160 w 1014984"/>
                    <a:gd name="connsiteY38" fmla="*/ 477639 h 1181727"/>
                    <a:gd name="connsiteX39" fmla="*/ 118872 w 1014984"/>
                    <a:gd name="connsiteY39" fmla="*/ 441063 h 1181727"/>
                    <a:gd name="connsiteX40" fmla="*/ 118872 w 1014984"/>
                    <a:gd name="connsiteY40" fmla="*/ 349623 h 1181727"/>
                    <a:gd name="connsiteX41" fmla="*/ 146304 w 1014984"/>
                    <a:gd name="connsiteY41" fmla="*/ 340479 h 1181727"/>
                    <a:gd name="connsiteX42" fmla="*/ 320040 w 1014984"/>
                    <a:gd name="connsiteY42" fmla="*/ 358767 h 1181727"/>
                    <a:gd name="connsiteX43" fmla="*/ 365760 w 1014984"/>
                    <a:gd name="connsiteY43" fmla="*/ 422775 h 1181727"/>
                    <a:gd name="connsiteX44" fmla="*/ 448056 w 1014984"/>
                    <a:gd name="connsiteY44" fmla="*/ 514215 h 1181727"/>
                    <a:gd name="connsiteX45" fmla="*/ 484632 w 1014984"/>
                    <a:gd name="connsiteY45" fmla="*/ 532503 h 1181727"/>
                    <a:gd name="connsiteX46" fmla="*/ 521208 w 1014984"/>
                    <a:gd name="connsiteY46" fmla="*/ 541647 h 1181727"/>
                    <a:gd name="connsiteX47" fmla="*/ 512064 w 1014984"/>
                    <a:gd name="connsiteY47" fmla="*/ 578223 h 1181727"/>
                    <a:gd name="connsiteX48" fmla="*/ 448056 w 1014984"/>
                    <a:gd name="connsiteY48" fmla="*/ 651375 h 1181727"/>
                    <a:gd name="connsiteX49" fmla="*/ 438912 w 1014984"/>
                    <a:gd name="connsiteY49" fmla="*/ 678807 h 1181727"/>
                    <a:gd name="connsiteX50" fmla="*/ 484632 w 1014984"/>
                    <a:gd name="connsiteY50" fmla="*/ 669663 h 1181727"/>
                    <a:gd name="connsiteX51" fmla="*/ 493776 w 1014984"/>
                    <a:gd name="connsiteY51" fmla="*/ 614799 h 1181727"/>
                    <a:gd name="connsiteX52" fmla="*/ 457200 w 1014984"/>
                    <a:gd name="connsiteY52" fmla="*/ 468495 h 1181727"/>
                    <a:gd name="connsiteX53" fmla="*/ 429768 w 1014984"/>
                    <a:gd name="connsiteY53" fmla="*/ 450207 h 1181727"/>
                    <a:gd name="connsiteX54" fmla="*/ 365760 w 1014984"/>
                    <a:gd name="connsiteY54" fmla="*/ 459351 h 1181727"/>
                    <a:gd name="connsiteX55" fmla="*/ 356616 w 1014984"/>
                    <a:gd name="connsiteY55" fmla="*/ 495927 h 1181727"/>
                    <a:gd name="connsiteX56" fmla="*/ 384048 w 1014984"/>
                    <a:gd name="connsiteY56" fmla="*/ 633087 h 1181727"/>
                    <a:gd name="connsiteX57" fmla="*/ 411480 w 1014984"/>
                    <a:gd name="connsiteY57" fmla="*/ 651375 h 1181727"/>
                    <a:gd name="connsiteX58" fmla="*/ 448056 w 1014984"/>
                    <a:gd name="connsiteY58" fmla="*/ 660519 h 1181727"/>
                    <a:gd name="connsiteX59" fmla="*/ 557784 w 1014984"/>
                    <a:gd name="connsiteY59" fmla="*/ 651375 h 1181727"/>
                    <a:gd name="connsiteX60" fmla="*/ 566928 w 1014984"/>
                    <a:gd name="connsiteY60" fmla="*/ 623943 h 1181727"/>
                    <a:gd name="connsiteX61" fmla="*/ 594360 w 1014984"/>
                    <a:gd name="connsiteY61" fmla="*/ 605655 h 1181727"/>
                    <a:gd name="connsiteX62" fmla="*/ 722376 w 1014984"/>
                    <a:gd name="connsiteY62" fmla="*/ 651375 h 1181727"/>
                    <a:gd name="connsiteX63" fmla="*/ 713232 w 1014984"/>
                    <a:gd name="connsiteY63" fmla="*/ 733671 h 1181727"/>
                    <a:gd name="connsiteX64" fmla="*/ 704088 w 1014984"/>
                    <a:gd name="connsiteY64" fmla="*/ 761103 h 1181727"/>
                    <a:gd name="connsiteX65" fmla="*/ 649224 w 1014984"/>
                    <a:gd name="connsiteY65" fmla="*/ 815967 h 1181727"/>
                    <a:gd name="connsiteX66" fmla="*/ 594360 w 1014984"/>
                    <a:gd name="connsiteY66" fmla="*/ 834255 h 1181727"/>
                    <a:gd name="connsiteX67" fmla="*/ 475488 w 1014984"/>
                    <a:gd name="connsiteY67" fmla="*/ 788535 h 1181727"/>
                    <a:gd name="connsiteX68" fmla="*/ 466344 w 1014984"/>
                    <a:gd name="connsiteY68" fmla="*/ 751959 h 1181727"/>
                    <a:gd name="connsiteX69" fmla="*/ 475488 w 1014984"/>
                    <a:gd name="connsiteY69" fmla="*/ 596511 h 1181727"/>
                    <a:gd name="connsiteX70" fmla="*/ 484632 w 1014984"/>
                    <a:gd name="connsiteY70" fmla="*/ 559935 h 1181727"/>
                    <a:gd name="connsiteX71" fmla="*/ 548640 w 1014984"/>
                    <a:gd name="connsiteY71" fmla="*/ 495927 h 1181727"/>
                    <a:gd name="connsiteX72" fmla="*/ 685800 w 1014984"/>
                    <a:gd name="connsiteY72" fmla="*/ 505071 h 1181727"/>
                    <a:gd name="connsiteX73" fmla="*/ 658368 w 1014984"/>
                    <a:gd name="connsiteY73" fmla="*/ 687951 h 1181727"/>
                    <a:gd name="connsiteX74" fmla="*/ 630936 w 1014984"/>
                    <a:gd name="connsiteY74" fmla="*/ 697095 h 1181727"/>
                    <a:gd name="connsiteX75" fmla="*/ 603504 w 1014984"/>
                    <a:gd name="connsiteY75" fmla="*/ 687951 h 1181727"/>
                    <a:gd name="connsiteX76" fmla="*/ 548640 w 1014984"/>
                    <a:gd name="connsiteY76" fmla="*/ 605655 h 1181727"/>
                    <a:gd name="connsiteX77" fmla="*/ 530352 w 1014984"/>
                    <a:gd name="connsiteY77" fmla="*/ 578223 h 1181727"/>
                    <a:gd name="connsiteX78" fmla="*/ 539496 w 1014984"/>
                    <a:gd name="connsiteY78" fmla="*/ 514215 h 1181727"/>
                    <a:gd name="connsiteX79" fmla="*/ 749808 w 1014984"/>
                    <a:gd name="connsiteY79" fmla="*/ 559935 h 1181727"/>
                    <a:gd name="connsiteX80" fmla="*/ 804672 w 1014984"/>
                    <a:gd name="connsiteY80" fmla="*/ 587367 h 1181727"/>
                    <a:gd name="connsiteX81" fmla="*/ 841248 w 1014984"/>
                    <a:gd name="connsiteY81" fmla="*/ 623943 h 1181727"/>
                    <a:gd name="connsiteX82" fmla="*/ 850392 w 1014984"/>
                    <a:gd name="connsiteY82" fmla="*/ 660519 h 1181727"/>
                    <a:gd name="connsiteX83" fmla="*/ 813816 w 1014984"/>
                    <a:gd name="connsiteY83" fmla="*/ 870831 h 1181727"/>
                    <a:gd name="connsiteX84" fmla="*/ 786384 w 1014984"/>
                    <a:gd name="connsiteY84" fmla="*/ 925695 h 1181727"/>
                    <a:gd name="connsiteX85" fmla="*/ 758952 w 1014984"/>
                    <a:gd name="connsiteY85" fmla="*/ 943983 h 1181727"/>
                    <a:gd name="connsiteX86" fmla="*/ 685800 w 1014984"/>
                    <a:gd name="connsiteY86" fmla="*/ 925695 h 1181727"/>
                    <a:gd name="connsiteX87" fmla="*/ 658368 w 1014984"/>
                    <a:gd name="connsiteY87" fmla="*/ 907407 h 1181727"/>
                    <a:gd name="connsiteX88" fmla="*/ 594360 w 1014984"/>
                    <a:gd name="connsiteY88" fmla="*/ 889119 h 1181727"/>
                    <a:gd name="connsiteX89" fmla="*/ 521208 w 1014984"/>
                    <a:gd name="connsiteY89" fmla="*/ 843399 h 1181727"/>
                    <a:gd name="connsiteX90" fmla="*/ 484632 w 1014984"/>
                    <a:gd name="connsiteY90" fmla="*/ 815967 h 1181727"/>
                    <a:gd name="connsiteX91" fmla="*/ 438912 w 1014984"/>
                    <a:gd name="connsiteY91" fmla="*/ 806823 h 1181727"/>
                    <a:gd name="connsiteX92" fmla="*/ 402336 w 1014984"/>
                    <a:gd name="connsiteY92" fmla="*/ 779391 h 1181727"/>
                    <a:gd name="connsiteX93" fmla="*/ 374904 w 1014984"/>
                    <a:gd name="connsiteY93" fmla="*/ 761103 h 1181727"/>
                    <a:gd name="connsiteX94" fmla="*/ 347472 w 1014984"/>
                    <a:gd name="connsiteY94" fmla="*/ 706239 h 1181727"/>
                    <a:gd name="connsiteX95" fmla="*/ 338328 w 1014984"/>
                    <a:gd name="connsiteY95" fmla="*/ 669663 h 1181727"/>
                    <a:gd name="connsiteX96" fmla="*/ 310896 w 1014984"/>
                    <a:gd name="connsiteY96" fmla="*/ 633087 h 1181727"/>
                    <a:gd name="connsiteX97" fmla="*/ 274320 w 1014984"/>
                    <a:gd name="connsiteY97" fmla="*/ 550791 h 1181727"/>
                    <a:gd name="connsiteX98" fmla="*/ 228600 w 1014984"/>
                    <a:gd name="connsiteY98" fmla="*/ 505071 h 1181727"/>
                    <a:gd name="connsiteX99" fmla="*/ 164592 w 1014984"/>
                    <a:gd name="connsiteY99" fmla="*/ 486783 h 1181727"/>
                    <a:gd name="connsiteX100" fmla="*/ 64008 w 1014984"/>
                    <a:gd name="connsiteY100" fmla="*/ 505071 h 1181727"/>
                    <a:gd name="connsiteX101" fmla="*/ 54864 w 1014984"/>
                    <a:gd name="connsiteY101" fmla="*/ 532503 h 1181727"/>
                    <a:gd name="connsiteX102" fmla="*/ 36576 w 1014984"/>
                    <a:gd name="connsiteY102" fmla="*/ 569079 h 1181727"/>
                    <a:gd name="connsiteX103" fmla="*/ 82296 w 1014984"/>
                    <a:gd name="connsiteY103" fmla="*/ 715383 h 1181727"/>
                    <a:gd name="connsiteX104" fmla="*/ 109728 w 1014984"/>
                    <a:gd name="connsiteY104" fmla="*/ 724527 h 1181727"/>
                    <a:gd name="connsiteX105" fmla="*/ 237744 w 1014984"/>
                    <a:gd name="connsiteY105" fmla="*/ 715383 h 1181727"/>
                    <a:gd name="connsiteX106" fmla="*/ 246888 w 1014984"/>
                    <a:gd name="connsiteY106" fmla="*/ 687951 h 1181727"/>
                    <a:gd name="connsiteX107" fmla="*/ 237744 w 1014984"/>
                    <a:gd name="connsiteY107" fmla="*/ 569079 h 1181727"/>
                    <a:gd name="connsiteX108" fmla="*/ 192024 w 1014984"/>
                    <a:gd name="connsiteY108" fmla="*/ 505071 h 1181727"/>
                    <a:gd name="connsiteX109" fmla="*/ 173736 w 1014984"/>
                    <a:gd name="connsiteY109" fmla="*/ 477639 h 1181727"/>
                    <a:gd name="connsiteX110" fmla="*/ 100584 w 1014984"/>
                    <a:gd name="connsiteY110" fmla="*/ 441063 h 1181727"/>
                    <a:gd name="connsiteX111" fmla="*/ 36576 w 1014984"/>
                    <a:gd name="connsiteY111" fmla="*/ 450207 h 1181727"/>
                    <a:gd name="connsiteX112" fmla="*/ 27432 w 1014984"/>
                    <a:gd name="connsiteY112" fmla="*/ 495927 h 1181727"/>
                    <a:gd name="connsiteX113" fmla="*/ 54864 w 1014984"/>
                    <a:gd name="connsiteY113" fmla="*/ 669663 h 1181727"/>
                    <a:gd name="connsiteX114" fmla="*/ 118872 w 1014984"/>
                    <a:gd name="connsiteY114" fmla="*/ 751959 h 1181727"/>
                    <a:gd name="connsiteX115" fmla="*/ 173736 w 1014984"/>
                    <a:gd name="connsiteY115" fmla="*/ 770247 h 1181727"/>
                    <a:gd name="connsiteX116" fmla="*/ 438912 w 1014984"/>
                    <a:gd name="connsiteY116" fmla="*/ 797679 h 1181727"/>
                    <a:gd name="connsiteX117" fmla="*/ 466344 w 1014984"/>
                    <a:gd name="connsiteY117" fmla="*/ 806823 h 1181727"/>
                    <a:gd name="connsiteX118" fmla="*/ 539496 w 1014984"/>
                    <a:gd name="connsiteY118" fmla="*/ 834255 h 1181727"/>
                    <a:gd name="connsiteX119" fmla="*/ 621792 w 1014984"/>
                    <a:gd name="connsiteY119" fmla="*/ 889119 h 1181727"/>
                    <a:gd name="connsiteX120" fmla="*/ 630936 w 1014984"/>
                    <a:gd name="connsiteY120" fmla="*/ 916551 h 1181727"/>
                    <a:gd name="connsiteX121" fmla="*/ 585216 w 1014984"/>
                    <a:gd name="connsiteY121" fmla="*/ 1071999 h 1181727"/>
                    <a:gd name="connsiteX122" fmla="*/ 521208 w 1014984"/>
                    <a:gd name="connsiteY122" fmla="*/ 1081143 h 1181727"/>
                    <a:gd name="connsiteX123" fmla="*/ 420624 w 1014984"/>
                    <a:gd name="connsiteY123" fmla="*/ 1053711 h 1181727"/>
                    <a:gd name="connsiteX124" fmla="*/ 402336 w 1014984"/>
                    <a:gd name="connsiteY124" fmla="*/ 1026279 h 1181727"/>
                    <a:gd name="connsiteX125" fmla="*/ 374904 w 1014984"/>
                    <a:gd name="connsiteY125" fmla="*/ 1007991 h 1181727"/>
                    <a:gd name="connsiteX126" fmla="*/ 374904 w 1014984"/>
                    <a:gd name="connsiteY126" fmla="*/ 907407 h 1181727"/>
                    <a:gd name="connsiteX127" fmla="*/ 475488 w 1014984"/>
                    <a:gd name="connsiteY127" fmla="*/ 916551 h 1181727"/>
                    <a:gd name="connsiteX128" fmla="*/ 548640 w 1014984"/>
                    <a:gd name="connsiteY128" fmla="*/ 971415 h 1181727"/>
                    <a:gd name="connsiteX129" fmla="*/ 612648 w 1014984"/>
                    <a:gd name="connsiteY129" fmla="*/ 1035423 h 1181727"/>
                    <a:gd name="connsiteX130" fmla="*/ 713232 w 1014984"/>
                    <a:gd name="connsiteY130" fmla="*/ 1062855 h 1181727"/>
                    <a:gd name="connsiteX131" fmla="*/ 813816 w 1014984"/>
                    <a:gd name="connsiteY131" fmla="*/ 1053711 h 1181727"/>
                    <a:gd name="connsiteX132" fmla="*/ 786384 w 1014984"/>
                    <a:gd name="connsiteY132" fmla="*/ 879975 h 1181727"/>
                    <a:gd name="connsiteX133" fmla="*/ 731520 w 1014984"/>
                    <a:gd name="connsiteY133" fmla="*/ 852543 h 1181727"/>
                    <a:gd name="connsiteX134" fmla="*/ 704088 w 1014984"/>
                    <a:gd name="connsiteY134" fmla="*/ 861687 h 1181727"/>
                    <a:gd name="connsiteX135" fmla="*/ 694944 w 1014984"/>
                    <a:gd name="connsiteY135" fmla="*/ 1007991 h 1181727"/>
                    <a:gd name="connsiteX136" fmla="*/ 777240 w 1014984"/>
                    <a:gd name="connsiteY136" fmla="*/ 1071999 h 1181727"/>
                    <a:gd name="connsiteX137" fmla="*/ 822960 w 1014984"/>
                    <a:gd name="connsiteY137" fmla="*/ 1099431 h 1181727"/>
                    <a:gd name="connsiteX138" fmla="*/ 923544 w 1014984"/>
                    <a:gd name="connsiteY138" fmla="*/ 1136007 h 1181727"/>
                    <a:gd name="connsiteX139" fmla="*/ 868680 w 1014984"/>
                    <a:gd name="connsiteY139" fmla="*/ 1044567 h 1181727"/>
                    <a:gd name="connsiteX140" fmla="*/ 850392 w 1014984"/>
                    <a:gd name="connsiteY140" fmla="*/ 989703 h 1181727"/>
                    <a:gd name="connsiteX141" fmla="*/ 859536 w 1014984"/>
                    <a:gd name="connsiteY141" fmla="*/ 779391 h 1181727"/>
                    <a:gd name="connsiteX142" fmla="*/ 868680 w 1014984"/>
                    <a:gd name="connsiteY142" fmla="*/ 751959 h 1181727"/>
                    <a:gd name="connsiteX143" fmla="*/ 859536 w 1014984"/>
                    <a:gd name="connsiteY143" fmla="*/ 660519 h 1181727"/>
                    <a:gd name="connsiteX144" fmla="*/ 941832 w 1014984"/>
                    <a:gd name="connsiteY144" fmla="*/ 687951 h 1181727"/>
                    <a:gd name="connsiteX145" fmla="*/ 969264 w 1014984"/>
                    <a:gd name="connsiteY145" fmla="*/ 742815 h 1181727"/>
                    <a:gd name="connsiteX146" fmla="*/ 960120 w 1014984"/>
                    <a:gd name="connsiteY146" fmla="*/ 1007991 h 1181727"/>
                    <a:gd name="connsiteX147" fmla="*/ 950976 w 1014984"/>
                    <a:gd name="connsiteY147" fmla="*/ 1035423 h 1181727"/>
                    <a:gd name="connsiteX148" fmla="*/ 914400 w 1014984"/>
                    <a:gd name="connsiteY148" fmla="*/ 1081143 h 1181727"/>
                    <a:gd name="connsiteX149" fmla="*/ 859536 w 1014984"/>
                    <a:gd name="connsiteY149" fmla="*/ 1108575 h 1181727"/>
                    <a:gd name="connsiteX150" fmla="*/ 822960 w 1014984"/>
                    <a:gd name="connsiteY150" fmla="*/ 1090287 h 1181727"/>
                    <a:gd name="connsiteX151" fmla="*/ 877824 w 1014984"/>
                    <a:gd name="connsiteY151" fmla="*/ 1062855 h 1181727"/>
                    <a:gd name="connsiteX152" fmla="*/ 996696 w 1014984"/>
                    <a:gd name="connsiteY152" fmla="*/ 971415 h 1181727"/>
                    <a:gd name="connsiteX153" fmla="*/ 1014984 w 1014984"/>
                    <a:gd name="connsiteY153" fmla="*/ 934839 h 1181727"/>
                    <a:gd name="connsiteX154" fmla="*/ 987552 w 1014984"/>
                    <a:gd name="connsiteY154" fmla="*/ 715383 h 1181727"/>
                    <a:gd name="connsiteX155" fmla="*/ 960120 w 1014984"/>
                    <a:gd name="connsiteY155" fmla="*/ 687951 h 1181727"/>
                    <a:gd name="connsiteX156" fmla="*/ 950976 w 1014984"/>
                    <a:gd name="connsiteY156" fmla="*/ 660519 h 1181727"/>
                    <a:gd name="connsiteX157" fmla="*/ 868680 w 1014984"/>
                    <a:gd name="connsiteY157" fmla="*/ 550791 h 1181727"/>
                    <a:gd name="connsiteX158" fmla="*/ 841248 w 1014984"/>
                    <a:gd name="connsiteY158" fmla="*/ 523359 h 1181727"/>
                    <a:gd name="connsiteX159" fmla="*/ 813816 w 1014984"/>
                    <a:gd name="connsiteY159" fmla="*/ 486783 h 1181727"/>
                    <a:gd name="connsiteX160" fmla="*/ 804672 w 1014984"/>
                    <a:gd name="connsiteY160" fmla="*/ 459351 h 1181727"/>
                    <a:gd name="connsiteX161" fmla="*/ 786384 w 1014984"/>
                    <a:gd name="connsiteY161" fmla="*/ 431919 h 1181727"/>
                    <a:gd name="connsiteX162" fmla="*/ 722376 w 1014984"/>
                    <a:gd name="connsiteY162" fmla="*/ 386199 h 1181727"/>
                    <a:gd name="connsiteX163" fmla="*/ 676656 w 1014984"/>
                    <a:gd name="connsiteY163" fmla="*/ 377055 h 1181727"/>
                    <a:gd name="connsiteX164" fmla="*/ 612648 w 1014984"/>
                    <a:gd name="connsiteY164" fmla="*/ 395343 h 1181727"/>
                    <a:gd name="connsiteX165" fmla="*/ 585216 w 1014984"/>
                    <a:gd name="connsiteY165" fmla="*/ 413631 h 1181727"/>
                    <a:gd name="connsiteX166" fmla="*/ 530352 w 1014984"/>
                    <a:gd name="connsiteY166" fmla="*/ 477639 h 1181727"/>
                    <a:gd name="connsiteX167" fmla="*/ 521208 w 1014984"/>
                    <a:gd name="connsiteY167" fmla="*/ 505071 h 1181727"/>
                    <a:gd name="connsiteX168" fmla="*/ 557784 w 1014984"/>
                    <a:gd name="connsiteY168" fmla="*/ 733671 h 1181727"/>
                    <a:gd name="connsiteX169" fmla="*/ 667512 w 1014984"/>
                    <a:gd name="connsiteY169" fmla="*/ 843399 h 1181727"/>
                    <a:gd name="connsiteX170" fmla="*/ 676656 w 1014984"/>
                    <a:gd name="connsiteY170" fmla="*/ 870831 h 1181727"/>
                    <a:gd name="connsiteX171" fmla="*/ 713232 w 1014984"/>
                    <a:gd name="connsiteY171" fmla="*/ 925695 h 1181727"/>
                    <a:gd name="connsiteX172" fmla="*/ 758952 w 1014984"/>
                    <a:gd name="connsiteY172" fmla="*/ 998847 h 1181727"/>
                    <a:gd name="connsiteX173" fmla="*/ 768096 w 1014984"/>
                    <a:gd name="connsiteY173" fmla="*/ 1026279 h 1181727"/>
                    <a:gd name="connsiteX174" fmla="*/ 740664 w 1014984"/>
                    <a:gd name="connsiteY174" fmla="*/ 1145151 h 1181727"/>
                    <a:gd name="connsiteX175" fmla="*/ 731520 w 1014984"/>
                    <a:gd name="connsiteY175" fmla="*/ 1172583 h 1181727"/>
                    <a:gd name="connsiteX176" fmla="*/ 704088 w 1014984"/>
                    <a:gd name="connsiteY176" fmla="*/ 1181727 h 1181727"/>
                    <a:gd name="connsiteX177" fmla="*/ 649224 w 1014984"/>
                    <a:gd name="connsiteY177" fmla="*/ 1172583 h 1181727"/>
                    <a:gd name="connsiteX178" fmla="*/ 484632 w 1014984"/>
                    <a:gd name="connsiteY178" fmla="*/ 1071999 h 1181727"/>
                    <a:gd name="connsiteX179" fmla="*/ 448056 w 1014984"/>
                    <a:gd name="connsiteY179" fmla="*/ 1044567 h 1181727"/>
                    <a:gd name="connsiteX180" fmla="*/ 402336 w 1014984"/>
                    <a:gd name="connsiteY180" fmla="*/ 998847 h 1181727"/>
                    <a:gd name="connsiteX181" fmla="*/ 384048 w 1014984"/>
                    <a:gd name="connsiteY181" fmla="*/ 962271 h 1181727"/>
                    <a:gd name="connsiteX182" fmla="*/ 429768 w 1014984"/>
                    <a:gd name="connsiteY182" fmla="*/ 861687 h 1181727"/>
                    <a:gd name="connsiteX183" fmla="*/ 475488 w 1014984"/>
                    <a:gd name="connsiteY183" fmla="*/ 852543 h 1181727"/>
                    <a:gd name="connsiteX184" fmla="*/ 448056 w 1014984"/>
                    <a:gd name="connsiteY184" fmla="*/ 834255 h 1181727"/>
                    <a:gd name="connsiteX185" fmla="*/ 283464 w 1014984"/>
                    <a:gd name="connsiteY185" fmla="*/ 852543 h 1181727"/>
                    <a:gd name="connsiteX186" fmla="*/ 265176 w 1014984"/>
                    <a:gd name="connsiteY186" fmla="*/ 815967 h 1181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</a:cxnLst>
                  <a:rect l="l" t="t" r="r" b="b"/>
                  <a:pathLst>
                    <a:path w="1014984" h="1181727">
                      <a:moveTo>
                        <a:pt x="420624" y="441063"/>
                      </a:moveTo>
                      <a:cubicBezTo>
                        <a:pt x="381000" y="438015"/>
                        <a:pt x="341186" y="436848"/>
                        <a:pt x="301752" y="431919"/>
                      </a:cubicBezTo>
                      <a:cubicBezTo>
                        <a:pt x="292188" y="430723"/>
                        <a:pt x="283671" y="425113"/>
                        <a:pt x="274320" y="422775"/>
                      </a:cubicBezTo>
                      <a:cubicBezTo>
                        <a:pt x="259242" y="419006"/>
                        <a:pt x="243840" y="416679"/>
                        <a:pt x="228600" y="413631"/>
                      </a:cubicBezTo>
                      <a:cubicBezTo>
                        <a:pt x="219456" y="407535"/>
                        <a:pt x="206083" y="405173"/>
                        <a:pt x="201168" y="395343"/>
                      </a:cubicBezTo>
                      <a:cubicBezTo>
                        <a:pt x="188445" y="369898"/>
                        <a:pt x="189443" y="299921"/>
                        <a:pt x="201168" y="276471"/>
                      </a:cubicBezTo>
                      <a:cubicBezTo>
                        <a:pt x="205479" y="267850"/>
                        <a:pt x="219456" y="270375"/>
                        <a:pt x="228600" y="267327"/>
                      </a:cubicBezTo>
                      <a:cubicBezTo>
                        <a:pt x="222504" y="325239"/>
                        <a:pt x="235107" y="388374"/>
                        <a:pt x="210312" y="441063"/>
                      </a:cubicBezTo>
                      <a:cubicBezTo>
                        <a:pt x="202104" y="458505"/>
                        <a:pt x="171135" y="433980"/>
                        <a:pt x="155448" y="422775"/>
                      </a:cubicBezTo>
                      <a:cubicBezTo>
                        <a:pt x="147605" y="417173"/>
                        <a:pt x="148642" y="404694"/>
                        <a:pt x="146304" y="395343"/>
                      </a:cubicBezTo>
                      <a:cubicBezTo>
                        <a:pt x="142535" y="380265"/>
                        <a:pt x="140208" y="364863"/>
                        <a:pt x="137160" y="349623"/>
                      </a:cubicBezTo>
                      <a:lnTo>
                        <a:pt x="146304" y="212463"/>
                      </a:lnTo>
                      <a:cubicBezTo>
                        <a:pt x="150531" y="200628"/>
                        <a:pt x="181182" y="209155"/>
                        <a:pt x="182880" y="221607"/>
                      </a:cubicBezTo>
                      <a:cubicBezTo>
                        <a:pt x="198160" y="333660"/>
                        <a:pt x="222776" y="393683"/>
                        <a:pt x="146304" y="431919"/>
                      </a:cubicBezTo>
                      <a:cubicBezTo>
                        <a:pt x="137683" y="436230"/>
                        <a:pt x="128016" y="438015"/>
                        <a:pt x="118872" y="441063"/>
                      </a:cubicBezTo>
                      <a:cubicBezTo>
                        <a:pt x="81773" y="432819"/>
                        <a:pt x="29839" y="436733"/>
                        <a:pt x="9144" y="395343"/>
                      </a:cubicBezTo>
                      <a:cubicBezTo>
                        <a:pt x="2193" y="381442"/>
                        <a:pt x="3048" y="364863"/>
                        <a:pt x="0" y="349623"/>
                      </a:cubicBezTo>
                      <a:cubicBezTo>
                        <a:pt x="5409" y="306351"/>
                        <a:pt x="-2207" y="278678"/>
                        <a:pt x="27432" y="249039"/>
                      </a:cubicBezTo>
                      <a:cubicBezTo>
                        <a:pt x="35203" y="241268"/>
                        <a:pt x="45720" y="236847"/>
                        <a:pt x="54864" y="230751"/>
                      </a:cubicBezTo>
                      <a:cubicBezTo>
                        <a:pt x="67056" y="236847"/>
                        <a:pt x="86547" y="236317"/>
                        <a:pt x="91440" y="249039"/>
                      </a:cubicBezTo>
                      <a:cubicBezTo>
                        <a:pt x="103525" y="280461"/>
                        <a:pt x="79915" y="323048"/>
                        <a:pt x="100584" y="349623"/>
                      </a:cubicBezTo>
                      <a:cubicBezTo>
                        <a:pt x="111731" y="363955"/>
                        <a:pt x="170274" y="321451"/>
                        <a:pt x="182880" y="313047"/>
                      </a:cubicBezTo>
                      <a:cubicBezTo>
                        <a:pt x="195072" y="294759"/>
                        <a:pt x="212505" y="279035"/>
                        <a:pt x="219456" y="258183"/>
                      </a:cubicBezTo>
                      <a:cubicBezTo>
                        <a:pt x="240900" y="193850"/>
                        <a:pt x="212990" y="273270"/>
                        <a:pt x="246888" y="194175"/>
                      </a:cubicBezTo>
                      <a:cubicBezTo>
                        <a:pt x="250685" y="185316"/>
                        <a:pt x="252984" y="175887"/>
                        <a:pt x="256032" y="166743"/>
                      </a:cubicBezTo>
                      <a:cubicBezTo>
                        <a:pt x="252984" y="114927"/>
                        <a:pt x="276294" y="54067"/>
                        <a:pt x="246888" y="11295"/>
                      </a:cubicBezTo>
                      <a:cubicBezTo>
                        <a:pt x="229534" y="-13947"/>
                        <a:pt x="184038" y="9443"/>
                        <a:pt x="155448" y="20439"/>
                      </a:cubicBezTo>
                      <a:cubicBezTo>
                        <a:pt x="141224" y="25910"/>
                        <a:pt x="135417" y="43693"/>
                        <a:pt x="128016" y="57015"/>
                      </a:cubicBezTo>
                      <a:cubicBezTo>
                        <a:pt x="124202" y="63880"/>
                        <a:pt x="104317" y="115235"/>
                        <a:pt x="100584" y="130167"/>
                      </a:cubicBezTo>
                      <a:cubicBezTo>
                        <a:pt x="96815" y="145245"/>
                        <a:pt x="95209" y="160809"/>
                        <a:pt x="91440" y="175887"/>
                      </a:cubicBezTo>
                      <a:cubicBezTo>
                        <a:pt x="89102" y="185238"/>
                        <a:pt x="85344" y="194175"/>
                        <a:pt x="82296" y="203319"/>
                      </a:cubicBezTo>
                      <a:cubicBezTo>
                        <a:pt x="85344" y="236847"/>
                        <a:pt x="80794" y="271964"/>
                        <a:pt x="91440" y="303903"/>
                      </a:cubicBezTo>
                      <a:cubicBezTo>
                        <a:pt x="94488" y="313047"/>
                        <a:pt x="110740" y="307872"/>
                        <a:pt x="118872" y="313047"/>
                      </a:cubicBezTo>
                      <a:cubicBezTo>
                        <a:pt x="144587" y="329411"/>
                        <a:pt x="170471" y="346358"/>
                        <a:pt x="192024" y="367911"/>
                      </a:cubicBezTo>
                      <a:cubicBezTo>
                        <a:pt x="201168" y="377055"/>
                        <a:pt x="211697" y="384998"/>
                        <a:pt x="219456" y="395343"/>
                      </a:cubicBezTo>
                      <a:cubicBezTo>
                        <a:pt x="236679" y="418306"/>
                        <a:pt x="252149" y="451585"/>
                        <a:pt x="265176" y="477639"/>
                      </a:cubicBezTo>
                      <a:cubicBezTo>
                        <a:pt x="262128" y="514215"/>
                        <a:pt x="275737" y="556402"/>
                        <a:pt x="256032" y="587367"/>
                      </a:cubicBezTo>
                      <a:cubicBezTo>
                        <a:pt x="246078" y="603009"/>
                        <a:pt x="218110" y="585753"/>
                        <a:pt x="201168" y="578223"/>
                      </a:cubicBezTo>
                      <a:cubicBezTo>
                        <a:pt x="171141" y="564878"/>
                        <a:pt x="144351" y="492020"/>
                        <a:pt x="137160" y="477639"/>
                      </a:cubicBezTo>
                      <a:lnTo>
                        <a:pt x="118872" y="441063"/>
                      </a:lnTo>
                      <a:cubicBezTo>
                        <a:pt x="115295" y="419602"/>
                        <a:pt x="100057" y="373141"/>
                        <a:pt x="118872" y="349623"/>
                      </a:cubicBezTo>
                      <a:cubicBezTo>
                        <a:pt x="124893" y="342097"/>
                        <a:pt x="137160" y="343527"/>
                        <a:pt x="146304" y="340479"/>
                      </a:cubicBezTo>
                      <a:cubicBezTo>
                        <a:pt x="204216" y="346575"/>
                        <a:pt x="263256" y="345862"/>
                        <a:pt x="320040" y="358767"/>
                      </a:cubicBezTo>
                      <a:cubicBezTo>
                        <a:pt x="343575" y="364116"/>
                        <a:pt x="355957" y="408070"/>
                        <a:pt x="365760" y="422775"/>
                      </a:cubicBezTo>
                      <a:cubicBezTo>
                        <a:pt x="401169" y="475889"/>
                        <a:pt x="404655" y="489414"/>
                        <a:pt x="448056" y="514215"/>
                      </a:cubicBezTo>
                      <a:cubicBezTo>
                        <a:pt x="459891" y="520978"/>
                        <a:pt x="471869" y="527717"/>
                        <a:pt x="484632" y="532503"/>
                      </a:cubicBezTo>
                      <a:cubicBezTo>
                        <a:pt x="496399" y="536916"/>
                        <a:pt x="509016" y="538599"/>
                        <a:pt x="521208" y="541647"/>
                      </a:cubicBezTo>
                      <a:cubicBezTo>
                        <a:pt x="518160" y="553839"/>
                        <a:pt x="517684" y="566983"/>
                        <a:pt x="512064" y="578223"/>
                      </a:cubicBezTo>
                      <a:cubicBezTo>
                        <a:pt x="499472" y="603408"/>
                        <a:pt x="466915" y="632516"/>
                        <a:pt x="448056" y="651375"/>
                      </a:cubicBezTo>
                      <a:cubicBezTo>
                        <a:pt x="445008" y="660519"/>
                        <a:pt x="430291" y="674496"/>
                        <a:pt x="438912" y="678807"/>
                      </a:cubicBezTo>
                      <a:cubicBezTo>
                        <a:pt x="452813" y="685758"/>
                        <a:pt x="474518" y="681463"/>
                        <a:pt x="484632" y="669663"/>
                      </a:cubicBezTo>
                      <a:cubicBezTo>
                        <a:pt x="496698" y="655586"/>
                        <a:pt x="490728" y="633087"/>
                        <a:pt x="493776" y="614799"/>
                      </a:cubicBezTo>
                      <a:cubicBezTo>
                        <a:pt x="485978" y="513426"/>
                        <a:pt x="511972" y="514139"/>
                        <a:pt x="457200" y="468495"/>
                      </a:cubicBezTo>
                      <a:cubicBezTo>
                        <a:pt x="448757" y="461460"/>
                        <a:pt x="438912" y="456303"/>
                        <a:pt x="429768" y="450207"/>
                      </a:cubicBezTo>
                      <a:cubicBezTo>
                        <a:pt x="408432" y="453255"/>
                        <a:pt x="384037" y="447928"/>
                        <a:pt x="365760" y="459351"/>
                      </a:cubicBezTo>
                      <a:cubicBezTo>
                        <a:pt x="355103" y="466012"/>
                        <a:pt x="356616" y="483360"/>
                        <a:pt x="356616" y="495927"/>
                      </a:cubicBezTo>
                      <a:cubicBezTo>
                        <a:pt x="356616" y="542015"/>
                        <a:pt x="348412" y="597451"/>
                        <a:pt x="384048" y="633087"/>
                      </a:cubicBezTo>
                      <a:cubicBezTo>
                        <a:pt x="391819" y="640858"/>
                        <a:pt x="401379" y="647046"/>
                        <a:pt x="411480" y="651375"/>
                      </a:cubicBezTo>
                      <a:cubicBezTo>
                        <a:pt x="423031" y="656325"/>
                        <a:pt x="435864" y="657471"/>
                        <a:pt x="448056" y="660519"/>
                      </a:cubicBezTo>
                      <a:cubicBezTo>
                        <a:pt x="484632" y="657471"/>
                        <a:pt x="522704" y="662169"/>
                        <a:pt x="557784" y="651375"/>
                      </a:cubicBezTo>
                      <a:cubicBezTo>
                        <a:pt x="566996" y="648540"/>
                        <a:pt x="560907" y="631469"/>
                        <a:pt x="566928" y="623943"/>
                      </a:cubicBezTo>
                      <a:cubicBezTo>
                        <a:pt x="573793" y="615361"/>
                        <a:pt x="585216" y="611751"/>
                        <a:pt x="594360" y="605655"/>
                      </a:cubicBezTo>
                      <a:cubicBezTo>
                        <a:pt x="666366" y="611194"/>
                        <a:pt x="722376" y="577689"/>
                        <a:pt x="722376" y="651375"/>
                      </a:cubicBezTo>
                      <a:cubicBezTo>
                        <a:pt x="722376" y="678976"/>
                        <a:pt x="717770" y="706446"/>
                        <a:pt x="713232" y="733671"/>
                      </a:cubicBezTo>
                      <a:cubicBezTo>
                        <a:pt x="711647" y="743178"/>
                        <a:pt x="710006" y="753495"/>
                        <a:pt x="704088" y="761103"/>
                      </a:cubicBezTo>
                      <a:cubicBezTo>
                        <a:pt x="688210" y="781518"/>
                        <a:pt x="673760" y="807788"/>
                        <a:pt x="649224" y="815967"/>
                      </a:cubicBezTo>
                      <a:lnTo>
                        <a:pt x="594360" y="834255"/>
                      </a:lnTo>
                      <a:cubicBezTo>
                        <a:pt x="547709" y="824925"/>
                        <a:pt x="500991" y="833165"/>
                        <a:pt x="475488" y="788535"/>
                      </a:cubicBezTo>
                      <a:cubicBezTo>
                        <a:pt x="469253" y="777624"/>
                        <a:pt x="469392" y="764151"/>
                        <a:pt x="466344" y="751959"/>
                      </a:cubicBezTo>
                      <a:cubicBezTo>
                        <a:pt x="469392" y="700143"/>
                        <a:pt x="470567" y="648183"/>
                        <a:pt x="475488" y="596511"/>
                      </a:cubicBezTo>
                      <a:cubicBezTo>
                        <a:pt x="476679" y="584000"/>
                        <a:pt x="477240" y="570099"/>
                        <a:pt x="484632" y="559935"/>
                      </a:cubicBezTo>
                      <a:cubicBezTo>
                        <a:pt x="502379" y="535532"/>
                        <a:pt x="548640" y="495927"/>
                        <a:pt x="548640" y="495927"/>
                      </a:cubicBezTo>
                      <a:cubicBezTo>
                        <a:pt x="594360" y="498975"/>
                        <a:pt x="657668" y="468902"/>
                        <a:pt x="685800" y="505071"/>
                      </a:cubicBezTo>
                      <a:cubicBezTo>
                        <a:pt x="687206" y="506879"/>
                        <a:pt x="703078" y="652183"/>
                        <a:pt x="658368" y="687951"/>
                      </a:cubicBezTo>
                      <a:cubicBezTo>
                        <a:pt x="650842" y="693972"/>
                        <a:pt x="640080" y="694047"/>
                        <a:pt x="630936" y="697095"/>
                      </a:cubicBezTo>
                      <a:cubicBezTo>
                        <a:pt x="621792" y="694047"/>
                        <a:pt x="610822" y="694224"/>
                        <a:pt x="603504" y="687951"/>
                      </a:cubicBezTo>
                      <a:cubicBezTo>
                        <a:pt x="567422" y="657024"/>
                        <a:pt x="569364" y="641921"/>
                        <a:pt x="548640" y="605655"/>
                      </a:cubicBezTo>
                      <a:cubicBezTo>
                        <a:pt x="543188" y="596113"/>
                        <a:pt x="536448" y="587367"/>
                        <a:pt x="530352" y="578223"/>
                      </a:cubicBezTo>
                      <a:cubicBezTo>
                        <a:pt x="533400" y="556887"/>
                        <a:pt x="518406" y="518655"/>
                        <a:pt x="539496" y="514215"/>
                      </a:cubicBezTo>
                      <a:cubicBezTo>
                        <a:pt x="577874" y="506135"/>
                        <a:pt x="694470" y="532266"/>
                        <a:pt x="749808" y="559935"/>
                      </a:cubicBezTo>
                      <a:cubicBezTo>
                        <a:pt x="820712" y="595387"/>
                        <a:pt x="735721" y="564383"/>
                        <a:pt x="804672" y="587367"/>
                      </a:cubicBezTo>
                      <a:cubicBezTo>
                        <a:pt x="816864" y="599559"/>
                        <a:pt x="832110" y="609322"/>
                        <a:pt x="841248" y="623943"/>
                      </a:cubicBezTo>
                      <a:cubicBezTo>
                        <a:pt x="847909" y="634600"/>
                        <a:pt x="850963" y="647965"/>
                        <a:pt x="850392" y="660519"/>
                      </a:cubicBezTo>
                      <a:cubicBezTo>
                        <a:pt x="845465" y="768906"/>
                        <a:pt x="848093" y="795421"/>
                        <a:pt x="813816" y="870831"/>
                      </a:cubicBezTo>
                      <a:cubicBezTo>
                        <a:pt x="805355" y="889445"/>
                        <a:pt x="798652" y="909338"/>
                        <a:pt x="786384" y="925695"/>
                      </a:cubicBezTo>
                      <a:cubicBezTo>
                        <a:pt x="779790" y="934487"/>
                        <a:pt x="768096" y="937887"/>
                        <a:pt x="758952" y="943983"/>
                      </a:cubicBezTo>
                      <a:cubicBezTo>
                        <a:pt x="741562" y="940505"/>
                        <a:pt x="704545" y="935068"/>
                        <a:pt x="685800" y="925695"/>
                      </a:cubicBezTo>
                      <a:cubicBezTo>
                        <a:pt x="675970" y="920780"/>
                        <a:pt x="668198" y="912322"/>
                        <a:pt x="658368" y="907407"/>
                      </a:cubicBezTo>
                      <a:cubicBezTo>
                        <a:pt x="645250" y="900848"/>
                        <a:pt x="606079" y="892049"/>
                        <a:pt x="594360" y="889119"/>
                      </a:cubicBezTo>
                      <a:cubicBezTo>
                        <a:pt x="490746" y="811408"/>
                        <a:pt x="621622" y="906158"/>
                        <a:pt x="521208" y="843399"/>
                      </a:cubicBezTo>
                      <a:cubicBezTo>
                        <a:pt x="508285" y="835322"/>
                        <a:pt x="498558" y="822157"/>
                        <a:pt x="484632" y="815967"/>
                      </a:cubicBezTo>
                      <a:cubicBezTo>
                        <a:pt x="470430" y="809655"/>
                        <a:pt x="454152" y="809871"/>
                        <a:pt x="438912" y="806823"/>
                      </a:cubicBezTo>
                      <a:cubicBezTo>
                        <a:pt x="426720" y="797679"/>
                        <a:pt x="414737" y="788249"/>
                        <a:pt x="402336" y="779391"/>
                      </a:cubicBezTo>
                      <a:cubicBezTo>
                        <a:pt x="393393" y="773003"/>
                        <a:pt x="382675" y="768874"/>
                        <a:pt x="374904" y="761103"/>
                      </a:cubicBezTo>
                      <a:cubicBezTo>
                        <a:pt x="358874" y="745073"/>
                        <a:pt x="353422" y="727063"/>
                        <a:pt x="347472" y="706239"/>
                      </a:cubicBezTo>
                      <a:cubicBezTo>
                        <a:pt x="344020" y="694155"/>
                        <a:pt x="343948" y="680903"/>
                        <a:pt x="338328" y="669663"/>
                      </a:cubicBezTo>
                      <a:cubicBezTo>
                        <a:pt x="331512" y="656032"/>
                        <a:pt x="320040" y="645279"/>
                        <a:pt x="310896" y="633087"/>
                      </a:cubicBezTo>
                      <a:cubicBezTo>
                        <a:pt x="297780" y="593739"/>
                        <a:pt x="300772" y="598405"/>
                        <a:pt x="274320" y="550791"/>
                      </a:cubicBezTo>
                      <a:cubicBezTo>
                        <a:pt x="260252" y="525469"/>
                        <a:pt x="254860" y="518201"/>
                        <a:pt x="228600" y="505071"/>
                      </a:cubicBezTo>
                      <a:cubicBezTo>
                        <a:pt x="215482" y="498512"/>
                        <a:pt x="176311" y="489713"/>
                        <a:pt x="164592" y="486783"/>
                      </a:cubicBezTo>
                      <a:cubicBezTo>
                        <a:pt x="131064" y="492879"/>
                        <a:pt x="95464" y="491964"/>
                        <a:pt x="64008" y="505071"/>
                      </a:cubicBezTo>
                      <a:cubicBezTo>
                        <a:pt x="55111" y="508778"/>
                        <a:pt x="58661" y="523644"/>
                        <a:pt x="54864" y="532503"/>
                      </a:cubicBezTo>
                      <a:cubicBezTo>
                        <a:pt x="49494" y="545032"/>
                        <a:pt x="42672" y="556887"/>
                        <a:pt x="36576" y="569079"/>
                      </a:cubicBezTo>
                      <a:cubicBezTo>
                        <a:pt x="46949" y="636502"/>
                        <a:pt x="29703" y="680321"/>
                        <a:pt x="82296" y="715383"/>
                      </a:cubicBezTo>
                      <a:cubicBezTo>
                        <a:pt x="90316" y="720730"/>
                        <a:pt x="100584" y="721479"/>
                        <a:pt x="109728" y="724527"/>
                      </a:cubicBezTo>
                      <a:cubicBezTo>
                        <a:pt x="152400" y="721479"/>
                        <a:pt x="196408" y="726406"/>
                        <a:pt x="237744" y="715383"/>
                      </a:cubicBezTo>
                      <a:cubicBezTo>
                        <a:pt x="247057" y="712899"/>
                        <a:pt x="246888" y="697590"/>
                        <a:pt x="246888" y="687951"/>
                      </a:cubicBezTo>
                      <a:cubicBezTo>
                        <a:pt x="246888" y="648210"/>
                        <a:pt x="244650" y="608215"/>
                        <a:pt x="237744" y="569079"/>
                      </a:cubicBezTo>
                      <a:cubicBezTo>
                        <a:pt x="231683" y="534734"/>
                        <a:pt x="212009" y="529053"/>
                        <a:pt x="192024" y="505071"/>
                      </a:cubicBezTo>
                      <a:cubicBezTo>
                        <a:pt x="184989" y="496628"/>
                        <a:pt x="181507" y="485410"/>
                        <a:pt x="173736" y="477639"/>
                      </a:cubicBezTo>
                      <a:cubicBezTo>
                        <a:pt x="155474" y="459377"/>
                        <a:pt x="122413" y="449795"/>
                        <a:pt x="100584" y="441063"/>
                      </a:cubicBezTo>
                      <a:cubicBezTo>
                        <a:pt x="79248" y="444111"/>
                        <a:pt x="53818" y="437275"/>
                        <a:pt x="36576" y="450207"/>
                      </a:cubicBezTo>
                      <a:cubicBezTo>
                        <a:pt x="24143" y="459532"/>
                        <a:pt x="27432" y="480385"/>
                        <a:pt x="27432" y="495927"/>
                      </a:cubicBezTo>
                      <a:cubicBezTo>
                        <a:pt x="27432" y="575658"/>
                        <a:pt x="29161" y="605407"/>
                        <a:pt x="54864" y="669663"/>
                      </a:cubicBezTo>
                      <a:cubicBezTo>
                        <a:pt x="68467" y="703669"/>
                        <a:pt x="86162" y="731143"/>
                        <a:pt x="118872" y="751959"/>
                      </a:cubicBezTo>
                      <a:cubicBezTo>
                        <a:pt x="135135" y="762308"/>
                        <a:pt x="154531" y="768577"/>
                        <a:pt x="173736" y="770247"/>
                      </a:cubicBezTo>
                      <a:cubicBezTo>
                        <a:pt x="208793" y="773295"/>
                        <a:pt x="365678" y="781405"/>
                        <a:pt x="438912" y="797679"/>
                      </a:cubicBezTo>
                      <a:cubicBezTo>
                        <a:pt x="448321" y="799770"/>
                        <a:pt x="457286" y="803529"/>
                        <a:pt x="466344" y="806823"/>
                      </a:cubicBezTo>
                      <a:cubicBezTo>
                        <a:pt x="490818" y="815723"/>
                        <a:pt x="516480" y="822070"/>
                        <a:pt x="539496" y="834255"/>
                      </a:cubicBezTo>
                      <a:cubicBezTo>
                        <a:pt x="568634" y="849681"/>
                        <a:pt x="621792" y="889119"/>
                        <a:pt x="621792" y="889119"/>
                      </a:cubicBezTo>
                      <a:cubicBezTo>
                        <a:pt x="624840" y="898263"/>
                        <a:pt x="630936" y="906912"/>
                        <a:pt x="630936" y="916551"/>
                      </a:cubicBezTo>
                      <a:cubicBezTo>
                        <a:pt x="630936" y="1005316"/>
                        <a:pt x="659786" y="1051662"/>
                        <a:pt x="585216" y="1071999"/>
                      </a:cubicBezTo>
                      <a:cubicBezTo>
                        <a:pt x="564423" y="1077670"/>
                        <a:pt x="542544" y="1078095"/>
                        <a:pt x="521208" y="1081143"/>
                      </a:cubicBezTo>
                      <a:cubicBezTo>
                        <a:pt x="490951" y="1076100"/>
                        <a:pt x="447439" y="1072865"/>
                        <a:pt x="420624" y="1053711"/>
                      </a:cubicBezTo>
                      <a:cubicBezTo>
                        <a:pt x="411681" y="1047323"/>
                        <a:pt x="410107" y="1034050"/>
                        <a:pt x="402336" y="1026279"/>
                      </a:cubicBezTo>
                      <a:cubicBezTo>
                        <a:pt x="394565" y="1018508"/>
                        <a:pt x="384048" y="1014087"/>
                        <a:pt x="374904" y="1007991"/>
                      </a:cubicBezTo>
                      <a:cubicBezTo>
                        <a:pt x="374439" y="1005199"/>
                        <a:pt x="352707" y="914806"/>
                        <a:pt x="374904" y="907407"/>
                      </a:cubicBezTo>
                      <a:cubicBezTo>
                        <a:pt x="406843" y="896761"/>
                        <a:pt x="441960" y="913503"/>
                        <a:pt x="475488" y="916551"/>
                      </a:cubicBezTo>
                      <a:cubicBezTo>
                        <a:pt x="504890" y="936152"/>
                        <a:pt x="519679" y="944868"/>
                        <a:pt x="548640" y="971415"/>
                      </a:cubicBezTo>
                      <a:cubicBezTo>
                        <a:pt x="570883" y="991804"/>
                        <a:pt x="583375" y="1028105"/>
                        <a:pt x="612648" y="1035423"/>
                      </a:cubicBezTo>
                      <a:cubicBezTo>
                        <a:pt x="670751" y="1049949"/>
                        <a:pt x="637140" y="1041115"/>
                        <a:pt x="713232" y="1062855"/>
                      </a:cubicBezTo>
                      <a:cubicBezTo>
                        <a:pt x="746760" y="1059807"/>
                        <a:pt x="796747" y="1082729"/>
                        <a:pt x="813816" y="1053711"/>
                      </a:cubicBezTo>
                      <a:cubicBezTo>
                        <a:pt x="831049" y="1024415"/>
                        <a:pt x="825690" y="919281"/>
                        <a:pt x="786384" y="879975"/>
                      </a:cubicBezTo>
                      <a:cubicBezTo>
                        <a:pt x="768658" y="862249"/>
                        <a:pt x="753831" y="859980"/>
                        <a:pt x="731520" y="852543"/>
                      </a:cubicBezTo>
                      <a:cubicBezTo>
                        <a:pt x="722376" y="855591"/>
                        <a:pt x="711614" y="855666"/>
                        <a:pt x="704088" y="861687"/>
                      </a:cubicBezTo>
                      <a:cubicBezTo>
                        <a:pt x="663805" y="893913"/>
                        <a:pt x="684779" y="980399"/>
                        <a:pt x="694944" y="1007991"/>
                      </a:cubicBezTo>
                      <a:cubicBezTo>
                        <a:pt x="719367" y="1074283"/>
                        <a:pt x="739157" y="1052957"/>
                        <a:pt x="777240" y="1071999"/>
                      </a:cubicBezTo>
                      <a:cubicBezTo>
                        <a:pt x="793136" y="1079947"/>
                        <a:pt x="807064" y="1091483"/>
                        <a:pt x="822960" y="1099431"/>
                      </a:cubicBezTo>
                      <a:cubicBezTo>
                        <a:pt x="876931" y="1126416"/>
                        <a:pt x="876136" y="1124155"/>
                        <a:pt x="923544" y="1136007"/>
                      </a:cubicBezTo>
                      <a:cubicBezTo>
                        <a:pt x="903372" y="1105749"/>
                        <a:pt x="884441" y="1078715"/>
                        <a:pt x="868680" y="1044567"/>
                      </a:cubicBezTo>
                      <a:cubicBezTo>
                        <a:pt x="860602" y="1027064"/>
                        <a:pt x="856488" y="1007991"/>
                        <a:pt x="850392" y="989703"/>
                      </a:cubicBezTo>
                      <a:cubicBezTo>
                        <a:pt x="853440" y="919599"/>
                        <a:pt x="854154" y="849355"/>
                        <a:pt x="859536" y="779391"/>
                      </a:cubicBezTo>
                      <a:cubicBezTo>
                        <a:pt x="860275" y="769781"/>
                        <a:pt x="868680" y="761598"/>
                        <a:pt x="868680" y="751959"/>
                      </a:cubicBezTo>
                      <a:cubicBezTo>
                        <a:pt x="868680" y="721327"/>
                        <a:pt x="836483" y="680690"/>
                        <a:pt x="859536" y="660519"/>
                      </a:cubicBezTo>
                      <a:cubicBezTo>
                        <a:pt x="881297" y="641478"/>
                        <a:pt x="914400" y="678807"/>
                        <a:pt x="941832" y="687951"/>
                      </a:cubicBezTo>
                      <a:cubicBezTo>
                        <a:pt x="950976" y="706239"/>
                        <a:pt x="968098" y="722402"/>
                        <a:pt x="969264" y="742815"/>
                      </a:cubicBezTo>
                      <a:cubicBezTo>
                        <a:pt x="974310" y="831115"/>
                        <a:pt x="965637" y="919719"/>
                        <a:pt x="960120" y="1007991"/>
                      </a:cubicBezTo>
                      <a:cubicBezTo>
                        <a:pt x="959519" y="1017611"/>
                        <a:pt x="956084" y="1027249"/>
                        <a:pt x="950976" y="1035423"/>
                      </a:cubicBezTo>
                      <a:cubicBezTo>
                        <a:pt x="940632" y="1051973"/>
                        <a:pt x="928200" y="1067343"/>
                        <a:pt x="914400" y="1081143"/>
                      </a:cubicBezTo>
                      <a:cubicBezTo>
                        <a:pt x="896674" y="1098869"/>
                        <a:pt x="881847" y="1101138"/>
                        <a:pt x="859536" y="1108575"/>
                      </a:cubicBezTo>
                      <a:cubicBezTo>
                        <a:pt x="847344" y="1102479"/>
                        <a:pt x="817898" y="1102943"/>
                        <a:pt x="822960" y="1090287"/>
                      </a:cubicBezTo>
                      <a:cubicBezTo>
                        <a:pt x="830554" y="1071303"/>
                        <a:pt x="860291" y="1073375"/>
                        <a:pt x="877824" y="1062855"/>
                      </a:cubicBezTo>
                      <a:cubicBezTo>
                        <a:pt x="913628" y="1041372"/>
                        <a:pt x="968624" y="1008844"/>
                        <a:pt x="996696" y="971415"/>
                      </a:cubicBezTo>
                      <a:cubicBezTo>
                        <a:pt x="1004875" y="960510"/>
                        <a:pt x="1008888" y="947031"/>
                        <a:pt x="1014984" y="934839"/>
                      </a:cubicBezTo>
                      <a:cubicBezTo>
                        <a:pt x="1012150" y="886668"/>
                        <a:pt x="1016845" y="773969"/>
                        <a:pt x="987552" y="715383"/>
                      </a:cubicBezTo>
                      <a:cubicBezTo>
                        <a:pt x="981769" y="703817"/>
                        <a:pt x="969264" y="697095"/>
                        <a:pt x="960120" y="687951"/>
                      </a:cubicBezTo>
                      <a:cubicBezTo>
                        <a:pt x="957072" y="678807"/>
                        <a:pt x="955935" y="668784"/>
                        <a:pt x="950976" y="660519"/>
                      </a:cubicBezTo>
                      <a:cubicBezTo>
                        <a:pt x="937515" y="638084"/>
                        <a:pt x="889180" y="574219"/>
                        <a:pt x="868680" y="550791"/>
                      </a:cubicBezTo>
                      <a:cubicBezTo>
                        <a:pt x="860165" y="541059"/>
                        <a:pt x="849664" y="533177"/>
                        <a:pt x="841248" y="523359"/>
                      </a:cubicBezTo>
                      <a:cubicBezTo>
                        <a:pt x="831330" y="511788"/>
                        <a:pt x="822960" y="498975"/>
                        <a:pt x="813816" y="486783"/>
                      </a:cubicBezTo>
                      <a:cubicBezTo>
                        <a:pt x="810768" y="477639"/>
                        <a:pt x="808983" y="467972"/>
                        <a:pt x="804672" y="459351"/>
                      </a:cubicBezTo>
                      <a:cubicBezTo>
                        <a:pt x="799757" y="449521"/>
                        <a:pt x="793419" y="440362"/>
                        <a:pt x="786384" y="431919"/>
                      </a:cubicBezTo>
                      <a:cubicBezTo>
                        <a:pt x="766651" y="408240"/>
                        <a:pt x="752243" y="396155"/>
                        <a:pt x="722376" y="386199"/>
                      </a:cubicBezTo>
                      <a:cubicBezTo>
                        <a:pt x="707632" y="381284"/>
                        <a:pt x="691896" y="380103"/>
                        <a:pt x="676656" y="377055"/>
                      </a:cubicBezTo>
                      <a:cubicBezTo>
                        <a:pt x="655320" y="383151"/>
                        <a:pt x="633251" y="387102"/>
                        <a:pt x="612648" y="395343"/>
                      </a:cubicBezTo>
                      <a:cubicBezTo>
                        <a:pt x="602444" y="399424"/>
                        <a:pt x="593659" y="406596"/>
                        <a:pt x="585216" y="413631"/>
                      </a:cubicBezTo>
                      <a:cubicBezTo>
                        <a:pt x="559744" y="434858"/>
                        <a:pt x="550533" y="450731"/>
                        <a:pt x="530352" y="477639"/>
                      </a:cubicBezTo>
                      <a:cubicBezTo>
                        <a:pt x="527304" y="486783"/>
                        <a:pt x="521208" y="495432"/>
                        <a:pt x="521208" y="505071"/>
                      </a:cubicBezTo>
                      <a:cubicBezTo>
                        <a:pt x="521208" y="624975"/>
                        <a:pt x="501870" y="659119"/>
                        <a:pt x="557784" y="733671"/>
                      </a:cubicBezTo>
                      <a:cubicBezTo>
                        <a:pt x="636361" y="838441"/>
                        <a:pt x="601168" y="821284"/>
                        <a:pt x="667512" y="843399"/>
                      </a:cubicBezTo>
                      <a:cubicBezTo>
                        <a:pt x="670560" y="852543"/>
                        <a:pt x="671975" y="862405"/>
                        <a:pt x="676656" y="870831"/>
                      </a:cubicBezTo>
                      <a:cubicBezTo>
                        <a:pt x="687330" y="890044"/>
                        <a:pt x="701040" y="907407"/>
                        <a:pt x="713232" y="925695"/>
                      </a:cubicBezTo>
                      <a:cubicBezTo>
                        <a:pt x="727739" y="947456"/>
                        <a:pt x="747923" y="976790"/>
                        <a:pt x="758952" y="998847"/>
                      </a:cubicBezTo>
                      <a:cubicBezTo>
                        <a:pt x="763263" y="1007468"/>
                        <a:pt x="765048" y="1017135"/>
                        <a:pt x="768096" y="1026279"/>
                      </a:cubicBezTo>
                      <a:cubicBezTo>
                        <a:pt x="751712" y="1190114"/>
                        <a:pt x="778149" y="1070182"/>
                        <a:pt x="740664" y="1145151"/>
                      </a:cubicBezTo>
                      <a:cubicBezTo>
                        <a:pt x="736353" y="1153772"/>
                        <a:pt x="738336" y="1165767"/>
                        <a:pt x="731520" y="1172583"/>
                      </a:cubicBezTo>
                      <a:cubicBezTo>
                        <a:pt x="724704" y="1179399"/>
                        <a:pt x="713232" y="1178679"/>
                        <a:pt x="704088" y="1181727"/>
                      </a:cubicBezTo>
                      <a:cubicBezTo>
                        <a:pt x="685800" y="1178679"/>
                        <a:pt x="666504" y="1179303"/>
                        <a:pt x="649224" y="1172583"/>
                      </a:cubicBezTo>
                      <a:cubicBezTo>
                        <a:pt x="541598" y="1130728"/>
                        <a:pt x="557292" y="1130127"/>
                        <a:pt x="484632" y="1071999"/>
                      </a:cubicBezTo>
                      <a:cubicBezTo>
                        <a:pt x="472732" y="1062479"/>
                        <a:pt x="458832" y="1055343"/>
                        <a:pt x="448056" y="1044567"/>
                      </a:cubicBezTo>
                      <a:cubicBezTo>
                        <a:pt x="387096" y="983607"/>
                        <a:pt x="475488" y="1047615"/>
                        <a:pt x="402336" y="998847"/>
                      </a:cubicBezTo>
                      <a:cubicBezTo>
                        <a:pt x="396240" y="986655"/>
                        <a:pt x="384048" y="975902"/>
                        <a:pt x="384048" y="962271"/>
                      </a:cubicBezTo>
                      <a:cubicBezTo>
                        <a:pt x="384048" y="914896"/>
                        <a:pt x="387039" y="877710"/>
                        <a:pt x="429768" y="861687"/>
                      </a:cubicBezTo>
                      <a:cubicBezTo>
                        <a:pt x="444320" y="856230"/>
                        <a:pt x="460248" y="855591"/>
                        <a:pt x="475488" y="852543"/>
                      </a:cubicBezTo>
                      <a:cubicBezTo>
                        <a:pt x="466344" y="846447"/>
                        <a:pt x="459029" y="834865"/>
                        <a:pt x="448056" y="834255"/>
                      </a:cubicBezTo>
                      <a:cubicBezTo>
                        <a:pt x="347409" y="828663"/>
                        <a:pt x="344663" y="832143"/>
                        <a:pt x="283464" y="852543"/>
                      </a:cubicBezTo>
                      <a:cubicBezTo>
                        <a:pt x="263485" y="822575"/>
                        <a:pt x="265176" y="836101"/>
                        <a:pt x="265176" y="815967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4" name="Freeform 99">
                  <a:extLst>
                    <a:ext uri="{FF2B5EF4-FFF2-40B4-BE49-F238E27FC236}">
                      <a16:creationId xmlns:a16="http://schemas.microsoft.com/office/drawing/2014/main" id="{FA4F0FBB-281B-470A-AB0E-6402E0DCF975}"/>
                    </a:ext>
                  </a:extLst>
                </p:cNvPr>
                <p:cNvSpPr/>
                <p:nvPr/>
              </p:nvSpPr>
              <p:spPr>
                <a:xfrm>
                  <a:off x="4316013" y="1242111"/>
                  <a:ext cx="823221" cy="681539"/>
                </a:xfrm>
                <a:custGeom>
                  <a:avLst/>
                  <a:gdLst>
                    <a:gd name="connsiteX0" fmla="*/ 100584 w 1298833"/>
                    <a:gd name="connsiteY0" fmla="*/ 612648 h 1033272"/>
                    <a:gd name="connsiteX1" fmla="*/ 27432 w 1298833"/>
                    <a:gd name="connsiteY1" fmla="*/ 676656 h 1033272"/>
                    <a:gd name="connsiteX2" fmla="*/ 9144 w 1298833"/>
                    <a:gd name="connsiteY2" fmla="*/ 704088 h 1033272"/>
                    <a:gd name="connsiteX3" fmla="*/ 0 w 1298833"/>
                    <a:gd name="connsiteY3" fmla="*/ 740664 h 1033272"/>
                    <a:gd name="connsiteX4" fmla="*/ 274320 w 1298833"/>
                    <a:gd name="connsiteY4" fmla="*/ 841248 h 1033272"/>
                    <a:gd name="connsiteX5" fmla="*/ 292608 w 1298833"/>
                    <a:gd name="connsiteY5" fmla="*/ 813816 h 1033272"/>
                    <a:gd name="connsiteX6" fmla="*/ 246888 w 1298833"/>
                    <a:gd name="connsiteY6" fmla="*/ 658368 h 1033272"/>
                    <a:gd name="connsiteX7" fmla="*/ 210312 w 1298833"/>
                    <a:gd name="connsiteY7" fmla="*/ 630936 h 1033272"/>
                    <a:gd name="connsiteX8" fmla="*/ 146304 w 1298833"/>
                    <a:gd name="connsiteY8" fmla="*/ 621792 h 1033272"/>
                    <a:gd name="connsiteX9" fmla="*/ 73152 w 1298833"/>
                    <a:gd name="connsiteY9" fmla="*/ 640080 h 1033272"/>
                    <a:gd name="connsiteX10" fmla="*/ 118872 w 1298833"/>
                    <a:gd name="connsiteY10" fmla="*/ 859536 h 1033272"/>
                    <a:gd name="connsiteX11" fmla="*/ 146304 w 1298833"/>
                    <a:gd name="connsiteY11" fmla="*/ 877824 h 1033272"/>
                    <a:gd name="connsiteX12" fmla="*/ 182880 w 1298833"/>
                    <a:gd name="connsiteY12" fmla="*/ 896112 h 1033272"/>
                    <a:gd name="connsiteX13" fmla="*/ 210312 w 1298833"/>
                    <a:gd name="connsiteY13" fmla="*/ 923544 h 1033272"/>
                    <a:gd name="connsiteX14" fmla="*/ 237744 w 1298833"/>
                    <a:gd name="connsiteY14" fmla="*/ 932688 h 1033272"/>
                    <a:gd name="connsiteX15" fmla="*/ 310896 w 1298833"/>
                    <a:gd name="connsiteY15" fmla="*/ 950976 h 1033272"/>
                    <a:gd name="connsiteX16" fmla="*/ 448056 w 1298833"/>
                    <a:gd name="connsiteY16" fmla="*/ 941832 h 1033272"/>
                    <a:gd name="connsiteX17" fmla="*/ 429768 w 1298833"/>
                    <a:gd name="connsiteY17" fmla="*/ 813816 h 1033272"/>
                    <a:gd name="connsiteX18" fmla="*/ 384048 w 1298833"/>
                    <a:gd name="connsiteY18" fmla="*/ 758952 h 1033272"/>
                    <a:gd name="connsiteX19" fmla="*/ 329184 w 1298833"/>
                    <a:gd name="connsiteY19" fmla="*/ 731520 h 1033272"/>
                    <a:gd name="connsiteX20" fmla="*/ 246888 w 1298833"/>
                    <a:gd name="connsiteY20" fmla="*/ 694944 h 1033272"/>
                    <a:gd name="connsiteX21" fmla="*/ 146304 w 1298833"/>
                    <a:gd name="connsiteY21" fmla="*/ 704088 h 1033272"/>
                    <a:gd name="connsiteX22" fmla="*/ 128016 w 1298833"/>
                    <a:gd name="connsiteY22" fmla="*/ 740664 h 1033272"/>
                    <a:gd name="connsiteX23" fmla="*/ 137160 w 1298833"/>
                    <a:gd name="connsiteY23" fmla="*/ 877824 h 1033272"/>
                    <a:gd name="connsiteX24" fmla="*/ 192024 w 1298833"/>
                    <a:gd name="connsiteY24" fmla="*/ 950976 h 1033272"/>
                    <a:gd name="connsiteX25" fmla="*/ 219456 w 1298833"/>
                    <a:gd name="connsiteY25" fmla="*/ 987552 h 1033272"/>
                    <a:gd name="connsiteX26" fmla="*/ 283464 w 1298833"/>
                    <a:gd name="connsiteY26" fmla="*/ 1014984 h 1033272"/>
                    <a:gd name="connsiteX27" fmla="*/ 310896 w 1298833"/>
                    <a:gd name="connsiteY27" fmla="*/ 1024128 h 1033272"/>
                    <a:gd name="connsiteX28" fmla="*/ 420624 w 1298833"/>
                    <a:gd name="connsiteY28" fmla="*/ 1014984 h 1033272"/>
                    <a:gd name="connsiteX29" fmla="*/ 448056 w 1298833"/>
                    <a:gd name="connsiteY29" fmla="*/ 1005840 h 1033272"/>
                    <a:gd name="connsiteX30" fmla="*/ 466344 w 1298833"/>
                    <a:gd name="connsiteY30" fmla="*/ 978408 h 1033272"/>
                    <a:gd name="connsiteX31" fmla="*/ 457200 w 1298833"/>
                    <a:gd name="connsiteY31" fmla="*/ 832104 h 1033272"/>
                    <a:gd name="connsiteX32" fmla="*/ 438912 w 1298833"/>
                    <a:gd name="connsiteY32" fmla="*/ 804672 h 1033272"/>
                    <a:gd name="connsiteX33" fmla="*/ 402336 w 1298833"/>
                    <a:gd name="connsiteY33" fmla="*/ 795528 h 1033272"/>
                    <a:gd name="connsiteX34" fmla="*/ 347472 w 1298833"/>
                    <a:gd name="connsiteY34" fmla="*/ 804672 h 1033272"/>
                    <a:gd name="connsiteX35" fmla="*/ 320040 w 1298833"/>
                    <a:gd name="connsiteY35" fmla="*/ 832104 h 1033272"/>
                    <a:gd name="connsiteX36" fmla="*/ 283464 w 1298833"/>
                    <a:gd name="connsiteY36" fmla="*/ 859536 h 1033272"/>
                    <a:gd name="connsiteX37" fmla="*/ 210312 w 1298833"/>
                    <a:gd name="connsiteY37" fmla="*/ 877824 h 1033272"/>
                    <a:gd name="connsiteX38" fmla="*/ 82296 w 1298833"/>
                    <a:gd name="connsiteY38" fmla="*/ 850392 h 1033272"/>
                    <a:gd name="connsiteX39" fmla="*/ 64008 w 1298833"/>
                    <a:gd name="connsiteY39" fmla="*/ 813816 h 1033272"/>
                    <a:gd name="connsiteX40" fmla="*/ 100584 w 1298833"/>
                    <a:gd name="connsiteY40" fmla="*/ 630936 h 1033272"/>
                    <a:gd name="connsiteX41" fmla="*/ 109728 w 1298833"/>
                    <a:gd name="connsiteY41" fmla="*/ 603504 h 1033272"/>
                    <a:gd name="connsiteX42" fmla="*/ 164592 w 1298833"/>
                    <a:gd name="connsiteY42" fmla="*/ 557784 h 1033272"/>
                    <a:gd name="connsiteX43" fmla="*/ 192024 w 1298833"/>
                    <a:gd name="connsiteY43" fmla="*/ 548640 h 1033272"/>
                    <a:gd name="connsiteX44" fmla="*/ 411480 w 1298833"/>
                    <a:gd name="connsiteY44" fmla="*/ 576072 h 1033272"/>
                    <a:gd name="connsiteX45" fmla="*/ 448056 w 1298833"/>
                    <a:gd name="connsiteY45" fmla="*/ 585216 h 1033272"/>
                    <a:gd name="connsiteX46" fmla="*/ 502920 w 1298833"/>
                    <a:gd name="connsiteY46" fmla="*/ 612648 h 1033272"/>
                    <a:gd name="connsiteX47" fmla="*/ 557784 w 1298833"/>
                    <a:gd name="connsiteY47" fmla="*/ 630936 h 1033272"/>
                    <a:gd name="connsiteX48" fmla="*/ 621792 w 1298833"/>
                    <a:gd name="connsiteY48" fmla="*/ 685800 h 1033272"/>
                    <a:gd name="connsiteX49" fmla="*/ 685800 w 1298833"/>
                    <a:gd name="connsiteY49" fmla="*/ 713232 h 1033272"/>
                    <a:gd name="connsiteX50" fmla="*/ 722376 w 1298833"/>
                    <a:gd name="connsiteY50" fmla="*/ 704088 h 1033272"/>
                    <a:gd name="connsiteX51" fmla="*/ 731520 w 1298833"/>
                    <a:gd name="connsiteY51" fmla="*/ 667512 h 1033272"/>
                    <a:gd name="connsiteX52" fmla="*/ 722376 w 1298833"/>
                    <a:gd name="connsiteY52" fmla="*/ 530352 h 1033272"/>
                    <a:gd name="connsiteX53" fmla="*/ 658368 w 1298833"/>
                    <a:gd name="connsiteY53" fmla="*/ 448056 h 1033272"/>
                    <a:gd name="connsiteX54" fmla="*/ 603504 w 1298833"/>
                    <a:gd name="connsiteY54" fmla="*/ 384048 h 1033272"/>
                    <a:gd name="connsiteX55" fmla="*/ 576072 w 1298833"/>
                    <a:gd name="connsiteY55" fmla="*/ 374904 h 1033272"/>
                    <a:gd name="connsiteX56" fmla="*/ 530352 w 1298833"/>
                    <a:gd name="connsiteY56" fmla="*/ 356616 h 1033272"/>
                    <a:gd name="connsiteX57" fmla="*/ 420624 w 1298833"/>
                    <a:gd name="connsiteY57" fmla="*/ 365760 h 1033272"/>
                    <a:gd name="connsiteX58" fmla="*/ 402336 w 1298833"/>
                    <a:gd name="connsiteY58" fmla="*/ 393192 h 1033272"/>
                    <a:gd name="connsiteX59" fmla="*/ 411480 w 1298833"/>
                    <a:gd name="connsiteY59" fmla="*/ 521208 h 1033272"/>
                    <a:gd name="connsiteX60" fmla="*/ 384048 w 1298833"/>
                    <a:gd name="connsiteY60" fmla="*/ 704088 h 1033272"/>
                    <a:gd name="connsiteX61" fmla="*/ 356616 w 1298833"/>
                    <a:gd name="connsiteY61" fmla="*/ 713232 h 1033272"/>
                    <a:gd name="connsiteX62" fmla="*/ 256032 w 1298833"/>
                    <a:gd name="connsiteY62" fmla="*/ 704088 h 1033272"/>
                    <a:gd name="connsiteX63" fmla="*/ 228600 w 1298833"/>
                    <a:gd name="connsiteY63" fmla="*/ 685800 h 1033272"/>
                    <a:gd name="connsiteX64" fmla="*/ 219456 w 1298833"/>
                    <a:gd name="connsiteY64" fmla="*/ 630936 h 1033272"/>
                    <a:gd name="connsiteX65" fmla="*/ 210312 w 1298833"/>
                    <a:gd name="connsiteY65" fmla="*/ 603504 h 1033272"/>
                    <a:gd name="connsiteX66" fmla="*/ 219456 w 1298833"/>
                    <a:gd name="connsiteY66" fmla="*/ 493776 h 1033272"/>
                    <a:gd name="connsiteX67" fmla="*/ 274320 w 1298833"/>
                    <a:gd name="connsiteY67" fmla="*/ 438912 h 1033272"/>
                    <a:gd name="connsiteX68" fmla="*/ 457200 w 1298833"/>
                    <a:gd name="connsiteY68" fmla="*/ 457200 h 1033272"/>
                    <a:gd name="connsiteX69" fmla="*/ 493776 w 1298833"/>
                    <a:gd name="connsiteY69" fmla="*/ 502920 h 1033272"/>
                    <a:gd name="connsiteX70" fmla="*/ 512064 w 1298833"/>
                    <a:gd name="connsiteY70" fmla="*/ 548640 h 1033272"/>
                    <a:gd name="connsiteX71" fmla="*/ 521208 w 1298833"/>
                    <a:gd name="connsiteY71" fmla="*/ 585216 h 1033272"/>
                    <a:gd name="connsiteX72" fmla="*/ 539496 w 1298833"/>
                    <a:gd name="connsiteY72" fmla="*/ 612648 h 1033272"/>
                    <a:gd name="connsiteX73" fmla="*/ 548640 w 1298833"/>
                    <a:gd name="connsiteY73" fmla="*/ 685800 h 1033272"/>
                    <a:gd name="connsiteX74" fmla="*/ 539496 w 1298833"/>
                    <a:gd name="connsiteY74" fmla="*/ 740664 h 1033272"/>
                    <a:gd name="connsiteX75" fmla="*/ 402336 w 1298833"/>
                    <a:gd name="connsiteY75" fmla="*/ 722376 h 1033272"/>
                    <a:gd name="connsiteX76" fmla="*/ 411480 w 1298833"/>
                    <a:gd name="connsiteY76" fmla="*/ 566928 h 1033272"/>
                    <a:gd name="connsiteX77" fmla="*/ 493776 w 1298833"/>
                    <a:gd name="connsiteY77" fmla="*/ 521208 h 1033272"/>
                    <a:gd name="connsiteX78" fmla="*/ 740664 w 1298833"/>
                    <a:gd name="connsiteY78" fmla="*/ 530352 h 1033272"/>
                    <a:gd name="connsiteX79" fmla="*/ 758952 w 1298833"/>
                    <a:gd name="connsiteY79" fmla="*/ 566928 h 1033272"/>
                    <a:gd name="connsiteX80" fmla="*/ 694944 w 1298833"/>
                    <a:gd name="connsiteY80" fmla="*/ 768096 h 1033272"/>
                    <a:gd name="connsiteX81" fmla="*/ 667512 w 1298833"/>
                    <a:gd name="connsiteY81" fmla="*/ 777240 h 1033272"/>
                    <a:gd name="connsiteX82" fmla="*/ 658368 w 1298833"/>
                    <a:gd name="connsiteY82" fmla="*/ 658368 h 1033272"/>
                    <a:gd name="connsiteX83" fmla="*/ 667512 w 1298833"/>
                    <a:gd name="connsiteY83" fmla="*/ 493776 h 1033272"/>
                    <a:gd name="connsiteX84" fmla="*/ 694944 w 1298833"/>
                    <a:gd name="connsiteY84" fmla="*/ 475488 h 1033272"/>
                    <a:gd name="connsiteX85" fmla="*/ 749808 w 1298833"/>
                    <a:gd name="connsiteY85" fmla="*/ 457200 h 1033272"/>
                    <a:gd name="connsiteX86" fmla="*/ 914400 w 1298833"/>
                    <a:gd name="connsiteY86" fmla="*/ 521208 h 1033272"/>
                    <a:gd name="connsiteX87" fmla="*/ 923544 w 1298833"/>
                    <a:gd name="connsiteY87" fmla="*/ 566928 h 1033272"/>
                    <a:gd name="connsiteX88" fmla="*/ 859536 w 1298833"/>
                    <a:gd name="connsiteY88" fmla="*/ 713232 h 1033272"/>
                    <a:gd name="connsiteX89" fmla="*/ 832104 w 1298833"/>
                    <a:gd name="connsiteY89" fmla="*/ 722376 h 1033272"/>
                    <a:gd name="connsiteX90" fmla="*/ 713232 w 1298833"/>
                    <a:gd name="connsiteY90" fmla="*/ 694944 h 1033272"/>
                    <a:gd name="connsiteX91" fmla="*/ 630936 w 1298833"/>
                    <a:gd name="connsiteY91" fmla="*/ 621792 h 1033272"/>
                    <a:gd name="connsiteX92" fmla="*/ 621792 w 1298833"/>
                    <a:gd name="connsiteY92" fmla="*/ 566928 h 1033272"/>
                    <a:gd name="connsiteX93" fmla="*/ 612648 w 1298833"/>
                    <a:gd name="connsiteY93" fmla="*/ 539496 h 1033272"/>
                    <a:gd name="connsiteX94" fmla="*/ 603504 w 1298833"/>
                    <a:gd name="connsiteY94" fmla="*/ 493776 h 1033272"/>
                    <a:gd name="connsiteX95" fmla="*/ 612648 w 1298833"/>
                    <a:gd name="connsiteY95" fmla="*/ 384048 h 1033272"/>
                    <a:gd name="connsiteX96" fmla="*/ 640080 w 1298833"/>
                    <a:gd name="connsiteY96" fmla="*/ 356616 h 1033272"/>
                    <a:gd name="connsiteX97" fmla="*/ 813816 w 1298833"/>
                    <a:gd name="connsiteY97" fmla="*/ 374904 h 1033272"/>
                    <a:gd name="connsiteX98" fmla="*/ 841248 w 1298833"/>
                    <a:gd name="connsiteY98" fmla="*/ 402336 h 1033272"/>
                    <a:gd name="connsiteX99" fmla="*/ 905256 w 1298833"/>
                    <a:gd name="connsiteY99" fmla="*/ 429768 h 1033272"/>
                    <a:gd name="connsiteX100" fmla="*/ 960120 w 1298833"/>
                    <a:gd name="connsiteY100" fmla="*/ 411480 h 1033272"/>
                    <a:gd name="connsiteX101" fmla="*/ 969264 w 1298833"/>
                    <a:gd name="connsiteY101" fmla="*/ 384048 h 1033272"/>
                    <a:gd name="connsiteX102" fmla="*/ 941832 w 1298833"/>
                    <a:gd name="connsiteY102" fmla="*/ 246888 h 1033272"/>
                    <a:gd name="connsiteX103" fmla="*/ 896112 w 1298833"/>
                    <a:gd name="connsiteY103" fmla="*/ 219456 h 1033272"/>
                    <a:gd name="connsiteX104" fmla="*/ 804672 w 1298833"/>
                    <a:gd name="connsiteY104" fmla="*/ 201168 h 1033272"/>
                    <a:gd name="connsiteX105" fmla="*/ 658368 w 1298833"/>
                    <a:gd name="connsiteY105" fmla="*/ 182880 h 1033272"/>
                    <a:gd name="connsiteX106" fmla="*/ 603504 w 1298833"/>
                    <a:gd name="connsiteY106" fmla="*/ 192024 h 1033272"/>
                    <a:gd name="connsiteX107" fmla="*/ 640080 w 1298833"/>
                    <a:gd name="connsiteY107" fmla="*/ 283464 h 1033272"/>
                    <a:gd name="connsiteX108" fmla="*/ 713232 w 1298833"/>
                    <a:gd name="connsiteY108" fmla="*/ 338328 h 1033272"/>
                    <a:gd name="connsiteX109" fmla="*/ 758952 w 1298833"/>
                    <a:gd name="connsiteY109" fmla="*/ 365760 h 1033272"/>
                    <a:gd name="connsiteX110" fmla="*/ 786384 w 1298833"/>
                    <a:gd name="connsiteY110" fmla="*/ 393192 h 1033272"/>
                    <a:gd name="connsiteX111" fmla="*/ 822960 w 1298833"/>
                    <a:gd name="connsiteY111" fmla="*/ 420624 h 1033272"/>
                    <a:gd name="connsiteX112" fmla="*/ 850392 w 1298833"/>
                    <a:gd name="connsiteY112" fmla="*/ 438912 h 1033272"/>
                    <a:gd name="connsiteX113" fmla="*/ 896112 w 1298833"/>
                    <a:gd name="connsiteY113" fmla="*/ 484632 h 1033272"/>
                    <a:gd name="connsiteX114" fmla="*/ 914400 w 1298833"/>
                    <a:gd name="connsiteY114" fmla="*/ 521208 h 1033272"/>
                    <a:gd name="connsiteX115" fmla="*/ 905256 w 1298833"/>
                    <a:gd name="connsiteY115" fmla="*/ 621792 h 1033272"/>
                    <a:gd name="connsiteX116" fmla="*/ 868680 w 1298833"/>
                    <a:gd name="connsiteY116" fmla="*/ 640080 h 1033272"/>
                    <a:gd name="connsiteX117" fmla="*/ 749808 w 1298833"/>
                    <a:gd name="connsiteY117" fmla="*/ 630936 h 1033272"/>
                    <a:gd name="connsiteX118" fmla="*/ 685800 w 1298833"/>
                    <a:gd name="connsiteY118" fmla="*/ 576072 h 1033272"/>
                    <a:gd name="connsiteX119" fmla="*/ 649224 w 1298833"/>
                    <a:gd name="connsiteY119" fmla="*/ 512064 h 1033272"/>
                    <a:gd name="connsiteX120" fmla="*/ 621792 w 1298833"/>
                    <a:gd name="connsiteY120" fmla="*/ 365760 h 1033272"/>
                    <a:gd name="connsiteX121" fmla="*/ 630936 w 1298833"/>
                    <a:gd name="connsiteY121" fmla="*/ 274320 h 1033272"/>
                    <a:gd name="connsiteX122" fmla="*/ 649224 w 1298833"/>
                    <a:gd name="connsiteY122" fmla="*/ 237744 h 1033272"/>
                    <a:gd name="connsiteX123" fmla="*/ 722376 w 1298833"/>
                    <a:gd name="connsiteY123" fmla="*/ 210312 h 1033272"/>
                    <a:gd name="connsiteX124" fmla="*/ 914400 w 1298833"/>
                    <a:gd name="connsiteY124" fmla="*/ 228600 h 1033272"/>
                    <a:gd name="connsiteX125" fmla="*/ 941832 w 1298833"/>
                    <a:gd name="connsiteY125" fmla="*/ 237744 h 1033272"/>
                    <a:gd name="connsiteX126" fmla="*/ 1060704 w 1298833"/>
                    <a:gd name="connsiteY126" fmla="*/ 283464 h 1033272"/>
                    <a:gd name="connsiteX127" fmla="*/ 1088136 w 1298833"/>
                    <a:gd name="connsiteY127" fmla="*/ 301752 h 1033272"/>
                    <a:gd name="connsiteX128" fmla="*/ 1170432 w 1298833"/>
                    <a:gd name="connsiteY128" fmla="*/ 329184 h 1033272"/>
                    <a:gd name="connsiteX129" fmla="*/ 1234440 w 1298833"/>
                    <a:gd name="connsiteY129" fmla="*/ 356616 h 1033272"/>
                    <a:gd name="connsiteX130" fmla="*/ 1280160 w 1298833"/>
                    <a:gd name="connsiteY130" fmla="*/ 338328 h 1033272"/>
                    <a:gd name="connsiteX131" fmla="*/ 1289304 w 1298833"/>
                    <a:gd name="connsiteY131" fmla="*/ 310896 h 1033272"/>
                    <a:gd name="connsiteX132" fmla="*/ 1298448 w 1298833"/>
                    <a:gd name="connsiteY132" fmla="*/ 338328 h 1033272"/>
                    <a:gd name="connsiteX133" fmla="*/ 1261872 w 1298833"/>
                    <a:gd name="connsiteY133" fmla="*/ 420624 h 1033272"/>
                    <a:gd name="connsiteX134" fmla="*/ 1234440 w 1298833"/>
                    <a:gd name="connsiteY134" fmla="*/ 448056 h 1033272"/>
                    <a:gd name="connsiteX135" fmla="*/ 1143000 w 1298833"/>
                    <a:gd name="connsiteY135" fmla="*/ 512064 h 1033272"/>
                    <a:gd name="connsiteX136" fmla="*/ 1097280 w 1298833"/>
                    <a:gd name="connsiteY136" fmla="*/ 530352 h 1033272"/>
                    <a:gd name="connsiteX137" fmla="*/ 1024128 w 1298833"/>
                    <a:gd name="connsiteY137" fmla="*/ 539496 h 1033272"/>
                    <a:gd name="connsiteX138" fmla="*/ 886968 w 1298833"/>
                    <a:gd name="connsiteY138" fmla="*/ 530352 h 1033272"/>
                    <a:gd name="connsiteX139" fmla="*/ 868680 w 1298833"/>
                    <a:gd name="connsiteY139" fmla="*/ 448056 h 1033272"/>
                    <a:gd name="connsiteX140" fmla="*/ 905256 w 1298833"/>
                    <a:gd name="connsiteY140" fmla="*/ 438912 h 1033272"/>
                    <a:gd name="connsiteX141" fmla="*/ 1124712 w 1298833"/>
                    <a:gd name="connsiteY141" fmla="*/ 475488 h 1033272"/>
                    <a:gd name="connsiteX142" fmla="*/ 1152144 w 1298833"/>
                    <a:gd name="connsiteY142" fmla="*/ 512064 h 1033272"/>
                    <a:gd name="connsiteX143" fmla="*/ 1143000 w 1298833"/>
                    <a:gd name="connsiteY143" fmla="*/ 676656 h 1033272"/>
                    <a:gd name="connsiteX144" fmla="*/ 1097280 w 1298833"/>
                    <a:gd name="connsiteY144" fmla="*/ 749808 h 1033272"/>
                    <a:gd name="connsiteX145" fmla="*/ 1051560 w 1298833"/>
                    <a:gd name="connsiteY145" fmla="*/ 768096 h 1033272"/>
                    <a:gd name="connsiteX146" fmla="*/ 941832 w 1298833"/>
                    <a:gd name="connsiteY146" fmla="*/ 758952 h 1033272"/>
                    <a:gd name="connsiteX147" fmla="*/ 905256 w 1298833"/>
                    <a:gd name="connsiteY147" fmla="*/ 731520 h 1033272"/>
                    <a:gd name="connsiteX148" fmla="*/ 804672 w 1298833"/>
                    <a:gd name="connsiteY148" fmla="*/ 576072 h 1033272"/>
                    <a:gd name="connsiteX149" fmla="*/ 822960 w 1298833"/>
                    <a:gd name="connsiteY149" fmla="*/ 530352 h 1033272"/>
                    <a:gd name="connsiteX150" fmla="*/ 1115568 w 1298833"/>
                    <a:gd name="connsiteY150" fmla="*/ 521208 h 1033272"/>
                    <a:gd name="connsiteX151" fmla="*/ 1161288 w 1298833"/>
                    <a:gd name="connsiteY151" fmla="*/ 512064 h 1033272"/>
                    <a:gd name="connsiteX152" fmla="*/ 1197864 w 1298833"/>
                    <a:gd name="connsiteY152" fmla="*/ 475488 h 1033272"/>
                    <a:gd name="connsiteX153" fmla="*/ 1207008 w 1298833"/>
                    <a:gd name="connsiteY153" fmla="*/ 438912 h 1033272"/>
                    <a:gd name="connsiteX154" fmla="*/ 1197864 w 1298833"/>
                    <a:gd name="connsiteY154" fmla="*/ 384048 h 1033272"/>
                    <a:gd name="connsiteX155" fmla="*/ 1078992 w 1298833"/>
                    <a:gd name="connsiteY155" fmla="*/ 320040 h 1033272"/>
                    <a:gd name="connsiteX156" fmla="*/ 832104 w 1298833"/>
                    <a:gd name="connsiteY156" fmla="*/ 384048 h 1033272"/>
                    <a:gd name="connsiteX157" fmla="*/ 822960 w 1298833"/>
                    <a:gd name="connsiteY157" fmla="*/ 411480 h 1033272"/>
                    <a:gd name="connsiteX158" fmla="*/ 813816 w 1298833"/>
                    <a:gd name="connsiteY158" fmla="*/ 475488 h 1033272"/>
                    <a:gd name="connsiteX159" fmla="*/ 850392 w 1298833"/>
                    <a:gd name="connsiteY159" fmla="*/ 640080 h 1033272"/>
                    <a:gd name="connsiteX160" fmla="*/ 914400 w 1298833"/>
                    <a:gd name="connsiteY160" fmla="*/ 722376 h 1033272"/>
                    <a:gd name="connsiteX161" fmla="*/ 941832 w 1298833"/>
                    <a:gd name="connsiteY161" fmla="*/ 813816 h 1033272"/>
                    <a:gd name="connsiteX162" fmla="*/ 923544 w 1298833"/>
                    <a:gd name="connsiteY162" fmla="*/ 877824 h 1033272"/>
                    <a:gd name="connsiteX163" fmla="*/ 886968 w 1298833"/>
                    <a:gd name="connsiteY163" fmla="*/ 914400 h 1033272"/>
                    <a:gd name="connsiteX164" fmla="*/ 868680 w 1298833"/>
                    <a:gd name="connsiteY164" fmla="*/ 941832 h 1033272"/>
                    <a:gd name="connsiteX165" fmla="*/ 795528 w 1298833"/>
                    <a:gd name="connsiteY165" fmla="*/ 996696 h 1033272"/>
                    <a:gd name="connsiteX166" fmla="*/ 731520 w 1298833"/>
                    <a:gd name="connsiteY166" fmla="*/ 1033272 h 1033272"/>
                    <a:gd name="connsiteX167" fmla="*/ 685800 w 1298833"/>
                    <a:gd name="connsiteY167" fmla="*/ 1024128 h 1033272"/>
                    <a:gd name="connsiteX168" fmla="*/ 630936 w 1298833"/>
                    <a:gd name="connsiteY168" fmla="*/ 950976 h 1033272"/>
                    <a:gd name="connsiteX169" fmla="*/ 603504 w 1298833"/>
                    <a:gd name="connsiteY169" fmla="*/ 896112 h 1033272"/>
                    <a:gd name="connsiteX170" fmla="*/ 612648 w 1298833"/>
                    <a:gd name="connsiteY170" fmla="*/ 841248 h 1033272"/>
                    <a:gd name="connsiteX171" fmla="*/ 758952 w 1298833"/>
                    <a:gd name="connsiteY171" fmla="*/ 832104 h 1033272"/>
                    <a:gd name="connsiteX172" fmla="*/ 768096 w 1298833"/>
                    <a:gd name="connsiteY172" fmla="*/ 868680 h 1033272"/>
                    <a:gd name="connsiteX173" fmla="*/ 731520 w 1298833"/>
                    <a:gd name="connsiteY173" fmla="*/ 978408 h 1033272"/>
                    <a:gd name="connsiteX174" fmla="*/ 704088 w 1298833"/>
                    <a:gd name="connsiteY174" fmla="*/ 996696 h 1033272"/>
                    <a:gd name="connsiteX175" fmla="*/ 557784 w 1298833"/>
                    <a:gd name="connsiteY175" fmla="*/ 950976 h 1033272"/>
                    <a:gd name="connsiteX176" fmla="*/ 539496 w 1298833"/>
                    <a:gd name="connsiteY176" fmla="*/ 923544 h 1033272"/>
                    <a:gd name="connsiteX177" fmla="*/ 530352 w 1298833"/>
                    <a:gd name="connsiteY177" fmla="*/ 896112 h 1033272"/>
                    <a:gd name="connsiteX178" fmla="*/ 548640 w 1298833"/>
                    <a:gd name="connsiteY178" fmla="*/ 768096 h 1033272"/>
                    <a:gd name="connsiteX179" fmla="*/ 576072 w 1298833"/>
                    <a:gd name="connsiteY179" fmla="*/ 758952 h 1033272"/>
                    <a:gd name="connsiteX180" fmla="*/ 612648 w 1298833"/>
                    <a:gd name="connsiteY180" fmla="*/ 749808 h 1033272"/>
                    <a:gd name="connsiteX181" fmla="*/ 713232 w 1298833"/>
                    <a:gd name="connsiteY181" fmla="*/ 740664 h 1033272"/>
                    <a:gd name="connsiteX182" fmla="*/ 704088 w 1298833"/>
                    <a:gd name="connsiteY182" fmla="*/ 713232 h 1033272"/>
                    <a:gd name="connsiteX183" fmla="*/ 640080 w 1298833"/>
                    <a:gd name="connsiteY183" fmla="*/ 621792 h 1033272"/>
                    <a:gd name="connsiteX184" fmla="*/ 630936 w 1298833"/>
                    <a:gd name="connsiteY184" fmla="*/ 566928 h 1033272"/>
                    <a:gd name="connsiteX185" fmla="*/ 640080 w 1298833"/>
                    <a:gd name="connsiteY185" fmla="*/ 484632 h 1033272"/>
                    <a:gd name="connsiteX186" fmla="*/ 786384 w 1298833"/>
                    <a:gd name="connsiteY186" fmla="*/ 393192 h 1033272"/>
                    <a:gd name="connsiteX187" fmla="*/ 850392 w 1298833"/>
                    <a:gd name="connsiteY187" fmla="*/ 374904 h 1033272"/>
                    <a:gd name="connsiteX188" fmla="*/ 877824 w 1298833"/>
                    <a:gd name="connsiteY188" fmla="*/ 356616 h 1033272"/>
                    <a:gd name="connsiteX189" fmla="*/ 905256 w 1298833"/>
                    <a:gd name="connsiteY189" fmla="*/ 347472 h 1033272"/>
                    <a:gd name="connsiteX190" fmla="*/ 932688 w 1298833"/>
                    <a:gd name="connsiteY190" fmla="*/ 320040 h 1033272"/>
                    <a:gd name="connsiteX191" fmla="*/ 923544 w 1298833"/>
                    <a:gd name="connsiteY191" fmla="*/ 173736 h 1033272"/>
                    <a:gd name="connsiteX192" fmla="*/ 905256 w 1298833"/>
                    <a:gd name="connsiteY192" fmla="*/ 118872 h 1033272"/>
                    <a:gd name="connsiteX193" fmla="*/ 914400 w 1298833"/>
                    <a:gd name="connsiteY193" fmla="*/ 18288 h 1033272"/>
                    <a:gd name="connsiteX194" fmla="*/ 950976 w 1298833"/>
                    <a:gd name="connsiteY194" fmla="*/ 9144 h 1033272"/>
                    <a:gd name="connsiteX195" fmla="*/ 996696 w 1298833"/>
                    <a:gd name="connsiteY195" fmla="*/ 0 h 1033272"/>
                    <a:gd name="connsiteX196" fmla="*/ 1078992 w 1298833"/>
                    <a:gd name="connsiteY196" fmla="*/ 18288 h 1033272"/>
                    <a:gd name="connsiteX197" fmla="*/ 1106424 w 1298833"/>
                    <a:gd name="connsiteY197" fmla="*/ 109728 h 1033272"/>
                    <a:gd name="connsiteX198" fmla="*/ 1115568 w 1298833"/>
                    <a:gd name="connsiteY198" fmla="*/ 164592 h 1033272"/>
                    <a:gd name="connsiteX199" fmla="*/ 1060704 w 1298833"/>
                    <a:gd name="connsiteY199" fmla="*/ 246888 h 1033272"/>
                    <a:gd name="connsiteX200" fmla="*/ 923544 w 1298833"/>
                    <a:gd name="connsiteY200" fmla="*/ 320040 h 1033272"/>
                    <a:gd name="connsiteX201" fmla="*/ 877824 w 1298833"/>
                    <a:gd name="connsiteY201" fmla="*/ 347472 h 1033272"/>
                    <a:gd name="connsiteX202" fmla="*/ 850392 w 1298833"/>
                    <a:gd name="connsiteY202" fmla="*/ 374904 h 1033272"/>
                    <a:gd name="connsiteX203" fmla="*/ 859536 w 1298833"/>
                    <a:gd name="connsiteY203" fmla="*/ 438912 h 1033272"/>
                    <a:gd name="connsiteX204" fmla="*/ 978408 w 1298833"/>
                    <a:gd name="connsiteY204" fmla="*/ 484632 h 1033272"/>
                    <a:gd name="connsiteX205" fmla="*/ 1051560 w 1298833"/>
                    <a:gd name="connsiteY205" fmla="*/ 466344 h 1033272"/>
                    <a:gd name="connsiteX206" fmla="*/ 1060704 w 1298833"/>
                    <a:gd name="connsiteY206" fmla="*/ 438912 h 1033272"/>
                    <a:gd name="connsiteX207" fmla="*/ 1069848 w 1298833"/>
                    <a:gd name="connsiteY207" fmla="*/ 210312 h 1033272"/>
                    <a:gd name="connsiteX208" fmla="*/ 1115568 w 1298833"/>
                    <a:gd name="connsiteY208" fmla="*/ 146304 h 1033272"/>
                    <a:gd name="connsiteX209" fmla="*/ 1188720 w 1298833"/>
                    <a:gd name="connsiteY209" fmla="*/ 128016 h 1033272"/>
                    <a:gd name="connsiteX210" fmla="*/ 1234440 w 1298833"/>
                    <a:gd name="connsiteY210" fmla="*/ 146304 h 1033272"/>
                    <a:gd name="connsiteX211" fmla="*/ 1243584 w 1298833"/>
                    <a:gd name="connsiteY211" fmla="*/ 173736 h 1033272"/>
                    <a:gd name="connsiteX212" fmla="*/ 1234440 w 1298833"/>
                    <a:gd name="connsiteY212" fmla="*/ 265176 h 1033272"/>
                    <a:gd name="connsiteX213" fmla="*/ 1078992 w 1298833"/>
                    <a:gd name="connsiteY213" fmla="*/ 393192 h 1033272"/>
                    <a:gd name="connsiteX214" fmla="*/ 1033272 w 1298833"/>
                    <a:gd name="connsiteY214" fmla="*/ 411480 h 1033272"/>
                    <a:gd name="connsiteX215" fmla="*/ 987552 w 1298833"/>
                    <a:gd name="connsiteY215" fmla="*/ 438912 h 1033272"/>
                    <a:gd name="connsiteX216" fmla="*/ 905256 w 1298833"/>
                    <a:gd name="connsiteY216" fmla="*/ 475488 h 1033272"/>
                    <a:gd name="connsiteX217" fmla="*/ 905256 w 1298833"/>
                    <a:gd name="connsiteY217" fmla="*/ 484632 h 1033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</a:cxnLst>
                  <a:rect l="l" t="t" r="r" b="b"/>
                  <a:pathLst>
                    <a:path w="1298833" h="1033272">
                      <a:moveTo>
                        <a:pt x="100584" y="612648"/>
                      </a:moveTo>
                      <a:cubicBezTo>
                        <a:pt x="75881" y="632411"/>
                        <a:pt x="48048" y="651917"/>
                        <a:pt x="27432" y="676656"/>
                      </a:cubicBezTo>
                      <a:cubicBezTo>
                        <a:pt x="20397" y="685099"/>
                        <a:pt x="15240" y="694944"/>
                        <a:pt x="9144" y="704088"/>
                      </a:cubicBezTo>
                      <a:cubicBezTo>
                        <a:pt x="6096" y="716280"/>
                        <a:pt x="0" y="728097"/>
                        <a:pt x="0" y="740664"/>
                      </a:cubicBezTo>
                      <a:cubicBezTo>
                        <a:pt x="0" y="939100"/>
                        <a:pt x="12197" y="850287"/>
                        <a:pt x="274320" y="841248"/>
                      </a:cubicBezTo>
                      <a:cubicBezTo>
                        <a:pt x="280416" y="832104"/>
                        <a:pt x="292608" y="824806"/>
                        <a:pt x="292608" y="813816"/>
                      </a:cubicBezTo>
                      <a:cubicBezTo>
                        <a:pt x="292608" y="745633"/>
                        <a:pt x="290541" y="702021"/>
                        <a:pt x="246888" y="658368"/>
                      </a:cubicBezTo>
                      <a:cubicBezTo>
                        <a:pt x="236112" y="647592"/>
                        <a:pt x="224634" y="636144"/>
                        <a:pt x="210312" y="630936"/>
                      </a:cubicBezTo>
                      <a:cubicBezTo>
                        <a:pt x="190057" y="623571"/>
                        <a:pt x="167640" y="624840"/>
                        <a:pt x="146304" y="621792"/>
                      </a:cubicBezTo>
                      <a:cubicBezTo>
                        <a:pt x="121920" y="627888"/>
                        <a:pt x="81455" y="616357"/>
                        <a:pt x="73152" y="640080"/>
                      </a:cubicBezTo>
                      <a:cubicBezTo>
                        <a:pt x="61821" y="672455"/>
                        <a:pt x="60494" y="820617"/>
                        <a:pt x="118872" y="859536"/>
                      </a:cubicBezTo>
                      <a:cubicBezTo>
                        <a:pt x="128016" y="865632"/>
                        <a:pt x="136762" y="872372"/>
                        <a:pt x="146304" y="877824"/>
                      </a:cubicBezTo>
                      <a:cubicBezTo>
                        <a:pt x="158139" y="884587"/>
                        <a:pt x="171788" y="888189"/>
                        <a:pt x="182880" y="896112"/>
                      </a:cubicBezTo>
                      <a:cubicBezTo>
                        <a:pt x="193403" y="903628"/>
                        <a:pt x="199552" y="916371"/>
                        <a:pt x="210312" y="923544"/>
                      </a:cubicBezTo>
                      <a:cubicBezTo>
                        <a:pt x="218332" y="928891"/>
                        <a:pt x="228393" y="930350"/>
                        <a:pt x="237744" y="932688"/>
                      </a:cubicBezTo>
                      <a:lnTo>
                        <a:pt x="310896" y="950976"/>
                      </a:lnTo>
                      <a:cubicBezTo>
                        <a:pt x="356616" y="947928"/>
                        <a:pt x="418046" y="976459"/>
                        <a:pt x="448056" y="941832"/>
                      </a:cubicBezTo>
                      <a:cubicBezTo>
                        <a:pt x="476287" y="909258"/>
                        <a:pt x="437259" y="856265"/>
                        <a:pt x="429768" y="813816"/>
                      </a:cubicBezTo>
                      <a:cubicBezTo>
                        <a:pt x="423525" y="778441"/>
                        <a:pt x="416127" y="781866"/>
                        <a:pt x="384048" y="758952"/>
                      </a:cubicBezTo>
                      <a:cubicBezTo>
                        <a:pt x="322902" y="715276"/>
                        <a:pt x="389577" y="761717"/>
                        <a:pt x="329184" y="731520"/>
                      </a:cubicBezTo>
                      <a:cubicBezTo>
                        <a:pt x="242241" y="688048"/>
                        <a:pt x="388432" y="742125"/>
                        <a:pt x="246888" y="694944"/>
                      </a:cubicBezTo>
                      <a:cubicBezTo>
                        <a:pt x="213360" y="697992"/>
                        <a:pt x="177726" y="692003"/>
                        <a:pt x="146304" y="704088"/>
                      </a:cubicBezTo>
                      <a:cubicBezTo>
                        <a:pt x="133582" y="708981"/>
                        <a:pt x="128732" y="727052"/>
                        <a:pt x="128016" y="740664"/>
                      </a:cubicBezTo>
                      <a:cubicBezTo>
                        <a:pt x="125608" y="786422"/>
                        <a:pt x="130014" y="832563"/>
                        <a:pt x="137160" y="877824"/>
                      </a:cubicBezTo>
                      <a:cubicBezTo>
                        <a:pt x="142459" y="911384"/>
                        <a:pt x="171993" y="928083"/>
                        <a:pt x="192024" y="950976"/>
                      </a:cubicBezTo>
                      <a:cubicBezTo>
                        <a:pt x="202060" y="962445"/>
                        <a:pt x="208680" y="976776"/>
                        <a:pt x="219456" y="987552"/>
                      </a:cubicBezTo>
                      <a:cubicBezTo>
                        <a:pt x="241729" y="1009825"/>
                        <a:pt x="254084" y="1006590"/>
                        <a:pt x="283464" y="1014984"/>
                      </a:cubicBezTo>
                      <a:cubicBezTo>
                        <a:pt x="292732" y="1017632"/>
                        <a:pt x="301752" y="1021080"/>
                        <a:pt x="310896" y="1024128"/>
                      </a:cubicBezTo>
                      <a:cubicBezTo>
                        <a:pt x="347472" y="1021080"/>
                        <a:pt x="384243" y="1019835"/>
                        <a:pt x="420624" y="1014984"/>
                      </a:cubicBezTo>
                      <a:cubicBezTo>
                        <a:pt x="430178" y="1013710"/>
                        <a:pt x="440530" y="1011861"/>
                        <a:pt x="448056" y="1005840"/>
                      </a:cubicBezTo>
                      <a:cubicBezTo>
                        <a:pt x="456638" y="998975"/>
                        <a:pt x="460248" y="987552"/>
                        <a:pt x="466344" y="978408"/>
                      </a:cubicBezTo>
                      <a:cubicBezTo>
                        <a:pt x="482479" y="913870"/>
                        <a:pt x="483463" y="930591"/>
                        <a:pt x="457200" y="832104"/>
                      </a:cubicBezTo>
                      <a:cubicBezTo>
                        <a:pt x="454368" y="821485"/>
                        <a:pt x="448056" y="810768"/>
                        <a:pt x="438912" y="804672"/>
                      </a:cubicBezTo>
                      <a:cubicBezTo>
                        <a:pt x="428455" y="797701"/>
                        <a:pt x="414528" y="798576"/>
                        <a:pt x="402336" y="795528"/>
                      </a:cubicBezTo>
                      <a:cubicBezTo>
                        <a:pt x="384048" y="798576"/>
                        <a:pt x="364414" y="797142"/>
                        <a:pt x="347472" y="804672"/>
                      </a:cubicBezTo>
                      <a:cubicBezTo>
                        <a:pt x="335655" y="809924"/>
                        <a:pt x="329858" y="823688"/>
                        <a:pt x="320040" y="832104"/>
                      </a:cubicBezTo>
                      <a:cubicBezTo>
                        <a:pt x="308469" y="842022"/>
                        <a:pt x="297532" y="853674"/>
                        <a:pt x="283464" y="859536"/>
                      </a:cubicBezTo>
                      <a:cubicBezTo>
                        <a:pt x="260263" y="869203"/>
                        <a:pt x="210312" y="877824"/>
                        <a:pt x="210312" y="877824"/>
                      </a:cubicBezTo>
                      <a:cubicBezTo>
                        <a:pt x="180459" y="875110"/>
                        <a:pt x="111078" y="884931"/>
                        <a:pt x="82296" y="850392"/>
                      </a:cubicBezTo>
                      <a:cubicBezTo>
                        <a:pt x="73570" y="839920"/>
                        <a:pt x="70104" y="826008"/>
                        <a:pt x="64008" y="813816"/>
                      </a:cubicBezTo>
                      <a:cubicBezTo>
                        <a:pt x="87897" y="634646"/>
                        <a:pt x="63944" y="728642"/>
                        <a:pt x="100584" y="630936"/>
                      </a:cubicBezTo>
                      <a:cubicBezTo>
                        <a:pt x="103968" y="621911"/>
                        <a:pt x="104381" y="611524"/>
                        <a:pt x="109728" y="603504"/>
                      </a:cubicBezTo>
                      <a:cubicBezTo>
                        <a:pt x="119839" y="588337"/>
                        <a:pt x="147724" y="566218"/>
                        <a:pt x="164592" y="557784"/>
                      </a:cubicBezTo>
                      <a:cubicBezTo>
                        <a:pt x="173213" y="553473"/>
                        <a:pt x="182880" y="551688"/>
                        <a:pt x="192024" y="548640"/>
                      </a:cubicBezTo>
                      <a:cubicBezTo>
                        <a:pt x="417451" y="561164"/>
                        <a:pt x="289897" y="539597"/>
                        <a:pt x="411480" y="576072"/>
                      </a:cubicBezTo>
                      <a:cubicBezTo>
                        <a:pt x="423517" y="579683"/>
                        <a:pt x="436388" y="580549"/>
                        <a:pt x="448056" y="585216"/>
                      </a:cubicBezTo>
                      <a:cubicBezTo>
                        <a:pt x="467040" y="592810"/>
                        <a:pt x="484046" y="604784"/>
                        <a:pt x="502920" y="612648"/>
                      </a:cubicBezTo>
                      <a:cubicBezTo>
                        <a:pt x="520714" y="620062"/>
                        <a:pt x="557784" y="630936"/>
                        <a:pt x="557784" y="630936"/>
                      </a:cubicBezTo>
                      <a:cubicBezTo>
                        <a:pt x="582721" y="655873"/>
                        <a:pt x="590511" y="666249"/>
                        <a:pt x="621792" y="685800"/>
                      </a:cubicBezTo>
                      <a:cubicBezTo>
                        <a:pt x="647619" y="701942"/>
                        <a:pt x="659133" y="704343"/>
                        <a:pt x="685800" y="713232"/>
                      </a:cubicBezTo>
                      <a:cubicBezTo>
                        <a:pt x="697992" y="710184"/>
                        <a:pt x="713490" y="712974"/>
                        <a:pt x="722376" y="704088"/>
                      </a:cubicBezTo>
                      <a:cubicBezTo>
                        <a:pt x="731262" y="695202"/>
                        <a:pt x="731520" y="680079"/>
                        <a:pt x="731520" y="667512"/>
                      </a:cubicBezTo>
                      <a:cubicBezTo>
                        <a:pt x="731520" y="621691"/>
                        <a:pt x="732989" y="574927"/>
                        <a:pt x="722376" y="530352"/>
                      </a:cubicBezTo>
                      <a:cubicBezTo>
                        <a:pt x="713555" y="493304"/>
                        <a:pt x="680792" y="474217"/>
                        <a:pt x="658368" y="448056"/>
                      </a:cubicBezTo>
                      <a:cubicBezTo>
                        <a:pt x="641466" y="428337"/>
                        <a:pt x="626194" y="399174"/>
                        <a:pt x="603504" y="384048"/>
                      </a:cubicBezTo>
                      <a:cubicBezTo>
                        <a:pt x="595484" y="378701"/>
                        <a:pt x="585097" y="378288"/>
                        <a:pt x="576072" y="374904"/>
                      </a:cubicBezTo>
                      <a:cubicBezTo>
                        <a:pt x="560703" y="369141"/>
                        <a:pt x="545592" y="362712"/>
                        <a:pt x="530352" y="356616"/>
                      </a:cubicBezTo>
                      <a:cubicBezTo>
                        <a:pt x="493776" y="359664"/>
                        <a:pt x="455915" y="355677"/>
                        <a:pt x="420624" y="365760"/>
                      </a:cubicBezTo>
                      <a:cubicBezTo>
                        <a:pt x="410057" y="368779"/>
                        <a:pt x="402981" y="382221"/>
                        <a:pt x="402336" y="393192"/>
                      </a:cubicBezTo>
                      <a:cubicBezTo>
                        <a:pt x="399824" y="435899"/>
                        <a:pt x="408432" y="478536"/>
                        <a:pt x="411480" y="521208"/>
                      </a:cubicBezTo>
                      <a:cubicBezTo>
                        <a:pt x="411078" y="527633"/>
                        <a:pt x="421512" y="666624"/>
                        <a:pt x="384048" y="704088"/>
                      </a:cubicBezTo>
                      <a:cubicBezTo>
                        <a:pt x="377232" y="710904"/>
                        <a:pt x="365760" y="710184"/>
                        <a:pt x="356616" y="713232"/>
                      </a:cubicBezTo>
                      <a:cubicBezTo>
                        <a:pt x="323088" y="710184"/>
                        <a:pt x="288951" y="711142"/>
                        <a:pt x="256032" y="704088"/>
                      </a:cubicBezTo>
                      <a:cubicBezTo>
                        <a:pt x="245286" y="701785"/>
                        <a:pt x="233515" y="695630"/>
                        <a:pt x="228600" y="685800"/>
                      </a:cubicBezTo>
                      <a:cubicBezTo>
                        <a:pt x="220309" y="669217"/>
                        <a:pt x="223478" y="649035"/>
                        <a:pt x="219456" y="630936"/>
                      </a:cubicBezTo>
                      <a:cubicBezTo>
                        <a:pt x="217365" y="621527"/>
                        <a:pt x="213360" y="612648"/>
                        <a:pt x="210312" y="603504"/>
                      </a:cubicBezTo>
                      <a:cubicBezTo>
                        <a:pt x="213360" y="566928"/>
                        <a:pt x="206153" y="527983"/>
                        <a:pt x="219456" y="493776"/>
                      </a:cubicBezTo>
                      <a:cubicBezTo>
                        <a:pt x="228830" y="469671"/>
                        <a:pt x="274320" y="438912"/>
                        <a:pt x="274320" y="438912"/>
                      </a:cubicBezTo>
                      <a:cubicBezTo>
                        <a:pt x="335280" y="445008"/>
                        <a:pt x="396842" y="446703"/>
                        <a:pt x="457200" y="457200"/>
                      </a:cubicBezTo>
                      <a:cubicBezTo>
                        <a:pt x="487568" y="462481"/>
                        <a:pt x="485616" y="481159"/>
                        <a:pt x="493776" y="502920"/>
                      </a:cubicBezTo>
                      <a:cubicBezTo>
                        <a:pt x="499539" y="518289"/>
                        <a:pt x="506873" y="533068"/>
                        <a:pt x="512064" y="548640"/>
                      </a:cubicBezTo>
                      <a:cubicBezTo>
                        <a:pt x="516038" y="560562"/>
                        <a:pt x="516258" y="573665"/>
                        <a:pt x="521208" y="585216"/>
                      </a:cubicBezTo>
                      <a:cubicBezTo>
                        <a:pt x="525537" y="595317"/>
                        <a:pt x="533400" y="603504"/>
                        <a:pt x="539496" y="612648"/>
                      </a:cubicBezTo>
                      <a:cubicBezTo>
                        <a:pt x="542544" y="637032"/>
                        <a:pt x="548640" y="661226"/>
                        <a:pt x="548640" y="685800"/>
                      </a:cubicBezTo>
                      <a:cubicBezTo>
                        <a:pt x="548640" y="704340"/>
                        <a:pt x="557483" y="736167"/>
                        <a:pt x="539496" y="740664"/>
                      </a:cubicBezTo>
                      <a:cubicBezTo>
                        <a:pt x="494749" y="751851"/>
                        <a:pt x="448056" y="728472"/>
                        <a:pt x="402336" y="722376"/>
                      </a:cubicBezTo>
                      <a:cubicBezTo>
                        <a:pt x="391865" y="670023"/>
                        <a:pt x="376452" y="621062"/>
                        <a:pt x="411480" y="566928"/>
                      </a:cubicBezTo>
                      <a:cubicBezTo>
                        <a:pt x="428528" y="540581"/>
                        <a:pt x="466344" y="536448"/>
                        <a:pt x="493776" y="521208"/>
                      </a:cubicBezTo>
                      <a:lnTo>
                        <a:pt x="740664" y="530352"/>
                      </a:lnTo>
                      <a:cubicBezTo>
                        <a:pt x="754097" y="532668"/>
                        <a:pt x="759544" y="553310"/>
                        <a:pt x="758952" y="566928"/>
                      </a:cubicBezTo>
                      <a:cubicBezTo>
                        <a:pt x="753851" y="684250"/>
                        <a:pt x="772001" y="724063"/>
                        <a:pt x="694944" y="768096"/>
                      </a:cubicBezTo>
                      <a:cubicBezTo>
                        <a:pt x="686575" y="772878"/>
                        <a:pt x="676656" y="774192"/>
                        <a:pt x="667512" y="777240"/>
                      </a:cubicBezTo>
                      <a:cubicBezTo>
                        <a:pt x="664464" y="737616"/>
                        <a:pt x="662757" y="697866"/>
                        <a:pt x="658368" y="658368"/>
                      </a:cubicBezTo>
                      <a:cubicBezTo>
                        <a:pt x="649365" y="577345"/>
                        <a:pt x="626215" y="617667"/>
                        <a:pt x="667512" y="493776"/>
                      </a:cubicBezTo>
                      <a:cubicBezTo>
                        <a:pt x="670987" y="483350"/>
                        <a:pt x="684901" y="479951"/>
                        <a:pt x="694944" y="475488"/>
                      </a:cubicBezTo>
                      <a:cubicBezTo>
                        <a:pt x="712560" y="467659"/>
                        <a:pt x="749808" y="457200"/>
                        <a:pt x="749808" y="457200"/>
                      </a:cubicBezTo>
                      <a:cubicBezTo>
                        <a:pt x="857831" y="471603"/>
                        <a:pt x="881252" y="438338"/>
                        <a:pt x="914400" y="521208"/>
                      </a:cubicBezTo>
                      <a:cubicBezTo>
                        <a:pt x="920172" y="535638"/>
                        <a:pt x="920496" y="551688"/>
                        <a:pt x="923544" y="566928"/>
                      </a:cubicBezTo>
                      <a:cubicBezTo>
                        <a:pt x="914086" y="670965"/>
                        <a:pt x="938961" y="660282"/>
                        <a:pt x="859536" y="713232"/>
                      </a:cubicBezTo>
                      <a:cubicBezTo>
                        <a:pt x="851516" y="718579"/>
                        <a:pt x="841248" y="719328"/>
                        <a:pt x="832104" y="722376"/>
                      </a:cubicBezTo>
                      <a:cubicBezTo>
                        <a:pt x="792480" y="713232"/>
                        <a:pt x="751132" y="709683"/>
                        <a:pt x="713232" y="694944"/>
                      </a:cubicBezTo>
                      <a:cubicBezTo>
                        <a:pt x="693863" y="687412"/>
                        <a:pt x="646138" y="636994"/>
                        <a:pt x="630936" y="621792"/>
                      </a:cubicBezTo>
                      <a:cubicBezTo>
                        <a:pt x="627888" y="603504"/>
                        <a:pt x="625814" y="585027"/>
                        <a:pt x="621792" y="566928"/>
                      </a:cubicBezTo>
                      <a:cubicBezTo>
                        <a:pt x="619701" y="557519"/>
                        <a:pt x="614986" y="548847"/>
                        <a:pt x="612648" y="539496"/>
                      </a:cubicBezTo>
                      <a:cubicBezTo>
                        <a:pt x="608879" y="524418"/>
                        <a:pt x="606552" y="509016"/>
                        <a:pt x="603504" y="493776"/>
                      </a:cubicBezTo>
                      <a:cubicBezTo>
                        <a:pt x="606552" y="457200"/>
                        <a:pt x="603191" y="419512"/>
                        <a:pt x="612648" y="384048"/>
                      </a:cubicBezTo>
                      <a:cubicBezTo>
                        <a:pt x="615980" y="371553"/>
                        <a:pt x="627162" y="357203"/>
                        <a:pt x="640080" y="356616"/>
                      </a:cubicBezTo>
                      <a:cubicBezTo>
                        <a:pt x="698252" y="353972"/>
                        <a:pt x="755904" y="368808"/>
                        <a:pt x="813816" y="374904"/>
                      </a:cubicBezTo>
                      <a:cubicBezTo>
                        <a:pt x="822960" y="384048"/>
                        <a:pt x="830725" y="394820"/>
                        <a:pt x="841248" y="402336"/>
                      </a:cubicBezTo>
                      <a:cubicBezTo>
                        <a:pt x="861022" y="416460"/>
                        <a:pt x="882869" y="422306"/>
                        <a:pt x="905256" y="429768"/>
                      </a:cubicBezTo>
                      <a:cubicBezTo>
                        <a:pt x="923544" y="423672"/>
                        <a:pt x="944433" y="422685"/>
                        <a:pt x="960120" y="411480"/>
                      </a:cubicBezTo>
                      <a:cubicBezTo>
                        <a:pt x="967963" y="405878"/>
                        <a:pt x="969264" y="393687"/>
                        <a:pt x="969264" y="384048"/>
                      </a:cubicBezTo>
                      <a:cubicBezTo>
                        <a:pt x="969264" y="354962"/>
                        <a:pt x="977468" y="277433"/>
                        <a:pt x="941832" y="246888"/>
                      </a:cubicBezTo>
                      <a:cubicBezTo>
                        <a:pt x="928338" y="235322"/>
                        <a:pt x="912353" y="226674"/>
                        <a:pt x="896112" y="219456"/>
                      </a:cubicBezTo>
                      <a:cubicBezTo>
                        <a:pt x="880708" y="212610"/>
                        <a:pt x="814162" y="202354"/>
                        <a:pt x="804672" y="201168"/>
                      </a:cubicBezTo>
                      <a:lnTo>
                        <a:pt x="658368" y="182880"/>
                      </a:lnTo>
                      <a:cubicBezTo>
                        <a:pt x="640080" y="185928"/>
                        <a:pt x="613330" y="176302"/>
                        <a:pt x="603504" y="192024"/>
                      </a:cubicBezTo>
                      <a:cubicBezTo>
                        <a:pt x="580801" y="228349"/>
                        <a:pt x="617614" y="265082"/>
                        <a:pt x="640080" y="283464"/>
                      </a:cubicBezTo>
                      <a:cubicBezTo>
                        <a:pt x="663670" y="302765"/>
                        <a:pt x="688172" y="320978"/>
                        <a:pt x="713232" y="338328"/>
                      </a:cubicBezTo>
                      <a:cubicBezTo>
                        <a:pt x="727845" y="348444"/>
                        <a:pt x="744734" y="355096"/>
                        <a:pt x="758952" y="365760"/>
                      </a:cubicBezTo>
                      <a:cubicBezTo>
                        <a:pt x="769297" y="373519"/>
                        <a:pt x="776566" y="384776"/>
                        <a:pt x="786384" y="393192"/>
                      </a:cubicBezTo>
                      <a:cubicBezTo>
                        <a:pt x="797955" y="403110"/>
                        <a:pt x="810559" y="411766"/>
                        <a:pt x="822960" y="420624"/>
                      </a:cubicBezTo>
                      <a:cubicBezTo>
                        <a:pt x="831903" y="427012"/>
                        <a:pt x="842121" y="431675"/>
                        <a:pt x="850392" y="438912"/>
                      </a:cubicBezTo>
                      <a:cubicBezTo>
                        <a:pt x="866612" y="453104"/>
                        <a:pt x="882880" y="467619"/>
                        <a:pt x="896112" y="484632"/>
                      </a:cubicBezTo>
                      <a:cubicBezTo>
                        <a:pt x="904481" y="495392"/>
                        <a:pt x="908304" y="509016"/>
                        <a:pt x="914400" y="521208"/>
                      </a:cubicBezTo>
                      <a:cubicBezTo>
                        <a:pt x="911352" y="554736"/>
                        <a:pt x="917341" y="590370"/>
                        <a:pt x="905256" y="621792"/>
                      </a:cubicBezTo>
                      <a:cubicBezTo>
                        <a:pt x="900363" y="634514"/>
                        <a:pt x="882288" y="639280"/>
                        <a:pt x="868680" y="640080"/>
                      </a:cubicBezTo>
                      <a:cubicBezTo>
                        <a:pt x="829008" y="642414"/>
                        <a:pt x="789432" y="633984"/>
                        <a:pt x="749808" y="630936"/>
                      </a:cubicBezTo>
                      <a:cubicBezTo>
                        <a:pt x="722994" y="613060"/>
                        <a:pt x="706669" y="604767"/>
                        <a:pt x="685800" y="576072"/>
                      </a:cubicBezTo>
                      <a:cubicBezTo>
                        <a:pt x="671346" y="556198"/>
                        <a:pt x="661416" y="533400"/>
                        <a:pt x="649224" y="512064"/>
                      </a:cubicBezTo>
                      <a:cubicBezTo>
                        <a:pt x="637517" y="465237"/>
                        <a:pt x="621792" y="414806"/>
                        <a:pt x="621792" y="365760"/>
                      </a:cubicBezTo>
                      <a:cubicBezTo>
                        <a:pt x="621792" y="335128"/>
                        <a:pt x="624518" y="304272"/>
                        <a:pt x="630936" y="274320"/>
                      </a:cubicBezTo>
                      <a:cubicBezTo>
                        <a:pt x="633792" y="260992"/>
                        <a:pt x="638875" y="246615"/>
                        <a:pt x="649224" y="237744"/>
                      </a:cubicBezTo>
                      <a:cubicBezTo>
                        <a:pt x="656182" y="231780"/>
                        <a:pt x="707389" y="215308"/>
                        <a:pt x="722376" y="210312"/>
                      </a:cubicBezTo>
                      <a:cubicBezTo>
                        <a:pt x="786384" y="216408"/>
                        <a:pt x="850599" y="220625"/>
                        <a:pt x="914400" y="228600"/>
                      </a:cubicBezTo>
                      <a:cubicBezTo>
                        <a:pt x="923964" y="229796"/>
                        <a:pt x="932807" y="234360"/>
                        <a:pt x="941832" y="237744"/>
                      </a:cubicBezTo>
                      <a:lnTo>
                        <a:pt x="1060704" y="283464"/>
                      </a:lnTo>
                      <a:cubicBezTo>
                        <a:pt x="1070961" y="287409"/>
                        <a:pt x="1078306" y="296837"/>
                        <a:pt x="1088136" y="301752"/>
                      </a:cubicBezTo>
                      <a:cubicBezTo>
                        <a:pt x="1122569" y="318969"/>
                        <a:pt x="1135508" y="320453"/>
                        <a:pt x="1170432" y="329184"/>
                      </a:cubicBezTo>
                      <a:cubicBezTo>
                        <a:pt x="1189142" y="341657"/>
                        <a:pt x="1209134" y="359428"/>
                        <a:pt x="1234440" y="356616"/>
                      </a:cubicBezTo>
                      <a:cubicBezTo>
                        <a:pt x="1250754" y="354803"/>
                        <a:pt x="1264920" y="344424"/>
                        <a:pt x="1280160" y="338328"/>
                      </a:cubicBezTo>
                      <a:cubicBezTo>
                        <a:pt x="1283208" y="329184"/>
                        <a:pt x="1279665" y="310896"/>
                        <a:pt x="1289304" y="310896"/>
                      </a:cubicBezTo>
                      <a:cubicBezTo>
                        <a:pt x="1298943" y="310896"/>
                        <a:pt x="1299512" y="328748"/>
                        <a:pt x="1298448" y="338328"/>
                      </a:cubicBezTo>
                      <a:cubicBezTo>
                        <a:pt x="1295381" y="365931"/>
                        <a:pt x="1280195" y="398637"/>
                        <a:pt x="1261872" y="420624"/>
                      </a:cubicBezTo>
                      <a:cubicBezTo>
                        <a:pt x="1253593" y="430558"/>
                        <a:pt x="1244172" y="439541"/>
                        <a:pt x="1234440" y="448056"/>
                      </a:cubicBezTo>
                      <a:cubicBezTo>
                        <a:pt x="1205051" y="473772"/>
                        <a:pt x="1177946" y="494591"/>
                        <a:pt x="1143000" y="512064"/>
                      </a:cubicBezTo>
                      <a:cubicBezTo>
                        <a:pt x="1128319" y="519405"/>
                        <a:pt x="1113274" y="526661"/>
                        <a:pt x="1097280" y="530352"/>
                      </a:cubicBezTo>
                      <a:cubicBezTo>
                        <a:pt x="1073336" y="535878"/>
                        <a:pt x="1048512" y="536448"/>
                        <a:pt x="1024128" y="539496"/>
                      </a:cubicBezTo>
                      <a:cubicBezTo>
                        <a:pt x="978408" y="536448"/>
                        <a:pt x="931698" y="540292"/>
                        <a:pt x="886968" y="530352"/>
                      </a:cubicBezTo>
                      <a:cubicBezTo>
                        <a:pt x="849278" y="521976"/>
                        <a:pt x="853321" y="469558"/>
                        <a:pt x="868680" y="448056"/>
                      </a:cubicBezTo>
                      <a:cubicBezTo>
                        <a:pt x="875985" y="437830"/>
                        <a:pt x="893064" y="441960"/>
                        <a:pt x="905256" y="438912"/>
                      </a:cubicBezTo>
                      <a:cubicBezTo>
                        <a:pt x="992593" y="443509"/>
                        <a:pt x="1061182" y="419899"/>
                        <a:pt x="1124712" y="475488"/>
                      </a:cubicBezTo>
                      <a:cubicBezTo>
                        <a:pt x="1136181" y="485524"/>
                        <a:pt x="1143000" y="499872"/>
                        <a:pt x="1152144" y="512064"/>
                      </a:cubicBezTo>
                      <a:cubicBezTo>
                        <a:pt x="1170238" y="584441"/>
                        <a:pt x="1168225" y="556838"/>
                        <a:pt x="1143000" y="676656"/>
                      </a:cubicBezTo>
                      <a:cubicBezTo>
                        <a:pt x="1137009" y="705114"/>
                        <a:pt x="1122847" y="733829"/>
                        <a:pt x="1097280" y="749808"/>
                      </a:cubicBezTo>
                      <a:cubicBezTo>
                        <a:pt x="1083361" y="758507"/>
                        <a:pt x="1066800" y="762000"/>
                        <a:pt x="1051560" y="768096"/>
                      </a:cubicBezTo>
                      <a:cubicBezTo>
                        <a:pt x="1014984" y="765048"/>
                        <a:pt x="977439" y="767854"/>
                        <a:pt x="941832" y="758952"/>
                      </a:cubicBezTo>
                      <a:cubicBezTo>
                        <a:pt x="927047" y="755256"/>
                        <a:pt x="914866" y="743348"/>
                        <a:pt x="905256" y="731520"/>
                      </a:cubicBezTo>
                      <a:cubicBezTo>
                        <a:pt x="840216" y="651471"/>
                        <a:pt x="837437" y="641602"/>
                        <a:pt x="804672" y="576072"/>
                      </a:cubicBezTo>
                      <a:cubicBezTo>
                        <a:pt x="810768" y="560832"/>
                        <a:pt x="806796" y="533205"/>
                        <a:pt x="822960" y="530352"/>
                      </a:cubicBezTo>
                      <a:cubicBezTo>
                        <a:pt x="919059" y="513393"/>
                        <a:pt x="1018127" y="526475"/>
                        <a:pt x="1115568" y="521208"/>
                      </a:cubicBezTo>
                      <a:cubicBezTo>
                        <a:pt x="1131087" y="520369"/>
                        <a:pt x="1146048" y="515112"/>
                        <a:pt x="1161288" y="512064"/>
                      </a:cubicBezTo>
                      <a:cubicBezTo>
                        <a:pt x="1173480" y="499872"/>
                        <a:pt x="1188726" y="490109"/>
                        <a:pt x="1197864" y="475488"/>
                      </a:cubicBezTo>
                      <a:cubicBezTo>
                        <a:pt x="1204525" y="464831"/>
                        <a:pt x="1207008" y="451479"/>
                        <a:pt x="1207008" y="438912"/>
                      </a:cubicBezTo>
                      <a:cubicBezTo>
                        <a:pt x="1207008" y="420372"/>
                        <a:pt x="1209604" y="398397"/>
                        <a:pt x="1197864" y="384048"/>
                      </a:cubicBezTo>
                      <a:cubicBezTo>
                        <a:pt x="1174037" y="354926"/>
                        <a:pt x="1115309" y="334567"/>
                        <a:pt x="1078992" y="320040"/>
                      </a:cubicBezTo>
                      <a:cubicBezTo>
                        <a:pt x="933303" y="338251"/>
                        <a:pt x="885393" y="290792"/>
                        <a:pt x="832104" y="384048"/>
                      </a:cubicBezTo>
                      <a:cubicBezTo>
                        <a:pt x="827322" y="392417"/>
                        <a:pt x="826008" y="402336"/>
                        <a:pt x="822960" y="411480"/>
                      </a:cubicBezTo>
                      <a:cubicBezTo>
                        <a:pt x="819912" y="432816"/>
                        <a:pt x="812791" y="453960"/>
                        <a:pt x="813816" y="475488"/>
                      </a:cubicBezTo>
                      <a:cubicBezTo>
                        <a:pt x="816184" y="525223"/>
                        <a:pt x="818471" y="593971"/>
                        <a:pt x="850392" y="640080"/>
                      </a:cubicBezTo>
                      <a:cubicBezTo>
                        <a:pt x="870173" y="668653"/>
                        <a:pt x="914400" y="722376"/>
                        <a:pt x="914400" y="722376"/>
                      </a:cubicBezTo>
                      <a:cubicBezTo>
                        <a:pt x="936662" y="789162"/>
                        <a:pt x="928013" y="758538"/>
                        <a:pt x="941832" y="813816"/>
                      </a:cubicBezTo>
                      <a:cubicBezTo>
                        <a:pt x="935736" y="835152"/>
                        <a:pt x="934170" y="858344"/>
                        <a:pt x="923544" y="877824"/>
                      </a:cubicBezTo>
                      <a:cubicBezTo>
                        <a:pt x="915288" y="892961"/>
                        <a:pt x="898189" y="901309"/>
                        <a:pt x="886968" y="914400"/>
                      </a:cubicBezTo>
                      <a:cubicBezTo>
                        <a:pt x="879816" y="922744"/>
                        <a:pt x="876451" y="934061"/>
                        <a:pt x="868680" y="941832"/>
                      </a:cubicBezTo>
                      <a:cubicBezTo>
                        <a:pt x="856954" y="953558"/>
                        <a:pt x="815225" y="985441"/>
                        <a:pt x="795528" y="996696"/>
                      </a:cubicBezTo>
                      <a:cubicBezTo>
                        <a:pt x="714318" y="1043102"/>
                        <a:pt x="798354" y="988716"/>
                        <a:pt x="731520" y="1033272"/>
                      </a:cubicBezTo>
                      <a:cubicBezTo>
                        <a:pt x="716280" y="1030224"/>
                        <a:pt x="699701" y="1031079"/>
                        <a:pt x="685800" y="1024128"/>
                      </a:cubicBezTo>
                      <a:cubicBezTo>
                        <a:pt x="622433" y="992444"/>
                        <a:pt x="649858" y="998280"/>
                        <a:pt x="630936" y="950976"/>
                      </a:cubicBezTo>
                      <a:cubicBezTo>
                        <a:pt x="623342" y="931992"/>
                        <a:pt x="612648" y="914400"/>
                        <a:pt x="603504" y="896112"/>
                      </a:cubicBezTo>
                      <a:cubicBezTo>
                        <a:pt x="606552" y="877824"/>
                        <a:pt x="601524" y="856080"/>
                        <a:pt x="612648" y="841248"/>
                      </a:cubicBezTo>
                      <a:cubicBezTo>
                        <a:pt x="639181" y="805871"/>
                        <a:pt x="745489" y="830880"/>
                        <a:pt x="758952" y="832104"/>
                      </a:cubicBezTo>
                      <a:cubicBezTo>
                        <a:pt x="762000" y="844296"/>
                        <a:pt x="769060" y="856150"/>
                        <a:pt x="768096" y="868680"/>
                      </a:cubicBezTo>
                      <a:cubicBezTo>
                        <a:pt x="765676" y="900141"/>
                        <a:pt x="758258" y="951670"/>
                        <a:pt x="731520" y="978408"/>
                      </a:cubicBezTo>
                      <a:cubicBezTo>
                        <a:pt x="723749" y="986179"/>
                        <a:pt x="713232" y="990600"/>
                        <a:pt x="704088" y="996696"/>
                      </a:cubicBezTo>
                      <a:cubicBezTo>
                        <a:pt x="672748" y="989464"/>
                        <a:pt x="592502" y="985694"/>
                        <a:pt x="557784" y="950976"/>
                      </a:cubicBezTo>
                      <a:cubicBezTo>
                        <a:pt x="550013" y="943205"/>
                        <a:pt x="544411" y="933374"/>
                        <a:pt x="539496" y="923544"/>
                      </a:cubicBezTo>
                      <a:cubicBezTo>
                        <a:pt x="535185" y="914923"/>
                        <a:pt x="533400" y="905256"/>
                        <a:pt x="530352" y="896112"/>
                      </a:cubicBezTo>
                      <a:cubicBezTo>
                        <a:pt x="536448" y="853440"/>
                        <a:pt x="535009" y="808989"/>
                        <a:pt x="548640" y="768096"/>
                      </a:cubicBezTo>
                      <a:cubicBezTo>
                        <a:pt x="551688" y="758952"/>
                        <a:pt x="566804" y="761600"/>
                        <a:pt x="576072" y="758952"/>
                      </a:cubicBezTo>
                      <a:cubicBezTo>
                        <a:pt x="588156" y="755500"/>
                        <a:pt x="600191" y="751469"/>
                        <a:pt x="612648" y="749808"/>
                      </a:cubicBezTo>
                      <a:cubicBezTo>
                        <a:pt x="646019" y="745359"/>
                        <a:pt x="679704" y="743712"/>
                        <a:pt x="713232" y="740664"/>
                      </a:cubicBezTo>
                      <a:cubicBezTo>
                        <a:pt x="710184" y="731520"/>
                        <a:pt x="709140" y="721441"/>
                        <a:pt x="704088" y="713232"/>
                      </a:cubicBezTo>
                      <a:cubicBezTo>
                        <a:pt x="684589" y="681546"/>
                        <a:pt x="640080" y="621792"/>
                        <a:pt x="640080" y="621792"/>
                      </a:cubicBezTo>
                      <a:cubicBezTo>
                        <a:pt x="637032" y="603504"/>
                        <a:pt x="630936" y="585468"/>
                        <a:pt x="630936" y="566928"/>
                      </a:cubicBezTo>
                      <a:cubicBezTo>
                        <a:pt x="630936" y="539327"/>
                        <a:pt x="626676" y="508759"/>
                        <a:pt x="640080" y="484632"/>
                      </a:cubicBezTo>
                      <a:cubicBezTo>
                        <a:pt x="696712" y="382694"/>
                        <a:pt x="706695" y="410268"/>
                        <a:pt x="786384" y="393192"/>
                      </a:cubicBezTo>
                      <a:cubicBezTo>
                        <a:pt x="808081" y="388543"/>
                        <a:pt x="829056" y="381000"/>
                        <a:pt x="850392" y="374904"/>
                      </a:cubicBezTo>
                      <a:cubicBezTo>
                        <a:pt x="859536" y="368808"/>
                        <a:pt x="867994" y="361531"/>
                        <a:pt x="877824" y="356616"/>
                      </a:cubicBezTo>
                      <a:cubicBezTo>
                        <a:pt x="886445" y="352305"/>
                        <a:pt x="897236" y="352819"/>
                        <a:pt x="905256" y="347472"/>
                      </a:cubicBezTo>
                      <a:cubicBezTo>
                        <a:pt x="916016" y="340299"/>
                        <a:pt x="923544" y="329184"/>
                        <a:pt x="932688" y="320040"/>
                      </a:cubicBezTo>
                      <a:cubicBezTo>
                        <a:pt x="929640" y="271272"/>
                        <a:pt x="930146" y="222151"/>
                        <a:pt x="923544" y="173736"/>
                      </a:cubicBezTo>
                      <a:cubicBezTo>
                        <a:pt x="920939" y="154636"/>
                        <a:pt x="905256" y="118872"/>
                        <a:pt x="905256" y="118872"/>
                      </a:cubicBezTo>
                      <a:cubicBezTo>
                        <a:pt x="908304" y="85344"/>
                        <a:pt x="901451" y="49365"/>
                        <a:pt x="914400" y="18288"/>
                      </a:cubicBezTo>
                      <a:cubicBezTo>
                        <a:pt x="919234" y="6687"/>
                        <a:pt x="938708" y="11870"/>
                        <a:pt x="950976" y="9144"/>
                      </a:cubicBezTo>
                      <a:cubicBezTo>
                        <a:pt x="966148" y="5773"/>
                        <a:pt x="981456" y="3048"/>
                        <a:pt x="996696" y="0"/>
                      </a:cubicBezTo>
                      <a:cubicBezTo>
                        <a:pt x="1024128" y="6096"/>
                        <a:pt x="1056266" y="1760"/>
                        <a:pt x="1078992" y="18288"/>
                      </a:cubicBezTo>
                      <a:cubicBezTo>
                        <a:pt x="1084451" y="22258"/>
                        <a:pt x="1103559" y="95401"/>
                        <a:pt x="1106424" y="109728"/>
                      </a:cubicBezTo>
                      <a:cubicBezTo>
                        <a:pt x="1110060" y="127908"/>
                        <a:pt x="1112520" y="146304"/>
                        <a:pt x="1115568" y="164592"/>
                      </a:cubicBezTo>
                      <a:cubicBezTo>
                        <a:pt x="1095600" y="204529"/>
                        <a:pt x="1094216" y="221754"/>
                        <a:pt x="1060704" y="246888"/>
                      </a:cubicBezTo>
                      <a:cubicBezTo>
                        <a:pt x="1023384" y="274878"/>
                        <a:pt x="958745" y="298920"/>
                        <a:pt x="923544" y="320040"/>
                      </a:cubicBezTo>
                      <a:cubicBezTo>
                        <a:pt x="908304" y="329184"/>
                        <a:pt x="892042" y="336808"/>
                        <a:pt x="877824" y="347472"/>
                      </a:cubicBezTo>
                      <a:cubicBezTo>
                        <a:pt x="867479" y="355231"/>
                        <a:pt x="859536" y="365760"/>
                        <a:pt x="850392" y="374904"/>
                      </a:cubicBezTo>
                      <a:cubicBezTo>
                        <a:pt x="853440" y="396240"/>
                        <a:pt x="847965" y="420729"/>
                        <a:pt x="859536" y="438912"/>
                      </a:cubicBezTo>
                      <a:cubicBezTo>
                        <a:pt x="886228" y="480857"/>
                        <a:pt x="937851" y="478838"/>
                        <a:pt x="978408" y="484632"/>
                      </a:cubicBezTo>
                      <a:cubicBezTo>
                        <a:pt x="1002792" y="478536"/>
                        <a:pt x="1029589" y="478550"/>
                        <a:pt x="1051560" y="466344"/>
                      </a:cubicBezTo>
                      <a:cubicBezTo>
                        <a:pt x="1059986" y="461663"/>
                        <a:pt x="1060017" y="448526"/>
                        <a:pt x="1060704" y="438912"/>
                      </a:cubicBezTo>
                      <a:cubicBezTo>
                        <a:pt x="1066137" y="362845"/>
                        <a:pt x="1062001" y="286168"/>
                        <a:pt x="1069848" y="210312"/>
                      </a:cubicBezTo>
                      <a:cubicBezTo>
                        <a:pt x="1071573" y="193641"/>
                        <a:pt x="1099697" y="153518"/>
                        <a:pt x="1115568" y="146304"/>
                      </a:cubicBezTo>
                      <a:cubicBezTo>
                        <a:pt x="1138450" y="135903"/>
                        <a:pt x="1188720" y="128016"/>
                        <a:pt x="1188720" y="128016"/>
                      </a:cubicBezTo>
                      <a:cubicBezTo>
                        <a:pt x="1203960" y="134112"/>
                        <a:pt x="1221830" y="135796"/>
                        <a:pt x="1234440" y="146304"/>
                      </a:cubicBezTo>
                      <a:cubicBezTo>
                        <a:pt x="1241845" y="152474"/>
                        <a:pt x="1243584" y="164097"/>
                        <a:pt x="1243584" y="173736"/>
                      </a:cubicBezTo>
                      <a:cubicBezTo>
                        <a:pt x="1243584" y="204368"/>
                        <a:pt x="1249202" y="238336"/>
                        <a:pt x="1234440" y="265176"/>
                      </a:cubicBezTo>
                      <a:cubicBezTo>
                        <a:pt x="1202806" y="322692"/>
                        <a:pt x="1136425" y="364475"/>
                        <a:pt x="1078992" y="393192"/>
                      </a:cubicBezTo>
                      <a:cubicBezTo>
                        <a:pt x="1064311" y="400533"/>
                        <a:pt x="1047953" y="404139"/>
                        <a:pt x="1033272" y="411480"/>
                      </a:cubicBezTo>
                      <a:cubicBezTo>
                        <a:pt x="1017376" y="419428"/>
                        <a:pt x="1003732" y="431558"/>
                        <a:pt x="987552" y="438912"/>
                      </a:cubicBezTo>
                      <a:cubicBezTo>
                        <a:pt x="954353" y="454002"/>
                        <a:pt x="930433" y="450311"/>
                        <a:pt x="905256" y="475488"/>
                      </a:cubicBezTo>
                      <a:lnTo>
                        <a:pt x="905256" y="484632"/>
                      </a:ln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5" name="Oval 814">
                  <a:extLst>
                    <a:ext uri="{FF2B5EF4-FFF2-40B4-BE49-F238E27FC236}">
                      <a16:creationId xmlns:a16="http://schemas.microsoft.com/office/drawing/2014/main" id="{FD544C78-BB29-4BBE-A0AD-30579B0BEB56}"/>
                    </a:ext>
                  </a:extLst>
                </p:cNvPr>
                <p:cNvSpPr/>
                <p:nvPr/>
              </p:nvSpPr>
              <p:spPr>
                <a:xfrm>
                  <a:off x="4980276" y="1020710"/>
                  <a:ext cx="437134" cy="437134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6" name="Freeform 116">
                  <a:extLst>
                    <a:ext uri="{FF2B5EF4-FFF2-40B4-BE49-F238E27FC236}">
                      <a16:creationId xmlns:a16="http://schemas.microsoft.com/office/drawing/2014/main" id="{80D07CB5-1211-406F-A38E-A9EB475F49A2}"/>
                    </a:ext>
                  </a:extLst>
                </p:cNvPr>
                <p:cNvSpPr/>
                <p:nvPr/>
              </p:nvSpPr>
              <p:spPr>
                <a:xfrm>
                  <a:off x="4956375" y="1274076"/>
                  <a:ext cx="725478" cy="677136"/>
                </a:xfrm>
                <a:custGeom>
                  <a:avLst/>
                  <a:gdLst>
                    <a:gd name="connsiteX0" fmla="*/ 576775 w 1071756"/>
                    <a:gd name="connsiteY0" fmla="*/ 196948 h 1000341"/>
                    <a:gd name="connsiteX1" fmla="*/ 647114 w 1071756"/>
                    <a:gd name="connsiteY1" fmla="*/ 239151 h 1000341"/>
                    <a:gd name="connsiteX2" fmla="*/ 689317 w 1071756"/>
                    <a:gd name="connsiteY2" fmla="*/ 211016 h 1000341"/>
                    <a:gd name="connsiteX3" fmla="*/ 703385 w 1071756"/>
                    <a:gd name="connsiteY3" fmla="*/ 112542 h 1000341"/>
                    <a:gd name="connsiteX4" fmla="*/ 731520 w 1071756"/>
                    <a:gd name="connsiteY4" fmla="*/ 56271 h 1000341"/>
                    <a:gd name="connsiteX5" fmla="*/ 829994 w 1071756"/>
                    <a:gd name="connsiteY5" fmla="*/ 98474 h 1000341"/>
                    <a:gd name="connsiteX6" fmla="*/ 858129 w 1071756"/>
                    <a:gd name="connsiteY6" fmla="*/ 182880 h 1000341"/>
                    <a:gd name="connsiteX7" fmla="*/ 829994 w 1071756"/>
                    <a:gd name="connsiteY7" fmla="*/ 337625 h 1000341"/>
                    <a:gd name="connsiteX8" fmla="*/ 787791 w 1071756"/>
                    <a:gd name="connsiteY8" fmla="*/ 351692 h 1000341"/>
                    <a:gd name="connsiteX9" fmla="*/ 661181 w 1071756"/>
                    <a:gd name="connsiteY9" fmla="*/ 323557 h 1000341"/>
                    <a:gd name="connsiteX10" fmla="*/ 717452 w 1071756"/>
                    <a:gd name="connsiteY10" fmla="*/ 140677 h 1000341"/>
                    <a:gd name="connsiteX11" fmla="*/ 773723 w 1071756"/>
                    <a:gd name="connsiteY11" fmla="*/ 154745 h 1000341"/>
                    <a:gd name="connsiteX12" fmla="*/ 801858 w 1071756"/>
                    <a:gd name="connsiteY12" fmla="*/ 323557 h 1000341"/>
                    <a:gd name="connsiteX13" fmla="*/ 731520 w 1071756"/>
                    <a:gd name="connsiteY13" fmla="*/ 337625 h 1000341"/>
                    <a:gd name="connsiteX14" fmla="*/ 661181 w 1071756"/>
                    <a:gd name="connsiteY14" fmla="*/ 323557 h 1000341"/>
                    <a:gd name="connsiteX15" fmla="*/ 647114 w 1071756"/>
                    <a:gd name="connsiteY15" fmla="*/ 112542 h 1000341"/>
                    <a:gd name="connsiteX16" fmla="*/ 661181 w 1071756"/>
                    <a:gd name="connsiteY16" fmla="*/ 70339 h 1000341"/>
                    <a:gd name="connsiteX17" fmla="*/ 745588 w 1071756"/>
                    <a:gd name="connsiteY17" fmla="*/ 28136 h 1000341"/>
                    <a:gd name="connsiteX18" fmla="*/ 886265 w 1071756"/>
                    <a:gd name="connsiteY18" fmla="*/ 42203 h 1000341"/>
                    <a:gd name="connsiteX19" fmla="*/ 900332 w 1071756"/>
                    <a:gd name="connsiteY19" fmla="*/ 84406 h 1000341"/>
                    <a:gd name="connsiteX20" fmla="*/ 928468 w 1071756"/>
                    <a:gd name="connsiteY20" fmla="*/ 196948 h 1000341"/>
                    <a:gd name="connsiteX21" fmla="*/ 900332 w 1071756"/>
                    <a:gd name="connsiteY21" fmla="*/ 379828 h 1000341"/>
                    <a:gd name="connsiteX22" fmla="*/ 886265 w 1071756"/>
                    <a:gd name="connsiteY22" fmla="*/ 436099 h 1000341"/>
                    <a:gd name="connsiteX23" fmla="*/ 844061 w 1071756"/>
                    <a:gd name="connsiteY23" fmla="*/ 464234 h 1000341"/>
                    <a:gd name="connsiteX24" fmla="*/ 787791 w 1071756"/>
                    <a:gd name="connsiteY24" fmla="*/ 520505 h 1000341"/>
                    <a:gd name="connsiteX25" fmla="*/ 717452 w 1071756"/>
                    <a:gd name="connsiteY25" fmla="*/ 534572 h 1000341"/>
                    <a:gd name="connsiteX26" fmla="*/ 604911 w 1071756"/>
                    <a:gd name="connsiteY26" fmla="*/ 562708 h 1000341"/>
                    <a:gd name="connsiteX27" fmla="*/ 562708 w 1071756"/>
                    <a:gd name="connsiteY27" fmla="*/ 520505 h 1000341"/>
                    <a:gd name="connsiteX28" fmla="*/ 548640 w 1071756"/>
                    <a:gd name="connsiteY28" fmla="*/ 464234 h 1000341"/>
                    <a:gd name="connsiteX29" fmla="*/ 520505 w 1071756"/>
                    <a:gd name="connsiteY29" fmla="*/ 407963 h 1000341"/>
                    <a:gd name="connsiteX30" fmla="*/ 506437 w 1071756"/>
                    <a:gd name="connsiteY30" fmla="*/ 365760 h 1000341"/>
                    <a:gd name="connsiteX31" fmla="*/ 478301 w 1071756"/>
                    <a:gd name="connsiteY31" fmla="*/ 337625 h 1000341"/>
                    <a:gd name="connsiteX32" fmla="*/ 450166 w 1071756"/>
                    <a:gd name="connsiteY32" fmla="*/ 295422 h 1000341"/>
                    <a:gd name="connsiteX33" fmla="*/ 407963 w 1071756"/>
                    <a:gd name="connsiteY33" fmla="*/ 436099 h 1000341"/>
                    <a:gd name="connsiteX34" fmla="*/ 450166 w 1071756"/>
                    <a:gd name="connsiteY34" fmla="*/ 450166 h 1000341"/>
                    <a:gd name="connsiteX35" fmla="*/ 520505 w 1071756"/>
                    <a:gd name="connsiteY35" fmla="*/ 464234 h 1000341"/>
                    <a:gd name="connsiteX36" fmla="*/ 689317 w 1071756"/>
                    <a:gd name="connsiteY36" fmla="*/ 239151 h 1000341"/>
                    <a:gd name="connsiteX37" fmla="*/ 661181 w 1071756"/>
                    <a:gd name="connsiteY37" fmla="*/ 196948 h 1000341"/>
                    <a:gd name="connsiteX38" fmla="*/ 604911 w 1071756"/>
                    <a:gd name="connsiteY38" fmla="*/ 211016 h 1000341"/>
                    <a:gd name="connsiteX39" fmla="*/ 590843 w 1071756"/>
                    <a:gd name="connsiteY39" fmla="*/ 351692 h 1000341"/>
                    <a:gd name="connsiteX40" fmla="*/ 633046 w 1071756"/>
                    <a:gd name="connsiteY40" fmla="*/ 379828 h 1000341"/>
                    <a:gd name="connsiteX41" fmla="*/ 675249 w 1071756"/>
                    <a:gd name="connsiteY41" fmla="*/ 365760 h 1000341"/>
                    <a:gd name="connsiteX42" fmla="*/ 703385 w 1071756"/>
                    <a:gd name="connsiteY42" fmla="*/ 337625 h 1000341"/>
                    <a:gd name="connsiteX43" fmla="*/ 787791 w 1071756"/>
                    <a:gd name="connsiteY43" fmla="*/ 295422 h 1000341"/>
                    <a:gd name="connsiteX44" fmla="*/ 815926 w 1071756"/>
                    <a:gd name="connsiteY44" fmla="*/ 337625 h 1000341"/>
                    <a:gd name="connsiteX45" fmla="*/ 787791 w 1071756"/>
                    <a:gd name="connsiteY45" fmla="*/ 379828 h 1000341"/>
                    <a:gd name="connsiteX46" fmla="*/ 703385 w 1071756"/>
                    <a:gd name="connsiteY46" fmla="*/ 436099 h 1000341"/>
                    <a:gd name="connsiteX47" fmla="*/ 618978 w 1071756"/>
                    <a:gd name="connsiteY47" fmla="*/ 520505 h 1000341"/>
                    <a:gd name="connsiteX48" fmla="*/ 534572 w 1071756"/>
                    <a:gd name="connsiteY48" fmla="*/ 548640 h 1000341"/>
                    <a:gd name="connsiteX49" fmla="*/ 492369 w 1071756"/>
                    <a:gd name="connsiteY49" fmla="*/ 562708 h 1000341"/>
                    <a:gd name="connsiteX50" fmla="*/ 436098 w 1071756"/>
                    <a:gd name="connsiteY50" fmla="*/ 604911 h 1000341"/>
                    <a:gd name="connsiteX51" fmla="*/ 393895 w 1071756"/>
                    <a:gd name="connsiteY51" fmla="*/ 689317 h 1000341"/>
                    <a:gd name="connsiteX52" fmla="*/ 351692 w 1071756"/>
                    <a:gd name="connsiteY52" fmla="*/ 717452 h 1000341"/>
                    <a:gd name="connsiteX53" fmla="*/ 323557 w 1071756"/>
                    <a:gd name="connsiteY53" fmla="*/ 773723 h 1000341"/>
                    <a:gd name="connsiteX54" fmla="*/ 239151 w 1071756"/>
                    <a:gd name="connsiteY54" fmla="*/ 844062 h 1000341"/>
                    <a:gd name="connsiteX55" fmla="*/ 253218 w 1071756"/>
                    <a:gd name="connsiteY55" fmla="*/ 745588 h 1000341"/>
                    <a:gd name="connsiteX56" fmla="*/ 379828 w 1071756"/>
                    <a:gd name="connsiteY56" fmla="*/ 520505 h 1000341"/>
                    <a:gd name="connsiteX57" fmla="*/ 422031 w 1071756"/>
                    <a:gd name="connsiteY57" fmla="*/ 436099 h 1000341"/>
                    <a:gd name="connsiteX58" fmla="*/ 464234 w 1071756"/>
                    <a:gd name="connsiteY58" fmla="*/ 323557 h 1000341"/>
                    <a:gd name="connsiteX59" fmla="*/ 450166 w 1071756"/>
                    <a:gd name="connsiteY59" fmla="*/ 196948 h 1000341"/>
                    <a:gd name="connsiteX60" fmla="*/ 407963 w 1071756"/>
                    <a:gd name="connsiteY60" fmla="*/ 211016 h 1000341"/>
                    <a:gd name="connsiteX61" fmla="*/ 393895 w 1071756"/>
                    <a:gd name="connsiteY61" fmla="*/ 281354 h 1000341"/>
                    <a:gd name="connsiteX62" fmla="*/ 379828 w 1071756"/>
                    <a:gd name="connsiteY62" fmla="*/ 323557 h 1000341"/>
                    <a:gd name="connsiteX63" fmla="*/ 365760 w 1071756"/>
                    <a:gd name="connsiteY63" fmla="*/ 393896 h 1000341"/>
                    <a:gd name="connsiteX64" fmla="*/ 337625 w 1071756"/>
                    <a:gd name="connsiteY64" fmla="*/ 450166 h 1000341"/>
                    <a:gd name="connsiteX65" fmla="*/ 323557 w 1071756"/>
                    <a:gd name="connsiteY65" fmla="*/ 520505 h 1000341"/>
                    <a:gd name="connsiteX66" fmla="*/ 337625 w 1071756"/>
                    <a:gd name="connsiteY66" fmla="*/ 633046 h 1000341"/>
                    <a:gd name="connsiteX67" fmla="*/ 295421 w 1071756"/>
                    <a:gd name="connsiteY67" fmla="*/ 647114 h 1000341"/>
                    <a:gd name="connsiteX68" fmla="*/ 239151 w 1071756"/>
                    <a:gd name="connsiteY68" fmla="*/ 661182 h 1000341"/>
                    <a:gd name="connsiteX69" fmla="*/ 211015 w 1071756"/>
                    <a:gd name="connsiteY69" fmla="*/ 633046 h 1000341"/>
                    <a:gd name="connsiteX70" fmla="*/ 239151 w 1071756"/>
                    <a:gd name="connsiteY70" fmla="*/ 576776 h 1000341"/>
                    <a:gd name="connsiteX71" fmla="*/ 253218 w 1071756"/>
                    <a:gd name="connsiteY71" fmla="*/ 520505 h 1000341"/>
                    <a:gd name="connsiteX72" fmla="*/ 239151 w 1071756"/>
                    <a:gd name="connsiteY72" fmla="*/ 436099 h 1000341"/>
                    <a:gd name="connsiteX73" fmla="*/ 211015 w 1071756"/>
                    <a:gd name="connsiteY73" fmla="*/ 464234 h 1000341"/>
                    <a:gd name="connsiteX74" fmla="*/ 182880 w 1071756"/>
                    <a:gd name="connsiteY74" fmla="*/ 548640 h 1000341"/>
                    <a:gd name="connsiteX75" fmla="*/ 168812 w 1071756"/>
                    <a:gd name="connsiteY75" fmla="*/ 647114 h 1000341"/>
                    <a:gd name="connsiteX76" fmla="*/ 126609 w 1071756"/>
                    <a:gd name="connsiteY76" fmla="*/ 717452 h 1000341"/>
                    <a:gd name="connsiteX77" fmla="*/ 84406 w 1071756"/>
                    <a:gd name="connsiteY77" fmla="*/ 731520 h 1000341"/>
                    <a:gd name="connsiteX78" fmla="*/ 0 w 1071756"/>
                    <a:gd name="connsiteY78" fmla="*/ 787791 h 1000341"/>
                    <a:gd name="connsiteX79" fmla="*/ 14068 w 1071756"/>
                    <a:gd name="connsiteY79" fmla="*/ 984739 h 1000341"/>
                    <a:gd name="connsiteX80" fmla="*/ 56271 w 1071756"/>
                    <a:gd name="connsiteY80" fmla="*/ 998806 h 1000341"/>
                    <a:gd name="connsiteX81" fmla="*/ 112541 w 1071756"/>
                    <a:gd name="connsiteY81" fmla="*/ 956603 h 1000341"/>
                    <a:gd name="connsiteX82" fmla="*/ 140677 w 1071756"/>
                    <a:gd name="connsiteY82" fmla="*/ 914400 h 1000341"/>
                    <a:gd name="connsiteX83" fmla="*/ 225083 w 1071756"/>
                    <a:gd name="connsiteY83" fmla="*/ 801859 h 1000341"/>
                    <a:gd name="connsiteX84" fmla="*/ 281354 w 1071756"/>
                    <a:gd name="connsiteY84" fmla="*/ 731520 h 1000341"/>
                    <a:gd name="connsiteX85" fmla="*/ 295421 w 1071756"/>
                    <a:gd name="connsiteY85" fmla="*/ 689317 h 1000341"/>
                    <a:gd name="connsiteX86" fmla="*/ 267286 w 1071756"/>
                    <a:gd name="connsiteY86" fmla="*/ 731520 h 1000341"/>
                    <a:gd name="connsiteX87" fmla="*/ 168812 w 1071756"/>
                    <a:gd name="connsiteY87" fmla="*/ 815926 h 1000341"/>
                    <a:gd name="connsiteX88" fmla="*/ 140677 w 1071756"/>
                    <a:gd name="connsiteY88" fmla="*/ 844062 h 1000341"/>
                    <a:gd name="connsiteX89" fmla="*/ 70338 w 1071756"/>
                    <a:gd name="connsiteY89" fmla="*/ 787791 h 1000341"/>
                    <a:gd name="connsiteX90" fmla="*/ 98474 w 1071756"/>
                    <a:gd name="connsiteY90" fmla="*/ 604911 h 1000341"/>
                    <a:gd name="connsiteX91" fmla="*/ 154745 w 1071756"/>
                    <a:gd name="connsiteY91" fmla="*/ 633046 h 1000341"/>
                    <a:gd name="connsiteX92" fmla="*/ 211015 w 1071756"/>
                    <a:gd name="connsiteY92" fmla="*/ 717452 h 1000341"/>
                    <a:gd name="connsiteX93" fmla="*/ 267286 w 1071756"/>
                    <a:gd name="connsiteY93" fmla="*/ 829994 h 1000341"/>
                    <a:gd name="connsiteX94" fmla="*/ 351692 w 1071756"/>
                    <a:gd name="connsiteY94" fmla="*/ 872197 h 1000341"/>
                    <a:gd name="connsiteX95" fmla="*/ 436098 w 1071756"/>
                    <a:gd name="connsiteY95" fmla="*/ 844062 h 1000341"/>
                    <a:gd name="connsiteX96" fmla="*/ 464234 w 1071756"/>
                    <a:gd name="connsiteY96" fmla="*/ 759656 h 1000341"/>
                    <a:gd name="connsiteX97" fmla="*/ 492369 w 1071756"/>
                    <a:gd name="connsiteY97" fmla="*/ 731520 h 1000341"/>
                    <a:gd name="connsiteX98" fmla="*/ 562708 w 1071756"/>
                    <a:gd name="connsiteY98" fmla="*/ 633046 h 1000341"/>
                    <a:gd name="connsiteX99" fmla="*/ 689317 w 1071756"/>
                    <a:gd name="connsiteY99" fmla="*/ 618979 h 1000341"/>
                    <a:gd name="connsiteX100" fmla="*/ 703385 w 1071756"/>
                    <a:gd name="connsiteY100" fmla="*/ 661182 h 1000341"/>
                    <a:gd name="connsiteX101" fmla="*/ 590843 w 1071756"/>
                    <a:gd name="connsiteY101" fmla="*/ 717452 h 1000341"/>
                    <a:gd name="connsiteX102" fmla="*/ 506437 w 1071756"/>
                    <a:gd name="connsiteY102" fmla="*/ 745588 h 1000341"/>
                    <a:gd name="connsiteX103" fmla="*/ 520505 w 1071756"/>
                    <a:gd name="connsiteY103" fmla="*/ 689317 h 1000341"/>
                    <a:gd name="connsiteX104" fmla="*/ 618978 w 1071756"/>
                    <a:gd name="connsiteY104" fmla="*/ 548640 h 1000341"/>
                    <a:gd name="connsiteX105" fmla="*/ 689317 w 1071756"/>
                    <a:gd name="connsiteY105" fmla="*/ 450166 h 1000341"/>
                    <a:gd name="connsiteX106" fmla="*/ 731520 w 1071756"/>
                    <a:gd name="connsiteY106" fmla="*/ 407963 h 1000341"/>
                    <a:gd name="connsiteX107" fmla="*/ 787791 w 1071756"/>
                    <a:gd name="connsiteY107" fmla="*/ 393896 h 1000341"/>
                    <a:gd name="connsiteX108" fmla="*/ 815926 w 1071756"/>
                    <a:gd name="connsiteY108" fmla="*/ 436099 h 1000341"/>
                    <a:gd name="connsiteX109" fmla="*/ 829994 w 1071756"/>
                    <a:gd name="connsiteY109" fmla="*/ 492369 h 1000341"/>
                    <a:gd name="connsiteX110" fmla="*/ 844061 w 1071756"/>
                    <a:gd name="connsiteY110" fmla="*/ 534572 h 1000341"/>
                    <a:gd name="connsiteX111" fmla="*/ 914400 w 1071756"/>
                    <a:gd name="connsiteY111" fmla="*/ 520505 h 1000341"/>
                    <a:gd name="connsiteX112" fmla="*/ 928468 w 1071756"/>
                    <a:gd name="connsiteY112" fmla="*/ 450166 h 1000341"/>
                    <a:gd name="connsiteX113" fmla="*/ 900332 w 1071756"/>
                    <a:gd name="connsiteY113" fmla="*/ 492369 h 1000341"/>
                    <a:gd name="connsiteX114" fmla="*/ 886265 w 1071756"/>
                    <a:gd name="connsiteY114" fmla="*/ 576776 h 1000341"/>
                    <a:gd name="connsiteX115" fmla="*/ 858129 w 1071756"/>
                    <a:gd name="connsiteY115" fmla="*/ 675249 h 1000341"/>
                    <a:gd name="connsiteX116" fmla="*/ 815926 w 1071756"/>
                    <a:gd name="connsiteY116" fmla="*/ 801859 h 1000341"/>
                    <a:gd name="connsiteX117" fmla="*/ 829994 w 1071756"/>
                    <a:gd name="connsiteY117" fmla="*/ 633046 h 1000341"/>
                    <a:gd name="connsiteX118" fmla="*/ 942535 w 1071756"/>
                    <a:gd name="connsiteY118" fmla="*/ 478302 h 1000341"/>
                    <a:gd name="connsiteX119" fmla="*/ 970671 w 1071756"/>
                    <a:gd name="connsiteY119" fmla="*/ 393896 h 1000341"/>
                    <a:gd name="connsiteX120" fmla="*/ 1012874 w 1071756"/>
                    <a:gd name="connsiteY120" fmla="*/ 295422 h 1000341"/>
                    <a:gd name="connsiteX121" fmla="*/ 1026941 w 1071756"/>
                    <a:gd name="connsiteY121" fmla="*/ 196948 h 1000341"/>
                    <a:gd name="connsiteX122" fmla="*/ 1041009 w 1071756"/>
                    <a:gd name="connsiteY122" fmla="*/ 239151 h 1000341"/>
                    <a:gd name="connsiteX123" fmla="*/ 1069145 w 1071756"/>
                    <a:gd name="connsiteY123" fmla="*/ 211016 h 1000341"/>
                    <a:gd name="connsiteX124" fmla="*/ 1055077 w 1071756"/>
                    <a:gd name="connsiteY124" fmla="*/ 84406 h 1000341"/>
                    <a:gd name="connsiteX125" fmla="*/ 984738 w 1071756"/>
                    <a:gd name="connsiteY125" fmla="*/ 126609 h 1000341"/>
                    <a:gd name="connsiteX126" fmla="*/ 970671 w 1071756"/>
                    <a:gd name="connsiteY126" fmla="*/ 225083 h 1000341"/>
                    <a:gd name="connsiteX127" fmla="*/ 886265 w 1071756"/>
                    <a:gd name="connsiteY127" fmla="*/ 267286 h 1000341"/>
                    <a:gd name="connsiteX128" fmla="*/ 815926 w 1071756"/>
                    <a:gd name="connsiteY128" fmla="*/ 253219 h 1000341"/>
                    <a:gd name="connsiteX129" fmla="*/ 759655 w 1071756"/>
                    <a:gd name="connsiteY129" fmla="*/ 168812 h 1000341"/>
                    <a:gd name="connsiteX130" fmla="*/ 745588 w 1071756"/>
                    <a:gd name="connsiteY130" fmla="*/ 126609 h 1000341"/>
                    <a:gd name="connsiteX131" fmla="*/ 872197 w 1071756"/>
                    <a:gd name="connsiteY131" fmla="*/ 56271 h 1000341"/>
                    <a:gd name="connsiteX132" fmla="*/ 914400 w 1071756"/>
                    <a:gd name="connsiteY132" fmla="*/ 28136 h 1000341"/>
                    <a:gd name="connsiteX133" fmla="*/ 942535 w 1071756"/>
                    <a:gd name="connsiteY133" fmla="*/ 0 h 1000341"/>
                    <a:gd name="connsiteX0" fmla="*/ 576775 w 1071756"/>
                    <a:gd name="connsiteY0" fmla="*/ 196948 h 1000341"/>
                    <a:gd name="connsiteX1" fmla="*/ 647114 w 1071756"/>
                    <a:gd name="connsiteY1" fmla="*/ 239151 h 1000341"/>
                    <a:gd name="connsiteX2" fmla="*/ 689317 w 1071756"/>
                    <a:gd name="connsiteY2" fmla="*/ 211016 h 1000341"/>
                    <a:gd name="connsiteX3" fmla="*/ 703385 w 1071756"/>
                    <a:gd name="connsiteY3" fmla="*/ 112542 h 1000341"/>
                    <a:gd name="connsiteX4" fmla="*/ 731520 w 1071756"/>
                    <a:gd name="connsiteY4" fmla="*/ 56271 h 1000341"/>
                    <a:gd name="connsiteX5" fmla="*/ 829994 w 1071756"/>
                    <a:gd name="connsiteY5" fmla="*/ 98474 h 1000341"/>
                    <a:gd name="connsiteX6" fmla="*/ 858129 w 1071756"/>
                    <a:gd name="connsiteY6" fmla="*/ 182880 h 1000341"/>
                    <a:gd name="connsiteX7" fmla="*/ 829994 w 1071756"/>
                    <a:gd name="connsiteY7" fmla="*/ 337625 h 1000341"/>
                    <a:gd name="connsiteX8" fmla="*/ 787791 w 1071756"/>
                    <a:gd name="connsiteY8" fmla="*/ 351692 h 1000341"/>
                    <a:gd name="connsiteX9" fmla="*/ 661181 w 1071756"/>
                    <a:gd name="connsiteY9" fmla="*/ 323557 h 1000341"/>
                    <a:gd name="connsiteX10" fmla="*/ 717452 w 1071756"/>
                    <a:gd name="connsiteY10" fmla="*/ 140677 h 1000341"/>
                    <a:gd name="connsiteX11" fmla="*/ 773723 w 1071756"/>
                    <a:gd name="connsiteY11" fmla="*/ 154745 h 1000341"/>
                    <a:gd name="connsiteX12" fmla="*/ 801858 w 1071756"/>
                    <a:gd name="connsiteY12" fmla="*/ 323557 h 1000341"/>
                    <a:gd name="connsiteX13" fmla="*/ 731520 w 1071756"/>
                    <a:gd name="connsiteY13" fmla="*/ 337625 h 1000341"/>
                    <a:gd name="connsiteX14" fmla="*/ 661181 w 1071756"/>
                    <a:gd name="connsiteY14" fmla="*/ 323557 h 1000341"/>
                    <a:gd name="connsiteX15" fmla="*/ 647114 w 1071756"/>
                    <a:gd name="connsiteY15" fmla="*/ 112542 h 1000341"/>
                    <a:gd name="connsiteX16" fmla="*/ 661181 w 1071756"/>
                    <a:gd name="connsiteY16" fmla="*/ 70339 h 1000341"/>
                    <a:gd name="connsiteX17" fmla="*/ 745588 w 1071756"/>
                    <a:gd name="connsiteY17" fmla="*/ 28136 h 1000341"/>
                    <a:gd name="connsiteX18" fmla="*/ 886265 w 1071756"/>
                    <a:gd name="connsiteY18" fmla="*/ 42203 h 1000341"/>
                    <a:gd name="connsiteX19" fmla="*/ 900332 w 1071756"/>
                    <a:gd name="connsiteY19" fmla="*/ 84406 h 1000341"/>
                    <a:gd name="connsiteX20" fmla="*/ 928468 w 1071756"/>
                    <a:gd name="connsiteY20" fmla="*/ 196948 h 1000341"/>
                    <a:gd name="connsiteX21" fmla="*/ 900332 w 1071756"/>
                    <a:gd name="connsiteY21" fmla="*/ 379828 h 1000341"/>
                    <a:gd name="connsiteX22" fmla="*/ 886265 w 1071756"/>
                    <a:gd name="connsiteY22" fmla="*/ 436099 h 1000341"/>
                    <a:gd name="connsiteX23" fmla="*/ 844061 w 1071756"/>
                    <a:gd name="connsiteY23" fmla="*/ 464234 h 1000341"/>
                    <a:gd name="connsiteX24" fmla="*/ 787791 w 1071756"/>
                    <a:gd name="connsiteY24" fmla="*/ 520505 h 1000341"/>
                    <a:gd name="connsiteX25" fmla="*/ 717452 w 1071756"/>
                    <a:gd name="connsiteY25" fmla="*/ 534572 h 1000341"/>
                    <a:gd name="connsiteX26" fmla="*/ 604911 w 1071756"/>
                    <a:gd name="connsiteY26" fmla="*/ 562708 h 1000341"/>
                    <a:gd name="connsiteX27" fmla="*/ 562708 w 1071756"/>
                    <a:gd name="connsiteY27" fmla="*/ 520505 h 1000341"/>
                    <a:gd name="connsiteX28" fmla="*/ 548640 w 1071756"/>
                    <a:gd name="connsiteY28" fmla="*/ 464234 h 1000341"/>
                    <a:gd name="connsiteX29" fmla="*/ 520505 w 1071756"/>
                    <a:gd name="connsiteY29" fmla="*/ 407963 h 1000341"/>
                    <a:gd name="connsiteX30" fmla="*/ 506437 w 1071756"/>
                    <a:gd name="connsiteY30" fmla="*/ 365760 h 1000341"/>
                    <a:gd name="connsiteX31" fmla="*/ 478301 w 1071756"/>
                    <a:gd name="connsiteY31" fmla="*/ 337625 h 1000341"/>
                    <a:gd name="connsiteX32" fmla="*/ 450166 w 1071756"/>
                    <a:gd name="connsiteY32" fmla="*/ 295422 h 1000341"/>
                    <a:gd name="connsiteX33" fmla="*/ 407963 w 1071756"/>
                    <a:gd name="connsiteY33" fmla="*/ 436099 h 1000341"/>
                    <a:gd name="connsiteX34" fmla="*/ 450166 w 1071756"/>
                    <a:gd name="connsiteY34" fmla="*/ 450166 h 1000341"/>
                    <a:gd name="connsiteX35" fmla="*/ 520505 w 1071756"/>
                    <a:gd name="connsiteY35" fmla="*/ 464234 h 1000341"/>
                    <a:gd name="connsiteX36" fmla="*/ 689317 w 1071756"/>
                    <a:gd name="connsiteY36" fmla="*/ 239151 h 1000341"/>
                    <a:gd name="connsiteX37" fmla="*/ 661181 w 1071756"/>
                    <a:gd name="connsiteY37" fmla="*/ 196948 h 1000341"/>
                    <a:gd name="connsiteX38" fmla="*/ 604911 w 1071756"/>
                    <a:gd name="connsiteY38" fmla="*/ 211016 h 1000341"/>
                    <a:gd name="connsiteX39" fmla="*/ 590843 w 1071756"/>
                    <a:gd name="connsiteY39" fmla="*/ 351692 h 1000341"/>
                    <a:gd name="connsiteX40" fmla="*/ 633046 w 1071756"/>
                    <a:gd name="connsiteY40" fmla="*/ 379828 h 1000341"/>
                    <a:gd name="connsiteX41" fmla="*/ 675249 w 1071756"/>
                    <a:gd name="connsiteY41" fmla="*/ 365760 h 1000341"/>
                    <a:gd name="connsiteX42" fmla="*/ 703385 w 1071756"/>
                    <a:gd name="connsiteY42" fmla="*/ 337625 h 1000341"/>
                    <a:gd name="connsiteX43" fmla="*/ 787791 w 1071756"/>
                    <a:gd name="connsiteY43" fmla="*/ 295422 h 1000341"/>
                    <a:gd name="connsiteX44" fmla="*/ 815926 w 1071756"/>
                    <a:gd name="connsiteY44" fmla="*/ 337625 h 1000341"/>
                    <a:gd name="connsiteX45" fmla="*/ 787791 w 1071756"/>
                    <a:gd name="connsiteY45" fmla="*/ 379828 h 1000341"/>
                    <a:gd name="connsiteX46" fmla="*/ 703385 w 1071756"/>
                    <a:gd name="connsiteY46" fmla="*/ 436099 h 1000341"/>
                    <a:gd name="connsiteX47" fmla="*/ 618978 w 1071756"/>
                    <a:gd name="connsiteY47" fmla="*/ 520505 h 1000341"/>
                    <a:gd name="connsiteX48" fmla="*/ 534572 w 1071756"/>
                    <a:gd name="connsiteY48" fmla="*/ 548640 h 1000341"/>
                    <a:gd name="connsiteX49" fmla="*/ 492369 w 1071756"/>
                    <a:gd name="connsiteY49" fmla="*/ 562708 h 1000341"/>
                    <a:gd name="connsiteX50" fmla="*/ 436098 w 1071756"/>
                    <a:gd name="connsiteY50" fmla="*/ 604911 h 1000341"/>
                    <a:gd name="connsiteX51" fmla="*/ 393895 w 1071756"/>
                    <a:gd name="connsiteY51" fmla="*/ 689317 h 1000341"/>
                    <a:gd name="connsiteX52" fmla="*/ 351692 w 1071756"/>
                    <a:gd name="connsiteY52" fmla="*/ 717452 h 1000341"/>
                    <a:gd name="connsiteX53" fmla="*/ 323557 w 1071756"/>
                    <a:gd name="connsiteY53" fmla="*/ 773723 h 1000341"/>
                    <a:gd name="connsiteX54" fmla="*/ 239151 w 1071756"/>
                    <a:gd name="connsiteY54" fmla="*/ 844062 h 1000341"/>
                    <a:gd name="connsiteX55" fmla="*/ 253218 w 1071756"/>
                    <a:gd name="connsiteY55" fmla="*/ 745588 h 1000341"/>
                    <a:gd name="connsiteX56" fmla="*/ 379828 w 1071756"/>
                    <a:gd name="connsiteY56" fmla="*/ 520505 h 1000341"/>
                    <a:gd name="connsiteX57" fmla="*/ 422031 w 1071756"/>
                    <a:gd name="connsiteY57" fmla="*/ 436099 h 1000341"/>
                    <a:gd name="connsiteX58" fmla="*/ 464234 w 1071756"/>
                    <a:gd name="connsiteY58" fmla="*/ 323557 h 1000341"/>
                    <a:gd name="connsiteX59" fmla="*/ 450166 w 1071756"/>
                    <a:gd name="connsiteY59" fmla="*/ 196948 h 1000341"/>
                    <a:gd name="connsiteX60" fmla="*/ 407963 w 1071756"/>
                    <a:gd name="connsiteY60" fmla="*/ 211016 h 1000341"/>
                    <a:gd name="connsiteX61" fmla="*/ 393895 w 1071756"/>
                    <a:gd name="connsiteY61" fmla="*/ 281354 h 1000341"/>
                    <a:gd name="connsiteX62" fmla="*/ 379828 w 1071756"/>
                    <a:gd name="connsiteY62" fmla="*/ 323557 h 1000341"/>
                    <a:gd name="connsiteX63" fmla="*/ 365760 w 1071756"/>
                    <a:gd name="connsiteY63" fmla="*/ 393896 h 1000341"/>
                    <a:gd name="connsiteX64" fmla="*/ 337625 w 1071756"/>
                    <a:gd name="connsiteY64" fmla="*/ 450166 h 1000341"/>
                    <a:gd name="connsiteX65" fmla="*/ 323557 w 1071756"/>
                    <a:gd name="connsiteY65" fmla="*/ 520505 h 1000341"/>
                    <a:gd name="connsiteX66" fmla="*/ 337625 w 1071756"/>
                    <a:gd name="connsiteY66" fmla="*/ 633046 h 1000341"/>
                    <a:gd name="connsiteX67" fmla="*/ 295421 w 1071756"/>
                    <a:gd name="connsiteY67" fmla="*/ 647114 h 1000341"/>
                    <a:gd name="connsiteX68" fmla="*/ 239151 w 1071756"/>
                    <a:gd name="connsiteY68" fmla="*/ 661182 h 1000341"/>
                    <a:gd name="connsiteX69" fmla="*/ 211015 w 1071756"/>
                    <a:gd name="connsiteY69" fmla="*/ 633046 h 1000341"/>
                    <a:gd name="connsiteX70" fmla="*/ 239151 w 1071756"/>
                    <a:gd name="connsiteY70" fmla="*/ 576776 h 1000341"/>
                    <a:gd name="connsiteX71" fmla="*/ 253218 w 1071756"/>
                    <a:gd name="connsiteY71" fmla="*/ 520505 h 1000341"/>
                    <a:gd name="connsiteX72" fmla="*/ 239151 w 1071756"/>
                    <a:gd name="connsiteY72" fmla="*/ 436099 h 1000341"/>
                    <a:gd name="connsiteX73" fmla="*/ 211015 w 1071756"/>
                    <a:gd name="connsiteY73" fmla="*/ 464234 h 1000341"/>
                    <a:gd name="connsiteX74" fmla="*/ 182880 w 1071756"/>
                    <a:gd name="connsiteY74" fmla="*/ 548640 h 1000341"/>
                    <a:gd name="connsiteX75" fmla="*/ 168812 w 1071756"/>
                    <a:gd name="connsiteY75" fmla="*/ 647114 h 1000341"/>
                    <a:gd name="connsiteX76" fmla="*/ 126609 w 1071756"/>
                    <a:gd name="connsiteY76" fmla="*/ 717452 h 1000341"/>
                    <a:gd name="connsiteX77" fmla="*/ 84406 w 1071756"/>
                    <a:gd name="connsiteY77" fmla="*/ 731520 h 1000341"/>
                    <a:gd name="connsiteX78" fmla="*/ 0 w 1071756"/>
                    <a:gd name="connsiteY78" fmla="*/ 787791 h 1000341"/>
                    <a:gd name="connsiteX79" fmla="*/ 14068 w 1071756"/>
                    <a:gd name="connsiteY79" fmla="*/ 984739 h 1000341"/>
                    <a:gd name="connsiteX80" fmla="*/ 56271 w 1071756"/>
                    <a:gd name="connsiteY80" fmla="*/ 998806 h 1000341"/>
                    <a:gd name="connsiteX81" fmla="*/ 112541 w 1071756"/>
                    <a:gd name="connsiteY81" fmla="*/ 956603 h 1000341"/>
                    <a:gd name="connsiteX82" fmla="*/ 140677 w 1071756"/>
                    <a:gd name="connsiteY82" fmla="*/ 914400 h 1000341"/>
                    <a:gd name="connsiteX83" fmla="*/ 225083 w 1071756"/>
                    <a:gd name="connsiteY83" fmla="*/ 801859 h 1000341"/>
                    <a:gd name="connsiteX84" fmla="*/ 281354 w 1071756"/>
                    <a:gd name="connsiteY84" fmla="*/ 731520 h 1000341"/>
                    <a:gd name="connsiteX85" fmla="*/ 295421 w 1071756"/>
                    <a:gd name="connsiteY85" fmla="*/ 689317 h 1000341"/>
                    <a:gd name="connsiteX86" fmla="*/ 267286 w 1071756"/>
                    <a:gd name="connsiteY86" fmla="*/ 731520 h 1000341"/>
                    <a:gd name="connsiteX87" fmla="*/ 168812 w 1071756"/>
                    <a:gd name="connsiteY87" fmla="*/ 815926 h 1000341"/>
                    <a:gd name="connsiteX88" fmla="*/ 140677 w 1071756"/>
                    <a:gd name="connsiteY88" fmla="*/ 844062 h 1000341"/>
                    <a:gd name="connsiteX89" fmla="*/ 70338 w 1071756"/>
                    <a:gd name="connsiteY89" fmla="*/ 787791 h 1000341"/>
                    <a:gd name="connsiteX90" fmla="*/ 98474 w 1071756"/>
                    <a:gd name="connsiteY90" fmla="*/ 604911 h 1000341"/>
                    <a:gd name="connsiteX91" fmla="*/ 154745 w 1071756"/>
                    <a:gd name="connsiteY91" fmla="*/ 633046 h 1000341"/>
                    <a:gd name="connsiteX92" fmla="*/ 211015 w 1071756"/>
                    <a:gd name="connsiteY92" fmla="*/ 717452 h 1000341"/>
                    <a:gd name="connsiteX93" fmla="*/ 267286 w 1071756"/>
                    <a:gd name="connsiteY93" fmla="*/ 829994 h 1000341"/>
                    <a:gd name="connsiteX94" fmla="*/ 351692 w 1071756"/>
                    <a:gd name="connsiteY94" fmla="*/ 872197 h 1000341"/>
                    <a:gd name="connsiteX95" fmla="*/ 436098 w 1071756"/>
                    <a:gd name="connsiteY95" fmla="*/ 844062 h 1000341"/>
                    <a:gd name="connsiteX96" fmla="*/ 464234 w 1071756"/>
                    <a:gd name="connsiteY96" fmla="*/ 759656 h 1000341"/>
                    <a:gd name="connsiteX97" fmla="*/ 492369 w 1071756"/>
                    <a:gd name="connsiteY97" fmla="*/ 731520 h 1000341"/>
                    <a:gd name="connsiteX98" fmla="*/ 562708 w 1071756"/>
                    <a:gd name="connsiteY98" fmla="*/ 633046 h 1000341"/>
                    <a:gd name="connsiteX99" fmla="*/ 689317 w 1071756"/>
                    <a:gd name="connsiteY99" fmla="*/ 618979 h 1000341"/>
                    <a:gd name="connsiteX100" fmla="*/ 703385 w 1071756"/>
                    <a:gd name="connsiteY100" fmla="*/ 661182 h 1000341"/>
                    <a:gd name="connsiteX101" fmla="*/ 590843 w 1071756"/>
                    <a:gd name="connsiteY101" fmla="*/ 717452 h 1000341"/>
                    <a:gd name="connsiteX102" fmla="*/ 506437 w 1071756"/>
                    <a:gd name="connsiteY102" fmla="*/ 745588 h 1000341"/>
                    <a:gd name="connsiteX103" fmla="*/ 520505 w 1071756"/>
                    <a:gd name="connsiteY103" fmla="*/ 689317 h 1000341"/>
                    <a:gd name="connsiteX104" fmla="*/ 618978 w 1071756"/>
                    <a:gd name="connsiteY104" fmla="*/ 548640 h 1000341"/>
                    <a:gd name="connsiteX105" fmla="*/ 689317 w 1071756"/>
                    <a:gd name="connsiteY105" fmla="*/ 450166 h 1000341"/>
                    <a:gd name="connsiteX106" fmla="*/ 731520 w 1071756"/>
                    <a:gd name="connsiteY106" fmla="*/ 407963 h 1000341"/>
                    <a:gd name="connsiteX107" fmla="*/ 787791 w 1071756"/>
                    <a:gd name="connsiteY107" fmla="*/ 393896 h 1000341"/>
                    <a:gd name="connsiteX108" fmla="*/ 815926 w 1071756"/>
                    <a:gd name="connsiteY108" fmla="*/ 436099 h 1000341"/>
                    <a:gd name="connsiteX109" fmla="*/ 829994 w 1071756"/>
                    <a:gd name="connsiteY109" fmla="*/ 492369 h 1000341"/>
                    <a:gd name="connsiteX110" fmla="*/ 844061 w 1071756"/>
                    <a:gd name="connsiteY110" fmla="*/ 534572 h 1000341"/>
                    <a:gd name="connsiteX111" fmla="*/ 914400 w 1071756"/>
                    <a:gd name="connsiteY111" fmla="*/ 520505 h 1000341"/>
                    <a:gd name="connsiteX112" fmla="*/ 928468 w 1071756"/>
                    <a:gd name="connsiteY112" fmla="*/ 450166 h 1000341"/>
                    <a:gd name="connsiteX113" fmla="*/ 900332 w 1071756"/>
                    <a:gd name="connsiteY113" fmla="*/ 492369 h 1000341"/>
                    <a:gd name="connsiteX114" fmla="*/ 886265 w 1071756"/>
                    <a:gd name="connsiteY114" fmla="*/ 576776 h 1000341"/>
                    <a:gd name="connsiteX115" fmla="*/ 858129 w 1071756"/>
                    <a:gd name="connsiteY115" fmla="*/ 675249 h 1000341"/>
                    <a:gd name="connsiteX116" fmla="*/ 661182 w 1071756"/>
                    <a:gd name="connsiteY116" fmla="*/ 801859 h 1000341"/>
                    <a:gd name="connsiteX117" fmla="*/ 829994 w 1071756"/>
                    <a:gd name="connsiteY117" fmla="*/ 633046 h 1000341"/>
                    <a:gd name="connsiteX118" fmla="*/ 942535 w 1071756"/>
                    <a:gd name="connsiteY118" fmla="*/ 478302 h 1000341"/>
                    <a:gd name="connsiteX119" fmla="*/ 970671 w 1071756"/>
                    <a:gd name="connsiteY119" fmla="*/ 393896 h 1000341"/>
                    <a:gd name="connsiteX120" fmla="*/ 1012874 w 1071756"/>
                    <a:gd name="connsiteY120" fmla="*/ 295422 h 1000341"/>
                    <a:gd name="connsiteX121" fmla="*/ 1026941 w 1071756"/>
                    <a:gd name="connsiteY121" fmla="*/ 196948 h 1000341"/>
                    <a:gd name="connsiteX122" fmla="*/ 1041009 w 1071756"/>
                    <a:gd name="connsiteY122" fmla="*/ 239151 h 1000341"/>
                    <a:gd name="connsiteX123" fmla="*/ 1069145 w 1071756"/>
                    <a:gd name="connsiteY123" fmla="*/ 211016 h 1000341"/>
                    <a:gd name="connsiteX124" fmla="*/ 1055077 w 1071756"/>
                    <a:gd name="connsiteY124" fmla="*/ 84406 h 1000341"/>
                    <a:gd name="connsiteX125" fmla="*/ 984738 w 1071756"/>
                    <a:gd name="connsiteY125" fmla="*/ 126609 h 1000341"/>
                    <a:gd name="connsiteX126" fmla="*/ 970671 w 1071756"/>
                    <a:gd name="connsiteY126" fmla="*/ 225083 h 1000341"/>
                    <a:gd name="connsiteX127" fmla="*/ 886265 w 1071756"/>
                    <a:gd name="connsiteY127" fmla="*/ 267286 h 1000341"/>
                    <a:gd name="connsiteX128" fmla="*/ 815926 w 1071756"/>
                    <a:gd name="connsiteY128" fmla="*/ 253219 h 1000341"/>
                    <a:gd name="connsiteX129" fmla="*/ 759655 w 1071756"/>
                    <a:gd name="connsiteY129" fmla="*/ 168812 h 1000341"/>
                    <a:gd name="connsiteX130" fmla="*/ 745588 w 1071756"/>
                    <a:gd name="connsiteY130" fmla="*/ 126609 h 1000341"/>
                    <a:gd name="connsiteX131" fmla="*/ 872197 w 1071756"/>
                    <a:gd name="connsiteY131" fmla="*/ 56271 h 1000341"/>
                    <a:gd name="connsiteX132" fmla="*/ 914400 w 1071756"/>
                    <a:gd name="connsiteY132" fmla="*/ 28136 h 1000341"/>
                    <a:gd name="connsiteX133" fmla="*/ 942535 w 1071756"/>
                    <a:gd name="connsiteY133" fmla="*/ 0 h 1000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</a:cxnLst>
                  <a:rect l="l" t="t" r="r" b="b"/>
                  <a:pathLst>
                    <a:path w="1071756" h="1000341">
                      <a:moveTo>
                        <a:pt x="576775" y="196948"/>
                      </a:moveTo>
                      <a:cubicBezTo>
                        <a:pt x="600221" y="211016"/>
                        <a:pt x="619982" y="235759"/>
                        <a:pt x="647114" y="239151"/>
                      </a:cubicBezTo>
                      <a:cubicBezTo>
                        <a:pt x="663891" y="241248"/>
                        <a:pt x="682450" y="226466"/>
                        <a:pt x="689317" y="211016"/>
                      </a:cubicBezTo>
                      <a:cubicBezTo>
                        <a:pt x="702784" y="180716"/>
                        <a:pt x="694661" y="144532"/>
                        <a:pt x="703385" y="112542"/>
                      </a:cubicBezTo>
                      <a:cubicBezTo>
                        <a:pt x="708903" y="92310"/>
                        <a:pt x="722142" y="75028"/>
                        <a:pt x="731520" y="56271"/>
                      </a:cubicBezTo>
                      <a:cubicBezTo>
                        <a:pt x="758108" y="62918"/>
                        <a:pt x="812004" y="69690"/>
                        <a:pt x="829994" y="98474"/>
                      </a:cubicBezTo>
                      <a:cubicBezTo>
                        <a:pt x="845712" y="123623"/>
                        <a:pt x="858129" y="182880"/>
                        <a:pt x="858129" y="182880"/>
                      </a:cubicBezTo>
                      <a:cubicBezTo>
                        <a:pt x="848751" y="234462"/>
                        <a:pt x="850158" y="289231"/>
                        <a:pt x="829994" y="337625"/>
                      </a:cubicBezTo>
                      <a:cubicBezTo>
                        <a:pt x="824291" y="351313"/>
                        <a:pt x="802568" y="352923"/>
                        <a:pt x="787791" y="351692"/>
                      </a:cubicBezTo>
                      <a:cubicBezTo>
                        <a:pt x="744708" y="348102"/>
                        <a:pt x="703384" y="332935"/>
                        <a:pt x="661181" y="323557"/>
                      </a:cubicBezTo>
                      <a:cubicBezTo>
                        <a:pt x="666350" y="261532"/>
                        <a:pt x="624341" y="140677"/>
                        <a:pt x="717452" y="140677"/>
                      </a:cubicBezTo>
                      <a:cubicBezTo>
                        <a:pt x="736786" y="140677"/>
                        <a:pt x="754966" y="150056"/>
                        <a:pt x="773723" y="154745"/>
                      </a:cubicBezTo>
                      <a:cubicBezTo>
                        <a:pt x="814457" y="209057"/>
                        <a:pt x="857778" y="239677"/>
                        <a:pt x="801858" y="323557"/>
                      </a:cubicBezTo>
                      <a:cubicBezTo>
                        <a:pt x="788595" y="343452"/>
                        <a:pt x="754966" y="332936"/>
                        <a:pt x="731520" y="337625"/>
                      </a:cubicBezTo>
                      <a:cubicBezTo>
                        <a:pt x="708074" y="332936"/>
                        <a:pt x="680638" y="337455"/>
                        <a:pt x="661181" y="323557"/>
                      </a:cubicBezTo>
                      <a:cubicBezTo>
                        <a:pt x="604685" y="283203"/>
                        <a:pt x="643985" y="134443"/>
                        <a:pt x="647114" y="112542"/>
                      </a:cubicBezTo>
                      <a:cubicBezTo>
                        <a:pt x="649211" y="97862"/>
                        <a:pt x="651918" y="81918"/>
                        <a:pt x="661181" y="70339"/>
                      </a:cubicBezTo>
                      <a:cubicBezTo>
                        <a:pt x="681015" y="45546"/>
                        <a:pt x="717785" y="37403"/>
                        <a:pt x="745588" y="28136"/>
                      </a:cubicBezTo>
                      <a:cubicBezTo>
                        <a:pt x="792480" y="32825"/>
                        <a:pt x="841976" y="26098"/>
                        <a:pt x="886265" y="42203"/>
                      </a:cubicBezTo>
                      <a:cubicBezTo>
                        <a:pt x="900201" y="47271"/>
                        <a:pt x="896736" y="70020"/>
                        <a:pt x="900332" y="84406"/>
                      </a:cubicBezTo>
                      <a:lnTo>
                        <a:pt x="928468" y="196948"/>
                      </a:lnTo>
                      <a:cubicBezTo>
                        <a:pt x="919089" y="257908"/>
                        <a:pt x="911051" y="319089"/>
                        <a:pt x="900332" y="379828"/>
                      </a:cubicBezTo>
                      <a:cubicBezTo>
                        <a:pt x="896972" y="398868"/>
                        <a:pt x="896990" y="420012"/>
                        <a:pt x="886265" y="436099"/>
                      </a:cubicBezTo>
                      <a:cubicBezTo>
                        <a:pt x="876886" y="450167"/>
                        <a:pt x="856898" y="453231"/>
                        <a:pt x="844061" y="464234"/>
                      </a:cubicBezTo>
                      <a:cubicBezTo>
                        <a:pt x="823921" y="481497"/>
                        <a:pt x="810979" y="507623"/>
                        <a:pt x="787791" y="520505"/>
                      </a:cubicBezTo>
                      <a:cubicBezTo>
                        <a:pt x="766889" y="532117"/>
                        <a:pt x="740750" y="529195"/>
                        <a:pt x="717452" y="534572"/>
                      </a:cubicBezTo>
                      <a:cubicBezTo>
                        <a:pt x="679774" y="543267"/>
                        <a:pt x="604911" y="562708"/>
                        <a:pt x="604911" y="562708"/>
                      </a:cubicBezTo>
                      <a:cubicBezTo>
                        <a:pt x="590843" y="548640"/>
                        <a:pt x="572579" y="537778"/>
                        <a:pt x="562708" y="520505"/>
                      </a:cubicBezTo>
                      <a:cubicBezTo>
                        <a:pt x="553115" y="503718"/>
                        <a:pt x="555429" y="482337"/>
                        <a:pt x="548640" y="464234"/>
                      </a:cubicBezTo>
                      <a:cubicBezTo>
                        <a:pt x="541277" y="444598"/>
                        <a:pt x="528766" y="427238"/>
                        <a:pt x="520505" y="407963"/>
                      </a:cubicBezTo>
                      <a:cubicBezTo>
                        <a:pt x="514664" y="394333"/>
                        <a:pt x="514066" y="378475"/>
                        <a:pt x="506437" y="365760"/>
                      </a:cubicBezTo>
                      <a:cubicBezTo>
                        <a:pt x="499613" y="354387"/>
                        <a:pt x="486587" y="347982"/>
                        <a:pt x="478301" y="337625"/>
                      </a:cubicBezTo>
                      <a:cubicBezTo>
                        <a:pt x="467739" y="324423"/>
                        <a:pt x="459544" y="309490"/>
                        <a:pt x="450166" y="295422"/>
                      </a:cubicBezTo>
                      <a:cubicBezTo>
                        <a:pt x="358377" y="313779"/>
                        <a:pt x="336775" y="293721"/>
                        <a:pt x="407963" y="436099"/>
                      </a:cubicBezTo>
                      <a:cubicBezTo>
                        <a:pt x="414594" y="449362"/>
                        <a:pt x="435780" y="446570"/>
                        <a:pt x="450166" y="450166"/>
                      </a:cubicBezTo>
                      <a:cubicBezTo>
                        <a:pt x="473363" y="455965"/>
                        <a:pt x="497059" y="459545"/>
                        <a:pt x="520505" y="464234"/>
                      </a:cubicBezTo>
                      <a:cubicBezTo>
                        <a:pt x="736359" y="414422"/>
                        <a:pt x="734179" y="478410"/>
                        <a:pt x="689317" y="239151"/>
                      </a:cubicBezTo>
                      <a:cubicBezTo>
                        <a:pt x="686201" y="222533"/>
                        <a:pt x="670560" y="211016"/>
                        <a:pt x="661181" y="196948"/>
                      </a:cubicBezTo>
                      <a:cubicBezTo>
                        <a:pt x="642424" y="201637"/>
                        <a:pt x="619764" y="198639"/>
                        <a:pt x="604911" y="211016"/>
                      </a:cubicBezTo>
                      <a:cubicBezTo>
                        <a:pt x="565361" y="243974"/>
                        <a:pt x="571501" y="313009"/>
                        <a:pt x="590843" y="351692"/>
                      </a:cubicBezTo>
                      <a:cubicBezTo>
                        <a:pt x="598404" y="366814"/>
                        <a:pt x="618978" y="370449"/>
                        <a:pt x="633046" y="379828"/>
                      </a:cubicBezTo>
                      <a:cubicBezTo>
                        <a:pt x="647114" y="375139"/>
                        <a:pt x="662533" y="373389"/>
                        <a:pt x="675249" y="365760"/>
                      </a:cubicBezTo>
                      <a:cubicBezTo>
                        <a:pt x="686622" y="358936"/>
                        <a:pt x="693028" y="345910"/>
                        <a:pt x="703385" y="337625"/>
                      </a:cubicBezTo>
                      <a:cubicBezTo>
                        <a:pt x="742345" y="306457"/>
                        <a:pt x="743213" y="310281"/>
                        <a:pt x="787791" y="295422"/>
                      </a:cubicBezTo>
                      <a:cubicBezTo>
                        <a:pt x="797169" y="309490"/>
                        <a:pt x="815926" y="320718"/>
                        <a:pt x="815926" y="337625"/>
                      </a:cubicBezTo>
                      <a:cubicBezTo>
                        <a:pt x="815926" y="354532"/>
                        <a:pt x="798615" y="366840"/>
                        <a:pt x="787791" y="379828"/>
                      </a:cubicBezTo>
                      <a:cubicBezTo>
                        <a:pt x="747262" y="428463"/>
                        <a:pt x="755399" y="418761"/>
                        <a:pt x="703385" y="436099"/>
                      </a:cubicBezTo>
                      <a:cubicBezTo>
                        <a:pt x="672433" y="477367"/>
                        <a:pt x="665260" y="499935"/>
                        <a:pt x="618978" y="520505"/>
                      </a:cubicBezTo>
                      <a:cubicBezTo>
                        <a:pt x="591877" y="532550"/>
                        <a:pt x="562707" y="539262"/>
                        <a:pt x="534572" y="548640"/>
                      </a:cubicBezTo>
                      <a:lnTo>
                        <a:pt x="492369" y="562708"/>
                      </a:lnTo>
                      <a:cubicBezTo>
                        <a:pt x="473612" y="576776"/>
                        <a:pt x="452677" y="588332"/>
                        <a:pt x="436098" y="604911"/>
                      </a:cubicBezTo>
                      <a:cubicBezTo>
                        <a:pt x="317510" y="723499"/>
                        <a:pt x="485428" y="574901"/>
                        <a:pt x="393895" y="689317"/>
                      </a:cubicBezTo>
                      <a:cubicBezTo>
                        <a:pt x="383333" y="702519"/>
                        <a:pt x="365760" y="708074"/>
                        <a:pt x="351692" y="717452"/>
                      </a:cubicBezTo>
                      <a:cubicBezTo>
                        <a:pt x="342314" y="736209"/>
                        <a:pt x="335746" y="756658"/>
                        <a:pt x="323557" y="773723"/>
                      </a:cubicBezTo>
                      <a:cubicBezTo>
                        <a:pt x="298941" y="808186"/>
                        <a:pt x="272801" y="821628"/>
                        <a:pt x="239151" y="844062"/>
                      </a:cubicBezTo>
                      <a:cubicBezTo>
                        <a:pt x="243840" y="811237"/>
                        <a:pt x="243467" y="777280"/>
                        <a:pt x="253218" y="745588"/>
                      </a:cubicBezTo>
                      <a:cubicBezTo>
                        <a:pt x="268648" y="695439"/>
                        <a:pt x="368296" y="543568"/>
                        <a:pt x="379828" y="520505"/>
                      </a:cubicBezTo>
                      <a:cubicBezTo>
                        <a:pt x="393896" y="492370"/>
                        <a:pt x="409014" y="464736"/>
                        <a:pt x="422031" y="436099"/>
                      </a:cubicBezTo>
                      <a:cubicBezTo>
                        <a:pt x="443054" y="389847"/>
                        <a:pt x="449590" y="367487"/>
                        <a:pt x="464234" y="323557"/>
                      </a:cubicBezTo>
                      <a:cubicBezTo>
                        <a:pt x="459545" y="281354"/>
                        <a:pt x="469156" y="234928"/>
                        <a:pt x="450166" y="196948"/>
                      </a:cubicBezTo>
                      <a:cubicBezTo>
                        <a:pt x="443534" y="183685"/>
                        <a:pt x="416188" y="198678"/>
                        <a:pt x="407963" y="211016"/>
                      </a:cubicBezTo>
                      <a:cubicBezTo>
                        <a:pt x="394700" y="230911"/>
                        <a:pt x="399694" y="258158"/>
                        <a:pt x="393895" y="281354"/>
                      </a:cubicBezTo>
                      <a:cubicBezTo>
                        <a:pt x="390299" y="295740"/>
                        <a:pt x="383424" y="309171"/>
                        <a:pt x="379828" y="323557"/>
                      </a:cubicBezTo>
                      <a:cubicBezTo>
                        <a:pt x="374029" y="346754"/>
                        <a:pt x="373321" y="371212"/>
                        <a:pt x="365760" y="393896"/>
                      </a:cubicBezTo>
                      <a:cubicBezTo>
                        <a:pt x="359129" y="413790"/>
                        <a:pt x="347003" y="431409"/>
                        <a:pt x="337625" y="450166"/>
                      </a:cubicBezTo>
                      <a:cubicBezTo>
                        <a:pt x="332936" y="473612"/>
                        <a:pt x="320591" y="496779"/>
                        <a:pt x="323557" y="520505"/>
                      </a:cubicBezTo>
                      <a:cubicBezTo>
                        <a:pt x="332101" y="588861"/>
                        <a:pt x="401470" y="537279"/>
                        <a:pt x="337625" y="633046"/>
                      </a:cubicBezTo>
                      <a:cubicBezTo>
                        <a:pt x="329399" y="645384"/>
                        <a:pt x="309679" y="643040"/>
                        <a:pt x="295421" y="647114"/>
                      </a:cubicBezTo>
                      <a:cubicBezTo>
                        <a:pt x="276831" y="652426"/>
                        <a:pt x="257908" y="656493"/>
                        <a:pt x="239151" y="661182"/>
                      </a:cubicBezTo>
                      <a:cubicBezTo>
                        <a:pt x="229772" y="651803"/>
                        <a:pt x="211015" y="646309"/>
                        <a:pt x="211015" y="633046"/>
                      </a:cubicBezTo>
                      <a:cubicBezTo>
                        <a:pt x="211015" y="612075"/>
                        <a:pt x="231788" y="596412"/>
                        <a:pt x="239151" y="576776"/>
                      </a:cubicBezTo>
                      <a:cubicBezTo>
                        <a:pt x="245940" y="558673"/>
                        <a:pt x="248529" y="539262"/>
                        <a:pt x="253218" y="520505"/>
                      </a:cubicBezTo>
                      <a:cubicBezTo>
                        <a:pt x="248529" y="492370"/>
                        <a:pt x="256265" y="458918"/>
                        <a:pt x="239151" y="436099"/>
                      </a:cubicBezTo>
                      <a:cubicBezTo>
                        <a:pt x="231193" y="425488"/>
                        <a:pt x="216947" y="452371"/>
                        <a:pt x="211015" y="464234"/>
                      </a:cubicBezTo>
                      <a:cubicBezTo>
                        <a:pt x="197752" y="490760"/>
                        <a:pt x="182880" y="548640"/>
                        <a:pt x="182880" y="548640"/>
                      </a:cubicBezTo>
                      <a:cubicBezTo>
                        <a:pt x="178191" y="581465"/>
                        <a:pt x="175315" y="614600"/>
                        <a:pt x="168812" y="647114"/>
                      </a:cubicBezTo>
                      <a:cubicBezTo>
                        <a:pt x="162776" y="677294"/>
                        <a:pt x="154296" y="700840"/>
                        <a:pt x="126609" y="717452"/>
                      </a:cubicBezTo>
                      <a:cubicBezTo>
                        <a:pt x="113893" y="725081"/>
                        <a:pt x="97369" y="724319"/>
                        <a:pt x="84406" y="731520"/>
                      </a:cubicBezTo>
                      <a:cubicBezTo>
                        <a:pt x="54847" y="747942"/>
                        <a:pt x="0" y="787791"/>
                        <a:pt x="0" y="787791"/>
                      </a:cubicBezTo>
                      <a:cubicBezTo>
                        <a:pt x="4689" y="853440"/>
                        <a:pt x="-2891" y="921145"/>
                        <a:pt x="14068" y="984739"/>
                      </a:cubicBezTo>
                      <a:cubicBezTo>
                        <a:pt x="17889" y="999067"/>
                        <a:pt x="42013" y="1002880"/>
                        <a:pt x="56271" y="998806"/>
                      </a:cubicBezTo>
                      <a:cubicBezTo>
                        <a:pt x="78815" y="992365"/>
                        <a:pt x="95962" y="973182"/>
                        <a:pt x="112541" y="956603"/>
                      </a:cubicBezTo>
                      <a:cubicBezTo>
                        <a:pt x="124496" y="944648"/>
                        <a:pt x="130733" y="928074"/>
                        <a:pt x="140677" y="914400"/>
                      </a:cubicBezTo>
                      <a:cubicBezTo>
                        <a:pt x="168258" y="876477"/>
                        <a:pt x="199072" y="840876"/>
                        <a:pt x="225083" y="801859"/>
                      </a:cubicBezTo>
                      <a:cubicBezTo>
                        <a:pt x="260575" y="748620"/>
                        <a:pt x="241263" y="771611"/>
                        <a:pt x="281354" y="731520"/>
                      </a:cubicBezTo>
                      <a:cubicBezTo>
                        <a:pt x="286043" y="717452"/>
                        <a:pt x="310250" y="689317"/>
                        <a:pt x="295421" y="689317"/>
                      </a:cubicBezTo>
                      <a:cubicBezTo>
                        <a:pt x="278514" y="689317"/>
                        <a:pt x="277113" y="717762"/>
                        <a:pt x="267286" y="731520"/>
                      </a:cubicBezTo>
                      <a:cubicBezTo>
                        <a:pt x="216559" y="802539"/>
                        <a:pt x="242424" y="779121"/>
                        <a:pt x="168812" y="815926"/>
                      </a:cubicBezTo>
                      <a:cubicBezTo>
                        <a:pt x="159434" y="825305"/>
                        <a:pt x="153760" y="841881"/>
                        <a:pt x="140677" y="844062"/>
                      </a:cubicBezTo>
                      <a:cubicBezTo>
                        <a:pt x="79317" y="854289"/>
                        <a:pt x="83389" y="826944"/>
                        <a:pt x="70338" y="787791"/>
                      </a:cubicBezTo>
                      <a:cubicBezTo>
                        <a:pt x="79717" y="726831"/>
                        <a:pt x="68940" y="659057"/>
                        <a:pt x="98474" y="604911"/>
                      </a:cubicBezTo>
                      <a:cubicBezTo>
                        <a:pt x="108516" y="586501"/>
                        <a:pt x="139916" y="618217"/>
                        <a:pt x="154745" y="633046"/>
                      </a:cubicBezTo>
                      <a:cubicBezTo>
                        <a:pt x="178655" y="656956"/>
                        <a:pt x="195893" y="687208"/>
                        <a:pt x="211015" y="717452"/>
                      </a:cubicBezTo>
                      <a:cubicBezTo>
                        <a:pt x="229772" y="754966"/>
                        <a:pt x="232388" y="806729"/>
                        <a:pt x="267286" y="829994"/>
                      </a:cubicBezTo>
                      <a:cubicBezTo>
                        <a:pt x="321827" y="866354"/>
                        <a:pt x="293449" y="852782"/>
                        <a:pt x="351692" y="872197"/>
                      </a:cubicBezTo>
                      <a:cubicBezTo>
                        <a:pt x="379827" y="862819"/>
                        <a:pt x="415127" y="865033"/>
                        <a:pt x="436098" y="844062"/>
                      </a:cubicBezTo>
                      <a:cubicBezTo>
                        <a:pt x="457069" y="823091"/>
                        <a:pt x="443263" y="780627"/>
                        <a:pt x="464234" y="759656"/>
                      </a:cubicBezTo>
                      <a:cubicBezTo>
                        <a:pt x="473612" y="750277"/>
                        <a:pt x="485012" y="742556"/>
                        <a:pt x="492369" y="731520"/>
                      </a:cubicBezTo>
                      <a:cubicBezTo>
                        <a:pt x="510920" y="703694"/>
                        <a:pt x="523210" y="646212"/>
                        <a:pt x="562708" y="633046"/>
                      </a:cubicBezTo>
                      <a:cubicBezTo>
                        <a:pt x="602992" y="619618"/>
                        <a:pt x="647114" y="623668"/>
                        <a:pt x="689317" y="618979"/>
                      </a:cubicBezTo>
                      <a:cubicBezTo>
                        <a:pt x="694006" y="633047"/>
                        <a:pt x="708074" y="647114"/>
                        <a:pt x="703385" y="661182"/>
                      </a:cubicBezTo>
                      <a:cubicBezTo>
                        <a:pt x="685628" y="714451"/>
                        <a:pt x="630989" y="706503"/>
                        <a:pt x="590843" y="717452"/>
                      </a:cubicBezTo>
                      <a:cubicBezTo>
                        <a:pt x="562231" y="725255"/>
                        <a:pt x="506437" y="745588"/>
                        <a:pt x="506437" y="745588"/>
                      </a:cubicBezTo>
                      <a:cubicBezTo>
                        <a:pt x="511126" y="726831"/>
                        <a:pt x="512653" y="706985"/>
                        <a:pt x="520505" y="689317"/>
                      </a:cubicBezTo>
                      <a:cubicBezTo>
                        <a:pt x="547540" y="628489"/>
                        <a:pt x="579248" y="601613"/>
                        <a:pt x="618978" y="548640"/>
                      </a:cubicBezTo>
                      <a:cubicBezTo>
                        <a:pt x="663502" y="489275"/>
                        <a:pt x="632280" y="516709"/>
                        <a:pt x="689317" y="450166"/>
                      </a:cubicBezTo>
                      <a:cubicBezTo>
                        <a:pt x="702264" y="435061"/>
                        <a:pt x="714247" y="417833"/>
                        <a:pt x="731520" y="407963"/>
                      </a:cubicBezTo>
                      <a:cubicBezTo>
                        <a:pt x="748307" y="398371"/>
                        <a:pt x="769034" y="398585"/>
                        <a:pt x="787791" y="393896"/>
                      </a:cubicBezTo>
                      <a:cubicBezTo>
                        <a:pt x="797169" y="407964"/>
                        <a:pt x="809266" y="420559"/>
                        <a:pt x="815926" y="436099"/>
                      </a:cubicBezTo>
                      <a:cubicBezTo>
                        <a:pt x="823542" y="453870"/>
                        <a:pt x="824683" y="473779"/>
                        <a:pt x="829994" y="492369"/>
                      </a:cubicBezTo>
                      <a:cubicBezTo>
                        <a:pt x="834068" y="506627"/>
                        <a:pt x="839372" y="520504"/>
                        <a:pt x="844061" y="534572"/>
                      </a:cubicBezTo>
                      <a:cubicBezTo>
                        <a:pt x="867507" y="529883"/>
                        <a:pt x="897493" y="537412"/>
                        <a:pt x="914400" y="520505"/>
                      </a:cubicBezTo>
                      <a:cubicBezTo>
                        <a:pt x="931308" y="503598"/>
                        <a:pt x="939161" y="471552"/>
                        <a:pt x="928468" y="450166"/>
                      </a:cubicBezTo>
                      <a:cubicBezTo>
                        <a:pt x="920907" y="435044"/>
                        <a:pt x="909711" y="478301"/>
                        <a:pt x="900332" y="492369"/>
                      </a:cubicBezTo>
                      <a:cubicBezTo>
                        <a:pt x="895643" y="520505"/>
                        <a:pt x="891859" y="548806"/>
                        <a:pt x="886265" y="576776"/>
                      </a:cubicBezTo>
                      <a:cubicBezTo>
                        <a:pt x="859956" y="708322"/>
                        <a:pt x="895643" y="637735"/>
                        <a:pt x="858129" y="675249"/>
                      </a:cubicBezTo>
                      <a:cubicBezTo>
                        <a:pt x="820615" y="712763"/>
                        <a:pt x="707983" y="708255"/>
                        <a:pt x="661182" y="801859"/>
                      </a:cubicBezTo>
                      <a:cubicBezTo>
                        <a:pt x="665871" y="745588"/>
                        <a:pt x="783102" y="686972"/>
                        <a:pt x="829994" y="633046"/>
                      </a:cubicBezTo>
                      <a:cubicBezTo>
                        <a:pt x="876886" y="579120"/>
                        <a:pt x="923007" y="502712"/>
                        <a:pt x="942535" y="478302"/>
                      </a:cubicBezTo>
                      <a:cubicBezTo>
                        <a:pt x="951914" y="450167"/>
                        <a:pt x="959657" y="421432"/>
                        <a:pt x="970671" y="393896"/>
                      </a:cubicBezTo>
                      <a:cubicBezTo>
                        <a:pt x="1040205" y="220061"/>
                        <a:pt x="967590" y="431271"/>
                        <a:pt x="1012874" y="295422"/>
                      </a:cubicBezTo>
                      <a:cubicBezTo>
                        <a:pt x="1017563" y="262597"/>
                        <a:pt x="1012113" y="226605"/>
                        <a:pt x="1026941" y="196948"/>
                      </a:cubicBezTo>
                      <a:cubicBezTo>
                        <a:pt x="1033572" y="183685"/>
                        <a:pt x="1026941" y="234462"/>
                        <a:pt x="1041009" y="239151"/>
                      </a:cubicBezTo>
                      <a:cubicBezTo>
                        <a:pt x="1053592" y="243345"/>
                        <a:pt x="1059766" y="220394"/>
                        <a:pt x="1069145" y="211016"/>
                      </a:cubicBezTo>
                      <a:cubicBezTo>
                        <a:pt x="1064456" y="168813"/>
                        <a:pt x="1085103" y="114432"/>
                        <a:pt x="1055077" y="84406"/>
                      </a:cubicBezTo>
                      <a:cubicBezTo>
                        <a:pt x="1035743" y="65072"/>
                        <a:pt x="998806" y="103163"/>
                        <a:pt x="984738" y="126609"/>
                      </a:cubicBezTo>
                      <a:cubicBezTo>
                        <a:pt x="967678" y="155042"/>
                        <a:pt x="984137" y="194783"/>
                        <a:pt x="970671" y="225083"/>
                      </a:cubicBezTo>
                      <a:cubicBezTo>
                        <a:pt x="961185" y="246427"/>
                        <a:pt x="904992" y="261044"/>
                        <a:pt x="886265" y="267286"/>
                      </a:cubicBezTo>
                      <a:cubicBezTo>
                        <a:pt x="862819" y="262597"/>
                        <a:pt x="834800" y="267899"/>
                        <a:pt x="815926" y="253219"/>
                      </a:cubicBezTo>
                      <a:cubicBezTo>
                        <a:pt x="789234" y="232459"/>
                        <a:pt x="759655" y="168812"/>
                        <a:pt x="759655" y="168812"/>
                      </a:cubicBezTo>
                      <a:cubicBezTo>
                        <a:pt x="754966" y="154744"/>
                        <a:pt x="736969" y="138675"/>
                        <a:pt x="745588" y="126609"/>
                      </a:cubicBezTo>
                      <a:cubicBezTo>
                        <a:pt x="794871" y="57614"/>
                        <a:pt x="818728" y="83005"/>
                        <a:pt x="872197" y="56271"/>
                      </a:cubicBezTo>
                      <a:cubicBezTo>
                        <a:pt x="887319" y="48710"/>
                        <a:pt x="901198" y="38698"/>
                        <a:pt x="914400" y="28136"/>
                      </a:cubicBezTo>
                      <a:cubicBezTo>
                        <a:pt x="924757" y="19850"/>
                        <a:pt x="942535" y="0"/>
                        <a:pt x="942535" y="0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7" name="Freeform 117">
                  <a:extLst>
                    <a:ext uri="{FF2B5EF4-FFF2-40B4-BE49-F238E27FC236}">
                      <a16:creationId xmlns:a16="http://schemas.microsoft.com/office/drawing/2014/main" id="{5E4F9E17-C878-4218-AFC0-633A30FD5BDF}"/>
                    </a:ext>
                  </a:extLst>
                </p:cNvPr>
                <p:cNvSpPr/>
                <p:nvPr/>
              </p:nvSpPr>
              <p:spPr>
                <a:xfrm>
                  <a:off x="4223142" y="1083626"/>
                  <a:ext cx="742910" cy="523737"/>
                </a:xfrm>
                <a:custGeom>
                  <a:avLst/>
                  <a:gdLst>
                    <a:gd name="connsiteX0" fmla="*/ 393895 w 1097509"/>
                    <a:gd name="connsiteY0" fmla="*/ 126610 h 773723"/>
                    <a:gd name="connsiteX1" fmla="*/ 576775 w 1097509"/>
                    <a:gd name="connsiteY1" fmla="*/ 126610 h 773723"/>
                    <a:gd name="connsiteX2" fmla="*/ 590843 w 1097509"/>
                    <a:gd name="connsiteY2" fmla="*/ 168813 h 773723"/>
                    <a:gd name="connsiteX3" fmla="*/ 520504 w 1097509"/>
                    <a:gd name="connsiteY3" fmla="*/ 351693 h 773723"/>
                    <a:gd name="connsiteX4" fmla="*/ 464233 w 1097509"/>
                    <a:gd name="connsiteY4" fmla="*/ 365760 h 773723"/>
                    <a:gd name="connsiteX5" fmla="*/ 422030 w 1097509"/>
                    <a:gd name="connsiteY5" fmla="*/ 351693 h 773723"/>
                    <a:gd name="connsiteX6" fmla="*/ 379827 w 1097509"/>
                    <a:gd name="connsiteY6" fmla="*/ 267286 h 773723"/>
                    <a:gd name="connsiteX7" fmla="*/ 393895 w 1097509"/>
                    <a:gd name="connsiteY7" fmla="*/ 196948 h 773723"/>
                    <a:gd name="connsiteX8" fmla="*/ 492369 w 1097509"/>
                    <a:gd name="connsiteY8" fmla="*/ 154745 h 773723"/>
                    <a:gd name="connsiteX9" fmla="*/ 618978 w 1097509"/>
                    <a:gd name="connsiteY9" fmla="*/ 182880 h 773723"/>
                    <a:gd name="connsiteX10" fmla="*/ 647113 w 1097509"/>
                    <a:gd name="connsiteY10" fmla="*/ 225083 h 773723"/>
                    <a:gd name="connsiteX11" fmla="*/ 675249 w 1097509"/>
                    <a:gd name="connsiteY11" fmla="*/ 309490 h 773723"/>
                    <a:gd name="connsiteX12" fmla="*/ 661181 w 1097509"/>
                    <a:gd name="connsiteY12" fmla="*/ 393896 h 773723"/>
                    <a:gd name="connsiteX13" fmla="*/ 604910 w 1097509"/>
                    <a:gd name="connsiteY13" fmla="*/ 379828 h 773723"/>
                    <a:gd name="connsiteX14" fmla="*/ 661181 w 1097509"/>
                    <a:gd name="connsiteY14" fmla="*/ 225083 h 773723"/>
                    <a:gd name="connsiteX15" fmla="*/ 844061 w 1097509"/>
                    <a:gd name="connsiteY15" fmla="*/ 225083 h 773723"/>
                    <a:gd name="connsiteX16" fmla="*/ 858129 w 1097509"/>
                    <a:gd name="connsiteY16" fmla="*/ 182880 h 773723"/>
                    <a:gd name="connsiteX17" fmla="*/ 844061 w 1097509"/>
                    <a:gd name="connsiteY17" fmla="*/ 42203 h 773723"/>
                    <a:gd name="connsiteX18" fmla="*/ 717452 w 1097509"/>
                    <a:gd name="connsiteY18" fmla="*/ 98474 h 773723"/>
                    <a:gd name="connsiteX19" fmla="*/ 731520 w 1097509"/>
                    <a:gd name="connsiteY19" fmla="*/ 182880 h 773723"/>
                    <a:gd name="connsiteX20" fmla="*/ 829993 w 1097509"/>
                    <a:gd name="connsiteY20" fmla="*/ 168813 h 773723"/>
                    <a:gd name="connsiteX21" fmla="*/ 914400 w 1097509"/>
                    <a:gd name="connsiteY21" fmla="*/ 140677 h 773723"/>
                    <a:gd name="connsiteX22" fmla="*/ 928467 w 1097509"/>
                    <a:gd name="connsiteY22" fmla="*/ 337625 h 773723"/>
                    <a:gd name="connsiteX23" fmla="*/ 844061 w 1097509"/>
                    <a:gd name="connsiteY23" fmla="*/ 379828 h 773723"/>
                    <a:gd name="connsiteX24" fmla="*/ 815926 w 1097509"/>
                    <a:gd name="connsiteY24" fmla="*/ 281354 h 773723"/>
                    <a:gd name="connsiteX25" fmla="*/ 858129 w 1097509"/>
                    <a:gd name="connsiteY25" fmla="*/ 267286 h 773723"/>
                    <a:gd name="connsiteX26" fmla="*/ 942535 w 1097509"/>
                    <a:gd name="connsiteY26" fmla="*/ 253219 h 773723"/>
                    <a:gd name="connsiteX27" fmla="*/ 970670 w 1097509"/>
                    <a:gd name="connsiteY27" fmla="*/ 225083 h 773723"/>
                    <a:gd name="connsiteX28" fmla="*/ 970670 w 1097509"/>
                    <a:gd name="connsiteY28" fmla="*/ 0 h 773723"/>
                    <a:gd name="connsiteX29" fmla="*/ 900332 w 1097509"/>
                    <a:gd name="connsiteY29" fmla="*/ 14068 h 773723"/>
                    <a:gd name="connsiteX30" fmla="*/ 886264 w 1097509"/>
                    <a:gd name="connsiteY30" fmla="*/ 56271 h 773723"/>
                    <a:gd name="connsiteX31" fmla="*/ 900332 w 1097509"/>
                    <a:gd name="connsiteY31" fmla="*/ 196948 h 773723"/>
                    <a:gd name="connsiteX32" fmla="*/ 942535 w 1097509"/>
                    <a:gd name="connsiteY32" fmla="*/ 253219 h 773723"/>
                    <a:gd name="connsiteX33" fmla="*/ 1041009 w 1097509"/>
                    <a:gd name="connsiteY33" fmla="*/ 323557 h 773723"/>
                    <a:gd name="connsiteX34" fmla="*/ 1083212 w 1097509"/>
                    <a:gd name="connsiteY34" fmla="*/ 309490 h 773723"/>
                    <a:gd name="connsiteX35" fmla="*/ 1083212 w 1097509"/>
                    <a:gd name="connsiteY35" fmla="*/ 182880 h 773723"/>
                    <a:gd name="connsiteX36" fmla="*/ 1041009 w 1097509"/>
                    <a:gd name="connsiteY36" fmla="*/ 168813 h 773723"/>
                    <a:gd name="connsiteX37" fmla="*/ 956603 w 1097509"/>
                    <a:gd name="connsiteY37" fmla="*/ 154745 h 773723"/>
                    <a:gd name="connsiteX38" fmla="*/ 872197 w 1097509"/>
                    <a:gd name="connsiteY38" fmla="*/ 168813 h 773723"/>
                    <a:gd name="connsiteX39" fmla="*/ 844061 w 1097509"/>
                    <a:gd name="connsiteY39" fmla="*/ 196948 h 773723"/>
                    <a:gd name="connsiteX40" fmla="*/ 801858 w 1097509"/>
                    <a:gd name="connsiteY40" fmla="*/ 309490 h 773723"/>
                    <a:gd name="connsiteX41" fmla="*/ 787790 w 1097509"/>
                    <a:gd name="connsiteY41" fmla="*/ 351693 h 773723"/>
                    <a:gd name="connsiteX42" fmla="*/ 773723 w 1097509"/>
                    <a:gd name="connsiteY42" fmla="*/ 478302 h 773723"/>
                    <a:gd name="connsiteX43" fmla="*/ 675249 w 1097509"/>
                    <a:gd name="connsiteY43" fmla="*/ 548640 h 773723"/>
                    <a:gd name="connsiteX44" fmla="*/ 604910 w 1097509"/>
                    <a:gd name="connsiteY44" fmla="*/ 393896 h 773723"/>
                    <a:gd name="connsiteX45" fmla="*/ 562707 w 1097509"/>
                    <a:gd name="connsiteY45" fmla="*/ 422031 h 773723"/>
                    <a:gd name="connsiteX46" fmla="*/ 506437 w 1097509"/>
                    <a:gd name="connsiteY46" fmla="*/ 436099 h 773723"/>
                    <a:gd name="connsiteX47" fmla="*/ 464233 w 1097509"/>
                    <a:gd name="connsiteY47" fmla="*/ 450166 h 773723"/>
                    <a:gd name="connsiteX48" fmla="*/ 337624 w 1097509"/>
                    <a:gd name="connsiteY48" fmla="*/ 436099 h 773723"/>
                    <a:gd name="connsiteX49" fmla="*/ 379827 w 1097509"/>
                    <a:gd name="connsiteY49" fmla="*/ 225083 h 773723"/>
                    <a:gd name="connsiteX50" fmla="*/ 422030 w 1097509"/>
                    <a:gd name="connsiteY50" fmla="*/ 196948 h 773723"/>
                    <a:gd name="connsiteX51" fmla="*/ 450166 w 1097509"/>
                    <a:gd name="connsiteY51" fmla="*/ 168813 h 773723"/>
                    <a:gd name="connsiteX52" fmla="*/ 492369 w 1097509"/>
                    <a:gd name="connsiteY52" fmla="*/ 182880 h 773723"/>
                    <a:gd name="connsiteX53" fmla="*/ 478301 w 1097509"/>
                    <a:gd name="connsiteY53" fmla="*/ 239151 h 773723"/>
                    <a:gd name="connsiteX54" fmla="*/ 422030 w 1097509"/>
                    <a:gd name="connsiteY54" fmla="*/ 323557 h 773723"/>
                    <a:gd name="connsiteX55" fmla="*/ 281353 w 1097509"/>
                    <a:gd name="connsiteY55" fmla="*/ 309490 h 773723"/>
                    <a:gd name="connsiteX56" fmla="*/ 309489 w 1097509"/>
                    <a:gd name="connsiteY56" fmla="*/ 225083 h 773723"/>
                    <a:gd name="connsiteX57" fmla="*/ 351692 w 1097509"/>
                    <a:gd name="connsiteY57" fmla="*/ 140677 h 773723"/>
                    <a:gd name="connsiteX58" fmla="*/ 309489 w 1097509"/>
                    <a:gd name="connsiteY58" fmla="*/ 112542 h 773723"/>
                    <a:gd name="connsiteX59" fmla="*/ 225083 w 1097509"/>
                    <a:gd name="connsiteY59" fmla="*/ 182880 h 773723"/>
                    <a:gd name="connsiteX60" fmla="*/ 225083 w 1097509"/>
                    <a:gd name="connsiteY60" fmla="*/ 323557 h 773723"/>
                    <a:gd name="connsiteX61" fmla="*/ 267286 w 1097509"/>
                    <a:gd name="connsiteY61" fmla="*/ 337625 h 773723"/>
                    <a:gd name="connsiteX62" fmla="*/ 323557 w 1097509"/>
                    <a:gd name="connsiteY62" fmla="*/ 365760 h 773723"/>
                    <a:gd name="connsiteX63" fmla="*/ 365760 w 1097509"/>
                    <a:gd name="connsiteY63" fmla="*/ 351693 h 773723"/>
                    <a:gd name="connsiteX64" fmla="*/ 267286 w 1097509"/>
                    <a:gd name="connsiteY64" fmla="*/ 309490 h 773723"/>
                    <a:gd name="connsiteX65" fmla="*/ 168812 w 1097509"/>
                    <a:gd name="connsiteY65" fmla="*/ 323557 h 773723"/>
                    <a:gd name="connsiteX66" fmla="*/ 225083 w 1097509"/>
                    <a:gd name="connsiteY66" fmla="*/ 576776 h 773723"/>
                    <a:gd name="connsiteX67" fmla="*/ 267286 w 1097509"/>
                    <a:gd name="connsiteY67" fmla="*/ 604911 h 773723"/>
                    <a:gd name="connsiteX68" fmla="*/ 337624 w 1097509"/>
                    <a:gd name="connsiteY68" fmla="*/ 590843 h 773723"/>
                    <a:gd name="connsiteX69" fmla="*/ 379827 w 1097509"/>
                    <a:gd name="connsiteY69" fmla="*/ 618979 h 773723"/>
                    <a:gd name="connsiteX70" fmla="*/ 351692 w 1097509"/>
                    <a:gd name="connsiteY70" fmla="*/ 675250 h 773723"/>
                    <a:gd name="connsiteX71" fmla="*/ 267286 w 1097509"/>
                    <a:gd name="connsiteY71" fmla="*/ 717453 h 773723"/>
                    <a:gd name="connsiteX72" fmla="*/ 225083 w 1097509"/>
                    <a:gd name="connsiteY72" fmla="*/ 745588 h 773723"/>
                    <a:gd name="connsiteX73" fmla="*/ 154744 w 1097509"/>
                    <a:gd name="connsiteY73" fmla="*/ 773723 h 773723"/>
                    <a:gd name="connsiteX74" fmla="*/ 84406 w 1097509"/>
                    <a:gd name="connsiteY74" fmla="*/ 759656 h 773723"/>
                    <a:gd name="connsiteX75" fmla="*/ 112541 w 1097509"/>
                    <a:gd name="connsiteY75" fmla="*/ 618979 h 773723"/>
                    <a:gd name="connsiteX76" fmla="*/ 196947 w 1097509"/>
                    <a:gd name="connsiteY76" fmla="*/ 562708 h 773723"/>
                    <a:gd name="connsiteX77" fmla="*/ 281353 w 1097509"/>
                    <a:gd name="connsiteY77" fmla="*/ 506437 h 773723"/>
                    <a:gd name="connsiteX78" fmla="*/ 281353 w 1097509"/>
                    <a:gd name="connsiteY78" fmla="*/ 309490 h 773723"/>
                    <a:gd name="connsiteX79" fmla="*/ 253218 w 1097509"/>
                    <a:gd name="connsiteY79" fmla="*/ 281354 h 773723"/>
                    <a:gd name="connsiteX80" fmla="*/ 211015 w 1097509"/>
                    <a:gd name="connsiteY80" fmla="*/ 267286 h 773723"/>
                    <a:gd name="connsiteX81" fmla="*/ 154744 w 1097509"/>
                    <a:gd name="connsiteY81" fmla="*/ 309490 h 773723"/>
                    <a:gd name="connsiteX82" fmla="*/ 140677 w 1097509"/>
                    <a:gd name="connsiteY82" fmla="*/ 365760 h 773723"/>
                    <a:gd name="connsiteX83" fmla="*/ 126609 w 1097509"/>
                    <a:gd name="connsiteY83" fmla="*/ 464234 h 773723"/>
                    <a:gd name="connsiteX84" fmla="*/ 14067 w 1097509"/>
                    <a:gd name="connsiteY84" fmla="*/ 422031 h 773723"/>
                    <a:gd name="connsiteX85" fmla="*/ 0 w 1097509"/>
                    <a:gd name="connsiteY85" fmla="*/ 379828 h 773723"/>
                    <a:gd name="connsiteX86" fmla="*/ 14067 w 1097509"/>
                    <a:gd name="connsiteY86" fmla="*/ 295422 h 773723"/>
                    <a:gd name="connsiteX87" fmla="*/ 126609 w 1097509"/>
                    <a:gd name="connsiteY87" fmla="*/ 295422 h 773723"/>
                    <a:gd name="connsiteX88" fmla="*/ 154744 w 1097509"/>
                    <a:gd name="connsiteY88" fmla="*/ 351693 h 773723"/>
                    <a:gd name="connsiteX89" fmla="*/ 182880 w 1097509"/>
                    <a:gd name="connsiteY89" fmla="*/ 436099 h 773723"/>
                    <a:gd name="connsiteX90" fmla="*/ 168812 w 1097509"/>
                    <a:gd name="connsiteY90" fmla="*/ 534573 h 773723"/>
                    <a:gd name="connsiteX91" fmla="*/ 70338 w 1097509"/>
                    <a:gd name="connsiteY91" fmla="*/ 520505 h 773723"/>
                    <a:gd name="connsiteX92" fmla="*/ 112541 w 1097509"/>
                    <a:gd name="connsiteY92" fmla="*/ 407963 h 773723"/>
                    <a:gd name="connsiteX93" fmla="*/ 267286 w 1097509"/>
                    <a:gd name="connsiteY93" fmla="*/ 422031 h 773723"/>
                    <a:gd name="connsiteX94" fmla="*/ 309489 w 1097509"/>
                    <a:gd name="connsiteY94" fmla="*/ 520505 h 773723"/>
                    <a:gd name="connsiteX95" fmla="*/ 365760 w 1097509"/>
                    <a:gd name="connsiteY95" fmla="*/ 604911 h 773723"/>
                    <a:gd name="connsiteX96" fmla="*/ 436098 w 1097509"/>
                    <a:gd name="connsiteY96" fmla="*/ 590843 h 773723"/>
                    <a:gd name="connsiteX97" fmla="*/ 464233 w 1097509"/>
                    <a:gd name="connsiteY97" fmla="*/ 534573 h 773723"/>
                    <a:gd name="connsiteX98" fmla="*/ 478301 w 1097509"/>
                    <a:gd name="connsiteY98" fmla="*/ 168813 h 773723"/>
                    <a:gd name="connsiteX99" fmla="*/ 520504 w 1097509"/>
                    <a:gd name="connsiteY99" fmla="*/ 140677 h 773723"/>
                    <a:gd name="connsiteX100" fmla="*/ 548640 w 1097509"/>
                    <a:gd name="connsiteY100" fmla="*/ 112542 h 773723"/>
                    <a:gd name="connsiteX101" fmla="*/ 633046 w 1097509"/>
                    <a:gd name="connsiteY101" fmla="*/ 126610 h 773723"/>
                    <a:gd name="connsiteX102" fmla="*/ 647113 w 1097509"/>
                    <a:gd name="connsiteY102" fmla="*/ 168813 h 773723"/>
                    <a:gd name="connsiteX103" fmla="*/ 647113 w 1097509"/>
                    <a:gd name="connsiteY103" fmla="*/ 281354 h 77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1097509" h="773723">
                      <a:moveTo>
                        <a:pt x="393895" y="126610"/>
                      </a:moveTo>
                      <a:cubicBezTo>
                        <a:pt x="452616" y="116823"/>
                        <a:pt x="517944" y="97195"/>
                        <a:pt x="576775" y="126610"/>
                      </a:cubicBezTo>
                      <a:cubicBezTo>
                        <a:pt x="590038" y="133242"/>
                        <a:pt x="586154" y="154745"/>
                        <a:pt x="590843" y="168813"/>
                      </a:cubicBezTo>
                      <a:cubicBezTo>
                        <a:pt x="577858" y="311647"/>
                        <a:pt x="621894" y="313672"/>
                        <a:pt x="520504" y="351693"/>
                      </a:cubicBezTo>
                      <a:cubicBezTo>
                        <a:pt x="502401" y="358482"/>
                        <a:pt x="482990" y="361071"/>
                        <a:pt x="464233" y="365760"/>
                      </a:cubicBezTo>
                      <a:cubicBezTo>
                        <a:pt x="450165" y="361071"/>
                        <a:pt x="434745" y="359322"/>
                        <a:pt x="422030" y="351693"/>
                      </a:cubicBezTo>
                      <a:cubicBezTo>
                        <a:pt x="385143" y="329561"/>
                        <a:pt x="389941" y="307743"/>
                        <a:pt x="379827" y="267286"/>
                      </a:cubicBezTo>
                      <a:cubicBezTo>
                        <a:pt x="384516" y="243840"/>
                        <a:pt x="382032" y="217708"/>
                        <a:pt x="393895" y="196948"/>
                      </a:cubicBezTo>
                      <a:cubicBezTo>
                        <a:pt x="410087" y="168613"/>
                        <a:pt x="467838" y="160878"/>
                        <a:pt x="492369" y="154745"/>
                      </a:cubicBezTo>
                      <a:cubicBezTo>
                        <a:pt x="534572" y="164123"/>
                        <a:pt x="579621" y="164990"/>
                        <a:pt x="618978" y="182880"/>
                      </a:cubicBezTo>
                      <a:cubicBezTo>
                        <a:pt x="634370" y="189876"/>
                        <a:pt x="640246" y="209633"/>
                        <a:pt x="647113" y="225083"/>
                      </a:cubicBezTo>
                      <a:cubicBezTo>
                        <a:pt x="659158" y="252184"/>
                        <a:pt x="675249" y="309490"/>
                        <a:pt x="675249" y="309490"/>
                      </a:cubicBezTo>
                      <a:cubicBezTo>
                        <a:pt x="670560" y="337625"/>
                        <a:pt x="681350" y="373727"/>
                        <a:pt x="661181" y="393896"/>
                      </a:cubicBezTo>
                      <a:cubicBezTo>
                        <a:pt x="647509" y="407567"/>
                        <a:pt x="610466" y="398347"/>
                        <a:pt x="604910" y="379828"/>
                      </a:cubicBezTo>
                      <a:cubicBezTo>
                        <a:pt x="571713" y="269171"/>
                        <a:pt x="603210" y="263731"/>
                        <a:pt x="661181" y="225083"/>
                      </a:cubicBezTo>
                      <a:cubicBezTo>
                        <a:pt x="719902" y="234870"/>
                        <a:pt x="785230" y="254498"/>
                        <a:pt x="844061" y="225083"/>
                      </a:cubicBezTo>
                      <a:cubicBezTo>
                        <a:pt x="857324" y="218451"/>
                        <a:pt x="853440" y="196948"/>
                        <a:pt x="858129" y="182880"/>
                      </a:cubicBezTo>
                      <a:cubicBezTo>
                        <a:pt x="853440" y="135988"/>
                        <a:pt x="877384" y="75526"/>
                        <a:pt x="844061" y="42203"/>
                      </a:cubicBezTo>
                      <a:cubicBezTo>
                        <a:pt x="752597" y="-49261"/>
                        <a:pt x="729437" y="62520"/>
                        <a:pt x="717452" y="98474"/>
                      </a:cubicBezTo>
                      <a:cubicBezTo>
                        <a:pt x="722141" y="126609"/>
                        <a:pt x="707332" y="167762"/>
                        <a:pt x="731520" y="182880"/>
                      </a:cubicBezTo>
                      <a:cubicBezTo>
                        <a:pt x="759637" y="200454"/>
                        <a:pt x="797685" y="176269"/>
                        <a:pt x="829993" y="168813"/>
                      </a:cubicBezTo>
                      <a:cubicBezTo>
                        <a:pt x="858891" y="162144"/>
                        <a:pt x="914400" y="140677"/>
                        <a:pt x="914400" y="140677"/>
                      </a:cubicBezTo>
                      <a:cubicBezTo>
                        <a:pt x="962958" y="213514"/>
                        <a:pt x="969516" y="204218"/>
                        <a:pt x="928467" y="337625"/>
                      </a:cubicBezTo>
                      <a:cubicBezTo>
                        <a:pt x="922234" y="357882"/>
                        <a:pt x="859934" y="374537"/>
                        <a:pt x="844061" y="379828"/>
                      </a:cubicBezTo>
                      <a:cubicBezTo>
                        <a:pt x="792303" y="362575"/>
                        <a:pt x="765749" y="369163"/>
                        <a:pt x="815926" y="281354"/>
                      </a:cubicBezTo>
                      <a:cubicBezTo>
                        <a:pt x="823283" y="268479"/>
                        <a:pt x="843653" y="270503"/>
                        <a:pt x="858129" y="267286"/>
                      </a:cubicBezTo>
                      <a:cubicBezTo>
                        <a:pt x="885973" y="261098"/>
                        <a:pt x="914400" y="257908"/>
                        <a:pt x="942535" y="253219"/>
                      </a:cubicBezTo>
                      <a:cubicBezTo>
                        <a:pt x="951913" y="243840"/>
                        <a:pt x="963846" y="236456"/>
                        <a:pt x="970670" y="225083"/>
                      </a:cubicBezTo>
                      <a:cubicBezTo>
                        <a:pt x="1007109" y="164351"/>
                        <a:pt x="973356" y="34913"/>
                        <a:pt x="970670" y="0"/>
                      </a:cubicBezTo>
                      <a:cubicBezTo>
                        <a:pt x="947224" y="4689"/>
                        <a:pt x="920227" y="805"/>
                        <a:pt x="900332" y="14068"/>
                      </a:cubicBezTo>
                      <a:cubicBezTo>
                        <a:pt x="887994" y="22293"/>
                        <a:pt x="886264" y="41442"/>
                        <a:pt x="886264" y="56271"/>
                      </a:cubicBezTo>
                      <a:cubicBezTo>
                        <a:pt x="886264" y="103397"/>
                        <a:pt x="887385" y="151635"/>
                        <a:pt x="900332" y="196948"/>
                      </a:cubicBezTo>
                      <a:cubicBezTo>
                        <a:pt x="906773" y="219492"/>
                        <a:pt x="925956" y="236640"/>
                        <a:pt x="942535" y="253219"/>
                      </a:cubicBezTo>
                      <a:cubicBezTo>
                        <a:pt x="959985" y="270669"/>
                        <a:pt x="1017045" y="307581"/>
                        <a:pt x="1041009" y="323557"/>
                      </a:cubicBezTo>
                      <a:cubicBezTo>
                        <a:pt x="1055077" y="318868"/>
                        <a:pt x="1072727" y="319975"/>
                        <a:pt x="1083212" y="309490"/>
                      </a:cubicBezTo>
                      <a:cubicBezTo>
                        <a:pt x="1109830" y="282872"/>
                        <a:pt x="1092929" y="199884"/>
                        <a:pt x="1083212" y="182880"/>
                      </a:cubicBezTo>
                      <a:cubicBezTo>
                        <a:pt x="1075855" y="170005"/>
                        <a:pt x="1055484" y="172030"/>
                        <a:pt x="1041009" y="168813"/>
                      </a:cubicBezTo>
                      <a:cubicBezTo>
                        <a:pt x="1013165" y="162625"/>
                        <a:pt x="984738" y="159434"/>
                        <a:pt x="956603" y="154745"/>
                      </a:cubicBezTo>
                      <a:cubicBezTo>
                        <a:pt x="928468" y="159434"/>
                        <a:pt x="898904" y="158798"/>
                        <a:pt x="872197" y="168813"/>
                      </a:cubicBezTo>
                      <a:cubicBezTo>
                        <a:pt x="859778" y="173470"/>
                        <a:pt x="851418" y="185912"/>
                        <a:pt x="844061" y="196948"/>
                      </a:cubicBezTo>
                      <a:cubicBezTo>
                        <a:pt x="811282" y="246116"/>
                        <a:pt x="817322" y="255366"/>
                        <a:pt x="801858" y="309490"/>
                      </a:cubicBezTo>
                      <a:cubicBezTo>
                        <a:pt x="797784" y="323748"/>
                        <a:pt x="792479" y="337625"/>
                        <a:pt x="787790" y="351693"/>
                      </a:cubicBezTo>
                      <a:cubicBezTo>
                        <a:pt x="783101" y="393896"/>
                        <a:pt x="788966" y="438670"/>
                        <a:pt x="773723" y="478302"/>
                      </a:cubicBezTo>
                      <a:cubicBezTo>
                        <a:pt x="754089" y="529352"/>
                        <a:pt x="716276" y="534965"/>
                        <a:pt x="675249" y="548640"/>
                      </a:cubicBezTo>
                      <a:cubicBezTo>
                        <a:pt x="543267" y="515646"/>
                        <a:pt x="694005" y="572086"/>
                        <a:pt x="604910" y="393896"/>
                      </a:cubicBezTo>
                      <a:cubicBezTo>
                        <a:pt x="597349" y="378774"/>
                        <a:pt x="578247" y="415371"/>
                        <a:pt x="562707" y="422031"/>
                      </a:cubicBezTo>
                      <a:cubicBezTo>
                        <a:pt x="544936" y="429647"/>
                        <a:pt x="525027" y="430788"/>
                        <a:pt x="506437" y="436099"/>
                      </a:cubicBezTo>
                      <a:cubicBezTo>
                        <a:pt x="492179" y="440173"/>
                        <a:pt x="478301" y="445477"/>
                        <a:pt x="464233" y="450166"/>
                      </a:cubicBezTo>
                      <a:cubicBezTo>
                        <a:pt x="422030" y="445477"/>
                        <a:pt x="358691" y="472967"/>
                        <a:pt x="337624" y="436099"/>
                      </a:cubicBezTo>
                      <a:cubicBezTo>
                        <a:pt x="291259" y="354961"/>
                        <a:pt x="321791" y="271513"/>
                        <a:pt x="379827" y="225083"/>
                      </a:cubicBezTo>
                      <a:cubicBezTo>
                        <a:pt x="393029" y="214521"/>
                        <a:pt x="408828" y="207510"/>
                        <a:pt x="422030" y="196948"/>
                      </a:cubicBezTo>
                      <a:cubicBezTo>
                        <a:pt x="432387" y="188663"/>
                        <a:pt x="440787" y="178191"/>
                        <a:pt x="450166" y="168813"/>
                      </a:cubicBezTo>
                      <a:cubicBezTo>
                        <a:pt x="464234" y="173502"/>
                        <a:pt x="486862" y="169112"/>
                        <a:pt x="492369" y="182880"/>
                      </a:cubicBezTo>
                      <a:cubicBezTo>
                        <a:pt x="499550" y="200831"/>
                        <a:pt x="486948" y="221858"/>
                        <a:pt x="478301" y="239151"/>
                      </a:cubicBezTo>
                      <a:cubicBezTo>
                        <a:pt x="463179" y="269396"/>
                        <a:pt x="422030" y="323557"/>
                        <a:pt x="422030" y="323557"/>
                      </a:cubicBezTo>
                      <a:cubicBezTo>
                        <a:pt x="375138" y="318868"/>
                        <a:pt x="316819" y="340523"/>
                        <a:pt x="281353" y="309490"/>
                      </a:cubicBezTo>
                      <a:cubicBezTo>
                        <a:pt x="259033" y="289960"/>
                        <a:pt x="297444" y="252184"/>
                        <a:pt x="309489" y="225083"/>
                      </a:cubicBezTo>
                      <a:cubicBezTo>
                        <a:pt x="382213" y="61454"/>
                        <a:pt x="300384" y="294596"/>
                        <a:pt x="351692" y="140677"/>
                      </a:cubicBezTo>
                      <a:cubicBezTo>
                        <a:pt x="337624" y="131299"/>
                        <a:pt x="326226" y="114933"/>
                        <a:pt x="309489" y="112542"/>
                      </a:cubicBezTo>
                      <a:cubicBezTo>
                        <a:pt x="246920" y="103604"/>
                        <a:pt x="246630" y="139787"/>
                        <a:pt x="225083" y="182880"/>
                      </a:cubicBezTo>
                      <a:cubicBezTo>
                        <a:pt x="216426" y="226166"/>
                        <a:pt x="196226" y="280271"/>
                        <a:pt x="225083" y="323557"/>
                      </a:cubicBezTo>
                      <a:cubicBezTo>
                        <a:pt x="233308" y="335895"/>
                        <a:pt x="253656" y="331784"/>
                        <a:pt x="267286" y="337625"/>
                      </a:cubicBezTo>
                      <a:cubicBezTo>
                        <a:pt x="286561" y="345886"/>
                        <a:pt x="304800" y="356382"/>
                        <a:pt x="323557" y="365760"/>
                      </a:cubicBezTo>
                      <a:cubicBezTo>
                        <a:pt x="337625" y="361071"/>
                        <a:pt x="365760" y="366522"/>
                        <a:pt x="365760" y="351693"/>
                      </a:cubicBezTo>
                      <a:cubicBezTo>
                        <a:pt x="365760" y="327404"/>
                        <a:pt x="273303" y="310994"/>
                        <a:pt x="267286" y="309490"/>
                      </a:cubicBezTo>
                      <a:cubicBezTo>
                        <a:pt x="234461" y="314179"/>
                        <a:pt x="180454" y="292510"/>
                        <a:pt x="168812" y="323557"/>
                      </a:cubicBezTo>
                      <a:cubicBezTo>
                        <a:pt x="122047" y="448264"/>
                        <a:pt x="150574" y="514686"/>
                        <a:pt x="225083" y="576776"/>
                      </a:cubicBezTo>
                      <a:cubicBezTo>
                        <a:pt x="238071" y="587600"/>
                        <a:pt x="253218" y="595533"/>
                        <a:pt x="267286" y="604911"/>
                      </a:cubicBezTo>
                      <a:cubicBezTo>
                        <a:pt x="290732" y="600222"/>
                        <a:pt x="315647" y="600262"/>
                        <a:pt x="337624" y="590843"/>
                      </a:cubicBezTo>
                      <a:cubicBezTo>
                        <a:pt x="384826" y="570614"/>
                        <a:pt x="354680" y="518387"/>
                        <a:pt x="379827" y="618979"/>
                      </a:cubicBezTo>
                      <a:cubicBezTo>
                        <a:pt x="370449" y="637736"/>
                        <a:pt x="365117" y="659140"/>
                        <a:pt x="351692" y="675250"/>
                      </a:cubicBezTo>
                      <a:cubicBezTo>
                        <a:pt x="322897" y="709805"/>
                        <a:pt x="302948" y="699622"/>
                        <a:pt x="267286" y="717453"/>
                      </a:cubicBezTo>
                      <a:cubicBezTo>
                        <a:pt x="252164" y="725014"/>
                        <a:pt x="240205" y="738027"/>
                        <a:pt x="225083" y="745588"/>
                      </a:cubicBezTo>
                      <a:cubicBezTo>
                        <a:pt x="202496" y="756881"/>
                        <a:pt x="178190" y="764345"/>
                        <a:pt x="154744" y="773723"/>
                      </a:cubicBezTo>
                      <a:cubicBezTo>
                        <a:pt x="131298" y="769034"/>
                        <a:pt x="95099" y="781042"/>
                        <a:pt x="84406" y="759656"/>
                      </a:cubicBezTo>
                      <a:cubicBezTo>
                        <a:pt x="82533" y="755910"/>
                        <a:pt x="96054" y="643710"/>
                        <a:pt x="112541" y="618979"/>
                      </a:cubicBezTo>
                      <a:cubicBezTo>
                        <a:pt x="156616" y="552866"/>
                        <a:pt x="142290" y="593073"/>
                        <a:pt x="196947" y="562708"/>
                      </a:cubicBezTo>
                      <a:cubicBezTo>
                        <a:pt x="226506" y="546286"/>
                        <a:pt x="281353" y="506437"/>
                        <a:pt x="281353" y="506437"/>
                      </a:cubicBezTo>
                      <a:cubicBezTo>
                        <a:pt x="301930" y="424129"/>
                        <a:pt x="309338" y="421431"/>
                        <a:pt x="281353" y="309490"/>
                      </a:cubicBezTo>
                      <a:cubicBezTo>
                        <a:pt x="278136" y="296623"/>
                        <a:pt x="264591" y="288178"/>
                        <a:pt x="253218" y="281354"/>
                      </a:cubicBezTo>
                      <a:cubicBezTo>
                        <a:pt x="240503" y="273725"/>
                        <a:pt x="225083" y="271975"/>
                        <a:pt x="211015" y="267286"/>
                      </a:cubicBezTo>
                      <a:cubicBezTo>
                        <a:pt x="192258" y="281354"/>
                        <a:pt x="168372" y="290411"/>
                        <a:pt x="154744" y="309490"/>
                      </a:cubicBezTo>
                      <a:cubicBezTo>
                        <a:pt x="143506" y="325223"/>
                        <a:pt x="144136" y="346738"/>
                        <a:pt x="140677" y="365760"/>
                      </a:cubicBezTo>
                      <a:cubicBezTo>
                        <a:pt x="134746" y="398383"/>
                        <a:pt x="131298" y="431409"/>
                        <a:pt x="126609" y="464234"/>
                      </a:cubicBezTo>
                      <a:cubicBezTo>
                        <a:pt x="75293" y="455681"/>
                        <a:pt x="40902" y="466756"/>
                        <a:pt x="14067" y="422031"/>
                      </a:cubicBezTo>
                      <a:cubicBezTo>
                        <a:pt x="6438" y="409316"/>
                        <a:pt x="4689" y="393896"/>
                        <a:pt x="0" y="379828"/>
                      </a:cubicBezTo>
                      <a:cubicBezTo>
                        <a:pt x="4689" y="351693"/>
                        <a:pt x="-84" y="320187"/>
                        <a:pt x="14067" y="295422"/>
                      </a:cubicBezTo>
                      <a:cubicBezTo>
                        <a:pt x="31814" y="264365"/>
                        <a:pt x="117740" y="293648"/>
                        <a:pt x="126609" y="295422"/>
                      </a:cubicBezTo>
                      <a:cubicBezTo>
                        <a:pt x="135987" y="314179"/>
                        <a:pt x="146956" y="332222"/>
                        <a:pt x="154744" y="351693"/>
                      </a:cubicBezTo>
                      <a:cubicBezTo>
                        <a:pt x="165758" y="379229"/>
                        <a:pt x="182880" y="436099"/>
                        <a:pt x="182880" y="436099"/>
                      </a:cubicBezTo>
                      <a:cubicBezTo>
                        <a:pt x="178191" y="468924"/>
                        <a:pt x="195338" y="514678"/>
                        <a:pt x="168812" y="534573"/>
                      </a:cubicBezTo>
                      <a:cubicBezTo>
                        <a:pt x="142286" y="554468"/>
                        <a:pt x="91917" y="545680"/>
                        <a:pt x="70338" y="520505"/>
                      </a:cubicBezTo>
                      <a:cubicBezTo>
                        <a:pt x="32843" y="476761"/>
                        <a:pt x="89227" y="431277"/>
                        <a:pt x="112541" y="407963"/>
                      </a:cubicBezTo>
                      <a:cubicBezTo>
                        <a:pt x="164123" y="412652"/>
                        <a:pt x="217782" y="406799"/>
                        <a:pt x="267286" y="422031"/>
                      </a:cubicBezTo>
                      <a:cubicBezTo>
                        <a:pt x="297543" y="431341"/>
                        <a:pt x="301158" y="503843"/>
                        <a:pt x="309489" y="520505"/>
                      </a:cubicBezTo>
                      <a:cubicBezTo>
                        <a:pt x="324611" y="550750"/>
                        <a:pt x="365760" y="604911"/>
                        <a:pt x="365760" y="604911"/>
                      </a:cubicBezTo>
                      <a:cubicBezTo>
                        <a:pt x="389206" y="600222"/>
                        <a:pt x="416641" y="604741"/>
                        <a:pt x="436098" y="590843"/>
                      </a:cubicBezTo>
                      <a:cubicBezTo>
                        <a:pt x="453162" y="578654"/>
                        <a:pt x="462146" y="555440"/>
                        <a:pt x="464233" y="534573"/>
                      </a:cubicBezTo>
                      <a:cubicBezTo>
                        <a:pt x="476373" y="413168"/>
                        <a:pt x="461046" y="289597"/>
                        <a:pt x="478301" y="168813"/>
                      </a:cubicBezTo>
                      <a:cubicBezTo>
                        <a:pt x="480692" y="152076"/>
                        <a:pt x="507302" y="151239"/>
                        <a:pt x="520504" y="140677"/>
                      </a:cubicBezTo>
                      <a:cubicBezTo>
                        <a:pt x="530861" y="132392"/>
                        <a:pt x="539261" y="121920"/>
                        <a:pt x="548640" y="112542"/>
                      </a:cubicBezTo>
                      <a:cubicBezTo>
                        <a:pt x="576775" y="117231"/>
                        <a:pt x="608281" y="112458"/>
                        <a:pt x="633046" y="126610"/>
                      </a:cubicBezTo>
                      <a:cubicBezTo>
                        <a:pt x="645921" y="133967"/>
                        <a:pt x="645771" y="154045"/>
                        <a:pt x="647113" y="168813"/>
                      </a:cubicBezTo>
                      <a:cubicBezTo>
                        <a:pt x="650509" y="206173"/>
                        <a:pt x="647113" y="243840"/>
                        <a:pt x="647113" y="281354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8" name="Freeform 118">
                  <a:extLst>
                    <a:ext uri="{FF2B5EF4-FFF2-40B4-BE49-F238E27FC236}">
                      <a16:creationId xmlns:a16="http://schemas.microsoft.com/office/drawing/2014/main" id="{A152C622-EC4C-4137-AA1E-91BDFB128D26}"/>
                    </a:ext>
                  </a:extLst>
                </p:cNvPr>
                <p:cNvSpPr/>
                <p:nvPr/>
              </p:nvSpPr>
              <p:spPr>
                <a:xfrm>
                  <a:off x="5240388" y="864608"/>
                  <a:ext cx="430175" cy="390423"/>
                </a:xfrm>
                <a:custGeom>
                  <a:avLst/>
                  <a:gdLst>
                    <a:gd name="connsiteX0" fmla="*/ 30591 w 635502"/>
                    <a:gd name="connsiteY0" fmla="*/ 154745 h 576776"/>
                    <a:gd name="connsiteX1" fmla="*/ 16523 w 635502"/>
                    <a:gd name="connsiteY1" fmla="*/ 14068 h 576776"/>
                    <a:gd name="connsiteX2" fmla="*/ 58726 w 635502"/>
                    <a:gd name="connsiteY2" fmla="*/ 0 h 576776"/>
                    <a:gd name="connsiteX3" fmla="*/ 100930 w 635502"/>
                    <a:gd name="connsiteY3" fmla="*/ 14068 h 576776"/>
                    <a:gd name="connsiteX4" fmla="*/ 100930 w 635502"/>
                    <a:gd name="connsiteY4" fmla="*/ 154745 h 576776"/>
                    <a:gd name="connsiteX5" fmla="*/ 72794 w 635502"/>
                    <a:gd name="connsiteY5" fmla="*/ 84407 h 576776"/>
                    <a:gd name="connsiteX6" fmla="*/ 129065 w 635502"/>
                    <a:gd name="connsiteY6" fmla="*/ 98474 h 576776"/>
                    <a:gd name="connsiteX7" fmla="*/ 157200 w 635502"/>
                    <a:gd name="connsiteY7" fmla="*/ 126610 h 576776"/>
                    <a:gd name="connsiteX8" fmla="*/ 227539 w 635502"/>
                    <a:gd name="connsiteY8" fmla="*/ 182880 h 576776"/>
                    <a:gd name="connsiteX9" fmla="*/ 227539 w 635502"/>
                    <a:gd name="connsiteY9" fmla="*/ 98474 h 576776"/>
                    <a:gd name="connsiteX10" fmla="*/ 171268 w 635502"/>
                    <a:gd name="connsiteY10" fmla="*/ 42203 h 576776"/>
                    <a:gd name="connsiteX11" fmla="*/ 171268 w 635502"/>
                    <a:gd name="connsiteY11" fmla="*/ 154745 h 576776"/>
                    <a:gd name="connsiteX12" fmla="*/ 255674 w 635502"/>
                    <a:gd name="connsiteY12" fmla="*/ 112542 h 576776"/>
                    <a:gd name="connsiteX13" fmla="*/ 382283 w 635502"/>
                    <a:gd name="connsiteY13" fmla="*/ 126610 h 576776"/>
                    <a:gd name="connsiteX14" fmla="*/ 396351 w 635502"/>
                    <a:gd name="connsiteY14" fmla="*/ 168813 h 576776"/>
                    <a:gd name="connsiteX15" fmla="*/ 382283 w 635502"/>
                    <a:gd name="connsiteY15" fmla="*/ 253219 h 576776"/>
                    <a:gd name="connsiteX16" fmla="*/ 340080 w 635502"/>
                    <a:gd name="connsiteY16" fmla="*/ 225083 h 576776"/>
                    <a:gd name="connsiteX17" fmla="*/ 396351 w 635502"/>
                    <a:gd name="connsiteY17" fmla="*/ 140677 h 576776"/>
                    <a:gd name="connsiteX18" fmla="*/ 466690 w 635502"/>
                    <a:gd name="connsiteY18" fmla="*/ 182880 h 576776"/>
                    <a:gd name="connsiteX19" fmla="*/ 494825 w 635502"/>
                    <a:gd name="connsiteY19" fmla="*/ 267287 h 576776"/>
                    <a:gd name="connsiteX20" fmla="*/ 480757 w 635502"/>
                    <a:gd name="connsiteY20" fmla="*/ 337625 h 576776"/>
                    <a:gd name="connsiteX21" fmla="*/ 396351 w 635502"/>
                    <a:gd name="connsiteY21" fmla="*/ 365760 h 576776"/>
                    <a:gd name="connsiteX22" fmla="*/ 340080 w 635502"/>
                    <a:gd name="connsiteY22" fmla="*/ 295422 h 576776"/>
                    <a:gd name="connsiteX23" fmla="*/ 269742 w 635502"/>
                    <a:gd name="connsiteY23" fmla="*/ 225083 h 576776"/>
                    <a:gd name="connsiteX24" fmla="*/ 129065 w 635502"/>
                    <a:gd name="connsiteY24" fmla="*/ 281354 h 576776"/>
                    <a:gd name="connsiteX25" fmla="*/ 157200 w 635502"/>
                    <a:gd name="connsiteY25" fmla="*/ 309490 h 576776"/>
                    <a:gd name="connsiteX26" fmla="*/ 143133 w 635502"/>
                    <a:gd name="connsiteY26" fmla="*/ 351693 h 576776"/>
                    <a:gd name="connsiteX27" fmla="*/ 114997 w 635502"/>
                    <a:gd name="connsiteY27" fmla="*/ 323557 h 576776"/>
                    <a:gd name="connsiteX28" fmla="*/ 72794 w 635502"/>
                    <a:gd name="connsiteY28" fmla="*/ 295422 h 576776"/>
                    <a:gd name="connsiteX29" fmla="*/ 86862 w 635502"/>
                    <a:gd name="connsiteY29" fmla="*/ 225083 h 576776"/>
                    <a:gd name="connsiteX30" fmla="*/ 199403 w 635502"/>
                    <a:gd name="connsiteY30" fmla="*/ 225083 h 576776"/>
                    <a:gd name="connsiteX31" fmla="*/ 227539 w 635502"/>
                    <a:gd name="connsiteY31" fmla="*/ 253219 h 576776"/>
                    <a:gd name="connsiteX32" fmla="*/ 227539 w 635502"/>
                    <a:gd name="connsiteY32" fmla="*/ 393896 h 576776"/>
                    <a:gd name="connsiteX33" fmla="*/ 241606 w 635502"/>
                    <a:gd name="connsiteY33" fmla="*/ 492370 h 576776"/>
                    <a:gd name="connsiteX34" fmla="*/ 269742 w 635502"/>
                    <a:gd name="connsiteY34" fmla="*/ 464234 h 576776"/>
                    <a:gd name="connsiteX35" fmla="*/ 283810 w 635502"/>
                    <a:gd name="connsiteY35" fmla="*/ 422031 h 576776"/>
                    <a:gd name="connsiteX36" fmla="*/ 269742 w 635502"/>
                    <a:gd name="connsiteY36" fmla="*/ 337625 h 576776"/>
                    <a:gd name="connsiteX37" fmla="*/ 241606 w 635502"/>
                    <a:gd name="connsiteY37" fmla="*/ 365760 h 576776"/>
                    <a:gd name="connsiteX38" fmla="*/ 227539 w 635502"/>
                    <a:gd name="connsiteY38" fmla="*/ 407963 h 576776"/>
                    <a:gd name="connsiteX39" fmla="*/ 269742 w 635502"/>
                    <a:gd name="connsiteY39" fmla="*/ 534573 h 576776"/>
                    <a:gd name="connsiteX40" fmla="*/ 311945 w 635502"/>
                    <a:gd name="connsiteY40" fmla="*/ 520505 h 576776"/>
                    <a:gd name="connsiteX41" fmla="*/ 354148 w 635502"/>
                    <a:gd name="connsiteY41" fmla="*/ 436099 h 576776"/>
                    <a:gd name="connsiteX42" fmla="*/ 438554 w 635502"/>
                    <a:gd name="connsiteY42" fmla="*/ 379828 h 576776"/>
                    <a:gd name="connsiteX43" fmla="*/ 565163 w 635502"/>
                    <a:gd name="connsiteY43" fmla="*/ 436099 h 576776"/>
                    <a:gd name="connsiteX44" fmla="*/ 551096 w 635502"/>
                    <a:gd name="connsiteY44" fmla="*/ 534573 h 576776"/>
                    <a:gd name="connsiteX45" fmla="*/ 466690 w 635502"/>
                    <a:gd name="connsiteY45" fmla="*/ 562708 h 576776"/>
                    <a:gd name="connsiteX46" fmla="*/ 424486 w 635502"/>
                    <a:gd name="connsiteY46" fmla="*/ 548640 h 576776"/>
                    <a:gd name="connsiteX47" fmla="*/ 410419 w 635502"/>
                    <a:gd name="connsiteY47" fmla="*/ 337625 h 576776"/>
                    <a:gd name="connsiteX48" fmla="*/ 508893 w 635502"/>
                    <a:gd name="connsiteY48" fmla="*/ 351693 h 576776"/>
                    <a:gd name="connsiteX49" fmla="*/ 537028 w 635502"/>
                    <a:gd name="connsiteY49" fmla="*/ 393896 h 576776"/>
                    <a:gd name="connsiteX50" fmla="*/ 607366 w 635502"/>
                    <a:gd name="connsiteY50" fmla="*/ 478302 h 576776"/>
                    <a:gd name="connsiteX51" fmla="*/ 593299 w 635502"/>
                    <a:gd name="connsiteY51" fmla="*/ 506437 h 576776"/>
                    <a:gd name="connsiteX52" fmla="*/ 551096 w 635502"/>
                    <a:gd name="connsiteY52" fmla="*/ 492370 h 576776"/>
                    <a:gd name="connsiteX53" fmla="*/ 508893 w 635502"/>
                    <a:gd name="connsiteY53" fmla="*/ 506437 h 576776"/>
                    <a:gd name="connsiteX54" fmla="*/ 452622 w 635502"/>
                    <a:gd name="connsiteY54" fmla="*/ 534573 h 576776"/>
                    <a:gd name="connsiteX55" fmla="*/ 466690 w 635502"/>
                    <a:gd name="connsiteY55" fmla="*/ 450167 h 576776"/>
                    <a:gd name="connsiteX56" fmla="*/ 508893 w 635502"/>
                    <a:gd name="connsiteY56" fmla="*/ 436099 h 576776"/>
                    <a:gd name="connsiteX57" fmla="*/ 621434 w 635502"/>
                    <a:gd name="connsiteY57" fmla="*/ 450167 h 576776"/>
                    <a:gd name="connsiteX58" fmla="*/ 635502 w 635502"/>
                    <a:gd name="connsiteY58" fmla="*/ 492370 h 576776"/>
                    <a:gd name="connsiteX59" fmla="*/ 466690 w 635502"/>
                    <a:gd name="connsiteY59" fmla="*/ 576776 h 576776"/>
                    <a:gd name="connsiteX60" fmla="*/ 354148 w 635502"/>
                    <a:gd name="connsiteY60" fmla="*/ 506437 h 576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635502" h="576776">
                      <a:moveTo>
                        <a:pt x="30591" y="154745"/>
                      </a:moveTo>
                      <a:cubicBezTo>
                        <a:pt x="11152" y="106148"/>
                        <a:pt x="-19139" y="67562"/>
                        <a:pt x="16523" y="14068"/>
                      </a:cubicBezTo>
                      <a:cubicBezTo>
                        <a:pt x="24748" y="1730"/>
                        <a:pt x="44658" y="4689"/>
                        <a:pt x="58726" y="0"/>
                      </a:cubicBezTo>
                      <a:cubicBezTo>
                        <a:pt x="72794" y="4689"/>
                        <a:pt x="90444" y="3582"/>
                        <a:pt x="100930" y="14068"/>
                      </a:cubicBezTo>
                      <a:cubicBezTo>
                        <a:pt x="131620" y="44758"/>
                        <a:pt x="103369" y="137674"/>
                        <a:pt x="100930" y="154745"/>
                      </a:cubicBezTo>
                      <a:cubicBezTo>
                        <a:pt x="89738" y="151014"/>
                        <a:pt x="-9218" y="133614"/>
                        <a:pt x="72794" y="84407"/>
                      </a:cubicBezTo>
                      <a:cubicBezTo>
                        <a:pt x="89373" y="74460"/>
                        <a:pt x="110308" y="93785"/>
                        <a:pt x="129065" y="98474"/>
                      </a:cubicBezTo>
                      <a:cubicBezTo>
                        <a:pt x="138443" y="107853"/>
                        <a:pt x="146843" y="118324"/>
                        <a:pt x="157200" y="126610"/>
                      </a:cubicBezTo>
                      <a:cubicBezTo>
                        <a:pt x="245943" y="197605"/>
                        <a:pt x="159595" y="114939"/>
                        <a:pt x="227539" y="182880"/>
                      </a:cubicBezTo>
                      <a:cubicBezTo>
                        <a:pt x="239474" y="147072"/>
                        <a:pt x="253116" y="134282"/>
                        <a:pt x="227539" y="98474"/>
                      </a:cubicBezTo>
                      <a:cubicBezTo>
                        <a:pt x="212121" y="76889"/>
                        <a:pt x="171268" y="42203"/>
                        <a:pt x="171268" y="42203"/>
                      </a:cubicBezTo>
                      <a:cubicBezTo>
                        <a:pt x="160167" y="75506"/>
                        <a:pt x="137316" y="120793"/>
                        <a:pt x="171268" y="154745"/>
                      </a:cubicBezTo>
                      <a:cubicBezTo>
                        <a:pt x="182916" y="166393"/>
                        <a:pt x="254258" y="113486"/>
                        <a:pt x="255674" y="112542"/>
                      </a:cubicBezTo>
                      <a:cubicBezTo>
                        <a:pt x="297877" y="117231"/>
                        <a:pt x="342857" y="110840"/>
                        <a:pt x="382283" y="126610"/>
                      </a:cubicBezTo>
                      <a:cubicBezTo>
                        <a:pt x="396051" y="132117"/>
                        <a:pt x="396351" y="153984"/>
                        <a:pt x="396351" y="168813"/>
                      </a:cubicBezTo>
                      <a:cubicBezTo>
                        <a:pt x="396351" y="197336"/>
                        <a:pt x="386972" y="225084"/>
                        <a:pt x="382283" y="253219"/>
                      </a:cubicBezTo>
                      <a:cubicBezTo>
                        <a:pt x="368215" y="243840"/>
                        <a:pt x="345427" y="241123"/>
                        <a:pt x="340080" y="225083"/>
                      </a:cubicBezTo>
                      <a:cubicBezTo>
                        <a:pt x="323564" y="175534"/>
                        <a:pt x="368393" y="159316"/>
                        <a:pt x="396351" y="140677"/>
                      </a:cubicBezTo>
                      <a:cubicBezTo>
                        <a:pt x="425227" y="150303"/>
                        <a:pt x="451242" y="151985"/>
                        <a:pt x="466690" y="182880"/>
                      </a:cubicBezTo>
                      <a:cubicBezTo>
                        <a:pt x="479953" y="209406"/>
                        <a:pt x="494825" y="267287"/>
                        <a:pt x="494825" y="267287"/>
                      </a:cubicBezTo>
                      <a:cubicBezTo>
                        <a:pt x="490136" y="290733"/>
                        <a:pt x="497664" y="320718"/>
                        <a:pt x="480757" y="337625"/>
                      </a:cubicBezTo>
                      <a:cubicBezTo>
                        <a:pt x="459786" y="358596"/>
                        <a:pt x="396351" y="365760"/>
                        <a:pt x="396351" y="365760"/>
                      </a:cubicBezTo>
                      <a:cubicBezTo>
                        <a:pt x="286474" y="292509"/>
                        <a:pt x="408028" y="386020"/>
                        <a:pt x="340080" y="295422"/>
                      </a:cubicBezTo>
                      <a:cubicBezTo>
                        <a:pt x="320185" y="268896"/>
                        <a:pt x="269742" y="225083"/>
                        <a:pt x="269742" y="225083"/>
                      </a:cubicBezTo>
                      <a:cubicBezTo>
                        <a:pt x="180901" y="233160"/>
                        <a:pt x="75522" y="192114"/>
                        <a:pt x="129065" y="281354"/>
                      </a:cubicBezTo>
                      <a:cubicBezTo>
                        <a:pt x="135889" y="292727"/>
                        <a:pt x="147822" y="300111"/>
                        <a:pt x="157200" y="309490"/>
                      </a:cubicBezTo>
                      <a:cubicBezTo>
                        <a:pt x="152511" y="323558"/>
                        <a:pt x="157201" y="347004"/>
                        <a:pt x="143133" y="351693"/>
                      </a:cubicBezTo>
                      <a:cubicBezTo>
                        <a:pt x="130550" y="355887"/>
                        <a:pt x="125354" y="331843"/>
                        <a:pt x="114997" y="323557"/>
                      </a:cubicBezTo>
                      <a:cubicBezTo>
                        <a:pt x="101795" y="312995"/>
                        <a:pt x="86862" y="304800"/>
                        <a:pt x="72794" y="295422"/>
                      </a:cubicBezTo>
                      <a:cubicBezTo>
                        <a:pt x="77483" y="271976"/>
                        <a:pt x="73599" y="244978"/>
                        <a:pt x="86862" y="225083"/>
                      </a:cubicBezTo>
                      <a:cubicBezTo>
                        <a:pt x="107218" y="194549"/>
                        <a:pt x="186328" y="222468"/>
                        <a:pt x="199403" y="225083"/>
                      </a:cubicBezTo>
                      <a:cubicBezTo>
                        <a:pt x="208782" y="234462"/>
                        <a:pt x="220715" y="241846"/>
                        <a:pt x="227539" y="253219"/>
                      </a:cubicBezTo>
                      <a:cubicBezTo>
                        <a:pt x="255868" y="300435"/>
                        <a:pt x="235256" y="339872"/>
                        <a:pt x="227539" y="393896"/>
                      </a:cubicBezTo>
                      <a:cubicBezTo>
                        <a:pt x="232228" y="426721"/>
                        <a:pt x="224546" y="463937"/>
                        <a:pt x="241606" y="492370"/>
                      </a:cubicBezTo>
                      <a:cubicBezTo>
                        <a:pt x="248430" y="503743"/>
                        <a:pt x="262918" y="475607"/>
                        <a:pt x="269742" y="464234"/>
                      </a:cubicBezTo>
                      <a:cubicBezTo>
                        <a:pt x="277371" y="451519"/>
                        <a:pt x="279121" y="436099"/>
                        <a:pt x="283810" y="422031"/>
                      </a:cubicBezTo>
                      <a:cubicBezTo>
                        <a:pt x="279121" y="393896"/>
                        <a:pt x="286856" y="360444"/>
                        <a:pt x="269742" y="337625"/>
                      </a:cubicBezTo>
                      <a:cubicBezTo>
                        <a:pt x="261784" y="327015"/>
                        <a:pt x="248430" y="354387"/>
                        <a:pt x="241606" y="365760"/>
                      </a:cubicBezTo>
                      <a:cubicBezTo>
                        <a:pt x="233977" y="378475"/>
                        <a:pt x="232228" y="393895"/>
                        <a:pt x="227539" y="407963"/>
                      </a:cubicBezTo>
                      <a:cubicBezTo>
                        <a:pt x="229819" y="421647"/>
                        <a:pt x="234418" y="520444"/>
                        <a:pt x="269742" y="534573"/>
                      </a:cubicBezTo>
                      <a:cubicBezTo>
                        <a:pt x="283510" y="540080"/>
                        <a:pt x="297877" y="525194"/>
                        <a:pt x="311945" y="520505"/>
                      </a:cubicBezTo>
                      <a:cubicBezTo>
                        <a:pt x="321980" y="490402"/>
                        <a:pt x="328482" y="458557"/>
                        <a:pt x="354148" y="436099"/>
                      </a:cubicBezTo>
                      <a:cubicBezTo>
                        <a:pt x="379596" y="413832"/>
                        <a:pt x="438554" y="379828"/>
                        <a:pt x="438554" y="379828"/>
                      </a:cubicBezTo>
                      <a:cubicBezTo>
                        <a:pt x="499467" y="387442"/>
                        <a:pt x="565163" y="361283"/>
                        <a:pt x="565163" y="436099"/>
                      </a:cubicBezTo>
                      <a:cubicBezTo>
                        <a:pt x="565163" y="469257"/>
                        <a:pt x="571453" y="508400"/>
                        <a:pt x="551096" y="534573"/>
                      </a:cubicBezTo>
                      <a:cubicBezTo>
                        <a:pt x="532888" y="557983"/>
                        <a:pt x="466690" y="562708"/>
                        <a:pt x="466690" y="562708"/>
                      </a:cubicBezTo>
                      <a:cubicBezTo>
                        <a:pt x="452622" y="558019"/>
                        <a:pt x="436065" y="557904"/>
                        <a:pt x="424486" y="548640"/>
                      </a:cubicBezTo>
                      <a:cubicBezTo>
                        <a:pt x="361778" y="498474"/>
                        <a:pt x="405807" y="392971"/>
                        <a:pt x="410419" y="337625"/>
                      </a:cubicBezTo>
                      <a:cubicBezTo>
                        <a:pt x="443244" y="342314"/>
                        <a:pt x="478593" y="338226"/>
                        <a:pt x="508893" y="351693"/>
                      </a:cubicBezTo>
                      <a:cubicBezTo>
                        <a:pt x="524343" y="358560"/>
                        <a:pt x="526204" y="380908"/>
                        <a:pt x="537028" y="393896"/>
                      </a:cubicBezTo>
                      <a:cubicBezTo>
                        <a:pt x="627291" y="502212"/>
                        <a:pt x="537512" y="373520"/>
                        <a:pt x="607366" y="478302"/>
                      </a:cubicBezTo>
                      <a:cubicBezTo>
                        <a:pt x="631821" y="576121"/>
                        <a:pt x="630186" y="528569"/>
                        <a:pt x="593299" y="506437"/>
                      </a:cubicBezTo>
                      <a:cubicBezTo>
                        <a:pt x="580584" y="498808"/>
                        <a:pt x="565164" y="497059"/>
                        <a:pt x="551096" y="492370"/>
                      </a:cubicBezTo>
                      <a:cubicBezTo>
                        <a:pt x="537028" y="497059"/>
                        <a:pt x="519378" y="495952"/>
                        <a:pt x="508893" y="506437"/>
                      </a:cubicBezTo>
                      <a:cubicBezTo>
                        <a:pt x="462000" y="553329"/>
                        <a:pt x="537028" y="562707"/>
                        <a:pt x="452622" y="534573"/>
                      </a:cubicBezTo>
                      <a:cubicBezTo>
                        <a:pt x="457311" y="506438"/>
                        <a:pt x="452538" y="474932"/>
                        <a:pt x="466690" y="450167"/>
                      </a:cubicBezTo>
                      <a:cubicBezTo>
                        <a:pt x="474047" y="437292"/>
                        <a:pt x="494064" y="436099"/>
                        <a:pt x="508893" y="436099"/>
                      </a:cubicBezTo>
                      <a:cubicBezTo>
                        <a:pt x="546699" y="436099"/>
                        <a:pt x="583920" y="445478"/>
                        <a:pt x="621434" y="450167"/>
                      </a:cubicBezTo>
                      <a:cubicBezTo>
                        <a:pt x="626123" y="464235"/>
                        <a:pt x="635502" y="477541"/>
                        <a:pt x="635502" y="492370"/>
                      </a:cubicBezTo>
                      <a:cubicBezTo>
                        <a:pt x="635502" y="611294"/>
                        <a:pt x="592768" y="565314"/>
                        <a:pt x="466690" y="576776"/>
                      </a:cubicBezTo>
                      <a:cubicBezTo>
                        <a:pt x="335536" y="560381"/>
                        <a:pt x="354148" y="600514"/>
                        <a:pt x="354148" y="506437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8" name="Group 697">
                <a:extLst>
                  <a:ext uri="{FF2B5EF4-FFF2-40B4-BE49-F238E27FC236}">
                    <a16:creationId xmlns:a16="http://schemas.microsoft.com/office/drawing/2014/main" id="{60B1F327-EFB1-44FF-9B0E-76599D61F5A8}"/>
                  </a:ext>
                </a:extLst>
              </p:cNvPr>
              <p:cNvGrpSpPr/>
              <p:nvPr/>
            </p:nvGrpSpPr>
            <p:grpSpPr>
              <a:xfrm rot="232632">
                <a:off x="4307912" y="2806035"/>
                <a:ext cx="191195" cy="62558"/>
                <a:chOff x="4073355" y="2396239"/>
                <a:chExt cx="440017" cy="143971"/>
              </a:xfrm>
              <a:grpFill/>
            </p:grpSpPr>
            <p:sp>
              <p:nvSpPr>
                <p:cNvPr id="806" name="Freeform 33">
                  <a:extLst>
                    <a:ext uri="{FF2B5EF4-FFF2-40B4-BE49-F238E27FC236}">
                      <a16:creationId xmlns:a16="http://schemas.microsoft.com/office/drawing/2014/main" id="{A0D484C6-99EC-4DAB-A09F-87D781F6F23F}"/>
                    </a:ext>
                  </a:extLst>
                </p:cNvPr>
                <p:cNvSpPr/>
                <p:nvPr/>
              </p:nvSpPr>
              <p:spPr>
                <a:xfrm>
                  <a:off x="4179218" y="2396239"/>
                  <a:ext cx="218096" cy="143971"/>
                </a:xfrm>
                <a:custGeom>
                  <a:avLst/>
                  <a:gdLst>
                    <a:gd name="connsiteX0" fmla="*/ 995 w 151036"/>
                    <a:gd name="connsiteY0" fmla="*/ 4707 h 117919"/>
                    <a:gd name="connsiteX1" fmla="*/ 43858 w 151036"/>
                    <a:gd name="connsiteY1" fmla="*/ 52332 h 117919"/>
                    <a:gd name="connsiteX2" fmla="*/ 995 w 151036"/>
                    <a:gd name="connsiteY2" fmla="*/ 90432 h 117919"/>
                    <a:gd name="connsiteX3" fmla="*/ 60526 w 151036"/>
                    <a:gd name="connsiteY3" fmla="*/ 116626 h 117919"/>
                    <a:gd name="connsiteX4" fmla="*/ 141489 w 151036"/>
                    <a:gd name="connsiteY4" fmla="*/ 109482 h 117919"/>
                    <a:gd name="connsiteX5" fmla="*/ 103389 w 151036"/>
                    <a:gd name="connsiteY5" fmla="*/ 71382 h 117919"/>
                    <a:gd name="connsiteX6" fmla="*/ 151014 w 151036"/>
                    <a:gd name="connsiteY6" fmla="*/ 35664 h 117919"/>
                    <a:gd name="connsiteX7" fmla="*/ 96245 w 151036"/>
                    <a:gd name="connsiteY7" fmla="*/ 4707 h 117919"/>
                    <a:gd name="connsiteX8" fmla="*/ 995 w 151036"/>
                    <a:gd name="connsiteY8" fmla="*/ 4707 h 117919"/>
                    <a:gd name="connsiteX0" fmla="*/ 4161 w 154202"/>
                    <a:gd name="connsiteY0" fmla="*/ 19223 h 132435"/>
                    <a:gd name="connsiteX1" fmla="*/ 47024 w 154202"/>
                    <a:gd name="connsiteY1" fmla="*/ 66848 h 132435"/>
                    <a:gd name="connsiteX2" fmla="*/ 4161 w 154202"/>
                    <a:gd name="connsiteY2" fmla="*/ 104948 h 132435"/>
                    <a:gd name="connsiteX3" fmla="*/ 63692 w 154202"/>
                    <a:gd name="connsiteY3" fmla="*/ 131142 h 132435"/>
                    <a:gd name="connsiteX4" fmla="*/ 144655 w 154202"/>
                    <a:gd name="connsiteY4" fmla="*/ 123998 h 132435"/>
                    <a:gd name="connsiteX5" fmla="*/ 106555 w 154202"/>
                    <a:gd name="connsiteY5" fmla="*/ 85898 h 132435"/>
                    <a:gd name="connsiteX6" fmla="*/ 154180 w 154202"/>
                    <a:gd name="connsiteY6" fmla="*/ 50180 h 132435"/>
                    <a:gd name="connsiteX7" fmla="*/ 17024 w 154202"/>
                    <a:gd name="connsiteY7" fmla="*/ 939 h 132435"/>
                    <a:gd name="connsiteX8" fmla="*/ 4161 w 154202"/>
                    <a:gd name="connsiteY8" fmla="*/ 19223 h 132435"/>
                    <a:gd name="connsiteX0" fmla="*/ 4362 w 157720"/>
                    <a:gd name="connsiteY0" fmla="*/ 18294 h 131506"/>
                    <a:gd name="connsiteX1" fmla="*/ 47225 w 157720"/>
                    <a:gd name="connsiteY1" fmla="*/ 65919 h 131506"/>
                    <a:gd name="connsiteX2" fmla="*/ 4362 w 157720"/>
                    <a:gd name="connsiteY2" fmla="*/ 104019 h 131506"/>
                    <a:gd name="connsiteX3" fmla="*/ 63893 w 157720"/>
                    <a:gd name="connsiteY3" fmla="*/ 130213 h 131506"/>
                    <a:gd name="connsiteX4" fmla="*/ 144856 w 157720"/>
                    <a:gd name="connsiteY4" fmla="*/ 123069 h 131506"/>
                    <a:gd name="connsiteX5" fmla="*/ 106756 w 157720"/>
                    <a:gd name="connsiteY5" fmla="*/ 84969 h 131506"/>
                    <a:gd name="connsiteX6" fmla="*/ 154381 w 157720"/>
                    <a:gd name="connsiteY6" fmla="*/ 49251 h 131506"/>
                    <a:gd name="connsiteX7" fmla="*/ 143961 w 157720"/>
                    <a:gd name="connsiteY7" fmla="*/ 20204 h 131506"/>
                    <a:gd name="connsiteX8" fmla="*/ 17225 w 157720"/>
                    <a:gd name="connsiteY8" fmla="*/ 10 h 131506"/>
                    <a:gd name="connsiteX9" fmla="*/ 4362 w 157720"/>
                    <a:gd name="connsiteY9" fmla="*/ 18294 h 131506"/>
                    <a:gd name="connsiteX0" fmla="*/ 12662 w 166020"/>
                    <a:gd name="connsiteY0" fmla="*/ 18294 h 126426"/>
                    <a:gd name="connsiteX1" fmla="*/ 55525 w 166020"/>
                    <a:gd name="connsiteY1" fmla="*/ 65919 h 126426"/>
                    <a:gd name="connsiteX2" fmla="*/ 12662 w 166020"/>
                    <a:gd name="connsiteY2" fmla="*/ 104019 h 126426"/>
                    <a:gd name="connsiteX3" fmla="*/ 11993 w 166020"/>
                    <a:gd name="connsiteY3" fmla="*/ 122359 h 126426"/>
                    <a:gd name="connsiteX4" fmla="*/ 153156 w 166020"/>
                    <a:gd name="connsiteY4" fmla="*/ 123069 h 126426"/>
                    <a:gd name="connsiteX5" fmla="*/ 115056 w 166020"/>
                    <a:gd name="connsiteY5" fmla="*/ 84969 h 126426"/>
                    <a:gd name="connsiteX6" fmla="*/ 162681 w 166020"/>
                    <a:gd name="connsiteY6" fmla="*/ 49251 h 126426"/>
                    <a:gd name="connsiteX7" fmla="*/ 152261 w 166020"/>
                    <a:gd name="connsiteY7" fmla="*/ 20204 h 126426"/>
                    <a:gd name="connsiteX8" fmla="*/ 25525 w 166020"/>
                    <a:gd name="connsiteY8" fmla="*/ 10 h 126426"/>
                    <a:gd name="connsiteX9" fmla="*/ 12662 w 166020"/>
                    <a:gd name="connsiteY9" fmla="*/ 18294 h 126426"/>
                    <a:gd name="connsiteX0" fmla="*/ 11846 w 165204"/>
                    <a:gd name="connsiteY0" fmla="*/ 18294 h 149786"/>
                    <a:gd name="connsiteX1" fmla="*/ 54709 w 165204"/>
                    <a:gd name="connsiteY1" fmla="*/ 65919 h 149786"/>
                    <a:gd name="connsiteX2" fmla="*/ 11846 w 165204"/>
                    <a:gd name="connsiteY2" fmla="*/ 104019 h 149786"/>
                    <a:gd name="connsiteX3" fmla="*/ 11177 w 165204"/>
                    <a:gd name="connsiteY3" fmla="*/ 122359 h 149786"/>
                    <a:gd name="connsiteX4" fmla="*/ 141134 w 165204"/>
                    <a:gd name="connsiteY4" fmla="*/ 149786 h 149786"/>
                    <a:gd name="connsiteX5" fmla="*/ 152340 w 165204"/>
                    <a:gd name="connsiteY5" fmla="*/ 123069 h 149786"/>
                    <a:gd name="connsiteX6" fmla="*/ 114240 w 165204"/>
                    <a:gd name="connsiteY6" fmla="*/ 84969 h 149786"/>
                    <a:gd name="connsiteX7" fmla="*/ 161865 w 165204"/>
                    <a:gd name="connsiteY7" fmla="*/ 49251 h 149786"/>
                    <a:gd name="connsiteX8" fmla="*/ 151445 w 165204"/>
                    <a:gd name="connsiteY8" fmla="*/ 20204 h 149786"/>
                    <a:gd name="connsiteX9" fmla="*/ 24709 w 165204"/>
                    <a:gd name="connsiteY9" fmla="*/ 10 h 149786"/>
                    <a:gd name="connsiteX10" fmla="*/ 11846 w 165204"/>
                    <a:gd name="connsiteY10" fmla="*/ 18294 h 149786"/>
                    <a:gd name="connsiteX0" fmla="*/ 11846 w 165204"/>
                    <a:gd name="connsiteY0" fmla="*/ 18294 h 149786"/>
                    <a:gd name="connsiteX1" fmla="*/ 54709 w 165204"/>
                    <a:gd name="connsiteY1" fmla="*/ 65919 h 149786"/>
                    <a:gd name="connsiteX2" fmla="*/ 11846 w 165204"/>
                    <a:gd name="connsiteY2" fmla="*/ 104019 h 149786"/>
                    <a:gd name="connsiteX3" fmla="*/ 11177 w 165204"/>
                    <a:gd name="connsiteY3" fmla="*/ 122359 h 149786"/>
                    <a:gd name="connsiteX4" fmla="*/ 141134 w 165204"/>
                    <a:gd name="connsiteY4" fmla="*/ 149786 h 149786"/>
                    <a:gd name="connsiteX5" fmla="*/ 152340 w 165204"/>
                    <a:gd name="connsiteY5" fmla="*/ 123069 h 149786"/>
                    <a:gd name="connsiteX6" fmla="*/ 114240 w 165204"/>
                    <a:gd name="connsiteY6" fmla="*/ 84969 h 149786"/>
                    <a:gd name="connsiteX7" fmla="*/ 161865 w 165204"/>
                    <a:gd name="connsiteY7" fmla="*/ 49251 h 149786"/>
                    <a:gd name="connsiteX8" fmla="*/ 151445 w 165204"/>
                    <a:gd name="connsiteY8" fmla="*/ 20204 h 149786"/>
                    <a:gd name="connsiteX9" fmla="*/ 24709 w 165204"/>
                    <a:gd name="connsiteY9" fmla="*/ 10 h 149786"/>
                    <a:gd name="connsiteX10" fmla="*/ 11846 w 165204"/>
                    <a:gd name="connsiteY10" fmla="*/ 18294 h 149786"/>
                    <a:gd name="connsiteX0" fmla="*/ 11257 w 164615"/>
                    <a:gd name="connsiteY0" fmla="*/ 18294 h 136015"/>
                    <a:gd name="connsiteX1" fmla="*/ 54120 w 164615"/>
                    <a:gd name="connsiteY1" fmla="*/ 65919 h 136015"/>
                    <a:gd name="connsiteX2" fmla="*/ 11257 w 164615"/>
                    <a:gd name="connsiteY2" fmla="*/ 104019 h 136015"/>
                    <a:gd name="connsiteX3" fmla="*/ 10588 w 164615"/>
                    <a:gd name="connsiteY3" fmla="*/ 122359 h 136015"/>
                    <a:gd name="connsiteX4" fmla="*/ 132452 w 164615"/>
                    <a:gd name="connsiteY4" fmla="*/ 136013 h 136015"/>
                    <a:gd name="connsiteX5" fmla="*/ 151751 w 164615"/>
                    <a:gd name="connsiteY5" fmla="*/ 123069 h 136015"/>
                    <a:gd name="connsiteX6" fmla="*/ 113651 w 164615"/>
                    <a:gd name="connsiteY6" fmla="*/ 84969 h 136015"/>
                    <a:gd name="connsiteX7" fmla="*/ 161276 w 164615"/>
                    <a:gd name="connsiteY7" fmla="*/ 49251 h 136015"/>
                    <a:gd name="connsiteX8" fmla="*/ 150856 w 164615"/>
                    <a:gd name="connsiteY8" fmla="*/ 20204 h 136015"/>
                    <a:gd name="connsiteX9" fmla="*/ 24120 w 164615"/>
                    <a:gd name="connsiteY9" fmla="*/ 10 h 136015"/>
                    <a:gd name="connsiteX10" fmla="*/ 11257 w 164615"/>
                    <a:gd name="connsiteY10" fmla="*/ 18294 h 136015"/>
                    <a:gd name="connsiteX0" fmla="*/ 12156 w 165514"/>
                    <a:gd name="connsiteY0" fmla="*/ 18294 h 142337"/>
                    <a:gd name="connsiteX1" fmla="*/ 55019 w 165514"/>
                    <a:gd name="connsiteY1" fmla="*/ 65919 h 142337"/>
                    <a:gd name="connsiteX2" fmla="*/ 12156 w 165514"/>
                    <a:gd name="connsiteY2" fmla="*/ 104019 h 142337"/>
                    <a:gd name="connsiteX3" fmla="*/ 11487 w 165514"/>
                    <a:gd name="connsiteY3" fmla="*/ 122359 h 142337"/>
                    <a:gd name="connsiteX4" fmla="*/ 145713 w 165514"/>
                    <a:gd name="connsiteY4" fmla="*/ 142336 h 142337"/>
                    <a:gd name="connsiteX5" fmla="*/ 152650 w 165514"/>
                    <a:gd name="connsiteY5" fmla="*/ 123069 h 142337"/>
                    <a:gd name="connsiteX6" fmla="*/ 114550 w 165514"/>
                    <a:gd name="connsiteY6" fmla="*/ 84969 h 142337"/>
                    <a:gd name="connsiteX7" fmla="*/ 162175 w 165514"/>
                    <a:gd name="connsiteY7" fmla="*/ 49251 h 142337"/>
                    <a:gd name="connsiteX8" fmla="*/ 151755 w 165514"/>
                    <a:gd name="connsiteY8" fmla="*/ 20204 h 142337"/>
                    <a:gd name="connsiteX9" fmla="*/ 25019 w 165514"/>
                    <a:gd name="connsiteY9" fmla="*/ 10 h 142337"/>
                    <a:gd name="connsiteX10" fmla="*/ 12156 w 165514"/>
                    <a:gd name="connsiteY10" fmla="*/ 18294 h 142337"/>
                    <a:gd name="connsiteX0" fmla="*/ 12156 w 165514"/>
                    <a:gd name="connsiteY0" fmla="*/ 18294 h 142337"/>
                    <a:gd name="connsiteX1" fmla="*/ 55019 w 165514"/>
                    <a:gd name="connsiteY1" fmla="*/ 65919 h 142337"/>
                    <a:gd name="connsiteX2" fmla="*/ 12156 w 165514"/>
                    <a:gd name="connsiteY2" fmla="*/ 104019 h 142337"/>
                    <a:gd name="connsiteX3" fmla="*/ 11487 w 165514"/>
                    <a:gd name="connsiteY3" fmla="*/ 122359 h 142337"/>
                    <a:gd name="connsiteX4" fmla="*/ 145713 w 165514"/>
                    <a:gd name="connsiteY4" fmla="*/ 142336 h 142337"/>
                    <a:gd name="connsiteX5" fmla="*/ 152650 w 165514"/>
                    <a:gd name="connsiteY5" fmla="*/ 123069 h 142337"/>
                    <a:gd name="connsiteX6" fmla="*/ 143040 w 165514"/>
                    <a:gd name="connsiteY6" fmla="*/ 85090 h 142337"/>
                    <a:gd name="connsiteX7" fmla="*/ 162175 w 165514"/>
                    <a:gd name="connsiteY7" fmla="*/ 49251 h 142337"/>
                    <a:gd name="connsiteX8" fmla="*/ 151755 w 165514"/>
                    <a:gd name="connsiteY8" fmla="*/ 20204 h 142337"/>
                    <a:gd name="connsiteX9" fmla="*/ 25019 w 165514"/>
                    <a:gd name="connsiteY9" fmla="*/ 10 h 142337"/>
                    <a:gd name="connsiteX10" fmla="*/ 12156 w 165514"/>
                    <a:gd name="connsiteY10" fmla="*/ 18294 h 142337"/>
                    <a:gd name="connsiteX0" fmla="*/ 12156 w 180539"/>
                    <a:gd name="connsiteY0" fmla="*/ 18294 h 142337"/>
                    <a:gd name="connsiteX1" fmla="*/ 55019 w 180539"/>
                    <a:gd name="connsiteY1" fmla="*/ 65919 h 142337"/>
                    <a:gd name="connsiteX2" fmla="*/ 12156 w 180539"/>
                    <a:gd name="connsiteY2" fmla="*/ 104019 h 142337"/>
                    <a:gd name="connsiteX3" fmla="*/ 11487 w 180539"/>
                    <a:gd name="connsiteY3" fmla="*/ 122359 h 142337"/>
                    <a:gd name="connsiteX4" fmla="*/ 145713 w 180539"/>
                    <a:gd name="connsiteY4" fmla="*/ 142336 h 142337"/>
                    <a:gd name="connsiteX5" fmla="*/ 152650 w 180539"/>
                    <a:gd name="connsiteY5" fmla="*/ 123069 h 142337"/>
                    <a:gd name="connsiteX6" fmla="*/ 143040 w 180539"/>
                    <a:gd name="connsiteY6" fmla="*/ 85090 h 142337"/>
                    <a:gd name="connsiteX7" fmla="*/ 180539 w 180539"/>
                    <a:gd name="connsiteY7" fmla="*/ 50179 h 142337"/>
                    <a:gd name="connsiteX8" fmla="*/ 151755 w 180539"/>
                    <a:gd name="connsiteY8" fmla="*/ 20204 h 142337"/>
                    <a:gd name="connsiteX9" fmla="*/ 25019 w 180539"/>
                    <a:gd name="connsiteY9" fmla="*/ 10 h 142337"/>
                    <a:gd name="connsiteX10" fmla="*/ 12156 w 180539"/>
                    <a:gd name="connsiteY10" fmla="*/ 18294 h 142337"/>
                    <a:gd name="connsiteX0" fmla="*/ 12156 w 173916"/>
                    <a:gd name="connsiteY0" fmla="*/ 18294 h 142337"/>
                    <a:gd name="connsiteX1" fmla="*/ 55019 w 173916"/>
                    <a:gd name="connsiteY1" fmla="*/ 65919 h 142337"/>
                    <a:gd name="connsiteX2" fmla="*/ 12156 w 173916"/>
                    <a:gd name="connsiteY2" fmla="*/ 104019 h 142337"/>
                    <a:gd name="connsiteX3" fmla="*/ 11487 w 173916"/>
                    <a:gd name="connsiteY3" fmla="*/ 122359 h 142337"/>
                    <a:gd name="connsiteX4" fmla="*/ 145713 w 173916"/>
                    <a:gd name="connsiteY4" fmla="*/ 142336 h 142337"/>
                    <a:gd name="connsiteX5" fmla="*/ 152650 w 173916"/>
                    <a:gd name="connsiteY5" fmla="*/ 123069 h 142337"/>
                    <a:gd name="connsiteX6" fmla="*/ 143040 w 173916"/>
                    <a:gd name="connsiteY6" fmla="*/ 85090 h 142337"/>
                    <a:gd name="connsiteX7" fmla="*/ 173916 w 173916"/>
                    <a:gd name="connsiteY7" fmla="*/ 41159 h 142337"/>
                    <a:gd name="connsiteX8" fmla="*/ 151755 w 173916"/>
                    <a:gd name="connsiteY8" fmla="*/ 20204 h 142337"/>
                    <a:gd name="connsiteX9" fmla="*/ 25019 w 173916"/>
                    <a:gd name="connsiteY9" fmla="*/ 10 h 142337"/>
                    <a:gd name="connsiteX10" fmla="*/ 12156 w 173916"/>
                    <a:gd name="connsiteY10" fmla="*/ 18294 h 142337"/>
                    <a:gd name="connsiteX0" fmla="*/ 12156 w 179951"/>
                    <a:gd name="connsiteY0" fmla="*/ 18294 h 143593"/>
                    <a:gd name="connsiteX1" fmla="*/ 55019 w 179951"/>
                    <a:gd name="connsiteY1" fmla="*/ 65919 h 143593"/>
                    <a:gd name="connsiteX2" fmla="*/ 12156 w 179951"/>
                    <a:gd name="connsiteY2" fmla="*/ 104019 h 143593"/>
                    <a:gd name="connsiteX3" fmla="*/ 11487 w 179951"/>
                    <a:gd name="connsiteY3" fmla="*/ 122359 h 143593"/>
                    <a:gd name="connsiteX4" fmla="*/ 145713 w 179951"/>
                    <a:gd name="connsiteY4" fmla="*/ 142336 h 143593"/>
                    <a:gd name="connsiteX5" fmla="*/ 179939 w 179951"/>
                    <a:gd name="connsiteY5" fmla="*/ 137607 h 143593"/>
                    <a:gd name="connsiteX6" fmla="*/ 143040 w 179951"/>
                    <a:gd name="connsiteY6" fmla="*/ 85090 h 143593"/>
                    <a:gd name="connsiteX7" fmla="*/ 173916 w 179951"/>
                    <a:gd name="connsiteY7" fmla="*/ 41159 h 143593"/>
                    <a:gd name="connsiteX8" fmla="*/ 151755 w 179951"/>
                    <a:gd name="connsiteY8" fmla="*/ 20204 h 143593"/>
                    <a:gd name="connsiteX9" fmla="*/ 25019 w 179951"/>
                    <a:gd name="connsiteY9" fmla="*/ 10 h 143593"/>
                    <a:gd name="connsiteX10" fmla="*/ 12156 w 179951"/>
                    <a:gd name="connsiteY10" fmla="*/ 18294 h 143593"/>
                    <a:gd name="connsiteX0" fmla="*/ 8175 w 177095"/>
                    <a:gd name="connsiteY0" fmla="*/ 18294 h 141383"/>
                    <a:gd name="connsiteX1" fmla="*/ 51038 w 177095"/>
                    <a:gd name="connsiteY1" fmla="*/ 65919 h 141383"/>
                    <a:gd name="connsiteX2" fmla="*/ 8175 w 177095"/>
                    <a:gd name="connsiteY2" fmla="*/ 104019 h 141383"/>
                    <a:gd name="connsiteX3" fmla="*/ 7506 w 177095"/>
                    <a:gd name="connsiteY3" fmla="*/ 122359 h 141383"/>
                    <a:gd name="connsiteX4" fmla="*/ 86506 w 177095"/>
                    <a:gd name="connsiteY4" fmla="*/ 137180 h 141383"/>
                    <a:gd name="connsiteX5" fmla="*/ 175958 w 177095"/>
                    <a:gd name="connsiteY5" fmla="*/ 137607 h 141383"/>
                    <a:gd name="connsiteX6" fmla="*/ 139059 w 177095"/>
                    <a:gd name="connsiteY6" fmla="*/ 85090 h 141383"/>
                    <a:gd name="connsiteX7" fmla="*/ 169935 w 177095"/>
                    <a:gd name="connsiteY7" fmla="*/ 41159 h 141383"/>
                    <a:gd name="connsiteX8" fmla="*/ 147774 w 177095"/>
                    <a:gd name="connsiteY8" fmla="*/ 20204 h 141383"/>
                    <a:gd name="connsiteX9" fmla="*/ 21038 w 177095"/>
                    <a:gd name="connsiteY9" fmla="*/ 10 h 141383"/>
                    <a:gd name="connsiteX10" fmla="*/ 8175 w 177095"/>
                    <a:gd name="connsiteY10" fmla="*/ 18294 h 141383"/>
                    <a:gd name="connsiteX0" fmla="*/ 4363 w 173283"/>
                    <a:gd name="connsiteY0" fmla="*/ 18294 h 141383"/>
                    <a:gd name="connsiteX1" fmla="*/ 47226 w 173283"/>
                    <a:gd name="connsiteY1" fmla="*/ 65919 h 141383"/>
                    <a:gd name="connsiteX2" fmla="*/ 4363 w 173283"/>
                    <a:gd name="connsiteY2" fmla="*/ 104019 h 141383"/>
                    <a:gd name="connsiteX3" fmla="*/ 30433 w 173283"/>
                    <a:gd name="connsiteY3" fmla="*/ 127394 h 141383"/>
                    <a:gd name="connsiteX4" fmla="*/ 82694 w 173283"/>
                    <a:gd name="connsiteY4" fmla="*/ 137180 h 141383"/>
                    <a:gd name="connsiteX5" fmla="*/ 172146 w 173283"/>
                    <a:gd name="connsiteY5" fmla="*/ 137607 h 141383"/>
                    <a:gd name="connsiteX6" fmla="*/ 135247 w 173283"/>
                    <a:gd name="connsiteY6" fmla="*/ 85090 h 141383"/>
                    <a:gd name="connsiteX7" fmla="*/ 166123 w 173283"/>
                    <a:gd name="connsiteY7" fmla="*/ 41159 h 141383"/>
                    <a:gd name="connsiteX8" fmla="*/ 143962 w 173283"/>
                    <a:gd name="connsiteY8" fmla="*/ 20204 h 141383"/>
                    <a:gd name="connsiteX9" fmla="*/ 17226 w 173283"/>
                    <a:gd name="connsiteY9" fmla="*/ 10 h 141383"/>
                    <a:gd name="connsiteX10" fmla="*/ 4363 w 173283"/>
                    <a:gd name="connsiteY10" fmla="*/ 18294 h 141383"/>
                    <a:gd name="connsiteX0" fmla="*/ 5650 w 174570"/>
                    <a:gd name="connsiteY0" fmla="*/ 18294 h 141383"/>
                    <a:gd name="connsiteX1" fmla="*/ 48513 w 174570"/>
                    <a:gd name="connsiteY1" fmla="*/ 65919 h 141383"/>
                    <a:gd name="connsiteX2" fmla="*/ 261 w 174570"/>
                    <a:gd name="connsiteY2" fmla="*/ 116382 h 141383"/>
                    <a:gd name="connsiteX3" fmla="*/ 31720 w 174570"/>
                    <a:gd name="connsiteY3" fmla="*/ 127394 h 141383"/>
                    <a:gd name="connsiteX4" fmla="*/ 83981 w 174570"/>
                    <a:gd name="connsiteY4" fmla="*/ 137180 h 141383"/>
                    <a:gd name="connsiteX5" fmla="*/ 173433 w 174570"/>
                    <a:gd name="connsiteY5" fmla="*/ 137607 h 141383"/>
                    <a:gd name="connsiteX6" fmla="*/ 136534 w 174570"/>
                    <a:gd name="connsiteY6" fmla="*/ 85090 h 141383"/>
                    <a:gd name="connsiteX7" fmla="*/ 167410 w 174570"/>
                    <a:gd name="connsiteY7" fmla="*/ 41159 h 141383"/>
                    <a:gd name="connsiteX8" fmla="*/ 145249 w 174570"/>
                    <a:gd name="connsiteY8" fmla="*/ 20204 h 141383"/>
                    <a:gd name="connsiteX9" fmla="*/ 18513 w 174570"/>
                    <a:gd name="connsiteY9" fmla="*/ 10 h 141383"/>
                    <a:gd name="connsiteX10" fmla="*/ 5650 w 174570"/>
                    <a:gd name="connsiteY10" fmla="*/ 18294 h 141383"/>
                    <a:gd name="connsiteX0" fmla="*/ 5611 w 174531"/>
                    <a:gd name="connsiteY0" fmla="*/ 18295 h 141384"/>
                    <a:gd name="connsiteX1" fmla="*/ 46998 w 174531"/>
                    <a:gd name="connsiteY1" fmla="*/ 75584 h 141384"/>
                    <a:gd name="connsiteX2" fmla="*/ 222 w 174531"/>
                    <a:gd name="connsiteY2" fmla="*/ 116383 h 141384"/>
                    <a:gd name="connsiteX3" fmla="*/ 31681 w 174531"/>
                    <a:gd name="connsiteY3" fmla="*/ 127395 h 141384"/>
                    <a:gd name="connsiteX4" fmla="*/ 83942 w 174531"/>
                    <a:gd name="connsiteY4" fmla="*/ 137181 h 141384"/>
                    <a:gd name="connsiteX5" fmla="*/ 173394 w 174531"/>
                    <a:gd name="connsiteY5" fmla="*/ 137608 h 141384"/>
                    <a:gd name="connsiteX6" fmla="*/ 136495 w 174531"/>
                    <a:gd name="connsiteY6" fmla="*/ 85091 h 141384"/>
                    <a:gd name="connsiteX7" fmla="*/ 167371 w 174531"/>
                    <a:gd name="connsiteY7" fmla="*/ 41160 h 141384"/>
                    <a:gd name="connsiteX8" fmla="*/ 145210 w 174531"/>
                    <a:gd name="connsiteY8" fmla="*/ 20205 h 141384"/>
                    <a:gd name="connsiteX9" fmla="*/ 18474 w 174531"/>
                    <a:gd name="connsiteY9" fmla="*/ 11 h 141384"/>
                    <a:gd name="connsiteX10" fmla="*/ 5611 w 174531"/>
                    <a:gd name="connsiteY10" fmla="*/ 18295 h 141384"/>
                    <a:gd name="connsiteX0" fmla="*/ 5627 w 174547"/>
                    <a:gd name="connsiteY0" fmla="*/ 18292 h 141381"/>
                    <a:gd name="connsiteX1" fmla="*/ 47667 w 174547"/>
                    <a:gd name="connsiteY1" fmla="*/ 51661 h 141381"/>
                    <a:gd name="connsiteX2" fmla="*/ 238 w 174547"/>
                    <a:gd name="connsiteY2" fmla="*/ 116380 h 141381"/>
                    <a:gd name="connsiteX3" fmla="*/ 31697 w 174547"/>
                    <a:gd name="connsiteY3" fmla="*/ 127392 h 141381"/>
                    <a:gd name="connsiteX4" fmla="*/ 83958 w 174547"/>
                    <a:gd name="connsiteY4" fmla="*/ 137178 h 141381"/>
                    <a:gd name="connsiteX5" fmla="*/ 173410 w 174547"/>
                    <a:gd name="connsiteY5" fmla="*/ 137605 h 141381"/>
                    <a:gd name="connsiteX6" fmla="*/ 136511 w 174547"/>
                    <a:gd name="connsiteY6" fmla="*/ 85088 h 141381"/>
                    <a:gd name="connsiteX7" fmla="*/ 167387 w 174547"/>
                    <a:gd name="connsiteY7" fmla="*/ 41157 h 141381"/>
                    <a:gd name="connsiteX8" fmla="*/ 145226 w 174547"/>
                    <a:gd name="connsiteY8" fmla="*/ 20202 h 141381"/>
                    <a:gd name="connsiteX9" fmla="*/ 18490 w 174547"/>
                    <a:gd name="connsiteY9" fmla="*/ 8 h 141381"/>
                    <a:gd name="connsiteX10" fmla="*/ 5627 w 174547"/>
                    <a:gd name="connsiteY10" fmla="*/ 18292 h 141381"/>
                    <a:gd name="connsiteX0" fmla="*/ 5747 w 173546"/>
                    <a:gd name="connsiteY0" fmla="*/ 18292 h 143967"/>
                    <a:gd name="connsiteX1" fmla="*/ 47787 w 173546"/>
                    <a:gd name="connsiteY1" fmla="*/ 51661 h 143967"/>
                    <a:gd name="connsiteX2" fmla="*/ 358 w 173546"/>
                    <a:gd name="connsiteY2" fmla="*/ 116380 h 143967"/>
                    <a:gd name="connsiteX3" fmla="*/ 31817 w 173546"/>
                    <a:gd name="connsiteY3" fmla="*/ 127392 h 143967"/>
                    <a:gd name="connsiteX4" fmla="*/ 131207 w 173546"/>
                    <a:gd name="connsiteY4" fmla="*/ 142977 h 143967"/>
                    <a:gd name="connsiteX5" fmla="*/ 173530 w 173546"/>
                    <a:gd name="connsiteY5" fmla="*/ 137605 h 143967"/>
                    <a:gd name="connsiteX6" fmla="*/ 136631 w 173546"/>
                    <a:gd name="connsiteY6" fmla="*/ 85088 h 143967"/>
                    <a:gd name="connsiteX7" fmla="*/ 167507 w 173546"/>
                    <a:gd name="connsiteY7" fmla="*/ 41157 h 143967"/>
                    <a:gd name="connsiteX8" fmla="*/ 145346 w 173546"/>
                    <a:gd name="connsiteY8" fmla="*/ 20202 h 143967"/>
                    <a:gd name="connsiteX9" fmla="*/ 18610 w 173546"/>
                    <a:gd name="connsiteY9" fmla="*/ 8 h 143967"/>
                    <a:gd name="connsiteX10" fmla="*/ 5747 w 173546"/>
                    <a:gd name="connsiteY10" fmla="*/ 18292 h 143967"/>
                    <a:gd name="connsiteX0" fmla="*/ 5747 w 177830"/>
                    <a:gd name="connsiteY0" fmla="*/ 18296 h 143971"/>
                    <a:gd name="connsiteX1" fmla="*/ 47787 w 177830"/>
                    <a:gd name="connsiteY1" fmla="*/ 51665 h 143971"/>
                    <a:gd name="connsiteX2" fmla="*/ 358 w 177830"/>
                    <a:gd name="connsiteY2" fmla="*/ 116384 h 143971"/>
                    <a:gd name="connsiteX3" fmla="*/ 31817 w 177830"/>
                    <a:gd name="connsiteY3" fmla="*/ 127396 h 143971"/>
                    <a:gd name="connsiteX4" fmla="*/ 131207 w 177830"/>
                    <a:gd name="connsiteY4" fmla="*/ 142981 h 143971"/>
                    <a:gd name="connsiteX5" fmla="*/ 173530 w 177830"/>
                    <a:gd name="connsiteY5" fmla="*/ 137609 h 143971"/>
                    <a:gd name="connsiteX6" fmla="*/ 136631 w 177830"/>
                    <a:gd name="connsiteY6" fmla="*/ 85092 h 143971"/>
                    <a:gd name="connsiteX7" fmla="*/ 167507 w 177830"/>
                    <a:gd name="connsiteY7" fmla="*/ 41161 h 143971"/>
                    <a:gd name="connsiteX8" fmla="*/ 167760 w 177830"/>
                    <a:gd name="connsiteY8" fmla="*/ 20810 h 143971"/>
                    <a:gd name="connsiteX9" fmla="*/ 18610 w 177830"/>
                    <a:gd name="connsiteY9" fmla="*/ 12 h 143971"/>
                    <a:gd name="connsiteX10" fmla="*/ 5747 w 177830"/>
                    <a:gd name="connsiteY10" fmla="*/ 18296 h 143971"/>
                    <a:gd name="connsiteX0" fmla="*/ 5747 w 185910"/>
                    <a:gd name="connsiteY0" fmla="*/ 18296 h 143971"/>
                    <a:gd name="connsiteX1" fmla="*/ 47787 w 185910"/>
                    <a:gd name="connsiteY1" fmla="*/ 51665 h 143971"/>
                    <a:gd name="connsiteX2" fmla="*/ 358 w 185910"/>
                    <a:gd name="connsiteY2" fmla="*/ 116384 h 143971"/>
                    <a:gd name="connsiteX3" fmla="*/ 31817 w 185910"/>
                    <a:gd name="connsiteY3" fmla="*/ 127396 h 143971"/>
                    <a:gd name="connsiteX4" fmla="*/ 131207 w 185910"/>
                    <a:gd name="connsiteY4" fmla="*/ 142981 h 143971"/>
                    <a:gd name="connsiteX5" fmla="*/ 173530 w 185910"/>
                    <a:gd name="connsiteY5" fmla="*/ 137609 h 143971"/>
                    <a:gd name="connsiteX6" fmla="*/ 136631 w 185910"/>
                    <a:gd name="connsiteY6" fmla="*/ 85092 h 143971"/>
                    <a:gd name="connsiteX7" fmla="*/ 185459 w 185910"/>
                    <a:gd name="connsiteY7" fmla="*/ 34959 h 143971"/>
                    <a:gd name="connsiteX8" fmla="*/ 167760 w 185910"/>
                    <a:gd name="connsiteY8" fmla="*/ 20810 h 143971"/>
                    <a:gd name="connsiteX9" fmla="*/ 18610 w 185910"/>
                    <a:gd name="connsiteY9" fmla="*/ 12 h 143971"/>
                    <a:gd name="connsiteX10" fmla="*/ 5747 w 185910"/>
                    <a:gd name="connsiteY10" fmla="*/ 18296 h 143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5910" h="143971">
                      <a:moveTo>
                        <a:pt x="5747" y="18296"/>
                      </a:moveTo>
                      <a:cubicBezTo>
                        <a:pt x="10610" y="26905"/>
                        <a:pt x="48685" y="35317"/>
                        <a:pt x="47787" y="51665"/>
                      </a:cubicBezTo>
                      <a:cubicBezTo>
                        <a:pt x="46889" y="68013"/>
                        <a:pt x="3020" y="103762"/>
                        <a:pt x="358" y="116384"/>
                      </a:cubicBezTo>
                      <a:cubicBezTo>
                        <a:pt x="-2304" y="129006"/>
                        <a:pt x="10009" y="122963"/>
                        <a:pt x="31817" y="127396"/>
                      </a:cubicBezTo>
                      <a:cubicBezTo>
                        <a:pt x="53625" y="131829"/>
                        <a:pt x="104821" y="135897"/>
                        <a:pt x="131207" y="142981"/>
                      </a:cubicBezTo>
                      <a:cubicBezTo>
                        <a:pt x="154734" y="143099"/>
                        <a:pt x="172626" y="147257"/>
                        <a:pt x="173530" y="137609"/>
                      </a:cubicBezTo>
                      <a:cubicBezTo>
                        <a:pt x="174434" y="127961"/>
                        <a:pt x="134643" y="102200"/>
                        <a:pt x="136631" y="85092"/>
                      </a:cubicBezTo>
                      <a:cubicBezTo>
                        <a:pt x="138619" y="67984"/>
                        <a:pt x="185567" y="44928"/>
                        <a:pt x="185459" y="34959"/>
                      </a:cubicBezTo>
                      <a:cubicBezTo>
                        <a:pt x="185351" y="24990"/>
                        <a:pt x="190619" y="29017"/>
                        <a:pt x="167760" y="20810"/>
                      </a:cubicBezTo>
                      <a:cubicBezTo>
                        <a:pt x="144901" y="12603"/>
                        <a:pt x="45612" y="431"/>
                        <a:pt x="18610" y="12"/>
                      </a:cubicBezTo>
                      <a:cubicBezTo>
                        <a:pt x="-8392" y="-407"/>
                        <a:pt x="884" y="9687"/>
                        <a:pt x="5747" y="182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07" name="Group 806">
                  <a:extLst>
                    <a:ext uri="{FF2B5EF4-FFF2-40B4-BE49-F238E27FC236}">
                      <a16:creationId xmlns:a16="http://schemas.microsoft.com/office/drawing/2014/main" id="{0C6599AC-975E-4290-9F72-E9778C13EB07}"/>
                    </a:ext>
                  </a:extLst>
                </p:cNvPr>
                <p:cNvGrpSpPr/>
                <p:nvPr/>
              </p:nvGrpSpPr>
              <p:grpSpPr>
                <a:xfrm>
                  <a:off x="4073355" y="2399513"/>
                  <a:ext cx="440017" cy="135387"/>
                  <a:chOff x="4163594" y="2688104"/>
                  <a:chExt cx="440017" cy="135387"/>
                </a:xfrm>
                <a:grpFill/>
              </p:grpSpPr>
              <p:sp>
                <p:nvSpPr>
                  <p:cNvPr id="808" name="Freeform 35">
                    <a:extLst>
                      <a:ext uri="{FF2B5EF4-FFF2-40B4-BE49-F238E27FC236}">
                        <a16:creationId xmlns:a16="http://schemas.microsoft.com/office/drawing/2014/main" id="{A25CC5E8-42DA-427B-9DF0-7431FA4EB51F}"/>
                      </a:ext>
                    </a:extLst>
                  </p:cNvPr>
                  <p:cNvSpPr/>
                  <p:nvPr/>
                </p:nvSpPr>
                <p:spPr>
                  <a:xfrm>
                    <a:off x="4163594" y="2688104"/>
                    <a:ext cx="159096" cy="102650"/>
                  </a:xfrm>
                  <a:custGeom>
                    <a:avLst/>
                    <a:gdLst>
                      <a:gd name="connsiteX0" fmla="*/ 7144 w 42917"/>
                      <a:gd name="connsiteY0" fmla="*/ 0 h 80963"/>
                      <a:gd name="connsiteX1" fmla="*/ 42863 w 42917"/>
                      <a:gd name="connsiteY1" fmla="*/ 45244 h 80963"/>
                      <a:gd name="connsiteX2" fmla="*/ 0 w 42917"/>
                      <a:gd name="connsiteY2" fmla="*/ 80963 h 80963"/>
                      <a:gd name="connsiteX0" fmla="*/ 0 w 62949"/>
                      <a:gd name="connsiteY0" fmla="*/ 0 h 91071"/>
                      <a:gd name="connsiteX1" fmla="*/ 62658 w 62949"/>
                      <a:gd name="connsiteY1" fmla="*/ 55352 h 91071"/>
                      <a:gd name="connsiteX2" fmla="*/ 19795 w 62949"/>
                      <a:gd name="connsiteY2" fmla="*/ 91071 h 91071"/>
                      <a:gd name="connsiteX0" fmla="*/ 8392 w 71081"/>
                      <a:gd name="connsiteY0" fmla="*/ 0 h 97756"/>
                      <a:gd name="connsiteX1" fmla="*/ 71050 w 71081"/>
                      <a:gd name="connsiteY1" fmla="*/ 55352 h 97756"/>
                      <a:gd name="connsiteX2" fmla="*/ 0 w 71081"/>
                      <a:gd name="connsiteY2" fmla="*/ 97756 h 97756"/>
                      <a:gd name="connsiteX0" fmla="*/ 6821 w 71070"/>
                      <a:gd name="connsiteY0" fmla="*/ 0 h 85716"/>
                      <a:gd name="connsiteX1" fmla="*/ 71050 w 71070"/>
                      <a:gd name="connsiteY1" fmla="*/ 43312 h 85716"/>
                      <a:gd name="connsiteX2" fmla="*/ 0 w 71070"/>
                      <a:gd name="connsiteY2" fmla="*/ 85716 h 85716"/>
                      <a:gd name="connsiteX0" fmla="*/ 0 w 138427"/>
                      <a:gd name="connsiteY0" fmla="*/ 0 h 104644"/>
                      <a:gd name="connsiteX1" fmla="*/ 137114 w 138427"/>
                      <a:gd name="connsiteY1" fmla="*/ 62240 h 104644"/>
                      <a:gd name="connsiteX2" fmla="*/ 66064 w 138427"/>
                      <a:gd name="connsiteY2" fmla="*/ 104644 h 104644"/>
                      <a:gd name="connsiteX0" fmla="*/ 0 w 139231"/>
                      <a:gd name="connsiteY0" fmla="*/ 0 h 104644"/>
                      <a:gd name="connsiteX1" fmla="*/ 109590 w 139231"/>
                      <a:gd name="connsiteY1" fmla="*/ 18659 h 104644"/>
                      <a:gd name="connsiteX2" fmla="*/ 137114 w 139231"/>
                      <a:gd name="connsiteY2" fmla="*/ 62240 h 104644"/>
                      <a:gd name="connsiteX3" fmla="*/ 66064 w 139231"/>
                      <a:gd name="connsiteY3" fmla="*/ 104644 h 104644"/>
                      <a:gd name="connsiteX0" fmla="*/ 9357 w 153753"/>
                      <a:gd name="connsiteY0" fmla="*/ 0 h 83503"/>
                      <a:gd name="connsiteX1" fmla="*/ 118947 w 153753"/>
                      <a:gd name="connsiteY1" fmla="*/ 18659 h 83503"/>
                      <a:gd name="connsiteX2" fmla="*/ 146471 w 153753"/>
                      <a:gd name="connsiteY2" fmla="*/ 62240 h 83503"/>
                      <a:gd name="connsiteX3" fmla="*/ 0 w 153753"/>
                      <a:gd name="connsiteY3" fmla="*/ 83503 h 83503"/>
                      <a:gd name="connsiteX0" fmla="*/ 9357 w 146517"/>
                      <a:gd name="connsiteY0" fmla="*/ 0 h 105155"/>
                      <a:gd name="connsiteX1" fmla="*/ 118947 w 146517"/>
                      <a:gd name="connsiteY1" fmla="*/ 18659 h 105155"/>
                      <a:gd name="connsiteX2" fmla="*/ 146471 w 146517"/>
                      <a:gd name="connsiteY2" fmla="*/ 62240 h 105155"/>
                      <a:gd name="connsiteX3" fmla="*/ 115240 w 146517"/>
                      <a:gd name="connsiteY3" fmla="*/ 104832 h 105155"/>
                      <a:gd name="connsiteX4" fmla="*/ 0 w 146517"/>
                      <a:gd name="connsiteY4" fmla="*/ 83503 h 105155"/>
                      <a:gd name="connsiteX0" fmla="*/ 9357 w 146844"/>
                      <a:gd name="connsiteY0" fmla="*/ 0 h 97501"/>
                      <a:gd name="connsiteX1" fmla="*/ 118947 w 146844"/>
                      <a:gd name="connsiteY1" fmla="*/ 18659 h 97501"/>
                      <a:gd name="connsiteX2" fmla="*/ 146471 w 146844"/>
                      <a:gd name="connsiteY2" fmla="*/ 62240 h 97501"/>
                      <a:gd name="connsiteX3" fmla="*/ 124260 w 146844"/>
                      <a:gd name="connsiteY3" fmla="*/ 97061 h 97501"/>
                      <a:gd name="connsiteX4" fmla="*/ 0 w 146844"/>
                      <a:gd name="connsiteY4" fmla="*/ 83503 h 97501"/>
                      <a:gd name="connsiteX0" fmla="*/ 9357 w 146756"/>
                      <a:gd name="connsiteY0" fmla="*/ 0 h 105633"/>
                      <a:gd name="connsiteX1" fmla="*/ 118947 w 146756"/>
                      <a:gd name="connsiteY1" fmla="*/ 18659 h 105633"/>
                      <a:gd name="connsiteX2" fmla="*/ 146471 w 146756"/>
                      <a:gd name="connsiteY2" fmla="*/ 62240 h 105633"/>
                      <a:gd name="connsiteX3" fmla="*/ 108112 w 146756"/>
                      <a:gd name="connsiteY3" fmla="*/ 105316 h 105633"/>
                      <a:gd name="connsiteX4" fmla="*/ 0 w 146756"/>
                      <a:gd name="connsiteY4" fmla="*/ 83503 h 105633"/>
                      <a:gd name="connsiteX0" fmla="*/ 9357 w 146818"/>
                      <a:gd name="connsiteY0" fmla="*/ 0 h 105633"/>
                      <a:gd name="connsiteX1" fmla="*/ 119752 w 146818"/>
                      <a:gd name="connsiteY1" fmla="*/ 30538 h 105633"/>
                      <a:gd name="connsiteX2" fmla="*/ 146471 w 146818"/>
                      <a:gd name="connsiteY2" fmla="*/ 62240 h 105633"/>
                      <a:gd name="connsiteX3" fmla="*/ 108112 w 146818"/>
                      <a:gd name="connsiteY3" fmla="*/ 105316 h 105633"/>
                      <a:gd name="connsiteX4" fmla="*/ 0 w 146818"/>
                      <a:gd name="connsiteY4" fmla="*/ 83503 h 105633"/>
                      <a:gd name="connsiteX0" fmla="*/ 9357 w 149398"/>
                      <a:gd name="connsiteY0" fmla="*/ 0 h 105633"/>
                      <a:gd name="connsiteX1" fmla="*/ 131308 w 149398"/>
                      <a:gd name="connsiteY1" fmla="*/ 24981 h 105633"/>
                      <a:gd name="connsiteX2" fmla="*/ 146471 w 149398"/>
                      <a:gd name="connsiteY2" fmla="*/ 62240 h 105633"/>
                      <a:gd name="connsiteX3" fmla="*/ 108112 w 149398"/>
                      <a:gd name="connsiteY3" fmla="*/ 105316 h 105633"/>
                      <a:gd name="connsiteX4" fmla="*/ 0 w 149398"/>
                      <a:gd name="connsiteY4" fmla="*/ 83503 h 105633"/>
                      <a:gd name="connsiteX0" fmla="*/ 9357 w 148717"/>
                      <a:gd name="connsiteY0" fmla="*/ 0 h 102650"/>
                      <a:gd name="connsiteX1" fmla="*/ 131308 w 148717"/>
                      <a:gd name="connsiteY1" fmla="*/ 24981 h 102650"/>
                      <a:gd name="connsiteX2" fmla="*/ 146471 w 148717"/>
                      <a:gd name="connsiteY2" fmla="*/ 62240 h 102650"/>
                      <a:gd name="connsiteX3" fmla="*/ 117454 w 148717"/>
                      <a:gd name="connsiteY3" fmla="*/ 102297 h 102650"/>
                      <a:gd name="connsiteX4" fmla="*/ 0 w 148717"/>
                      <a:gd name="connsiteY4" fmla="*/ 83503 h 102650"/>
                      <a:gd name="connsiteX0" fmla="*/ 9357 w 159096"/>
                      <a:gd name="connsiteY0" fmla="*/ 0 h 102650"/>
                      <a:gd name="connsiteX1" fmla="*/ 131308 w 159096"/>
                      <a:gd name="connsiteY1" fmla="*/ 24981 h 102650"/>
                      <a:gd name="connsiteX2" fmla="*/ 158672 w 159096"/>
                      <a:gd name="connsiteY2" fmla="*/ 66187 h 102650"/>
                      <a:gd name="connsiteX3" fmla="*/ 117454 w 159096"/>
                      <a:gd name="connsiteY3" fmla="*/ 102297 h 102650"/>
                      <a:gd name="connsiteX4" fmla="*/ 0 w 159096"/>
                      <a:gd name="connsiteY4" fmla="*/ 83503 h 102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096" h="102650">
                        <a:moveTo>
                          <a:pt x="9357" y="0"/>
                        </a:moveTo>
                        <a:cubicBezTo>
                          <a:pt x="21052" y="5942"/>
                          <a:pt x="108456" y="14608"/>
                          <a:pt x="131308" y="24981"/>
                        </a:cubicBezTo>
                        <a:cubicBezTo>
                          <a:pt x="154160" y="35354"/>
                          <a:pt x="160981" y="53301"/>
                          <a:pt x="158672" y="66187"/>
                        </a:cubicBezTo>
                        <a:cubicBezTo>
                          <a:pt x="156363" y="79073"/>
                          <a:pt x="141866" y="98753"/>
                          <a:pt x="117454" y="102297"/>
                        </a:cubicBezTo>
                        <a:cubicBezTo>
                          <a:pt x="93042" y="105841"/>
                          <a:pt x="12469" y="81548"/>
                          <a:pt x="0" y="83503"/>
                        </a:cubicBezTo>
                      </a:path>
                    </a:pathLst>
                  </a:cu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9" name="Freeform 36">
                    <a:extLst>
                      <a:ext uri="{FF2B5EF4-FFF2-40B4-BE49-F238E27FC236}">
                        <a16:creationId xmlns:a16="http://schemas.microsoft.com/office/drawing/2014/main" id="{D6EDDEF7-DE35-4337-826B-F9B2797A5E5A}"/>
                      </a:ext>
                    </a:extLst>
                  </p:cNvPr>
                  <p:cNvSpPr/>
                  <p:nvPr/>
                </p:nvSpPr>
                <p:spPr>
                  <a:xfrm rot="579247" flipH="1">
                    <a:off x="4432770" y="2721882"/>
                    <a:ext cx="170841" cy="101609"/>
                  </a:xfrm>
                  <a:custGeom>
                    <a:avLst/>
                    <a:gdLst>
                      <a:gd name="connsiteX0" fmla="*/ 7144 w 42917"/>
                      <a:gd name="connsiteY0" fmla="*/ 0 h 80963"/>
                      <a:gd name="connsiteX1" fmla="*/ 42863 w 42917"/>
                      <a:gd name="connsiteY1" fmla="*/ 45244 h 80963"/>
                      <a:gd name="connsiteX2" fmla="*/ 0 w 42917"/>
                      <a:gd name="connsiteY2" fmla="*/ 80963 h 80963"/>
                      <a:gd name="connsiteX0" fmla="*/ 0 w 55351"/>
                      <a:gd name="connsiteY0" fmla="*/ 0 h 90150"/>
                      <a:gd name="connsiteX1" fmla="*/ 55228 w 55351"/>
                      <a:gd name="connsiteY1" fmla="*/ 54431 h 90150"/>
                      <a:gd name="connsiteX2" fmla="*/ 12365 w 55351"/>
                      <a:gd name="connsiteY2" fmla="*/ 90150 h 90150"/>
                      <a:gd name="connsiteX0" fmla="*/ 13249 w 68566"/>
                      <a:gd name="connsiteY0" fmla="*/ 0 h 91458"/>
                      <a:gd name="connsiteX1" fmla="*/ 68477 w 68566"/>
                      <a:gd name="connsiteY1" fmla="*/ 54431 h 91458"/>
                      <a:gd name="connsiteX2" fmla="*/ 0 w 68566"/>
                      <a:gd name="connsiteY2" fmla="*/ 91458 h 91458"/>
                      <a:gd name="connsiteX0" fmla="*/ 65842 w 122688"/>
                      <a:gd name="connsiteY0" fmla="*/ 0 h 75992"/>
                      <a:gd name="connsiteX1" fmla="*/ 121070 w 122688"/>
                      <a:gd name="connsiteY1" fmla="*/ 54431 h 75992"/>
                      <a:gd name="connsiteX2" fmla="*/ 0 w 122688"/>
                      <a:gd name="connsiteY2" fmla="*/ 75992 h 75992"/>
                      <a:gd name="connsiteX0" fmla="*/ 65842 w 121087"/>
                      <a:gd name="connsiteY0" fmla="*/ 0 h 87043"/>
                      <a:gd name="connsiteX1" fmla="*/ 121070 w 121087"/>
                      <a:gd name="connsiteY1" fmla="*/ 54431 h 87043"/>
                      <a:gd name="connsiteX2" fmla="*/ 71047 w 121087"/>
                      <a:gd name="connsiteY2" fmla="*/ 86533 h 87043"/>
                      <a:gd name="connsiteX3" fmla="*/ 0 w 121087"/>
                      <a:gd name="connsiteY3" fmla="*/ 75992 h 87043"/>
                      <a:gd name="connsiteX0" fmla="*/ 0 w 141594"/>
                      <a:gd name="connsiteY0" fmla="*/ 0 h 108019"/>
                      <a:gd name="connsiteX1" fmla="*/ 138652 w 141594"/>
                      <a:gd name="connsiteY1" fmla="*/ 75407 h 108019"/>
                      <a:gd name="connsiteX2" fmla="*/ 88629 w 141594"/>
                      <a:gd name="connsiteY2" fmla="*/ 107509 h 108019"/>
                      <a:gd name="connsiteX3" fmla="*/ 17582 w 141594"/>
                      <a:gd name="connsiteY3" fmla="*/ 96968 h 108019"/>
                      <a:gd name="connsiteX0" fmla="*/ 0 w 139218"/>
                      <a:gd name="connsiteY0" fmla="*/ 0 h 108019"/>
                      <a:gd name="connsiteX1" fmla="*/ 108063 w 139218"/>
                      <a:gd name="connsiteY1" fmla="*/ 28591 h 108019"/>
                      <a:gd name="connsiteX2" fmla="*/ 138652 w 139218"/>
                      <a:gd name="connsiteY2" fmla="*/ 75407 h 108019"/>
                      <a:gd name="connsiteX3" fmla="*/ 88629 w 139218"/>
                      <a:gd name="connsiteY3" fmla="*/ 107509 h 108019"/>
                      <a:gd name="connsiteX4" fmla="*/ 17582 w 139218"/>
                      <a:gd name="connsiteY4" fmla="*/ 96968 h 108019"/>
                      <a:gd name="connsiteX0" fmla="*/ 0 w 149060"/>
                      <a:gd name="connsiteY0" fmla="*/ 0 h 101318"/>
                      <a:gd name="connsiteX1" fmla="*/ 117905 w 149060"/>
                      <a:gd name="connsiteY1" fmla="*/ 21890 h 101318"/>
                      <a:gd name="connsiteX2" fmla="*/ 148494 w 149060"/>
                      <a:gd name="connsiteY2" fmla="*/ 68706 h 101318"/>
                      <a:gd name="connsiteX3" fmla="*/ 98471 w 149060"/>
                      <a:gd name="connsiteY3" fmla="*/ 100808 h 101318"/>
                      <a:gd name="connsiteX4" fmla="*/ 27424 w 149060"/>
                      <a:gd name="connsiteY4" fmla="*/ 90267 h 101318"/>
                      <a:gd name="connsiteX0" fmla="*/ 0 w 155361"/>
                      <a:gd name="connsiteY0" fmla="*/ 0 h 95487"/>
                      <a:gd name="connsiteX1" fmla="*/ 124206 w 155361"/>
                      <a:gd name="connsiteY1" fmla="*/ 16059 h 95487"/>
                      <a:gd name="connsiteX2" fmla="*/ 154795 w 155361"/>
                      <a:gd name="connsiteY2" fmla="*/ 62875 h 95487"/>
                      <a:gd name="connsiteX3" fmla="*/ 104772 w 155361"/>
                      <a:gd name="connsiteY3" fmla="*/ 94977 h 95487"/>
                      <a:gd name="connsiteX4" fmla="*/ 33725 w 155361"/>
                      <a:gd name="connsiteY4" fmla="*/ 84436 h 95487"/>
                      <a:gd name="connsiteX0" fmla="*/ 4432 w 159793"/>
                      <a:gd name="connsiteY0" fmla="*/ 0 h 95393"/>
                      <a:gd name="connsiteX1" fmla="*/ 128638 w 159793"/>
                      <a:gd name="connsiteY1" fmla="*/ 16059 h 95393"/>
                      <a:gd name="connsiteX2" fmla="*/ 159227 w 159793"/>
                      <a:gd name="connsiteY2" fmla="*/ 62875 h 95393"/>
                      <a:gd name="connsiteX3" fmla="*/ 109204 w 159793"/>
                      <a:gd name="connsiteY3" fmla="*/ 94977 h 95393"/>
                      <a:gd name="connsiteX4" fmla="*/ 0 w 159793"/>
                      <a:gd name="connsiteY4" fmla="*/ 80153 h 95393"/>
                      <a:gd name="connsiteX0" fmla="*/ 4432 w 159585"/>
                      <a:gd name="connsiteY0" fmla="*/ 0 h 95393"/>
                      <a:gd name="connsiteX1" fmla="*/ 125679 w 159585"/>
                      <a:gd name="connsiteY1" fmla="*/ 7999 h 95393"/>
                      <a:gd name="connsiteX2" fmla="*/ 159227 w 159585"/>
                      <a:gd name="connsiteY2" fmla="*/ 62875 h 95393"/>
                      <a:gd name="connsiteX3" fmla="*/ 109204 w 159585"/>
                      <a:gd name="connsiteY3" fmla="*/ 94977 h 95393"/>
                      <a:gd name="connsiteX4" fmla="*/ 0 w 159585"/>
                      <a:gd name="connsiteY4" fmla="*/ 80153 h 95393"/>
                      <a:gd name="connsiteX0" fmla="*/ 0 w 170245"/>
                      <a:gd name="connsiteY0" fmla="*/ 0 h 103924"/>
                      <a:gd name="connsiteX1" fmla="*/ 136339 w 170245"/>
                      <a:gd name="connsiteY1" fmla="*/ 16530 h 103924"/>
                      <a:gd name="connsiteX2" fmla="*/ 169887 w 170245"/>
                      <a:gd name="connsiteY2" fmla="*/ 71406 h 103924"/>
                      <a:gd name="connsiteX3" fmla="*/ 119864 w 170245"/>
                      <a:gd name="connsiteY3" fmla="*/ 103508 h 103924"/>
                      <a:gd name="connsiteX4" fmla="*/ 10660 w 170245"/>
                      <a:gd name="connsiteY4" fmla="*/ 88684 h 103924"/>
                      <a:gd name="connsiteX0" fmla="*/ 0 w 170284"/>
                      <a:gd name="connsiteY0" fmla="*/ 0 h 103924"/>
                      <a:gd name="connsiteX1" fmla="*/ 136983 w 170284"/>
                      <a:gd name="connsiteY1" fmla="*/ 24033 h 103924"/>
                      <a:gd name="connsiteX2" fmla="*/ 169887 w 170284"/>
                      <a:gd name="connsiteY2" fmla="*/ 71406 h 103924"/>
                      <a:gd name="connsiteX3" fmla="*/ 119864 w 170284"/>
                      <a:gd name="connsiteY3" fmla="*/ 103508 h 103924"/>
                      <a:gd name="connsiteX4" fmla="*/ 10660 w 170284"/>
                      <a:gd name="connsiteY4" fmla="*/ 88684 h 103924"/>
                      <a:gd name="connsiteX0" fmla="*/ 0 w 170841"/>
                      <a:gd name="connsiteY0" fmla="*/ 0 h 101609"/>
                      <a:gd name="connsiteX1" fmla="*/ 137540 w 170841"/>
                      <a:gd name="connsiteY1" fmla="*/ 21718 h 101609"/>
                      <a:gd name="connsiteX2" fmla="*/ 170444 w 170841"/>
                      <a:gd name="connsiteY2" fmla="*/ 69091 h 101609"/>
                      <a:gd name="connsiteX3" fmla="*/ 120421 w 170841"/>
                      <a:gd name="connsiteY3" fmla="*/ 101193 h 101609"/>
                      <a:gd name="connsiteX4" fmla="*/ 11217 w 170841"/>
                      <a:gd name="connsiteY4" fmla="*/ 86369 h 101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841" h="101609">
                        <a:moveTo>
                          <a:pt x="0" y="0"/>
                        </a:moveTo>
                        <a:cubicBezTo>
                          <a:pt x="11598" y="6347"/>
                          <a:pt x="114432" y="9150"/>
                          <a:pt x="137540" y="21718"/>
                        </a:cubicBezTo>
                        <a:cubicBezTo>
                          <a:pt x="160648" y="34286"/>
                          <a:pt x="173297" y="55845"/>
                          <a:pt x="170444" y="69091"/>
                        </a:cubicBezTo>
                        <a:cubicBezTo>
                          <a:pt x="167591" y="82337"/>
                          <a:pt x="140599" y="97599"/>
                          <a:pt x="120421" y="101193"/>
                        </a:cubicBezTo>
                        <a:cubicBezTo>
                          <a:pt x="100243" y="104787"/>
                          <a:pt x="21585" y="83847"/>
                          <a:pt x="11217" y="86369"/>
                        </a:cubicBezTo>
                      </a:path>
                    </a:pathLst>
                  </a:cu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99" name="Group 698">
                <a:extLst>
                  <a:ext uri="{FF2B5EF4-FFF2-40B4-BE49-F238E27FC236}">
                    <a16:creationId xmlns:a16="http://schemas.microsoft.com/office/drawing/2014/main" id="{FF3135CA-0A00-4626-886F-C49AA441ADA4}"/>
                  </a:ext>
                </a:extLst>
              </p:cNvPr>
              <p:cNvGrpSpPr/>
              <p:nvPr/>
            </p:nvGrpSpPr>
            <p:grpSpPr>
              <a:xfrm rot="19384336">
                <a:off x="5001909" y="2701635"/>
                <a:ext cx="192713" cy="66235"/>
                <a:chOff x="4069860" y="2392832"/>
                <a:chExt cx="443512" cy="152434"/>
              </a:xfrm>
              <a:grpFill/>
            </p:grpSpPr>
            <p:sp>
              <p:nvSpPr>
                <p:cNvPr id="802" name="Freeform 38">
                  <a:extLst>
                    <a:ext uri="{FF2B5EF4-FFF2-40B4-BE49-F238E27FC236}">
                      <a16:creationId xmlns:a16="http://schemas.microsoft.com/office/drawing/2014/main" id="{DB9AA9C1-A1E3-4B44-B79E-5997CBDFC682}"/>
                    </a:ext>
                  </a:extLst>
                </p:cNvPr>
                <p:cNvSpPr/>
                <p:nvPr/>
              </p:nvSpPr>
              <p:spPr>
                <a:xfrm>
                  <a:off x="4179440" y="2396239"/>
                  <a:ext cx="217873" cy="149027"/>
                </a:xfrm>
                <a:custGeom>
                  <a:avLst/>
                  <a:gdLst>
                    <a:gd name="connsiteX0" fmla="*/ 995 w 151036"/>
                    <a:gd name="connsiteY0" fmla="*/ 4707 h 117919"/>
                    <a:gd name="connsiteX1" fmla="*/ 43858 w 151036"/>
                    <a:gd name="connsiteY1" fmla="*/ 52332 h 117919"/>
                    <a:gd name="connsiteX2" fmla="*/ 995 w 151036"/>
                    <a:gd name="connsiteY2" fmla="*/ 90432 h 117919"/>
                    <a:gd name="connsiteX3" fmla="*/ 60526 w 151036"/>
                    <a:gd name="connsiteY3" fmla="*/ 116626 h 117919"/>
                    <a:gd name="connsiteX4" fmla="*/ 141489 w 151036"/>
                    <a:gd name="connsiteY4" fmla="*/ 109482 h 117919"/>
                    <a:gd name="connsiteX5" fmla="*/ 103389 w 151036"/>
                    <a:gd name="connsiteY5" fmla="*/ 71382 h 117919"/>
                    <a:gd name="connsiteX6" fmla="*/ 151014 w 151036"/>
                    <a:gd name="connsiteY6" fmla="*/ 35664 h 117919"/>
                    <a:gd name="connsiteX7" fmla="*/ 96245 w 151036"/>
                    <a:gd name="connsiteY7" fmla="*/ 4707 h 117919"/>
                    <a:gd name="connsiteX8" fmla="*/ 995 w 151036"/>
                    <a:gd name="connsiteY8" fmla="*/ 4707 h 117919"/>
                    <a:gd name="connsiteX0" fmla="*/ 4161 w 154202"/>
                    <a:gd name="connsiteY0" fmla="*/ 19223 h 132435"/>
                    <a:gd name="connsiteX1" fmla="*/ 47024 w 154202"/>
                    <a:gd name="connsiteY1" fmla="*/ 66848 h 132435"/>
                    <a:gd name="connsiteX2" fmla="*/ 4161 w 154202"/>
                    <a:gd name="connsiteY2" fmla="*/ 104948 h 132435"/>
                    <a:gd name="connsiteX3" fmla="*/ 63692 w 154202"/>
                    <a:gd name="connsiteY3" fmla="*/ 131142 h 132435"/>
                    <a:gd name="connsiteX4" fmla="*/ 144655 w 154202"/>
                    <a:gd name="connsiteY4" fmla="*/ 123998 h 132435"/>
                    <a:gd name="connsiteX5" fmla="*/ 106555 w 154202"/>
                    <a:gd name="connsiteY5" fmla="*/ 85898 h 132435"/>
                    <a:gd name="connsiteX6" fmla="*/ 154180 w 154202"/>
                    <a:gd name="connsiteY6" fmla="*/ 50180 h 132435"/>
                    <a:gd name="connsiteX7" fmla="*/ 17024 w 154202"/>
                    <a:gd name="connsiteY7" fmla="*/ 939 h 132435"/>
                    <a:gd name="connsiteX8" fmla="*/ 4161 w 154202"/>
                    <a:gd name="connsiteY8" fmla="*/ 19223 h 132435"/>
                    <a:gd name="connsiteX0" fmla="*/ 4362 w 157720"/>
                    <a:gd name="connsiteY0" fmla="*/ 18294 h 131506"/>
                    <a:gd name="connsiteX1" fmla="*/ 47225 w 157720"/>
                    <a:gd name="connsiteY1" fmla="*/ 65919 h 131506"/>
                    <a:gd name="connsiteX2" fmla="*/ 4362 w 157720"/>
                    <a:gd name="connsiteY2" fmla="*/ 104019 h 131506"/>
                    <a:gd name="connsiteX3" fmla="*/ 63893 w 157720"/>
                    <a:gd name="connsiteY3" fmla="*/ 130213 h 131506"/>
                    <a:gd name="connsiteX4" fmla="*/ 144856 w 157720"/>
                    <a:gd name="connsiteY4" fmla="*/ 123069 h 131506"/>
                    <a:gd name="connsiteX5" fmla="*/ 106756 w 157720"/>
                    <a:gd name="connsiteY5" fmla="*/ 84969 h 131506"/>
                    <a:gd name="connsiteX6" fmla="*/ 154381 w 157720"/>
                    <a:gd name="connsiteY6" fmla="*/ 49251 h 131506"/>
                    <a:gd name="connsiteX7" fmla="*/ 143961 w 157720"/>
                    <a:gd name="connsiteY7" fmla="*/ 20204 h 131506"/>
                    <a:gd name="connsiteX8" fmla="*/ 17225 w 157720"/>
                    <a:gd name="connsiteY8" fmla="*/ 10 h 131506"/>
                    <a:gd name="connsiteX9" fmla="*/ 4362 w 157720"/>
                    <a:gd name="connsiteY9" fmla="*/ 18294 h 131506"/>
                    <a:gd name="connsiteX0" fmla="*/ 12662 w 166020"/>
                    <a:gd name="connsiteY0" fmla="*/ 18294 h 126426"/>
                    <a:gd name="connsiteX1" fmla="*/ 55525 w 166020"/>
                    <a:gd name="connsiteY1" fmla="*/ 65919 h 126426"/>
                    <a:gd name="connsiteX2" fmla="*/ 12662 w 166020"/>
                    <a:gd name="connsiteY2" fmla="*/ 104019 h 126426"/>
                    <a:gd name="connsiteX3" fmla="*/ 11993 w 166020"/>
                    <a:gd name="connsiteY3" fmla="*/ 122359 h 126426"/>
                    <a:gd name="connsiteX4" fmla="*/ 153156 w 166020"/>
                    <a:gd name="connsiteY4" fmla="*/ 123069 h 126426"/>
                    <a:gd name="connsiteX5" fmla="*/ 115056 w 166020"/>
                    <a:gd name="connsiteY5" fmla="*/ 84969 h 126426"/>
                    <a:gd name="connsiteX6" fmla="*/ 162681 w 166020"/>
                    <a:gd name="connsiteY6" fmla="*/ 49251 h 126426"/>
                    <a:gd name="connsiteX7" fmla="*/ 152261 w 166020"/>
                    <a:gd name="connsiteY7" fmla="*/ 20204 h 126426"/>
                    <a:gd name="connsiteX8" fmla="*/ 25525 w 166020"/>
                    <a:gd name="connsiteY8" fmla="*/ 10 h 126426"/>
                    <a:gd name="connsiteX9" fmla="*/ 12662 w 166020"/>
                    <a:gd name="connsiteY9" fmla="*/ 18294 h 126426"/>
                    <a:gd name="connsiteX0" fmla="*/ 11846 w 165204"/>
                    <a:gd name="connsiteY0" fmla="*/ 18294 h 149786"/>
                    <a:gd name="connsiteX1" fmla="*/ 54709 w 165204"/>
                    <a:gd name="connsiteY1" fmla="*/ 65919 h 149786"/>
                    <a:gd name="connsiteX2" fmla="*/ 11846 w 165204"/>
                    <a:gd name="connsiteY2" fmla="*/ 104019 h 149786"/>
                    <a:gd name="connsiteX3" fmla="*/ 11177 w 165204"/>
                    <a:gd name="connsiteY3" fmla="*/ 122359 h 149786"/>
                    <a:gd name="connsiteX4" fmla="*/ 141134 w 165204"/>
                    <a:gd name="connsiteY4" fmla="*/ 149786 h 149786"/>
                    <a:gd name="connsiteX5" fmla="*/ 152340 w 165204"/>
                    <a:gd name="connsiteY5" fmla="*/ 123069 h 149786"/>
                    <a:gd name="connsiteX6" fmla="*/ 114240 w 165204"/>
                    <a:gd name="connsiteY6" fmla="*/ 84969 h 149786"/>
                    <a:gd name="connsiteX7" fmla="*/ 161865 w 165204"/>
                    <a:gd name="connsiteY7" fmla="*/ 49251 h 149786"/>
                    <a:gd name="connsiteX8" fmla="*/ 151445 w 165204"/>
                    <a:gd name="connsiteY8" fmla="*/ 20204 h 149786"/>
                    <a:gd name="connsiteX9" fmla="*/ 24709 w 165204"/>
                    <a:gd name="connsiteY9" fmla="*/ 10 h 149786"/>
                    <a:gd name="connsiteX10" fmla="*/ 11846 w 165204"/>
                    <a:gd name="connsiteY10" fmla="*/ 18294 h 149786"/>
                    <a:gd name="connsiteX0" fmla="*/ 11846 w 165204"/>
                    <a:gd name="connsiteY0" fmla="*/ 18294 h 149786"/>
                    <a:gd name="connsiteX1" fmla="*/ 54709 w 165204"/>
                    <a:gd name="connsiteY1" fmla="*/ 65919 h 149786"/>
                    <a:gd name="connsiteX2" fmla="*/ 11846 w 165204"/>
                    <a:gd name="connsiteY2" fmla="*/ 104019 h 149786"/>
                    <a:gd name="connsiteX3" fmla="*/ 11177 w 165204"/>
                    <a:gd name="connsiteY3" fmla="*/ 122359 h 149786"/>
                    <a:gd name="connsiteX4" fmla="*/ 141134 w 165204"/>
                    <a:gd name="connsiteY4" fmla="*/ 149786 h 149786"/>
                    <a:gd name="connsiteX5" fmla="*/ 152340 w 165204"/>
                    <a:gd name="connsiteY5" fmla="*/ 123069 h 149786"/>
                    <a:gd name="connsiteX6" fmla="*/ 114240 w 165204"/>
                    <a:gd name="connsiteY6" fmla="*/ 84969 h 149786"/>
                    <a:gd name="connsiteX7" fmla="*/ 161865 w 165204"/>
                    <a:gd name="connsiteY7" fmla="*/ 49251 h 149786"/>
                    <a:gd name="connsiteX8" fmla="*/ 151445 w 165204"/>
                    <a:gd name="connsiteY8" fmla="*/ 20204 h 149786"/>
                    <a:gd name="connsiteX9" fmla="*/ 24709 w 165204"/>
                    <a:gd name="connsiteY9" fmla="*/ 10 h 149786"/>
                    <a:gd name="connsiteX10" fmla="*/ 11846 w 165204"/>
                    <a:gd name="connsiteY10" fmla="*/ 18294 h 149786"/>
                    <a:gd name="connsiteX0" fmla="*/ 11257 w 164615"/>
                    <a:gd name="connsiteY0" fmla="*/ 18294 h 136015"/>
                    <a:gd name="connsiteX1" fmla="*/ 54120 w 164615"/>
                    <a:gd name="connsiteY1" fmla="*/ 65919 h 136015"/>
                    <a:gd name="connsiteX2" fmla="*/ 11257 w 164615"/>
                    <a:gd name="connsiteY2" fmla="*/ 104019 h 136015"/>
                    <a:gd name="connsiteX3" fmla="*/ 10588 w 164615"/>
                    <a:gd name="connsiteY3" fmla="*/ 122359 h 136015"/>
                    <a:gd name="connsiteX4" fmla="*/ 132452 w 164615"/>
                    <a:gd name="connsiteY4" fmla="*/ 136013 h 136015"/>
                    <a:gd name="connsiteX5" fmla="*/ 151751 w 164615"/>
                    <a:gd name="connsiteY5" fmla="*/ 123069 h 136015"/>
                    <a:gd name="connsiteX6" fmla="*/ 113651 w 164615"/>
                    <a:gd name="connsiteY6" fmla="*/ 84969 h 136015"/>
                    <a:gd name="connsiteX7" fmla="*/ 161276 w 164615"/>
                    <a:gd name="connsiteY7" fmla="*/ 49251 h 136015"/>
                    <a:gd name="connsiteX8" fmla="*/ 150856 w 164615"/>
                    <a:gd name="connsiteY8" fmla="*/ 20204 h 136015"/>
                    <a:gd name="connsiteX9" fmla="*/ 24120 w 164615"/>
                    <a:gd name="connsiteY9" fmla="*/ 10 h 136015"/>
                    <a:gd name="connsiteX10" fmla="*/ 11257 w 164615"/>
                    <a:gd name="connsiteY10" fmla="*/ 18294 h 136015"/>
                    <a:gd name="connsiteX0" fmla="*/ 12156 w 165514"/>
                    <a:gd name="connsiteY0" fmla="*/ 18294 h 142337"/>
                    <a:gd name="connsiteX1" fmla="*/ 55019 w 165514"/>
                    <a:gd name="connsiteY1" fmla="*/ 65919 h 142337"/>
                    <a:gd name="connsiteX2" fmla="*/ 12156 w 165514"/>
                    <a:gd name="connsiteY2" fmla="*/ 104019 h 142337"/>
                    <a:gd name="connsiteX3" fmla="*/ 11487 w 165514"/>
                    <a:gd name="connsiteY3" fmla="*/ 122359 h 142337"/>
                    <a:gd name="connsiteX4" fmla="*/ 145713 w 165514"/>
                    <a:gd name="connsiteY4" fmla="*/ 142336 h 142337"/>
                    <a:gd name="connsiteX5" fmla="*/ 152650 w 165514"/>
                    <a:gd name="connsiteY5" fmla="*/ 123069 h 142337"/>
                    <a:gd name="connsiteX6" fmla="*/ 114550 w 165514"/>
                    <a:gd name="connsiteY6" fmla="*/ 84969 h 142337"/>
                    <a:gd name="connsiteX7" fmla="*/ 162175 w 165514"/>
                    <a:gd name="connsiteY7" fmla="*/ 49251 h 142337"/>
                    <a:gd name="connsiteX8" fmla="*/ 151755 w 165514"/>
                    <a:gd name="connsiteY8" fmla="*/ 20204 h 142337"/>
                    <a:gd name="connsiteX9" fmla="*/ 25019 w 165514"/>
                    <a:gd name="connsiteY9" fmla="*/ 10 h 142337"/>
                    <a:gd name="connsiteX10" fmla="*/ 12156 w 165514"/>
                    <a:gd name="connsiteY10" fmla="*/ 18294 h 142337"/>
                    <a:gd name="connsiteX0" fmla="*/ 12156 w 165514"/>
                    <a:gd name="connsiteY0" fmla="*/ 18294 h 142337"/>
                    <a:gd name="connsiteX1" fmla="*/ 55019 w 165514"/>
                    <a:gd name="connsiteY1" fmla="*/ 65919 h 142337"/>
                    <a:gd name="connsiteX2" fmla="*/ 12156 w 165514"/>
                    <a:gd name="connsiteY2" fmla="*/ 104019 h 142337"/>
                    <a:gd name="connsiteX3" fmla="*/ 11487 w 165514"/>
                    <a:gd name="connsiteY3" fmla="*/ 122359 h 142337"/>
                    <a:gd name="connsiteX4" fmla="*/ 145713 w 165514"/>
                    <a:gd name="connsiteY4" fmla="*/ 142336 h 142337"/>
                    <a:gd name="connsiteX5" fmla="*/ 152650 w 165514"/>
                    <a:gd name="connsiteY5" fmla="*/ 123069 h 142337"/>
                    <a:gd name="connsiteX6" fmla="*/ 143040 w 165514"/>
                    <a:gd name="connsiteY6" fmla="*/ 85090 h 142337"/>
                    <a:gd name="connsiteX7" fmla="*/ 162175 w 165514"/>
                    <a:gd name="connsiteY7" fmla="*/ 49251 h 142337"/>
                    <a:gd name="connsiteX8" fmla="*/ 151755 w 165514"/>
                    <a:gd name="connsiteY8" fmla="*/ 20204 h 142337"/>
                    <a:gd name="connsiteX9" fmla="*/ 25019 w 165514"/>
                    <a:gd name="connsiteY9" fmla="*/ 10 h 142337"/>
                    <a:gd name="connsiteX10" fmla="*/ 12156 w 165514"/>
                    <a:gd name="connsiteY10" fmla="*/ 18294 h 142337"/>
                    <a:gd name="connsiteX0" fmla="*/ 12156 w 180539"/>
                    <a:gd name="connsiteY0" fmla="*/ 18294 h 142337"/>
                    <a:gd name="connsiteX1" fmla="*/ 55019 w 180539"/>
                    <a:gd name="connsiteY1" fmla="*/ 65919 h 142337"/>
                    <a:gd name="connsiteX2" fmla="*/ 12156 w 180539"/>
                    <a:gd name="connsiteY2" fmla="*/ 104019 h 142337"/>
                    <a:gd name="connsiteX3" fmla="*/ 11487 w 180539"/>
                    <a:gd name="connsiteY3" fmla="*/ 122359 h 142337"/>
                    <a:gd name="connsiteX4" fmla="*/ 145713 w 180539"/>
                    <a:gd name="connsiteY4" fmla="*/ 142336 h 142337"/>
                    <a:gd name="connsiteX5" fmla="*/ 152650 w 180539"/>
                    <a:gd name="connsiteY5" fmla="*/ 123069 h 142337"/>
                    <a:gd name="connsiteX6" fmla="*/ 143040 w 180539"/>
                    <a:gd name="connsiteY6" fmla="*/ 85090 h 142337"/>
                    <a:gd name="connsiteX7" fmla="*/ 180539 w 180539"/>
                    <a:gd name="connsiteY7" fmla="*/ 50179 h 142337"/>
                    <a:gd name="connsiteX8" fmla="*/ 151755 w 180539"/>
                    <a:gd name="connsiteY8" fmla="*/ 20204 h 142337"/>
                    <a:gd name="connsiteX9" fmla="*/ 25019 w 180539"/>
                    <a:gd name="connsiteY9" fmla="*/ 10 h 142337"/>
                    <a:gd name="connsiteX10" fmla="*/ 12156 w 180539"/>
                    <a:gd name="connsiteY10" fmla="*/ 18294 h 142337"/>
                    <a:gd name="connsiteX0" fmla="*/ 12156 w 173916"/>
                    <a:gd name="connsiteY0" fmla="*/ 18294 h 142337"/>
                    <a:gd name="connsiteX1" fmla="*/ 55019 w 173916"/>
                    <a:gd name="connsiteY1" fmla="*/ 65919 h 142337"/>
                    <a:gd name="connsiteX2" fmla="*/ 12156 w 173916"/>
                    <a:gd name="connsiteY2" fmla="*/ 104019 h 142337"/>
                    <a:gd name="connsiteX3" fmla="*/ 11487 w 173916"/>
                    <a:gd name="connsiteY3" fmla="*/ 122359 h 142337"/>
                    <a:gd name="connsiteX4" fmla="*/ 145713 w 173916"/>
                    <a:gd name="connsiteY4" fmla="*/ 142336 h 142337"/>
                    <a:gd name="connsiteX5" fmla="*/ 152650 w 173916"/>
                    <a:gd name="connsiteY5" fmla="*/ 123069 h 142337"/>
                    <a:gd name="connsiteX6" fmla="*/ 143040 w 173916"/>
                    <a:gd name="connsiteY6" fmla="*/ 85090 h 142337"/>
                    <a:gd name="connsiteX7" fmla="*/ 173916 w 173916"/>
                    <a:gd name="connsiteY7" fmla="*/ 41159 h 142337"/>
                    <a:gd name="connsiteX8" fmla="*/ 151755 w 173916"/>
                    <a:gd name="connsiteY8" fmla="*/ 20204 h 142337"/>
                    <a:gd name="connsiteX9" fmla="*/ 25019 w 173916"/>
                    <a:gd name="connsiteY9" fmla="*/ 10 h 142337"/>
                    <a:gd name="connsiteX10" fmla="*/ 12156 w 173916"/>
                    <a:gd name="connsiteY10" fmla="*/ 18294 h 142337"/>
                    <a:gd name="connsiteX0" fmla="*/ 12156 w 179951"/>
                    <a:gd name="connsiteY0" fmla="*/ 18294 h 143593"/>
                    <a:gd name="connsiteX1" fmla="*/ 55019 w 179951"/>
                    <a:gd name="connsiteY1" fmla="*/ 65919 h 143593"/>
                    <a:gd name="connsiteX2" fmla="*/ 12156 w 179951"/>
                    <a:gd name="connsiteY2" fmla="*/ 104019 h 143593"/>
                    <a:gd name="connsiteX3" fmla="*/ 11487 w 179951"/>
                    <a:gd name="connsiteY3" fmla="*/ 122359 h 143593"/>
                    <a:gd name="connsiteX4" fmla="*/ 145713 w 179951"/>
                    <a:gd name="connsiteY4" fmla="*/ 142336 h 143593"/>
                    <a:gd name="connsiteX5" fmla="*/ 179939 w 179951"/>
                    <a:gd name="connsiteY5" fmla="*/ 137607 h 143593"/>
                    <a:gd name="connsiteX6" fmla="*/ 143040 w 179951"/>
                    <a:gd name="connsiteY6" fmla="*/ 85090 h 143593"/>
                    <a:gd name="connsiteX7" fmla="*/ 173916 w 179951"/>
                    <a:gd name="connsiteY7" fmla="*/ 41159 h 143593"/>
                    <a:gd name="connsiteX8" fmla="*/ 151755 w 179951"/>
                    <a:gd name="connsiteY8" fmla="*/ 20204 h 143593"/>
                    <a:gd name="connsiteX9" fmla="*/ 25019 w 179951"/>
                    <a:gd name="connsiteY9" fmla="*/ 10 h 143593"/>
                    <a:gd name="connsiteX10" fmla="*/ 12156 w 179951"/>
                    <a:gd name="connsiteY10" fmla="*/ 18294 h 143593"/>
                    <a:gd name="connsiteX0" fmla="*/ 8175 w 177095"/>
                    <a:gd name="connsiteY0" fmla="*/ 18294 h 141383"/>
                    <a:gd name="connsiteX1" fmla="*/ 51038 w 177095"/>
                    <a:gd name="connsiteY1" fmla="*/ 65919 h 141383"/>
                    <a:gd name="connsiteX2" fmla="*/ 8175 w 177095"/>
                    <a:gd name="connsiteY2" fmla="*/ 104019 h 141383"/>
                    <a:gd name="connsiteX3" fmla="*/ 7506 w 177095"/>
                    <a:gd name="connsiteY3" fmla="*/ 122359 h 141383"/>
                    <a:gd name="connsiteX4" fmla="*/ 86506 w 177095"/>
                    <a:gd name="connsiteY4" fmla="*/ 137180 h 141383"/>
                    <a:gd name="connsiteX5" fmla="*/ 175958 w 177095"/>
                    <a:gd name="connsiteY5" fmla="*/ 137607 h 141383"/>
                    <a:gd name="connsiteX6" fmla="*/ 139059 w 177095"/>
                    <a:gd name="connsiteY6" fmla="*/ 85090 h 141383"/>
                    <a:gd name="connsiteX7" fmla="*/ 169935 w 177095"/>
                    <a:gd name="connsiteY7" fmla="*/ 41159 h 141383"/>
                    <a:gd name="connsiteX8" fmla="*/ 147774 w 177095"/>
                    <a:gd name="connsiteY8" fmla="*/ 20204 h 141383"/>
                    <a:gd name="connsiteX9" fmla="*/ 21038 w 177095"/>
                    <a:gd name="connsiteY9" fmla="*/ 10 h 141383"/>
                    <a:gd name="connsiteX10" fmla="*/ 8175 w 177095"/>
                    <a:gd name="connsiteY10" fmla="*/ 18294 h 141383"/>
                    <a:gd name="connsiteX0" fmla="*/ 4363 w 173283"/>
                    <a:gd name="connsiteY0" fmla="*/ 18294 h 141383"/>
                    <a:gd name="connsiteX1" fmla="*/ 47226 w 173283"/>
                    <a:gd name="connsiteY1" fmla="*/ 65919 h 141383"/>
                    <a:gd name="connsiteX2" fmla="*/ 4363 w 173283"/>
                    <a:gd name="connsiteY2" fmla="*/ 104019 h 141383"/>
                    <a:gd name="connsiteX3" fmla="*/ 30433 w 173283"/>
                    <a:gd name="connsiteY3" fmla="*/ 127394 h 141383"/>
                    <a:gd name="connsiteX4" fmla="*/ 82694 w 173283"/>
                    <a:gd name="connsiteY4" fmla="*/ 137180 h 141383"/>
                    <a:gd name="connsiteX5" fmla="*/ 172146 w 173283"/>
                    <a:gd name="connsiteY5" fmla="*/ 137607 h 141383"/>
                    <a:gd name="connsiteX6" fmla="*/ 135247 w 173283"/>
                    <a:gd name="connsiteY6" fmla="*/ 85090 h 141383"/>
                    <a:gd name="connsiteX7" fmla="*/ 166123 w 173283"/>
                    <a:gd name="connsiteY7" fmla="*/ 41159 h 141383"/>
                    <a:gd name="connsiteX8" fmla="*/ 143962 w 173283"/>
                    <a:gd name="connsiteY8" fmla="*/ 20204 h 141383"/>
                    <a:gd name="connsiteX9" fmla="*/ 17226 w 173283"/>
                    <a:gd name="connsiteY9" fmla="*/ 10 h 141383"/>
                    <a:gd name="connsiteX10" fmla="*/ 4363 w 173283"/>
                    <a:gd name="connsiteY10" fmla="*/ 18294 h 141383"/>
                    <a:gd name="connsiteX0" fmla="*/ 5650 w 174570"/>
                    <a:gd name="connsiteY0" fmla="*/ 18294 h 141383"/>
                    <a:gd name="connsiteX1" fmla="*/ 48513 w 174570"/>
                    <a:gd name="connsiteY1" fmla="*/ 65919 h 141383"/>
                    <a:gd name="connsiteX2" fmla="*/ 261 w 174570"/>
                    <a:gd name="connsiteY2" fmla="*/ 116382 h 141383"/>
                    <a:gd name="connsiteX3" fmla="*/ 31720 w 174570"/>
                    <a:gd name="connsiteY3" fmla="*/ 127394 h 141383"/>
                    <a:gd name="connsiteX4" fmla="*/ 83981 w 174570"/>
                    <a:gd name="connsiteY4" fmla="*/ 137180 h 141383"/>
                    <a:gd name="connsiteX5" fmla="*/ 173433 w 174570"/>
                    <a:gd name="connsiteY5" fmla="*/ 137607 h 141383"/>
                    <a:gd name="connsiteX6" fmla="*/ 136534 w 174570"/>
                    <a:gd name="connsiteY6" fmla="*/ 85090 h 141383"/>
                    <a:gd name="connsiteX7" fmla="*/ 167410 w 174570"/>
                    <a:gd name="connsiteY7" fmla="*/ 41159 h 141383"/>
                    <a:gd name="connsiteX8" fmla="*/ 145249 w 174570"/>
                    <a:gd name="connsiteY8" fmla="*/ 20204 h 141383"/>
                    <a:gd name="connsiteX9" fmla="*/ 18513 w 174570"/>
                    <a:gd name="connsiteY9" fmla="*/ 10 h 141383"/>
                    <a:gd name="connsiteX10" fmla="*/ 5650 w 174570"/>
                    <a:gd name="connsiteY10" fmla="*/ 18294 h 141383"/>
                    <a:gd name="connsiteX0" fmla="*/ 5611 w 174531"/>
                    <a:gd name="connsiteY0" fmla="*/ 18295 h 141384"/>
                    <a:gd name="connsiteX1" fmla="*/ 46998 w 174531"/>
                    <a:gd name="connsiteY1" fmla="*/ 75584 h 141384"/>
                    <a:gd name="connsiteX2" fmla="*/ 222 w 174531"/>
                    <a:gd name="connsiteY2" fmla="*/ 116383 h 141384"/>
                    <a:gd name="connsiteX3" fmla="*/ 31681 w 174531"/>
                    <a:gd name="connsiteY3" fmla="*/ 127395 h 141384"/>
                    <a:gd name="connsiteX4" fmla="*/ 83942 w 174531"/>
                    <a:gd name="connsiteY4" fmla="*/ 137181 h 141384"/>
                    <a:gd name="connsiteX5" fmla="*/ 173394 w 174531"/>
                    <a:gd name="connsiteY5" fmla="*/ 137608 h 141384"/>
                    <a:gd name="connsiteX6" fmla="*/ 136495 w 174531"/>
                    <a:gd name="connsiteY6" fmla="*/ 85091 h 141384"/>
                    <a:gd name="connsiteX7" fmla="*/ 167371 w 174531"/>
                    <a:gd name="connsiteY7" fmla="*/ 41160 h 141384"/>
                    <a:gd name="connsiteX8" fmla="*/ 145210 w 174531"/>
                    <a:gd name="connsiteY8" fmla="*/ 20205 h 141384"/>
                    <a:gd name="connsiteX9" fmla="*/ 18474 w 174531"/>
                    <a:gd name="connsiteY9" fmla="*/ 11 h 141384"/>
                    <a:gd name="connsiteX10" fmla="*/ 5611 w 174531"/>
                    <a:gd name="connsiteY10" fmla="*/ 18295 h 141384"/>
                    <a:gd name="connsiteX0" fmla="*/ 5627 w 174547"/>
                    <a:gd name="connsiteY0" fmla="*/ 18292 h 141381"/>
                    <a:gd name="connsiteX1" fmla="*/ 47667 w 174547"/>
                    <a:gd name="connsiteY1" fmla="*/ 51661 h 141381"/>
                    <a:gd name="connsiteX2" fmla="*/ 238 w 174547"/>
                    <a:gd name="connsiteY2" fmla="*/ 116380 h 141381"/>
                    <a:gd name="connsiteX3" fmla="*/ 31697 w 174547"/>
                    <a:gd name="connsiteY3" fmla="*/ 127392 h 141381"/>
                    <a:gd name="connsiteX4" fmla="*/ 83958 w 174547"/>
                    <a:gd name="connsiteY4" fmla="*/ 137178 h 141381"/>
                    <a:gd name="connsiteX5" fmla="*/ 173410 w 174547"/>
                    <a:gd name="connsiteY5" fmla="*/ 137605 h 141381"/>
                    <a:gd name="connsiteX6" fmla="*/ 136511 w 174547"/>
                    <a:gd name="connsiteY6" fmla="*/ 85088 h 141381"/>
                    <a:gd name="connsiteX7" fmla="*/ 167387 w 174547"/>
                    <a:gd name="connsiteY7" fmla="*/ 41157 h 141381"/>
                    <a:gd name="connsiteX8" fmla="*/ 145226 w 174547"/>
                    <a:gd name="connsiteY8" fmla="*/ 20202 h 141381"/>
                    <a:gd name="connsiteX9" fmla="*/ 18490 w 174547"/>
                    <a:gd name="connsiteY9" fmla="*/ 8 h 141381"/>
                    <a:gd name="connsiteX10" fmla="*/ 5627 w 174547"/>
                    <a:gd name="connsiteY10" fmla="*/ 18292 h 141381"/>
                    <a:gd name="connsiteX0" fmla="*/ 5747 w 173546"/>
                    <a:gd name="connsiteY0" fmla="*/ 18292 h 143967"/>
                    <a:gd name="connsiteX1" fmla="*/ 47787 w 173546"/>
                    <a:gd name="connsiteY1" fmla="*/ 51661 h 143967"/>
                    <a:gd name="connsiteX2" fmla="*/ 358 w 173546"/>
                    <a:gd name="connsiteY2" fmla="*/ 116380 h 143967"/>
                    <a:gd name="connsiteX3" fmla="*/ 31817 w 173546"/>
                    <a:gd name="connsiteY3" fmla="*/ 127392 h 143967"/>
                    <a:gd name="connsiteX4" fmla="*/ 131207 w 173546"/>
                    <a:gd name="connsiteY4" fmla="*/ 142977 h 143967"/>
                    <a:gd name="connsiteX5" fmla="*/ 173530 w 173546"/>
                    <a:gd name="connsiteY5" fmla="*/ 137605 h 143967"/>
                    <a:gd name="connsiteX6" fmla="*/ 136631 w 173546"/>
                    <a:gd name="connsiteY6" fmla="*/ 85088 h 143967"/>
                    <a:gd name="connsiteX7" fmla="*/ 167507 w 173546"/>
                    <a:gd name="connsiteY7" fmla="*/ 41157 h 143967"/>
                    <a:gd name="connsiteX8" fmla="*/ 145346 w 173546"/>
                    <a:gd name="connsiteY8" fmla="*/ 20202 h 143967"/>
                    <a:gd name="connsiteX9" fmla="*/ 18610 w 173546"/>
                    <a:gd name="connsiteY9" fmla="*/ 8 h 143967"/>
                    <a:gd name="connsiteX10" fmla="*/ 5747 w 173546"/>
                    <a:gd name="connsiteY10" fmla="*/ 18292 h 143967"/>
                    <a:gd name="connsiteX0" fmla="*/ 5747 w 177830"/>
                    <a:gd name="connsiteY0" fmla="*/ 18296 h 143971"/>
                    <a:gd name="connsiteX1" fmla="*/ 47787 w 177830"/>
                    <a:gd name="connsiteY1" fmla="*/ 51665 h 143971"/>
                    <a:gd name="connsiteX2" fmla="*/ 358 w 177830"/>
                    <a:gd name="connsiteY2" fmla="*/ 116384 h 143971"/>
                    <a:gd name="connsiteX3" fmla="*/ 31817 w 177830"/>
                    <a:gd name="connsiteY3" fmla="*/ 127396 h 143971"/>
                    <a:gd name="connsiteX4" fmla="*/ 131207 w 177830"/>
                    <a:gd name="connsiteY4" fmla="*/ 142981 h 143971"/>
                    <a:gd name="connsiteX5" fmla="*/ 173530 w 177830"/>
                    <a:gd name="connsiteY5" fmla="*/ 137609 h 143971"/>
                    <a:gd name="connsiteX6" fmla="*/ 136631 w 177830"/>
                    <a:gd name="connsiteY6" fmla="*/ 85092 h 143971"/>
                    <a:gd name="connsiteX7" fmla="*/ 167507 w 177830"/>
                    <a:gd name="connsiteY7" fmla="*/ 41161 h 143971"/>
                    <a:gd name="connsiteX8" fmla="*/ 167760 w 177830"/>
                    <a:gd name="connsiteY8" fmla="*/ 20810 h 143971"/>
                    <a:gd name="connsiteX9" fmla="*/ 18610 w 177830"/>
                    <a:gd name="connsiteY9" fmla="*/ 12 h 143971"/>
                    <a:gd name="connsiteX10" fmla="*/ 5747 w 177830"/>
                    <a:gd name="connsiteY10" fmla="*/ 18296 h 143971"/>
                    <a:gd name="connsiteX0" fmla="*/ 5747 w 185910"/>
                    <a:gd name="connsiteY0" fmla="*/ 18296 h 143971"/>
                    <a:gd name="connsiteX1" fmla="*/ 47787 w 185910"/>
                    <a:gd name="connsiteY1" fmla="*/ 51665 h 143971"/>
                    <a:gd name="connsiteX2" fmla="*/ 358 w 185910"/>
                    <a:gd name="connsiteY2" fmla="*/ 116384 h 143971"/>
                    <a:gd name="connsiteX3" fmla="*/ 31817 w 185910"/>
                    <a:gd name="connsiteY3" fmla="*/ 127396 h 143971"/>
                    <a:gd name="connsiteX4" fmla="*/ 131207 w 185910"/>
                    <a:gd name="connsiteY4" fmla="*/ 142981 h 143971"/>
                    <a:gd name="connsiteX5" fmla="*/ 173530 w 185910"/>
                    <a:gd name="connsiteY5" fmla="*/ 137609 h 143971"/>
                    <a:gd name="connsiteX6" fmla="*/ 136631 w 185910"/>
                    <a:gd name="connsiteY6" fmla="*/ 85092 h 143971"/>
                    <a:gd name="connsiteX7" fmla="*/ 185459 w 185910"/>
                    <a:gd name="connsiteY7" fmla="*/ 34959 h 143971"/>
                    <a:gd name="connsiteX8" fmla="*/ 167760 w 185910"/>
                    <a:gd name="connsiteY8" fmla="*/ 20810 h 143971"/>
                    <a:gd name="connsiteX9" fmla="*/ 18610 w 185910"/>
                    <a:gd name="connsiteY9" fmla="*/ 12 h 143971"/>
                    <a:gd name="connsiteX10" fmla="*/ 5747 w 185910"/>
                    <a:gd name="connsiteY10" fmla="*/ 18296 h 143971"/>
                    <a:gd name="connsiteX0" fmla="*/ 5557 w 185720"/>
                    <a:gd name="connsiteY0" fmla="*/ 18296 h 143971"/>
                    <a:gd name="connsiteX1" fmla="*/ 47597 w 185720"/>
                    <a:gd name="connsiteY1" fmla="*/ 51665 h 143971"/>
                    <a:gd name="connsiteX2" fmla="*/ 168 w 185720"/>
                    <a:gd name="connsiteY2" fmla="*/ 116384 h 143971"/>
                    <a:gd name="connsiteX3" fmla="*/ 44204 w 185720"/>
                    <a:gd name="connsiteY3" fmla="*/ 135507 h 143971"/>
                    <a:gd name="connsiteX4" fmla="*/ 131017 w 185720"/>
                    <a:gd name="connsiteY4" fmla="*/ 142981 h 143971"/>
                    <a:gd name="connsiteX5" fmla="*/ 173340 w 185720"/>
                    <a:gd name="connsiteY5" fmla="*/ 137609 h 143971"/>
                    <a:gd name="connsiteX6" fmla="*/ 136441 w 185720"/>
                    <a:gd name="connsiteY6" fmla="*/ 85092 h 143971"/>
                    <a:gd name="connsiteX7" fmla="*/ 185269 w 185720"/>
                    <a:gd name="connsiteY7" fmla="*/ 34959 h 143971"/>
                    <a:gd name="connsiteX8" fmla="*/ 167570 w 185720"/>
                    <a:gd name="connsiteY8" fmla="*/ 20810 h 143971"/>
                    <a:gd name="connsiteX9" fmla="*/ 18420 w 185720"/>
                    <a:gd name="connsiteY9" fmla="*/ 12 h 143971"/>
                    <a:gd name="connsiteX10" fmla="*/ 5557 w 185720"/>
                    <a:gd name="connsiteY10" fmla="*/ 18296 h 143971"/>
                    <a:gd name="connsiteX0" fmla="*/ 5557 w 185720"/>
                    <a:gd name="connsiteY0" fmla="*/ 18296 h 147773"/>
                    <a:gd name="connsiteX1" fmla="*/ 47597 w 185720"/>
                    <a:gd name="connsiteY1" fmla="*/ 51665 h 147773"/>
                    <a:gd name="connsiteX2" fmla="*/ 168 w 185720"/>
                    <a:gd name="connsiteY2" fmla="*/ 116384 h 147773"/>
                    <a:gd name="connsiteX3" fmla="*/ 44204 w 185720"/>
                    <a:gd name="connsiteY3" fmla="*/ 135507 h 147773"/>
                    <a:gd name="connsiteX4" fmla="*/ 133043 w 185720"/>
                    <a:gd name="connsiteY4" fmla="*/ 147746 h 147773"/>
                    <a:gd name="connsiteX5" fmla="*/ 173340 w 185720"/>
                    <a:gd name="connsiteY5" fmla="*/ 137609 h 147773"/>
                    <a:gd name="connsiteX6" fmla="*/ 136441 w 185720"/>
                    <a:gd name="connsiteY6" fmla="*/ 85092 h 147773"/>
                    <a:gd name="connsiteX7" fmla="*/ 185269 w 185720"/>
                    <a:gd name="connsiteY7" fmla="*/ 34959 h 147773"/>
                    <a:gd name="connsiteX8" fmla="*/ 167570 w 185720"/>
                    <a:gd name="connsiteY8" fmla="*/ 20810 h 147773"/>
                    <a:gd name="connsiteX9" fmla="*/ 18420 w 185720"/>
                    <a:gd name="connsiteY9" fmla="*/ 12 h 147773"/>
                    <a:gd name="connsiteX10" fmla="*/ 5557 w 185720"/>
                    <a:gd name="connsiteY10" fmla="*/ 18296 h 147773"/>
                    <a:gd name="connsiteX0" fmla="*/ 5557 w 185720"/>
                    <a:gd name="connsiteY0" fmla="*/ 18296 h 149027"/>
                    <a:gd name="connsiteX1" fmla="*/ 47597 w 185720"/>
                    <a:gd name="connsiteY1" fmla="*/ 51665 h 149027"/>
                    <a:gd name="connsiteX2" fmla="*/ 168 w 185720"/>
                    <a:gd name="connsiteY2" fmla="*/ 116384 h 149027"/>
                    <a:gd name="connsiteX3" fmla="*/ 44204 w 185720"/>
                    <a:gd name="connsiteY3" fmla="*/ 135507 h 149027"/>
                    <a:gd name="connsiteX4" fmla="*/ 133043 w 185720"/>
                    <a:gd name="connsiteY4" fmla="*/ 147746 h 149027"/>
                    <a:gd name="connsiteX5" fmla="*/ 185514 w 185720"/>
                    <a:gd name="connsiteY5" fmla="*/ 142386 h 149027"/>
                    <a:gd name="connsiteX6" fmla="*/ 136441 w 185720"/>
                    <a:gd name="connsiteY6" fmla="*/ 85092 h 149027"/>
                    <a:gd name="connsiteX7" fmla="*/ 185269 w 185720"/>
                    <a:gd name="connsiteY7" fmla="*/ 34959 h 149027"/>
                    <a:gd name="connsiteX8" fmla="*/ 167570 w 185720"/>
                    <a:gd name="connsiteY8" fmla="*/ 20810 h 149027"/>
                    <a:gd name="connsiteX9" fmla="*/ 18420 w 185720"/>
                    <a:gd name="connsiteY9" fmla="*/ 12 h 149027"/>
                    <a:gd name="connsiteX10" fmla="*/ 5557 w 185720"/>
                    <a:gd name="connsiteY10" fmla="*/ 18296 h 149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5720" h="149027">
                      <a:moveTo>
                        <a:pt x="5557" y="18296"/>
                      </a:moveTo>
                      <a:cubicBezTo>
                        <a:pt x="10420" y="26905"/>
                        <a:pt x="48495" y="35317"/>
                        <a:pt x="47597" y="51665"/>
                      </a:cubicBezTo>
                      <a:cubicBezTo>
                        <a:pt x="46699" y="68013"/>
                        <a:pt x="734" y="102410"/>
                        <a:pt x="168" y="116384"/>
                      </a:cubicBezTo>
                      <a:cubicBezTo>
                        <a:pt x="-398" y="130358"/>
                        <a:pt x="22058" y="130280"/>
                        <a:pt x="44204" y="135507"/>
                      </a:cubicBezTo>
                      <a:cubicBezTo>
                        <a:pt x="66350" y="140734"/>
                        <a:pt x="106657" y="140662"/>
                        <a:pt x="133043" y="147746"/>
                      </a:cubicBezTo>
                      <a:cubicBezTo>
                        <a:pt x="156570" y="147864"/>
                        <a:pt x="184948" y="152828"/>
                        <a:pt x="185514" y="142386"/>
                      </a:cubicBezTo>
                      <a:cubicBezTo>
                        <a:pt x="186080" y="131944"/>
                        <a:pt x="136482" y="102996"/>
                        <a:pt x="136441" y="85092"/>
                      </a:cubicBezTo>
                      <a:cubicBezTo>
                        <a:pt x="136400" y="67188"/>
                        <a:pt x="185377" y="44928"/>
                        <a:pt x="185269" y="34959"/>
                      </a:cubicBezTo>
                      <a:cubicBezTo>
                        <a:pt x="185161" y="24990"/>
                        <a:pt x="190429" y="29017"/>
                        <a:pt x="167570" y="20810"/>
                      </a:cubicBezTo>
                      <a:cubicBezTo>
                        <a:pt x="144711" y="12603"/>
                        <a:pt x="45422" y="431"/>
                        <a:pt x="18420" y="12"/>
                      </a:cubicBezTo>
                      <a:cubicBezTo>
                        <a:pt x="-8582" y="-407"/>
                        <a:pt x="694" y="9687"/>
                        <a:pt x="5557" y="182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03" name="Group 802">
                  <a:extLst>
                    <a:ext uri="{FF2B5EF4-FFF2-40B4-BE49-F238E27FC236}">
                      <a16:creationId xmlns:a16="http://schemas.microsoft.com/office/drawing/2014/main" id="{406EF213-9ECE-49C5-9EB6-C88E5B5DA3F2}"/>
                    </a:ext>
                  </a:extLst>
                </p:cNvPr>
                <p:cNvGrpSpPr/>
                <p:nvPr/>
              </p:nvGrpSpPr>
              <p:grpSpPr>
                <a:xfrm>
                  <a:off x="4069860" y="2392832"/>
                  <a:ext cx="443512" cy="142068"/>
                  <a:chOff x="4160099" y="2681423"/>
                  <a:chExt cx="443512" cy="142068"/>
                </a:xfrm>
                <a:grpFill/>
              </p:grpSpPr>
              <p:sp>
                <p:nvSpPr>
                  <p:cNvPr id="804" name="Freeform 40">
                    <a:extLst>
                      <a:ext uri="{FF2B5EF4-FFF2-40B4-BE49-F238E27FC236}">
                        <a16:creationId xmlns:a16="http://schemas.microsoft.com/office/drawing/2014/main" id="{B286B813-FE44-4575-9A11-41D1DDEEDE30}"/>
                      </a:ext>
                    </a:extLst>
                  </p:cNvPr>
                  <p:cNvSpPr/>
                  <p:nvPr/>
                </p:nvSpPr>
                <p:spPr>
                  <a:xfrm>
                    <a:off x="4160099" y="2681423"/>
                    <a:ext cx="162431" cy="109330"/>
                  </a:xfrm>
                  <a:custGeom>
                    <a:avLst/>
                    <a:gdLst>
                      <a:gd name="connsiteX0" fmla="*/ 7144 w 42917"/>
                      <a:gd name="connsiteY0" fmla="*/ 0 h 80963"/>
                      <a:gd name="connsiteX1" fmla="*/ 42863 w 42917"/>
                      <a:gd name="connsiteY1" fmla="*/ 45244 h 80963"/>
                      <a:gd name="connsiteX2" fmla="*/ 0 w 42917"/>
                      <a:gd name="connsiteY2" fmla="*/ 80963 h 80963"/>
                      <a:gd name="connsiteX0" fmla="*/ 0 w 62949"/>
                      <a:gd name="connsiteY0" fmla="*/ 0 h 91071"/>
                      <a:gd name="connsiteX1" fmla="*/ 62658 w 62949"/>
                      <a:gd name="connsiteY1" fmla="*/ 55352 h 91071"/>
                      <a:gd name="connsiteX2" fmla="*/ 19795 w 62949"/>
                      <a:gd name="connsiteY2" fmla="*/ 91071 h 91071"/>
                      <a:gd name="connsiteX0" fmla="*/ 8392 w 71081"/>
                      <a:gd name="connsiteY0" fmla="*/ 0 h 97756"/>
                      <a:gd name="connsiteX1" fmla="*/ 71050 w 71081"/>
                      <a:gd name="connsiteY1" fmla="*/ 55352 h 97756"/>
                      <a:gd name="connsiteX2" fmla="*/ 0 w 71081"/>
                      <a:gd name="connsiteY2" fmla="*/ 97756 h 97756"/>
                      <a:gd name="connsiteX0" fmla="*/ 6821 w 71070"/>
                      <a:gd name="connsiteY0" fmla="*/ 0 h 85716"/>
                      <a:gd name="connsiteX1" fmla="*/ 71050 w 71070"/>
                      <a:gd name="connsiteY1" fmla="*/ 43312 h 85716"/>
                      <a:gd name="connsiteX2" fmla="*/ 0 w 71070"/>
                      <a:gd name="connsiteY2" fmla="*/ 85716 h 85716"/>
                      <a:gd name="connsiteX0" fmla="*/ 0 w 138427"/>
                      <a:gd name="connsiteY0" fmla="*/ 0 h 104644"/>
                      <a:gd name="connsiteX1" fmla="*/ 137114 w 138427"/>
                      <a:gd name="connsiteY1" fmla="*/ 62240 h 104644"/>
                      <a:gd name="connsiteX2" fmla="*/ 66064 w 138427"/>
                      <a:gd name="connsiteY2" fmla="*/ 104644 h 104644"/>
                      <a:gd name="connsiteX0" fmla="*/ 0 w 139231"/>
                      <a:gd name="connsiteY0" fmla="*/ 0 h 104644"/>
                      <a:gd name="connsiteX1" fmla="*/ 109590 w 139231"/>
                      <a:gd name="connsiteY1" fmla="*/ 18659 h 104644"/>
                      <a:gd name="connsiteX2" fmla="*/ 137114 w 139231"/>
                      <a:gd name="connsiteY2" fmla="*/ 62240 h 104644"/>
                      <a:gd name="connsiteX3" fmla="*/ 66064 w 139231"/>
                      <a:gd name="connsiteY3" fmla="*/ 104644 h 104644"/>
                      <a:gd name="connsiteX0" fmla="*/ 9357 w 153753"/>
                      <a:gd name="connsiteY0" fmla="*/ 0 h 83503"/>
                      <a:gd name="connsiteX1" fmla="*/ 118947 w 153753"/>
                      <a:gd name="connsiteY1" fmla="*/ 18659 h 83503"/>
                      <a:gd name="connsiteX2" fmla="*/ 146471 w 153753"/>
                      <a:gd name="connsiteY2" fmla="*/ 62240 h 83503"/>
                      <a:gd name="connsiteX3" fmla="*/ 0 w 153753"/>
                      <a:gd name="connsiteY3" fmla="*/ 83503 h 83503"/>
                      <a:gd name="connsiteX0" fmla="*/ 9357 w 146517"/>
                      <a:gd name="connsiteY0" fmla="*/ 0 h 105155"/>
                      <a:gd name="connsiteX1" fmla="*/ 118947 w 146517"/>
                      <a:gd name="connsiteY1" fmla="*/ 18659 h 105155"/>
                      <a:gd name="connsiteX2" fmla="*/ 146471 w 146517"/>
                      <a:gd name="connsiteY2" fmla="*/ 62240 h 105155"/>
                      <a:gd name="connsiteX3" fmla="*/ 115240 w 146517"/>
                      <a:gd name="connsiteY3" fmla="*/ 104832 h 105155"/>
                      <a:gd name="connsiteX4" fmla="*/ 0 w 146517"/>
                      <a:gd name="connsiteY4" fmla="*/ 83503 h 105155"/>
                      <a:gd name="connsiteX0" fmla="*/ 9357 w 146844"/>
                      <a:gd name="connsiteY0" fmla="*/ 0 h 97501"/>
                      <a:gd name="connsiteX1" fmla="*/ 118947 w 146844"/>
                      <a:gd name="connsiteY1" fmla="*/ 18659 h 97501"/>
                      <a:gd name="connsiteX2" fmla="*/ 146471 w 146844"/>
                      <a:gd name="connsiteY2" fmla="*/ 62240 h 97501"/>
                      <a:gd name="connsiteX3" fmla="*/ 124260 w 146844"/>
                      <a:gd name="connsiteY3" fmla="*/ 97061 h 97501"/>
                      <a:gd name="connsiteX4" fmla="*/ 0 w 146844"/>
                      <a:gd name="connsiteY4" fmla="*/ 83503 h 97501"/>
                      <a:gd name="connsiteX0" fmla="*/ 9357 w 146756"/>
                      <a:gd name="connsiteY0" fmla="*/ 0 h 105633"/>
                      <a:gd name="connsiteX1" fmla="*/ 118947 w 146756"/>
                      <a:gd name="connsiteY1" fmla="*/ 18659 h 105633"/>
                      <a:gd name="connsiteX2" fmla="*/ 146471 w 146756"/>
                      <a:gd name="connsiteY2" fmla="*/ 62240 h 105633"/>
                      <a:gd name="connsiteX3" fmla="*/ 108112 w 146756"/>
                      <a:gd name="connsiteY3" fmla="*/ 105316 h 105633"/>
                      <a:gd name="connsiteX4" fmla="*/ 0 w 146756"/>
                      <a:gd name="connsiteY4" fmla="*/ 83503 h 105633"/>
                      <a:gd name="connsiteX0" fmla="*/ 9357 w 146818"/>
                      <a:gd name="connsiteY0" fmla="*/ 0 h 105633"/>
                      <a:gd name="connsiteX1" fmla="*/ 119752 w 146818"/>
                      <a:gd name="connsiteY1" fmla="*/ 30538 h 105633"/>
                      <a:gd name="connsiteX2" fmla="*/ 146471 w 146818"/>
                      <a:gd name="connsiteY2" fmla="*/ 62240 h 105633"/>
                      <a:gd name="connsiteX3" fmla="*/ 108112 w 146818"/>
                      <a:gd name="connsiteY3" fmla="*/ 105316 h 105633"/>
                      <a:gd name="connsiteX4" fmla="*/ 0 w 146818"/>
                      <a:gd name="connsiteY4" fmla="*/ 83503 h 105633"/>
                      <a:gd name="connsiteX0" fmla="*/ 9357 w 149398"/>
                      <a:gd name="connsiteY0" fmla="*/ 0 h 105633"/>
                      <a:gd name="connsiteX1" fmla="*/ 131308 w 149398"/>
                      <a:gd name="connsiteY1" fmla="*/ 24981 h 105633"/>
                      <a:gd name="connsiteX2" fmla="*/ 146471 w 149398"/>
                      <a:gd name="connsiteY2" fmla="*/ 62240 h 105633"/>
                      <a:gd name="connsiteX3" fmla="*/ 108112 w 149398"/>
                      <a:gd name="connsiteY3" fmla="*/ 105316 h 105633"/>
                      <a:gd name="connsiteX4" fmla="*/ 0 w 149398"/>
                      <a:gd name="connsiteY4" fmla="*/ 83503 h 105633"/>
                      <a:gd name="connsiteX0" fmla="*/ 9357 w 148717"/>
                      <a:gd name="connsiteY0" fmla="*/ 0 h 102650"/>
                      <a:gd name="connsiteX1" fmla="*/ 131308 w 148717"/>
                      <a:gd name="connsiteY1" fmla="*/ 24981 h 102650"/>
                      <a:gd name="connsiteX2" fmla="*/ 146471 w 148717"/>
                      <a:gd name="connsiteY2" fmla="*/ 62240 h 102650"/>
                      <a:gd name="connsiteX3" fmla="*/ 117454 w 148717"/>
                      <a:gd name="connsiteY3" fmla="*/ 102297 h 102650"/>
                      <a:gd name="connsiteX4" fmla="*/ 0 w 148717"/>
                      <a:gd name="connsiteY4" fmla="*/ 83503 h 102650"/>
                      <a:gd name="connsiteX0" fmla="*/ 9357 w 159096"/>
                      <a:gd name="connsiteY0" fmla="*/ 0 h 102650"/>
                      <a:gd name="connsiteX1" fmla="*/ 131308 w 159096"/>
                      <a:gd name="connsiteY1" fmla="*/ 24981 h 102650"/>
                      <a:gd name="connsiteX2" fmla="*/ 158672 w 159096"/>
                      <a:gd name="connsiteY2" fmla="*/ 66187 h 102650"/>
                      <a:gd name="connsiteX3" fmla="*/ 117454 w 159096"/>
                      <a:gd name="connsiteY3" fmla="*/ 102297 h 102650"/>
                      <a:gd name="connsiteX4" fmla="*/ 0 w 159096"/>
                      <a:gd name="connsiteY4" fmla="*/ 83503 h 102650"/>
                      <a:gd name="connsiteX0" fmla="*/ 0 w 162590"/>
                      <a:gd name="connsiteY0" fmla="*/ 0 h 109330"/>
                      <a:gd name="connsiteX1" fmla="*/ 134802 w 162590"/>
                      <a:gd name="connsiteY1" fmla="*/ 31661 h 109330"/>
                      <a:gd name="connsiteX2" fmla="*/ 162166 w 162590"/>
                      <a:gd name="connsiteY2" fmla="*/ 72867 h 109330"/>
                      <a:gd name="connsiteX3" fmla="*/ 120948 w 162590"/>
                      <a:gd name="connsiteY3" fmla="*/ 108977 h 109330"/>
                      <a:gd name="connsiteX4" fmla="*/ 3494 w 162590"/>
                      <a:gd name="connsiteY4" fmla="*/ 90183 h 109330"/>
                      <a:gd name="connsiteX0" fmla="*/ 0 w 162431"/>
                      <a:gd name="connsiteY0" fmla="*/ 0 h 109330"/>
                      <a:gd name="connsiteX1" fmla="*/ 69234 w 162431"/>
                      <a:gd name="connsiteY1" fmla="*/ 16044 h 109330"/>
                      <a:gd name="connsiteX2" fmla="*/ 134802 w 162431"/>
                      <a:gd name="connsiteY2" fmla="*/ 31661 h 109330"/>
                      <a:gd name="connsiteX3" fmla="*/ 162166 w 162431"/>
                      <a:gd name="connsiteY3" fmla="*/ 72867 h 109330"/>
                      <a:gd name="connsiteX4" fmla="*/ 120948 w 162431"/>
                      <a:gd name="connsiteY4" fmla="*/ 108977 h 109330"/>
                      <a:gd name="connsiteX5" fmla="*/ 3494 w 162431"/>
                      <a:gd name="connsiteY5" fmla="*/ 90183 h 109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2431" h="109330">
                        <a:moveTo>
                          <a:pt x="0" y="0"/>
                        </a:moveTo>
                        <a:cubicBezTo>
                          <a:pt x="10427" y="2832"/>
                          <a:pt x="46767" y="10767"/>
                          <a:pt x="69234" y="16044"/>
                        </a:cubicBezTo>
                        <a:cubicBezTo>
                          <a:pt x="91701" y="21321"/>
                          <a:pt x="118202" y="22348"/>
                          <a:pt x="134802" y="31661"/>
                        </a:cubicBezTo>
                        <a:cubicBezTo>
                          <a:pt x="151402" y="40974"/>
                          <a:pt x="164475" y="59981"/>
                          <a:pt x="162166" y="72867"/>
                        </a:cubicBezTo>
                        <a:cubicBezTo>
                          <a:pt x="159857" y="85753"/>
                          <a:pt x="145360" y="105433"/>
                          <a:pt x="120948" y="108977"/>
                        </a:cubicBezTo>
                        <a:cubicBezTo>
                          <a:pt x="96536" y="112521"/>
                          <a:pt x="15963" y="88228"/>
                          <a:pt x="3494" y="90183"/>
                        </a:cubicBezTo>
                      </a:path>
                    </a:pathLst>
                  </a:cu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5" name="Freeform 41">
                    <a:extLst>
                      <a:ext uri="{FF2B5EF4-FFF2-40B4-BE49-F238E27FC236}">
                        <a16:creationId xmlns:a16="http://schemas.microsoft.com/office/drawing/2014/main" id="{55C62775-BEEC-4335-BBF4-58D95B582E64}"/>
                      </a:ext>
                    </a:extLst>
                  </p:cNvPr>
                  <p:cNvSpPr/>
                  <p:nvPr/>
                </p:nvSpPr>
                <p:spPr>
                  <a:xfrm rot="579247" flipH="1">
                    <a:off x="4432770" y="2721882"/>
                    <a:ext cx="170841" cy="101609"/>
                  </a:xfrm>
                  <a:custGeom>
                    <a:avLst/>
                    <a:gdLst>
                      <a:gd name="connsiteX0" fmla="*/ 7144 w 42917"/>
                      <a:gd name="connsiteY0" fmla="*/ 0 h 80963"/>
                      <a:gd name="connsiteX1" fmla="*/ 42863 w 42917"/>
                      <a:gd name="connsiteY1" fmla="*/ 45244 h 80963"/>
                      <a:gd name="connsiteX2" fmla="*/ 0 w 42917"/>
                      <a:gd name="connsiteY2" fmla="*/ 80963 h 80963"/>
                      <a:gd name="connsiteX0" fmla="*/ 0 w 55351"/>
                      <a:gd name="connsiteY0" fmla="*/ 0 h 90150"/>
                      <a:gd name="connsiteX1" fmla="*/ 55228 w 55351"/>
                      <a:gd name="connsiteY1" fmla="*/ 54431 h 90150"/>
                      <a:gd name="connsiteX2" fmla="*/ 12365 w 55351"/>
                      <a:gd name="connsiteY2" fmla="*/ 90150 h 90150"/>
                      <a:gd name="connsiteX0" fmla="*/ 13249 w 68566"/>
                      <a:gd name="connsiteY0" fmla="*/ 0 h 91458"/>
                      <a:gd name="connsiteX1" fmla="*/ 68477 w 68566"/>
                      <a:gd name="connsiteY1" fmla="*/ 54431 h 91458"/>
                      <a:gd name="connsiteX2" fmla="*/ 0 w 68566"/>
                      <a:gd name="connsiteY2" fmla="*/ 91458 h 91458"/>
                      <a:gd name="connsiteX0" fmla="*/ 65842 w 122688"/>
                      <a:gd name="connsiteY0" fmla="*/ 0 h 75992"/>
                      <a:gd name="connsiteX1" fmla="*/ 121070 w 122688"/>
                      <a:gd name="connsiteY1" fmla="*/ 54431 h 75992"/>
                      <a:gd name="connsiteX2" fmla="*/ 0 w 122688"/>
                      <a:gd name="connsiteY2" fmla="*/ 75992 h 75992"/>
                      <a:gd name="connsiteX0" fmla="*/ 65842 w 121087"/>
                      <a:gd name="connsiteY0" fmla="*/ 0 h 87043"/>
                      <a:gd name="connsiteX1" fmla="*/ 121070 w 121087"/>
                      <a:gd name="connsiteY1" fmla="*/ 54431 h 87043"/>
                      <a:gd name="connsiteX2" fmla="*/ 71047 w 121087"/>
                      <a:gd name="connsiteY2" fmla="*/ 86533 h 87043"/>
                      <a:gd name="connsiteX3" fmla="*/ 0 w 121087"/>
                      <a:gd name="connsiteY3" fmla="*/ 75992 h 87043"/>
                      <a:gd name="connsiteX0" fmla="*/ 0 w 141594"/>
                      <a:gd name="connsiteY0" fmla="*/ 0 h 108019"/>
                      <a:gd name="connsiteX1" fmla="*/ 138652 w 141594"/>
                      <a:gd name="connsiteY1" fmla="*/ 75407 h 108019"/>
                      <a:gd name="connsiteX2" fmla="*/ 88629 w 141594"/>
                      <a:gd name="connsiteY2" fmla="*/ 107509 h 108019"/>
                      <a:gd name="connsiteX3" fmla="*/ 17582 w 141594"/>
                      <a:gd name="connsiteY3" fmla="*/ 96968 h 108019"/>
                      <a:gd name="connsiteX0" fmla="*/ 0 w 139218"/>
                      <a:gd name="connsiteY0" fmla="*/ 0 h 108019"/>
                      <a:gd name="connsiteX1" fmla="*/ 108063 w 139218"/>
                      <a:gd name="connsiteY1" fmla="*/ 28591 h 108019"/>
                      <a:gd name="connsiteX2" fmla="*/ 138652 w 139218"/>
                      <a:gd name="connsiteY2" fmla="*/ 75407 h 108019"/>
                      <a:gd name="connsiteX3" fmla="*/ 88629 w 139218"/>
                      <a:gd name="connsiteY3" fmla="*/ 107509 h 108019"/>
                      <a:gd name="connsiteX4" fmla="*/ 17582 w 139218"/>
                      <a:gd name="connsiteY4" fmla="*/ 96968 h 108019"/>
                      <a:gd name="connsiteX0" fmla="*/ 0 w 149060"/>
                      <a:gd name="connsiteY0" fmla="*/ 0 h 101318"/>
                      <a:gd name="connsiteX1" fmla="*/ 117905 w 149060"/>
                      <a:gd name="connsiteY1" fmla="*/ 21890 h 101318"/>
                      <a:gd name="connsiteX2" fmla="*/ 148494 w 149060"/>
                      <a:gd name="connsiteY2" fmla="*/ 68706 h 101318"/>
                      <a:gd name="connsiteX3" fmla="*/ 98471 w 149060"/>
                      <a:gd name="connsiteY3" fmla="*/ 100808 h 101318"/>
                      <a:gd name="connsiteX4" fmla="*/ 27424 w 149060"/>
                      <a:gd name="connsiteY4" fmla="*/ 90267 h 101318"/>
                      <a:gd name="connsiteX0" fmla="*/ 0 w 155361"/>
                      <a:gd name="connsiteY0" fmla="*/ 0 h 95487"/>
                      <a:gd name="connsiteX1" fmla="*/ 124206 w 155361"/>
                      <a:gd name="connsiteY1" fmla="*/ 16059 h 95487"/>
                      <a:gd name="connsiteX2" fmla="*/ 154795 w 155361"/>
                      <a:gd name="connsiteY2" fmla="*/ 62875 h 95487"/>
                      <a:gd name="connsiteX3" fmla="*/ 104772 w 155361"/>
                      <a:gd name="connsiteY3" fmla="*/ 94977 h 95487"/>
                      <a:gd name="connsiteX4" fmla="*/ 33725 w 155361"/>
                      <a:gd name="connsiteY4" fmla="*/ 84436 h 95487"/>
                      <a:gd name="connsiteX0" fmla="*/ 4432 w 159793"/>
                      <a:gd name="connsiteY0" fmla="*/ 0 h 95393"/>
                      <a:gd name="connsiteX1" fmla="*/ 128638 w 159793"/>
                      <a:gd name="connsiteY1" fmla="*/ 16059 h 95393"/>
                      <a:gd name="connsiteX2" fmla="*/ 159227 w 159793"/>
                      <a:gd name="connsiteY2" fmla="*/ 62875 h 95393"/>
                      <a:gd name="connsiteX3" fmla="*/ 109204 w 159793"/>
                      <a:gd name="connsiteY3" fmla="*/ 94977 h 95393"/>
                      <a:gd name="connsiteX4" fmla="*/ 0 w 159793"/>
                      <a:gd name="connsiteY4" fmla="*/ 80153 h 95393"/>
                      <a:gd name="connsiteX0" fmla="*/ 4432 w 159585"/>
                      <a:gd name="connsiteY0" fmla="*/ 0 h 95393"/>
                      <a:gd name="connsiteX1" fmla="*/ 125679 w 159585"/>
                      <a:gd name="connsiteY1" fmla="*/ 7999 h 95393"/>
                      <a:gd name="connsiteX2" fmla="*/ 159227 w 159585"/>
                      <a:gd name="connsiteY2" fmla="*/ 62875 h 95393"/>
                      <a:gd name="connsiteX3" fmla="*/ 109204 w 159585"/>
                      <a:gd name="connsiteY3" fmla="*/ 94977 h 95393"/>
                      <a:gd name="connsiteX4" fmla="*/ 0 w 159585"/>
                      <a:gd name="connsiteY4" fmla="*/ 80153 h 95393"/>
                      <a:gd name="connsiteX0" fmla="*/ 0 w 170245"/>
                      <a:gd name="connsiteY0" fmla="*/ 0 h 103924"/>
                      <a:gd name="connsiteX1" fmla="*/ 136339 w 170245"/>
                      <a:gd name="connsiteY1" fmla="*/ 16530 h 103924"/>
                      <a:gd name="connsiteX2" fmla="*/ 169887 w 170245"/>
                      <a:gd name="connsiteY2" fmla="*/ 71406 h 103924"/>
                      <a:gd name="connsiteX3" fmla="*/ 119864 w 170245"/>
                      <a:gd name="connsiteY3" fmla="*/ 103508 h 103924"/>
                      <a:gd name="connsiteX4" fmla="*/ 10660 w 170245"/>
                      <a:gd name="connsiteY4" fmla="*/ 88684 h 103924"/>
                      <a:gd name="connsiteX0" fmla="*/ 0 w 170284"/>
                      <a:gd name="connsiteY0" fmla="*/ 0 h 103924"/>
                      <a:gd name="connsiteX1" fmla="*/ 136983 w 170284"/>
                      <a:gd name="connsiteY1" fmla="*/ 24033 h 103924"/>
                      <a:gd name="connsiteX2" fmla="*/ 169887 w 170284"/>
                      <a:gd name="connsiteY2" fmla="*/ 71406 h 103924"/>
                      <a:gd name="connsiteX3" fmla="*/ 119864 w 170284"/>
                      <a:gd name="connsiteY3" fmla="*/ 103508 h 103924"/>
                      <a:gd name="connsiteX4" fmla="*/ 10660 w 170284"/>
                      <a:gd name="connsiteY4" fmla="*/ 88684 h 103924"/>
                      <a:gd name="connsiteX0" fmla="*/ 0 w 170841"/>
                      <a:gd name="connsiteY0" fmla="*/ 0 h 101609"/>
                      <a:gd name="connsiteX1" fmla="*/ 137540 w 170841"/>
                      <a:gd name="connsiteY1" fmla="*/ 21718 h 101609"/>
                      <a:gd name="connsiteX2" fmla="*/ 170444 w 170841"/>
                      <a:gd name="connsiteY2" fmla="*/ 69091 h 101609"/>
                      <a:gd name="connsiteX3" fmla="*/ 120421 w 170841"/>
                      <a:gd name="connsiteY3" fmla="*/ 101193 h 101609"/>
                      <a:gd name="connsiteX4" fmla="*/ 11217 w 170841"/>
                      <a:gd name="connsiteY4" fmla="*/ 86369 h 101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841" h="101609">
                        <a:moveTo>
                          <a:pt x="0" y="0"/>
                        </a:moveTo>
                        <a:cubicBezTo>
                          <a:pt x="11598" y="6347"/>
                          <a:pt x="114432" y="9150"/>
                          <a:pt x="137540" y="21718"/>
                        </a:cubicBezTo>
                        <a:cubicBezTo>
                          <a:pt x="160648" y="34286"/>
                          <a:pt x="173297" y="55845"/>
                          <a:pt x="170444" y="69091"/>
                        </a:cubicBezTo>
                        <a:cubicBezTo>
                          <a:pt x="167591" y="82337"/>
                          <a:pt x="140599" y="97599"/>
                          <a:pt x="120421" y="101193"/>
                        </a:cubicBezTo>
                        <a:cubicBezTo>
                          <a:pt x="100243" y="104787"/>
                          <a:pt x="21585" y="83847"/>
                          <a:pt x="11217" y="86369"/>
                        </a:cubicBezTo>
                      </a:path>
                    </a:pathLst>
                  </a:cu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00" name="Group 699">
                <a:extLst>
                  <a:ext uri="{FF2B5EF4-FFF2-40B4-BE49-F238E27FC236}">
                    <a16:creationId xmlns:a16="http://schemas.microsoft.com/office/drawing/2014/main" id="{A13A9733-3235-45A0-AEEF-954D89E2D5EA}"/>
                  </a:ext>
                </a:extLst>
              </p:cNvPr>
              <p:cNvGrpSpPr/>
              <p:nvPr/>
            </p:nvGrpSpPr>
            <p:grpSpPr>
              <a:xfrm rot="12994591">
                <a:off x="5107883" y="2080784"/>
                <a:ext cx="190867" cy="67093"/>
                <a:chOff x="4067619" y="2395627"/>
                <a:chExt cx="439262" cy="154408"/>
              </a:xfrm>
              <a:grpFill/>
            </p:grpSpPr>
            <p:sp>
              <p:nvSpPr>
                <p:cNvPr id="798" name="Freeform 43">
                  <a:extLst>
                    <a:ext uri="{FF2B5EF4-FFF2-40B4-BE49-F238E27FC236}">
                      <a16:creationId xmlns:a16="http://schemas.microsoft.com/office/drawing/2014/main" id="{19E6FE31-747D-45F9-BE46-BB9515B0766A}"/>
                    </a:ext>
                  </a:extLst>
                </p:cNvPr>
                <p:cNvSpPr/>
                <p:nvPr/>
              </p:nvSpPr>
              <p:spPr>
                <a:xfrm>
                  <a:off x="4154713" y="2401418"/>
                  <a:ext cx="263976" cy="148617"/>
                </a:xfrm>
                <a:custGeom>
                  <a:avLst/>
                  <a:gdLst>
                    <a:gd name="connsiteX0" fmla="*/ 995 w 151036"/>
                    <a:gd name="connsiteY0" fmla="*/ 4707 h 117919"/>
                    <a:gd name="connsiteX1" fmla="*/ 43858 w 151036"/>
                    <a:gd name="connsiteY1" fmla="*/ 52332 h 117919"/>
                    <a:gd name="connsiteX2" fmla="*/ 995 w 151036"/>
                    <a:gd name="connsiteY2" fmla="*/ 90432 h 117919"/>
                    <a:gd name="connsiteX3" fmla="*/ 60526 w 151036"/>
                    <a:gd name="connsiteY3" fmla="*/ 116626 h 117919"/>
                    <a:gd name="connsiteX4" fmla="*/ 141489 w 151036"/>
                    <a:gd name="connsiteY4" fmla="*/ 109482 h 117919"/>
                    <a:gd name="connsiteX5" fmla="*/ 103389 w 151036"/>
                    <a:gd name="connsiteY5" fmla="*/ 71382 h 117919"/>
                    <a:gd name="connsiteX6" fmla="*/ 151014 w 151036"/>
                    <a:gd name="connsiteY6" fmla="*/ 35664 h 117919"/>
                    <a:gd name="connsiteX7" fmla="*/ 96245 w 151036"/>
                    <a:gd name="connsiteY7" fmla="*/ 4707 h 117919"/>
                    <a:gd name="connsiteX8" fmla="*/ 995 w 151036"/>
                    <a:gd name="connsiteY8" fmla="*/ 4707 h 117919"/>
                    <a:gd name="connsiteX0" fmla="*/ 4161 w 154202"/>
                    <a:gd name="connsiteY0" fmla="*/ 19223 h 132435"/>
                    <a:gd name="connsiteX1" fmla="*/ 47024 w 154202"/>
                    <a:gd name="connsiteY1" fmla="*/ 66848 h 132435"/>
                    <a:gd name="connsiteX2" fmla="*/ 4161 w 154202"/>
                    <a:gd name="connsiteY2" fmla="*/ 104948 h 132435"/>
                    <a:gd name="connsiteX3" fmla="*/ 63692 w 154202"/>
                    <a:gd name="connsiteY3" fmla="*/ 131142 h 132435"/>
                    <a:gd name="connsiteX4" fmla="*/ 144655 w 154202"/>
                    <a:gd name="connsiteY4" fmla="*/ 123998 h 132435"/>
                    <a:gd name="connsiteX5" fmla="*/ 106555 w 154202"/>
                    <a:gd name="connsiteY5" fmla="*/ 85898 h 132435"/>
                    <a:gd name="connsiteX6" fmla="*/ 154180 w 154202"/>
                    <a:gd name="connsiteY6" fmla="*/ 50180 h 132435"/>
                    <a:gd name="connsiteX7" fmla="*/ 17024 w 154202"/>
                    <a:gd name="connsiteY7" fmla="*/ 939 h 132435"/>
                    <a:gd name="connsiteX8" fmla="*/ 4161 w 154202"/>
                    <a:gd name="connsiteY8" fmla="*/ 19223 h 132435"/>
                    <a:gd name="connsiteX0" fmla="*/ 4362 w 157720"/>
                    <a:gd name="connsiteY0" fmla="*/ 18294 h 131506"/>
                    <a:gd name="connsiteX1" fmla="*/ 47225 w 157720"/>
                    <a:gd name="connsiteY1" fmla="*/ 65919 h 131506"/>
                    <a:gd name="connsiteX2" fmla="*/ 4362 w 157720"/>
                    <a:gd name="connsiteY2" fmla="*/ 104019 h 131506"/>
                    <a:gd name="connsiteX3" fmla="*/ 63893 w 157720"/>
                    <a:gd name="connsiteY3" fmla="*/ 130213 h 131506"/>
                    <a:gd name="connsiteX4" fmla="*/ 144856 w 157720"/>
                    <a:gd name="connsiteY4" fmla="*/ 123069 h 131506"/>
                    <a:gd name="connsiteX5" fmla="*/ 106756 w 157720"/>
                    <a:gd name="connsiteY5" fmla="*/ 84969 h 131506"/>
                    <a:gd name="connsiteX6" fmla="*/ 154381 w 157720"/>
                    <a:gd name="connsiteY6" fmla="*/ 49251 h 131506"/>
                    <a:gd name="connsiteX7" fmla="*/ 143961 w 157720"/>
                    <a:gd name="connsiteY7" fmla="*/ 20204 h 131506"/>
                    <a:gd name="connsiteX8" fmla="*/ 17225 w 157720"/>
                    <a:gd name="connsiteY8" fmla="*/ 10 h 131506"/>
                    <a:gd name="connsiteX9" fmla="*/ 4362 w 157720"/>
                    <a:gd name="connsiteY9" fmla="*/ 18294 h 131506"/>
                    <a:gd name="connsiteX0" fmla="*/ 12662 w 166020"/>
                    <a:gd name="connsiteY0" fmla="*/ 18294 h 126426"/>
                    <a:gd name="connsiteX1" fmla="*/ 55525 w 166020"/>
                    <a:gd name="connsiteY1" fmla="*/ 65919 h 126426"/>
                    <a:gd name="connsiteX2" fmla="*/ 12662 w 166020"/>
                    <a:gd name="connsiteY2" fmla="*/ 104019 h 126426"/>
                    <a:gd name="connsiteX3" fmla="*/ 11993 w 166020"/>
                    <a:gd name="connsiteY3" fmla="*/ 122359 h 126426"/>
                    <a:gd name="connsiteX4" fmla="*/ 153156 w 166020"/>
                    <a:gd name="connsiteY4" fmla="*/ 123069 h 126426"/>
                    <a:gd name="connsiteX5" fmla="*/ 115056 w 166020"/>
                    <a:gd name="connsiteY5" fmla="*/ 84969 h 126426"/>
                    <a:gd name="connsiteX6" fmla="*/ 162681 w 166020"/>
                    <a:gd name="connsiteY6" fmla="*/ 49251 h 126426"/>
                    <a:gd name="connsiteX7" fmla="*/ 152261 w 166020"/>
                    <a:gd name="connsiteY7" fmla="*/ 20204 h 126426"/>
                    <a:gd name="connsiteX8" fmla="*/ 25525 w 166020"/>
                    <a:gd name="connsiteY8" fmla="*/ 10 h 126426"/>
                    <a:gd name="connsiteX9" fmla="*/ 12662 w 166020"/>
                    <a:gd name="connsiteY9" fmla="*/ 18294 h 126426"/>
                    <a:gd name="connsiteX0" fmla="*/ 11846 w 165204"/>
                    <a:gd name="connsiteY0" fmla="*/ 18294 h 149786"/>
                    <a:gd name="connsiteX1" fmla="*/ 54709 w 165204"/>
                    <a:gd name="connsiteY1" fmla="*/ 65919 h 149786"/>
                    <a:gd name="connsiteX2" fmla="*/ 11846 w 165204"/>
                    <a:gd name="connsiteY2" fmla="*/ 104019 h 149786"/>
                    <a:gd name="connsiteX3" fmla="*/ 11177 w 165204"/>
                    <a:gd name="connsiteY3" fmla="*/ 122359 h 149786"/>
                    <a:gd name="connsiteX4" fmla="*/ 141134 w 165204"/>
                    <a:gd name="connsiteY4" fmla="*/ 149786 h 149786"/>
                    <a:gd name="connsiteX5" fmla="*/ 152340 w 165204"/>
                    <a:gd name="connsiteY5" fmla="*/ 123069 h 149786"/>
                    <a:gd name="connsiteX6" fmla="*/ 114240 w 165204"/>
                    <a:gd name="connsiteY6" fmla="*/ 84969 h 149786"/>
                    <a:gd name="connsiteX7" fmla="*/ 161865 w 165204"/>
                    <a:gd name="connsiteY7" fmla="*/ 49251 h 149786"/>
                    <a:gd name="connsiteX8" fmla="*/ 151445 w 165204"/>
                    <a:gd name="connsiteY8" fmla="*/ 20204 h 149786"/>
                    <a:gd name="connsiteX9" fmla="*/ 24709 w 165204"/>
                    <a:gd name="connsiteY9" fmla="*/ 10 h 149786"/>
                    <a:gd name="connsiteX10" fmla="*/ 11846 w 165204"/>
                    <a:gd name="connsiteY10" fmla="*/ 18294 h 149786"/>
                    <a:gd name="connsiteX0" fmla="*/ 11846 w 165204"/>
                    <a:gd name="connsiteY0" fmla="*/ 18294 h 149786"/>
                    <a:gd name="connsiteX1" fmla="*/ 54709 w 165204"/>
                    <a:gd name="connsiteY1" fmla="*/ 65919 h 149786"/>
                    <a:gd name="connsiteX2" fmla="*/ 11846 w 165204"/>
                    <a:gd name="connsiteY2" fmla="*/ 104019 h 149786"/>
                    <a:gd name="connsiteX3" fmla="*/ 11177 w 165204"/>
                    <a:gd name="connsiteY3" fmla="*/ 122359 h 149786"/>
                    <a:gd name="connsiteX4" fmla="*/ 141134 w 165204"/>
                    <a:gd name="connsiteY4" fmla="*/ 149786 h 149786"/>
                    <a:gd name="connsiteX5" fmla="*/ 152340 w 165204"/>
                    <a:gd name="connsiteY5" fmla="*/ 123069 h 149786"/>
                    <a:gd name="connsiteX6" fmla="*/ 114240 w 165204"/>
                    <a:gd name="connsiteY6" fmla="*/ 84969 h 149786"/>
                    <a:gd name="connsiteX7" fmla="*/ 161865 w 165204"/>
                    <a:gd name="connsiteY7" fmla="*/ 49251 h 149786"/>
                    <a:gd name="connsiteX8" fmla="*/ 151445 w 165204"/>
                    <a:gd name="connsiteY8" fmla="*/ 20204 h 149786"/>
                    <a:gd name="connsiteX9" fmla="*/ 24709 w 165204"/>
                    <a:gd name="connsiteY9" fmla="*/ 10 h 149786"/>
                    <a:gd name="connsiteX10" fmla="*/ 11846 w 165204"/>
                    <a:gd name="connsiteY10" fmla="*/ 18294 h 149786"/>
                    <a:gd name="connsiteX0" fmla="*/ 11257 w 164615"/>
                    <a:gd name="connsiteY0" fmla="*/ 18294 h 136015"/>
                    <a:gd name="connsiteX1" fmla="*/ 54120 w 164615"/>
                    <a:gd name="connsiteY1" fmla="*/ 65919 h 136015"/>
                    <a:gd name="connsiteX2" fmla="*/ 11257 w 164615"/>
                    <a:gd name="connsiteY2" fmla="*/ 104019 h 136015"/>
                    <a:gd name="connsiteX3" fmla="*/ 10588 w 164615"/>
                    <a:gd name="connsiteY3" fmla="*/ 122359 h 136015"/>
                    <a:gd name="connsiteX4" fmla="*/ 132452 w 164615"/>
                    <a:gd name="connsiteY4" fmla="*/ 136013 h 136015"/>
                    <a:gd name="connsiteX5" fmla="*/ 151751 w 164615"/>
                    <a:gd name="connsiteY5" fmla="*/ 123069 h 136015"/>
                    <a:gd name="connsiteX6" fmla="*/ 113651 w 164615"/>
                    <a:gd name="connsiteY6" fmla="*/ 84969 h 136015"/>
                    <a:gd name="connsiteX7" fmla="*/ 161276 w 164615"/>
                    <a:gd name="connsiteY7" fmla="*/ 49251 h 136015"/>
                    <a:gd name="connsiteX8" fmla="*/ 150856 w 164615"/>
                    <a:gd name="connsiteY8" fmla="*/ 20204 h 136015"/>
                    <a:gd name="connsiteX9" fmla="*/ 24120 w 164615"/>
                    <a:gd name="connsiteY9" fmla="*/ 10 h 136015"/>
                    <a:gd name="connsiteX10" fmla="*/ 11257 w 164615"/>
                    <a:gd name="connsiteY10" fmla="*/ 18294 h 136015"/>
                    <a:gd name="connsiteX0" fmla="*/ 12156 w 165514"/>
                    <a:gd name="connsiteY0" fmla="*/ 18294 h 142337"/>
                    <a:gd name="connsiteX1" fmla="*/ 55019 w 165514"/>
                    <a:gd name="connsiteY1" fmla="*/ 65919 h 142337"/>
                    <a:gd name="connsiteX2" fmla="*/ 12156 w 165514"/>
                    <a:gd name="connsiteY2" fmla="*/ 104019 h 142337"/>
                    <a:gd name="connsiteX3" fmla="*/ 11487 w 165514"/>
                    <a:gd name="connsiteY3" fmla="*/ 122359 h 142337"/>
                    <a:gd name="connsiteX4" fmla="*/ 145713 w 165514"/>
                    <a:gd name="connsiteY4" fmla="*/ 142336 h 142337"/>
                    <a:gd name="connsiteX5" fmla="*/ 152650 w 165514"/>
                    <a:gd name="connsiteY5" fmla="*/ 123069 h 142337"/>
                    <a:gd name="connsiteX6" fmla="*/ 114550 w 165514"/>
                    <a:gd name="connsiteY6" fmla="*/ 84969 h 142337"/>
                    <a:gd name="connsiteX7" fmla="*/ 162175 w 165514"/>
                    <a:gd name="connsiteY7" fmla="*/ 49251 h 142337"/>
                    <a:gd name="connsiteX8" fmla="*/ 151755 w 165514"/>
                    <a:gd name="connsiteY8" fmla="*/ 20204 h 142337"/>
                    <a:gd name="connsiteX9" fmla="*/ 25019 w 165514"/>
                    <a:gd name="connsiteY9" fmla="*/ 10 h 142337"/>
                    <a:gd name="connsiteX10" fmla="*/ 12156 w 165514"/>
                    <a:gd name="connsiteY10" fmla="*/ 18294 h 142337"/>
                    <a:gd name="connsiteX0" fmla="*/ 12156 w 165514"/>
                    <a:gd name="connsiteY0" fmla="*/ 18294 h 142337"/>
                    <a:gd name="connsiteX1" fmla="*/ 55019 w 165514"/>
                    <a:gd name="connsiteY1" fmla="*/ 65919 h 142337"/>
                    <a:gd name="connsiteX2" fmla="*/ 12156 w 165514"/>
                    <a:gd name="connsiteY2" fmla="*/ 104019 h 142337"/>
                    <a:gd name="connsiteX3" fmla="*/ 11487 w 165514"/>
                    <a:gd name="connsiteY3" fmla="*/ 122359 h 142337"/>
                    <a:gd name="connsiteX4" fmla="*/ 145713 w 165514"/>
                    <a:gd name="connsiteY4" fmla="*/ 142336 h 142337"/>
                    <a:gd name="connsiteX5" fmla="*/ 152650 w 165514"/>
                    <a:gd name="connsiteY5" fmla="*/ 123069 h 142337"/>
                    <a:gd name="connsiteX6" fmla="*/ 143040 w 165514"/>
                    <a:gd name="connsiteY6" fmla="*/ 85090 h 142337"/>
                    <a:gd name="connsiteX7" fmla="*/ 162175 w 165514"/>
                    <a:gd name="connsiteY7" fmla="*/ 49251 h 142337"/>
                    <a:gd name="connsiteX8" fmla="*/ 151755 w 165514"/>
                    <a:gd name="connsiteY8" fmla="*/ 20204 h 142337"/>
                    <a:gd name="connsiteX9" fmla="*/ 25019 w 165514"/>
                    <a:gd name="connsiteY9" fmla="*/ 10 h 142337"/>
                    <a:gd name="connsiteX10" fmla="*/ 12156 w 165514"/>
                    <a:gd name="connsiteY10" fmla="*/ 18294 h 142337"/>
                    <a:gd name="connsiteX0" fmla="*/ 12156 w 180539"/>
                    <a:gd name="connsiteY0" fmla="*/ 18294 h 142337"/>
                    <a:gd name="connsiteX1" fmla="*/ 55019 w 180539"/>
                    <a:gd name="connsiteY1" fmla="*/ 65919 h 142337"/>
                    <a:gd name="connsiteX2" fmla="*/ 12156 w 180539"/>
                    <a:gd name="connsiteY2" fmla="*/ 104019 h 142337"/>
                    <a:gd name="connsiteX3" fmla="*/ 11487 w 180539"/>
                    <a:gd name="connsiteY3" fmla="*/ 122359 h 142337"/>
                    <a:gd name="connsiteX4" fmla="*/ 145713 w 180539"/>
                    <a:gd name="connsiteY4" fmla="*/ 142336 h 142337"/>
                    <a:gd name="connsiteX5" fmla="*/ 152650 w 180539"/>
                    <a:gd name="connsiteY5" fmla="*/ 123069 h 142337"/>
                    <a:gd name="connsiteX6" fmla="*/ 143040 w 180539"/>
                    <a:gd name="connsiteY6" fmla="*/ 85090 h 142337"/>
                    <a:gd name="connsiteX7" fmla="*/ 180539 w 180539"/>
                    <a:gd name="connsiteY7" fmla="*/ 50179 h 142337"/>
                    <a:gd name="connsiteX8" fmla="*/ 151755 w 180539"/>
                    <a:gd name="connsiteY8" fmla="*/ 20204 h 142337"/>
                    <a:gd name="connsiteX9" fmla="*/ 25019 w 180539"/>
                    <a:gd name="connsiteY9" fmla="*/ 10 h 142337"/>
                    <a:gd name="connsiteX10" fmla="*/ 12156 w 180539"/>
                    <a:gd name="connsiteY10" fmla="*/ 18294 h 142337"/>
                    <a:gd name="connsiteX0" fmla="*/ 12156 w 173916"/>
                    <a:gd name="connsiteY0" fmla="*/ 18294 h 142337"/>
                    <a:gd name="connsiteX1" fmla="*/ 55019 w 173916"/>
                    <a:gd name="connsiteY1" fmla="*/ 65919 h 142337"/>
                    <a:gd name="connsiteX2" fmla="*/ 12156 w 173916"/>
                    <a:gd name="connsiteY2" fmla="*/ 104019 h 142337"/>
                    <a:gd name="connsiteX3" fmla="*/ 11487 w 173916"/>
                    <a:gd name="connsiteY3" fmla="*/ 122359 h 142337"/>
                    <a:gd name="connsiteX4" fmla="*/ 145713 w 173916"/>
                    <a:gd name="connsiteY4" fmla="*/ 142336 h 142337"/>
                    <a:gd name="connsiteX5" fmla="*/ 152650 w 173916"/>
                    <a:gd name="connsiteY5" fmla="*/ 123069 h 142337"/>
                    <a:gd name="connsiteX6" fmla="*/ 143040 w 173916"/>
                    <a:gd name="connsiteY6" fmla="*/ 85090 h 142337"/>
                    <a:gd name="connsiteX7" fmla="*/ 173916 w 173916"/>
                    <a:gd name="connsiteY7" fmla="*/ 41159 h 142337"/>
                    <a:gd name="connsiteX8" fmla="*/ 151755 w 173916"/>
                    <a:gd name="connsiteY8" fmla="*/ 20204 h 142337"/>
                    <a:gd name="connsiteX9" fmla="*/ 25019 w 173916"/>
                    <a:gd name="connsiteY9" fmla="*/ 10 h 142337"/>
                    <a:gd name="connsiteX10" fmla="*/ 12156 w 173916"/>
                    <a:gd name="connsiteY10" fmla="*/ 18294 h 142337"/>
                    <a:gd name="connsiteX0" fmla="*/ 12156 w 179951"/>
                    <a:gd name="connsiteY0" fmla="*/ 18294 h 143593"/>
                    <a:gd name="connsiteX1" fmla="*/ 55019 w 179951"/>
                    <a:gd name="connsiteY1" fmla="*/ 65919 h 143593"/>
                    <a:gd name="connsiteX2" fmla="*/ 12156 w 179951"/>
                    <a:gd name="connsiteY2" fmla="*/ 104019 h 143593"/>
                    <a:gd name="connsiteX3" fmla="*/ 11487 w 179951"/>
                    <a:gd name="connsiteY3" fmla="*/ 122359 h 143593"/>
                    <a:gd name="connsiteX4" fmla="*/ 145713 w 179951"/>
                    <a:gd name="connsiteY4" fmla="*/ 142336 h 143593"/>
                    <a:gd name="connsiteX5" fmla="*/ 179939 w 179951"/>
                    <a:gd name="connsiteY5" fmla="*/ 137607 h 143593"/>
                    <a:gd name="connsiteX6" fmla="*/ 143040 w 179951"/>
                    <a:gd name="connsiteY6" fmla="*/ 85090 h 143593"/>
                    <a:gd name="connsiteX7" fmla="*/ 173916 w 179951"/>
                    <a:gd name="connsiteY7" fmla="*/ 41159 h 143593"/>
                    <a:gd name="connsiteX8" fmla="*/ 151755 w 179951"/>
                    <a:gd name="connsiteY8" fmla="*/ 20204 h 143593"/>
                    <a:gd name="connsiteX9" fmla="*/ 25019 w 179951"/>
                    <a:gd name="connsiteY9" fmla="*/ 10 h 143593"/>
                    <a:gd name="connsiteX10" fmla="*/ 12156 w 179951"/>
                    <a:gd name="connsiteY10" fmla="*/ 18294 h 143593"/>
                    <a:gd name="connsiteX0" fmla="*/ 8175 w 177095"/>
                    <a:gd name="connsiteY0" fmla="*/ 18294 h 141383"/>
                    <a:gd name="connsiteX1" fmla="*/ 51038 w 177095"/>
                    <a:gd name="connsiteY1" fmla="*/ 65919 h 141383"/>
                    <a:gd name="connsiteX2" fmla="*/ 8175 w 177095"/>
                    <a:gd name="connsiteY2" fmla="*/ 104019 h 141383"/>
                    <a:gd name="connsiteX3" fmla="*/ 7506 w 177095"/>
                    <a:gd name="connsiteY3" fmla="*/ 122359 h 141383"/>
                    <a:gd name="connsiteX4" fmla="*/ 86506 w 177095"/>
                    <a:gd name="connsiteY4" fmla="*/ 137180 h 141383"/>
                    <a:gd name="connsiteX5" fmla="*/ 175958 w 177095"/>
                    <a:gd name="connsiteY5" fmla="*/ 137607 h 141383"/>
                    <a:gd name="connsiteX6" fmla="*/ 139059 w 177095"/>
                    <a:gd name="connsiteY6" fmla="*/ 85090 h 141383"/>
                    <a:gd name="connsiteX7" fmla="*/ 169935 w 177095"/>
                    <a:gd name="connsiteY7" fmla="*/ 41159 h 141383"/>
                    <a:gd name="connsiteX8" fmla="*/ 147774 w 177095"/>
                    <a:gd name="connsiteY8" fmla="*/ 20204 h 141383"/>
                    <a:gd name="connsiteX9" fmla="*/ 21038 w 177095"/>
                    <a:gd name="connsiteY9" fmla="*/ 10 h 141383"/>
                    <a:gd name="connsiteX10" fmla="*/ 8175 w 177095"/>
                    <a:gd name="connsiteY10" fmla="*/ 18294 h 141383"/>
                    <a:gd name="connsiteX0" fmla="*/ 4363 w 173283"/>
                    <a:gd name="connsiteY0" fmla="*/ 18294 h 141383"/>
                    <a:gd name="connsiteX1" fmla="*/ 47226 w 173283"/>
                    <a:gd name="connsiteY1" fmla="*/ 65919 h 141383"/>
                    <a:gd name="connsiteX2" fmla="*/ 4363 w 173283"/>
                    <a:gd name="connsiteY2" fmla="*/ 104019 h 141383"/>
                    <a:gd name="connsiteX3" fmla="*/ 30433 w 173283"/>
                    <a:gd name="connsiteY3" fmla="*/ 127394 h 141383"/>
                    <a:gd name="connsiteX4" fmla="*/ 82694 w 173283"/>
                    <a:gd name="connsiteY4" fmla="*/ 137180 h 141383"/>
                    <a:gd name="connsiteX5" fmla="*/ 172146 w 173283"/>
                    <a:gd name="connsiteY5" fmla="*/ 137607 h 141383"/>
                    <a:gd name="connsiteX6" fmla="*/ 135247 w 173283"/>
                    <a:gd name="connsiteY6" fmla="*/ 85090 h 141383"/>
                    <a:gd name="connsiteX7" fmla="*/ 166123 w 173283"/>
                    <a:gd name="connsiteY7" fmla="*/ 41159 h 141383"/>
                    <a:gd name="connsiteX8" fmla="*/ 143962 w 173283"/>
                    <a:gd name="connsiteY8" fmla="*/ 20204 h 141383"/>
                    <a:gd name="connsiteX9" fmla="*/ 17226 w 173283"/>
                    <a:gd name="connsiteY9" fmla="*/ 10 h 141383"/>
                    <a:gd name="connsiteX10" fmla="*/ 4363 w 173283"/>
                    <a:gd name="connsiteY10" fmla="*/ 18294 h 141383"/>
                    <a:gd name="connsiteX0" fmla="*/ 5650 w 174570"/>
                    <a:gd name="connsiteY0" fmla="*/ 18294 h 141383"/>
                    <a:gd name="connsiteX1" fmla="*/ 48513 w 174570"/>
                    <a:gd name="connsiteY1" fmla="*/ 65919 h 141383"/>
                    <a:gd name="connsiteX2" fmla="*/ 261 w 174570"/>
                    <a:gd name="connsiteY2" fmla="*/ 116382 h 141383"/>
                    <a:gd name="connsiteX3" fmla="*/ 31720 w 174570"/>
                    <a:gd name="connsiteY3" fmla="*/ 127394 h 141383"/>
                    <a:gd name="connsiteX4" fmla="*/ 83981 w 174570"/>
                    <a:gd name="connsiteY4" fmla="*/ 137180 h 141383"/>
                    <a:gd name="connsiteX5" fmla="*/ 173433 w 174570"/>
                    <a:gd name="connsiteY5" fmla="*/ 137607 h 141383"/>
                    <a:gd name="connsiteX6" fmla="*/ 136534 w 174570"/>
                    <a:gd name="connsiteY6" fmla="*/ 85090 h 141383"/>
                    <a:gd name="connsiteX7" fmla="*/ 167410 w 174570"/>
                    <a:gd name="connsiteY7" fmla="*/ 41159 h 141383"/>
                    <a:gd name="connsiteX8" fmla="*/ 145249 w 174570"/>
                    <a:gd name="connsiteY8" fmla="*/ 20204 h 141383"/>
                    <a:gd name="connsiteX9" fmla="*/ 18513 w 174570"/>
                    <a:gd name="connsiteY9" fmla="*/ 10 h 141383"/>
                    <a:gd name="connsiteX10" fmla="*/ 5650 w 174570"/>
                    <a:gd name="connsiteY10" fmla="*/ 18294 h 141383"/>
                    <a:gd name="connsiteX0" fmla="*/ 5611 w 174531"/>
                    <a:gd name="connsiteY0" fmla="*/ 18295 h 141384"/>
                    <a:gd name="connsiteX1" fmla="*/ 46998 w 174531"/>
                    <a:gd name="connsiteY1" fmla="*/ 75584 h 141384"/>
                    <a:gd name="connsiteX2" fmla="*/ 222 w 174531"/>
                    <a:gd name="connsiteY2" fmla="*/ 116383 h 141384"/>
                    <a:gd name="connsiteX3" fmla="*/ 31681 w 174531"/>
                    <a:gd name="connsiteY3" fmla="*/ 127395 h 141384"/>
                    <a:gd name="connsiteX4" fmla="*/ 83942 w 174531"/>
                    <a:gd name="connsiteY4" fmla="*/ 137181 h 141384"/>
                    <a:gd name="connsiteX5" fmla="*/ 173394 w 174531"/>
                    <a:gd name="connsiteY5" fmla="*/ 137608 h 141384"/>
                    <a:gd name="connsiteX6" fmla="*/ 136495 w 174531"/>
                    <a:gd name="connsiteY6" fmla="*/ 85091 h 141384"/>
                    <a:gd name="connsiteX7" fmla="*/ 167371 w 174531"/>
                    <a:gd name="connsiteY7" fmla="*/ 41160 h 141384"/>
                    <a:gd name="connsiteX8" fmla="*/ 145210 w 174531"/>
                    <a:gd name="connsiteY8" fmla="*/ 20205 h 141384"/>
                    <a:gd name="connsiteX9" fmla="*/ 18474 w 174531"/>
                    <a:gd name="connsiteY9" fmla="*/ 11 h 141384"/>
                    <a:gd name="connsiteX10" fmla="*/ 5611 w 174531"/>
                    <a:gd name="connsiteY10" fmla="*/ 18295 h 141384"/>
                    <a:gd name="connsiteX0" fmla="*/ 5627 w 174547"/>
                    <a:gd name="connsiteY0" fmla="*/ 18292 h 141381"/>
                    <a:gd name="connsiteX1" fmla="*/ 47667 w 174547"/>
                    <a:gd name="connsiteY1" fmla="*/ 51661 h 141381"/>
                    <a:gd name="connsiteX2" fmla="*/ 238 w 174547"/>
                    <a:gd name="connsiteY2" fmla="*/ 116380 h 141381"/>
                    <a:gd name="connsiteX3" fmla="*/ 31697 w 174547"/>
                    <a:gd name="connsiteY3" fmla="*/ 127392 h 141381"/>
                    <a:gd name="connsiteX4" fmla="*/ 83958 w 174547"/>
                    <a:gd name="connsiteY4" fmla="*/ 137178 h 141381"/>
                    <a:gd name="connsiteX5" fmla="*/ 173410 w 174547"/>
                    <a:gd name="connsiteY5" fmla="*/ 137605 h 141381"/>
                    <a:gd name="connsiteX6" fmla="*/ 136511 w 174547"/>
                    <a:gd name="connsiteY6" fmla="*/ 85088 h 141381"/>
                    <a:gd name="connsiteX7" fmla="*/ 167387 w 174547"/>
                    <a:gd name="connsiteY7" fmla="*/ 41157 h 141381"/>
                    <a:gd name="connsiteX8" fmla="*/ 145226 w 174547"/>
                    <a:gd name="connsiteY8" fmla="*/ 20202 h 141381"/>
                    <a:gd name="connsiteX9" fmla="*/ 18490 w 174547"/>
                    <a:gd name="connsiteY9" fmla="*/ 8 h 141381"/>
                    <a:gd name="connsiteX10" fmla="*/ 5627 w 174547"/>
                    <a:gd name="connsiteY10" fmla="*/ 18292 h 141381"/>
                    <a:gd name="connsiteX0" fmla="*/ 5747 w 173546"/>
                    <a:gd name="connsiteY0" fmla="*/ 18292 h 143967"/>
                    <a:gd name="connsiteX1" fmla="*/ 47787 w 173546"/>
                    <a:gd name="connsiteY1" fmla="*/ 51661 h 143967"/>
                    <a:gd name="connsiteX2" fmla="*/ 358 w 173546"/>
                    <a:gd name="connsiteY2" fmla="*/ 116380 h 143967"/>
                    <a:gd name="connsiteX3" fmla="*/ 31817 w 173546"/>
                    <a:gd name="connsiteY3" fmla="*/ 127392 h 143967"/>
                    <a:gd name="connsiteX4" fmla="*/ 131207 w 173546"/>
                    <a:gd name="connsiteY4" fmla="*/ 142977 h 143967"/>
                    <a:gd name="connsiteX5" fmla="*/ 173530 w 173546"/>
                    <a:gd name="connsiteY5" fmla="*/ 137605 h 143967"/>
                    <a:gd name="connsiteX6" fmla="*/ 136631 w 173546"/>
                    <a:gd name="connsiteY6" fmla="*/ 85088 h 143967"/>
                    <a:gd name="connsiteX7" fmla="*/ 167507 w 173546"/>
                    <a:gd name="connsiteY7" fmla="*/ 41157 h 143967"/>
                    <a:gd name="connsiteX8" fmla="*/ 145346 w 173546"/>
                    <a:gd name="connsiteY8" fmla="*/ 20202 h 143967"/>
                    <a:gd name="connsiteX9" fmla="*/ 18610 w 173546"/>
                    <a:gd name="connsiteY9" fmla="*/ 8 h 143967"/>
                    <a:gd name="connsiteX10" fmla="*/ 5747 w 173546"/>
                    <a:gd name="connsiteY10" fmla="*/ 18292 h 143967"/>
                    <a:gd name="connsiteX0" fmla="*/ 5747 w 177830"/>
                    <a:gd name="connsiteY0" fmla="*/ 18296 h 143971"/>
                    <a:gd name="connsiteX1" fmla="*/ 47787 w 177830"/>
                    <a:gd name="connsiteY1" fmla="*/ 51665 h 143971"/>
                    <a:gd name="connsiteX2" fmla="*/ 358 w 177830"/>
                    <a:gd name="connsiteY2" fmla="*/ 116384 h 143971"/>
                    <a:gd name="connsiteX3" fmla="*/ 31817 w 177830"/>
                    <a:gd name="connsiteY3" fmla="*/ 127396 h 143971"/>
                    <a:gd name="connsiteX4" fmla="*/ 131207 w 177830"/>
                    <a:gd name="connsiteY4" fmla="*/ 142981 h 143971"/>
                    <a:gd name="connsiteX5" fmla="*/ 173530 w 177830"/>
                    <a:gd name="connsiteY5" fmla="*/ 137609 h 143971"/>
                    <a:gd name="connsiteX6" fmla="*/ 136631 w 177830"/>
                    <a:gd name="connsiteY6" fmla="*/ 85092 h 143971"/>
                    <a:gd name="connsiteX7" fmla="*/ 167507 w 177830"/>
                    <a:gd name="connsiteY7" fmla="*/ 41161 h 143971"/>
                    <a:gd name="connsiteX8" fmla="*/ 167760 w 177830"/>
                    <a:gd name="connsiteY8" fmla="*/ 20810 h 143971"/>
                    <a:gd name="connsiteX9" fmla="*/ 18610 w 177830"/>
                    <a:gd name="connsiteY9" fmla="*/ 12 h 143971"/>
                    <a:gd name="connsiteX10" fmla="*/ 5747 w 177830"/>
                    <a:gd name="connsiteY10" fmla="*/ 18296 h 143971"/>
                    <a:gd name="connsiteX0" fmla="*/ 5747 w 185910"/>
                    <a:gd name="connsiteY0" fmla="*/ 18296 h 143971"/>
                    <a:gd name="connsiteX1" fmla="*/ 47787 w 185910"/>
                    <a:gd name="connsiteY1" fmla="*/ 51665 h 143971"/>
                    <a:gd name="connsiteX2" fmla="*/ 358 w 185910"/>
                    <a:gd name="connsiteY2" fmla="*/ 116384 h 143971"/>
                    <a:gd name="connsiteX3" fmla="*/ 31817 w 185910"/>
                    <a:gd name="connsiteY3" fmla="*/ 127396 h 143971"/>
                    <a:gd name="connsiteX4" fmla="*/ 131207 w 185910"/>
                    <a:gd name="connsiteY4" fmla="*/ 142981 h 143971"/>
                    <a:gd name="connsiteX5" fmla="*/ 173530 w 185910"/>
                    <a:gd name="connsiteY5" fmla="*/ 137609 h 143971"/>
                    <a:gd name="connsiteX6" fmla="*/ 136631 w 185910"/>
                    <a:gd name="connsiteY6" fmla="*/ 85092 h 143971"/>
                    <a:gd name="connsiteX7" fmla="*/ 185459 w 185910"/>
                    <a:gd name="connsiteY7" fmla="*/ 34959 h 143971"/>
                    <a:gd name="connsiteX8" fmla="*/ 167760 w 185910"/>
                    <a:gd name="connsiteY8" fmla="*/ 20810 h 143971"/>
                    <a:gd name="connsiteX9" fmla="*/ 18610 w 185910"/>
                    <a:gd name="connsiteY9" fmla="*/ 12 h 143971"/>
                    <a:gd name="connsiteX10" fmla="*/ 5747 w 185910"/>
                    <a:gd name="connsiteY10" fmla="*/ 18296 h 143971"/>
                    <a:gd name="connsiteX0" fmla="*/ 5747 w 210034"/>
                    <a:gd name="connsiteY0" fmla="*/ 18296 h 150759"/>
                    <a:gd name="connsiteX1" fmla="*/ 47787 w 210034"/>
                    <a:gd name="connsiteY1" fmla="*/ 51665 h 150759"/>
                    <a:gd name="connsiteX2" fmla="*/ 358 w 210034"/>
                    <a:gd name="connsiteY2" fmla="*/ 116384 h 150759"/>
                    <a:gd name="connsiteX3" fmla="*/ 31817 w 210034"/>
                    <a:gd name="connsiteY3" fmla="*/ 127396 h 150759"/>
                    <a:gd name="connsiteX4" fmla="*/ 131207 w 210034"/>
                    <a:gd name="connsiteY4" fmla="*/ 142981 h 150759"/>
                    <a:gd name="connsiteX5" fmla="*/ 210026 w 210034"/>
                    <a:gd name="connsiteY5" fmla="*/ 147354 h 150759"/>
                    <a:gd name="connsiteX6" fmla="*/ 136631 w 210034"/>
                    <a:gd name="connsiteY6" fmla="*/ 85092 h 150759"/>
                    <a:gd name="connsiteX7" fmla="*/ 185459 w 210034"/>
                    <a:gd name="connsiteY7" fmla="*/ 34959 h 150759"/>
                    <a:gd name="connsiteX8" fmla="*/ 167760 w 210034"/>
                    <a:gd name="connsiteY8" fmla="*/ 20810 h 150759"/>
                    <a:gd name="connsiteX9" fmla="*/ 18610 w 210034"/>
                    <a:gd name="connsiteY9" fmla="*/ 12 h 150759"/>
                    <a:gd name="connsiteX10" fmla="*/ 5747 w 210034"/>
                    <a:gd name="connsiteY10" fmla="*/ 18296 h 150759"/>
                    <a:gd name="connsiteX0" fmla="*/ 5747 w 210207"/>
                    <a:gd name="connsiteY0" fmla="*/ 18296 h 148617"/>
                    <a:gd name="connsiteX1" fmla="*/ 47787 w 210207"/>
                    <a:gd name="connsiteY1" fmla="*/ 51665 h 148617"/>
                    <a:gd name="connsiteX2" fmla="*/ 358 w 210207"/>
                    <a:gd name="connsiteY2" fmla="*/ 116384 h 148617"/>
                    <a:gd name="connsiteX3" fmla="*/ 31817 w 210207"/>
                    <a:gd name="connsiteY3" fmla="*/ 127396 h 148617"/>
                    <a:gd name="connsiteX4" fmla="*/ 131207 w 210207"/>
                    <a:gd name="connsiteY4" fmla="*/ 142981 h 148617"/>
                    <a:gd name="connsiteX5" fmla="*/ 210026 w 210207"/>
                    <a:gd name="connsiteY5" fmla="*/ 147354 h 148617"/>
                    <a:gd name="connsiteX6" fmla="*/ 152378 w 210207"/>
                    <a:gd name="connsiteY6" fmla="*/ 116317 h 148617"/>
                    <a:gd name="connsiteX7" fmla="*/ 136631 w 210207"/>
                    <a:gd name="connsiteY7" fmla="*/ 85092 h 148617"/>
                    <a:gd name="connsiteX8" fmla="*/ 185459 w 210207"/>
                    <a:gd name="connsiteY8" fmla="*/ 34959 h 148617"/>
                    <a:gd name="connsiteX9" fmla="*/ 167760 w 210207"/>
                    <a:gd name="connsiteY9" fmla="*/ 20810 h 148617"/>
                    <a:gd name="connsiteX10" fmla="*/ 18610 w 210207"/>
                    <a:gd name="connsiteY10" fmla="*/ 12 h 148617"/>
                    <a:gd name="connsiteX11" fmla="*/ 5747 w 210207"/>
                    <a:gd name="connsiteY11" fmla="*/ 18296 h 148617"/>
                    <a:gd name="connsiteX0" fmla="*/ 5747 w 213486"/>
                    <a:gd name="connsiteY0" fmla="*/ 18296 h 148617"/>
                    <a:gd name="connsiteX1" fmla="*/ 47787 w 213486"/>
                    <a:gd name="connsiteY1" fmla="*/ 51665 h 148617"/>
                    <a:gd name="connsiteX2" fmla="*/ 358 w 213486"/>
                    <a:gd name="connsiteY2" fmla="*/ 116384 h 148617"/>
                    <a:gd name="connsiteX3" fmla="*/ 31817 w 213486"/>
                    <a:gd name="connsiteY3" fmla="*/ 127396 h 148617"/>
                    <a:gd name="connsiteX4" fmla="*/ 131207 w 213486"/>
                    <a:gd name="connsiteY4" fmla="*/ 142981 h 148617"/>
                    <a:gd name="connsiteX5" fmla="*/ 210026 w 213486"/>
                    <a:gd name="connsiteY5" fmla="*/ 147354 h 148617"/>
                    <a:gd name="connsiteX6" fmla="*/ 152378 w 213486"/>
                    <a:gd name="connsiteY6" fmla="*/ 116317 h 148617"/>
                    <a:gd name="connsiteX7" fmla="*/ 136631 w 213486"/>
                    <a:gd name="connsiteY7" fmla="*/ 85092 h 148617"/>
                    <a:gd name="connsiteX8" fmla="*/ 213486 w 213486"/>
                    <a:gd name="connsiteY8" fmla="*/ 31317 h 148617"/>
                    <a:gd name="connsiteX9" fmla="*/ 167760 w 213486"/>
                    <a:gd name="connsiteY9" fmla="*/ 20810 h 148617"/>
                    <a:gd name="connsiteX10" fmla="*/ 18610 w 213486"/>
                    <a:gd name="connsiteY10" fmla="*/ 12 h 148617"/>
                    <a:gd name="connsiteX11" fmla="*/ 5747 w 213486"/>
                    <a:gd name="connsiteY11" fmla="*/ 18296 h 148617"/>
                    <a:gd name="connsiteX0" fmla="*/ 5747 w 213486"/>
                    <a:gd name="connsiteY0" fmla="*/ 18296 h 148617"/>
                    <a:gd name="connsiteX1" fmla="*/ 47787 w 213486"/>
                    <a:gd name="connsiteY1" fmla="*/ 51665 h 148617"/>
                    <a:gd name="connsiteX2" fmla="*/ 358 w 213486"/>
                    <a:gd name="connsiteY2" fmla="*/ 116384 h 148617"/>
                    <a:gd name="connsiteX3" fmla="*/ 31817 w 213486"/>
                    <a:gd name="connsiteY3" fmla="*/ 127396 h 148617"/>
                    <a:gd name="connsiteX4" fmla="*/ 131207 w 213486"/>
                    <a:gd name="connsiteY4" fmla="*/ 142981 h 148617"/>
                    <a:gd name="connsiteX5" fmla="*/ 210026 w 213486"/>
                    <a:gd name="connsiteY5" fmla="*/ 147354 h 148617"/>
                    <a:gd name="connsiteX6" fmla="*/ 152378 w 213486"/>
                    <a:gd name="connsiteY6" fmla="*/ 116317 h 148617"/>
                    <a:gd name="connsiteX7" fmla="*/ 150144 w 213486"/>
                    <a:gd name="connsiteY7" fmla="*/ 58503 h 148617"/>
                    <a:gd name="connsiteX8" fmla="*/ 213486 w 213486"/>
                    <a:gd name="connsiteY8" fmla="*/ 31317 h 148617"/>
                    <a:gd name="connsiteX9" fmla="*/ 167760 w 213486"/>
                    <a:gd name="connsiteY9" fmla="*/ 20810 h 148617"/>
                    <a:gd name="connsiteX10" fmla="*/ 18610 w 213486"/>
                    <a:gd name="connsiteY10" fmla="*/ 12 h 148617"/>
                    <a:gd name="connsiteX11" fmla="*/ 5747 w 213486"/>
                    <a:gd name="connsiteY11" fmla="*/ 18296 h 148617"/>
                    <a:gd name="connsiteX0" fmla="*/ 5746 w 213485"/>
                    <a:gd name="connsiteY0" fmla="*/ 18296 h 148617"/>
                    <a:gd name="connsiteX1" fmla="*/ 47786 w 213485"/>
                    <a:gd name="connsiteY1" fmla="*/ 51665 h 148617"/>
                    <a:gd name="connsiteX2" fmla="*/ 47729 w 213485"/>
                    <a:gd name="connsiteY2" fmla="*/ 94734 h 148617"/>
                    <a:gd name="connsiteX3" fmla="*/ 357 w 213485"/>
                    <a:gd name="connsiteY3" fmla="*/ 116384 h 148617"/>
                    <a:gd name="connsiteX4" fmla="*/ 31816 w 213485"/>
                    <a:gd name="connsiteY4" fmla="*/ 127396 h 148617"/>
                    <a:gd name="connsiteX5" fmla="*/ 131206 w 213485"/>
                    <a:gd name="connsiteY5" fmla="*/ 142981 h 148617"/>
                    <a:gd name="connsiteX6" fmla="*/ 210025 w 213485"/>
                    <a:gd name="connsiteY6" fmla="*/ 147354 h 148617"/>
                    <a:gd name="connsiteX7" fmla="*/ 152377 w 213485"/>
                    <a:gd name="connsiteY7" fmla="*/ 116317 h 148617"/>
                    <a:gd name="connsiteX8" fmla="*/ 150143 w 213485"/>
                    <a:gd name="connsiteY8" fmla="*/ 58503 h 148617"/>
                    <a:gd name="connsiteX9" fmla="*/ 213485 w 213485"/>
                    <a:gd name="connsiteY9" fmla="*/ 31317 h 148617"/>
                    <a:gd name="connsiteX10" fmla="*/ 167759 w 213485"/>
                    <a:gd name="connsiteY10" fmla="*/ 20810 h 148617"/>
                    <a:gd name="connsiteX11" fmla="*/ 18609 w 213485"/>
                    <a:gd name="connsiteY11" fmla="*/ 12 h 148617"/>
                    <a:gd name="connsiteX12" fmla="*/ 5746 w 213485"/>
                    <a:gd name="connsiteY12" fmla="*/ 18296 h 148617"/>
                    <a:gd name="connsiteX0" fmla="*/ 14515 w 222254"/>
                    <a:gd name="connsiteY0" fmla="*/ 18296 h 148617"/>
                    <a:gd name="connsiteX1" fmla="*/ 56555 w 222254"/>
                    <a:gd name="connsiteY1" fmla="*/ 51665 h 148617"/>
                    <a:gd name="connsiteX2" fmla="*/ 56498 w 222254"/>
                    <a:gd name="connsiteY2" fmla="*/ 94734 h 148617"/>
                    <a:gd name="connsiteX3" fmla="*/ 239 w 222254"/>
                    <a:gd name="connsiteY3" fmla="*/ 106329 h 148617"/>
                    <a:gd name="connsiteX4" fmla="*/ 40585 w 222254"/>
                    <a:gd name="connsiteY4" fmla="*/ 127396 h 148617"/>
                    <a:gd name="connsiteX5" fmla="*/ 139975 w 222254"/>
                    <a:gd name="connsiteY5" fmla="*/ 142981 h 148617"/>
                    <a:gd name="connsiteX6" fmla="*/ 218794 w 222254"/>
                    <a:gd name="connsiteY6" fmla="*/ 147354 h 148617"/>
                    <a:gd name="connsiteX7" fmla="*/ 161146 w 222254"/>
                    <a:gd name="connsiteY7" fmla="*/ 116317 h 148617"/>
                    <a:gd name="connsiteX8" fmla="*/ 158912 w 222254"/>
                    <a:gd name="connsiteY8" fmla="*/ 58503 h 148617"/>
                    <a:gd name="connsiteX9" fmla="*/ 222254 w 222254"/>
                    <a:gd name="connsiteY9" fmla="*/ 31317 h 148617"/>
                    <a:gd name="connsiteX10" fmla="*/ 176528 w 222254"/>
                    <a:gd name="connsiteY10" fmla="*/ 20810 h 148617"/>
                    <a:gd name="connsiteX11" fmla="*/ 27378 w 222254"/>
                    <a:gd name="connsiteY11" fmla="*/ 12 h 148617"/>
                    <a:gd name="connsiteX12" fmla="*/ 14515 w 222254"/>
                    <a:gd name="connsiteY12" fmla="*/ 18296 h 148617"/>
                    <a:gd name="connsiteX0" fmla="*/ 16966 w 224705"/>
                    <a:gd name="connsiteY0" fmla="*/ 18296 h 148617"/>
                    <a:gd name="connsiteX1" fmla="*/ 59006 w 224705"/>
                    <a:gd name="connsiteY1" fmla="*/ 51665 h 148617"/>
                    <a:gd name="connsiteX2" fmla="*/ 58949 w 224705"/>
                    <a:gd name="connsiteY2" fmla="*/ 94734 h 148617"/>
                    <a:gd name="connsiteX3" fmla="*/ 219 w 224705"/>
                    <a:gd name="connsiteY3" fmla="*/ 114411 h 148617"/>
                    <a:gd name="connsiteX4" fmla="*/ 43036 w 224705"/>
                    <a:gd name="connsiteY4" fmla="*/ 127396 h 148617"/>
                    <a:gd name="connsiteX5" fmla="*/ 142426 w 224705"/>
                    <a:gd name="connsiteY5" fmla="*/ 142981 h 148617"/>
                    <a:gd name="connsiteX6" fmla="*/ 221245 w 224705"/>
                    <a:gd name="connsiteY6" fmla="*/ 147354 h 148617"/>
                    <a:gd name="connsiteX7" fmla="*/ 163597 w 224705"/>
                    <a:gd name="connsiteY7" fmla="*/ 116317 h 148617"/>
                    <a:gd name="connsiteX8" fmla="*/ 161363 w 224705"/>
                    <a:gd name="connsiteY8" fmla="*/ 58503 h 148617"/>
                    <a:gd name="connsiteX9" fmla="*/ 224705 w 224705"/>
                    <a:gd name="connsiteY9" fmla="*/ 31317 h 148617"/>
                    <a:gd name="connsiteX10" fmla="*/ 178979 w 224705"/>
                    <a:gd name="connsiteY10" fmla="*/ 20810 h 148617"/>
                    <a:gd name="connsiteX11" fmla="*/ 29829 w 224705"/>
                    <a:gd name="connsiteY11" fmla="*/ 12 h 148617"/>
                    <a:gd name="connsiteX12" fmla="*/ 16966 w 224705"/>
                    <a:gd name="connsiteY12" fmla="*/ 18296 h 148617"/>
                    <a:gd name="connsiteX0" fmla="*/ 17280 w 225019"/>
                    <a:gd name="connsiteY0" fmla="*/ 18296 h 148617"/>
                    <a:gd name="connsiteX1" fmla="*/ 59320 w 225019"/>
                    <a:gd name="connsiteY1" fmla="*/ 51665 h 148617"/>
                    <a:gd name="connsiteX2" fmla="*/ 59263 w 225019"/>
                    <a:gd name="connsiteY2" fmla="*/ 94734 h 148617"/>
                    <a:gd name="connsiteX3" fmla="*/ 533 w 225019"/>
                    <a:gd name="connsiteY3" fmla="*/ 114411 h 148617"/>
                    <a:gd name="connsiteX4" fmla="*/ 36830 w 225019"/>
                    <a:gd name="connsiteY4" fmla="*/ 133072 h 148617"/>
                    <a:gd name="connsiteX5" fmla="*/ 142740 w 225019"/>
                    <a:gd name="connsiteY5" fmla="*/ 142981 h 148617"/>
                    <a:gd name="connsiteX6" fmla="*/ 221559 w 225019"/>
                    <a:gd name="connsiteY6" fmla="*/ 147354 h 148617"/>
                    <a:gd name="connsiteX7" fmla="*/ 163911 w 225019"/>
                    <a:gd name="connsiteY7" fmla="*/ 116317 h 148617"/>
                    <a:gd name="connsiteX8" fmla="*/ 161677 w 225019"/>
                    <a:gd name="connsiteY8" fmla="*/ 58503 h 148617"/>
                    <a:gd name="connsiteX9" fmla="*/ 225019 w 225019"/>
                    <a:gd name="connsiteY9" fmla="*/ 31317 h 148617"/>
                    <a:gd name="connsiteX10" fmla="*/ 179293 w 225019"/>
                    <a:gd name="connsiteY10" fmla="*/ 20810 h 148617"/>
                    <a:gd name="connsiteX11" fmla="*/ 30143 w 225019"/>
                    <a:gd name="connsiteY11" fmla="*/ 12 h 148617"/>
                    <a:gd name="connsiteX12" fmla="*/ 17280 w 225019"/>
                    <a:gd name="connsiteY12" fmla="*/ 18296 h 148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5019" h="148617">
                      <a:moveTo>
                        <a:pt x="17280" y="18296"/>
                      </a:moveTo>
                      <a:cubicBezTo>
                        <a:pt x="22143" y="26905"/>
                        <a:pt x="52323" y="38925"/>
                        <a:pt x="59320" y="51665"/>
                      </a:cubicBezTo>
                      <a:cubicBezTo>
                        <a:pt x="66317" y="64405"/>
                        <a:pt x="67168" y="83948"/>
                        <a:pt x="59263" y="94734"/>
                      </a:cubicBezTo>
                      <a:cubicBezTo>
                        <a:pt x="51358" y="105520"/>
                        <a:pt x="4272" y="108021"/>
                        <a:pt x="533" y="114411"/>
                      </a:cubicBezTo>
                      <a:cubicBezTo>
                        <a:pt x="-3206" y="120801"/>
                        <a:pt x="13129" y="128310"/>
                        <a:pt x="36830" y="133072"/>
                      </a:cubicBezTo>
                      <a:cubicBezTo>
                        <a:pt x="60531" y="137834"/>
                        <a:pt x="116354" y="135897"/>
                        <a:pt x="142740" y="142981"/>
                      </a:cubicBezTo>
                      <a:cubicBezTo>
                        <a:pt x="166267" y="143099"/>
                        <a:pt x="218031" y="151798"/>
                        <a:pt x="221559" y="147354"/>
                      </a:cubicBezTo>
                      <a:cubicBezTo>
                        <a:pt x="225087" y="142910"/>
                        <a:pt x="176143" y="126694"/>
                        <a:pt x="163911" y="116317"/>
                      </a:cubicBezTo>
                      <a:cubicBezTo>
                        <a:pt x="151679" y="105940"/>
                        <a:pt x="151492" y="72670"/>
                        <a:pt x="161677" y="58503"/>
                      </a:cubicBezTo>
                      <a:cubicBezTo>
                        <a:pt x="171862" y="44336"/>
                        <a:pt x="225127" y="41286"/>
                        <a:pt x="225019" y="31317"/>
                      </a:cubicBezTo>
                      <a:cubicBezTo>
                        <a:pt x="224911" y="21348"/>
                        <a:pt x="202152" y="29017"/>
                        <a:pt x="179293" y="20810"/>
                      </a:cubicBezTo>
                      <a:cubicBezTo>
                        <a:pt x="156434" y="12603"/>
                        <a:pt x="57145" y="431"/>
                        <a:pt x="30143" y="12"/>
                      </a:cubicBezTo>
                      <a:cubicBezTo>
                        <a:pt x="3141" y="-407"/>
                        <a:pt x="12417" y="9687"/>
                        <a:pt x="17280" y="182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99" name="Group 798">
                  <a:extLst>
                    <a:ext uri="{FF2B5EF4-FFF2-40B4-BE49-F238E27FC236}">
                      <a16:creationId xmlns:a16="http://schemas.microsoft.com/office/drawing/2014/main" id="{BC8B58A2-2F23-4541-B2EA-3619A3F1850B}"/>
                    </a:ext>
                  </a:extLst>
                </p:cNvPr>
                <p:cNvGrpSpPr/>
                <p:nvPr/>
              </p:nvGrpSpPr>
              <p:grpSpPr>
                <a:xfrm>
                  <a:off x="4067619" y="2395627"/>
                  <a:ext cx="439262" cy="138751"/>
                  <a:chOff x="4157858" y="2684218"/>
                  <a:chExt cx="439262" cy="138751"/>
                </a:xfrm>
                <a:grpFill/>
              </p:grpSpPr>
              <p:sp>
                <p:nvSpPr>
                  <p:cNvPr id="800" name="Freeform 45">
                    <a:extLst>
                      <a:ext uri="{FF2B5EF4-FFF2-40B4-BE49-F238E27FC236}">
                        <a16:creationId xmlns:a16="http://schemas.microsoft.com/office/drawing/2014/main" id="{48A5236C-F290-4D60-ADDA-01AA984CC4A0}"/>
                      </a:ext>
                    </a:extLst>
                  </p:cNvPr>
                  <p:cNvSpPr/>
                  <p:nvPr/>
                </p:nvSpPr>
                <p:spPr>
                  <a:xfrm>
                    <a:off x="4157858" y="2684218"/>
                    <a:ext cx="159117" cy="120199"/>
                  </a:xfrm>
                  <a:custGeom>
                    <a:avLst/>
                    <a:gdLst>
                      <a:gd name="connsiteX0" fmla="*/ 7144 w 42917"/>
                      <a:gd name="connsiteY0" fmla="*/ 0 h 80963"/>
                      <a:gd name="connsiteX1" fmla="*/ 42863 w 42917"/>
                      <a:gd name="connsiteY1" fmla="*/ 45244 h 80963"/>
                      <a:gd name="connsiteX2" fmla="*/ 0 w 42917"/>
                      <a:gd name="connsiteY2" fmla="*/ 80963 h 80963"/>
                      <a:gd name="connsiteX0" fmla="*/ 0 w 62949"/>
                      <a:gd name="connsiteY0" fmla="*/ 0 h 91071"/>
                      <a:gd name="connsiteX1" fmla="*/ 62658 w 62949"/>
                      <a:gd name="connsiteY1" fmla="*/ 55352 h 91071"/>
                      <a:gd name="connsiteX2" fmla="*/ 19795 w 62949"/>
                      <a:gd name="connsiteY2" fmla="*/ 91071 h 91071"/>
                      <a:gd name="connsiteX0" fmla="*/ 8392 w 71081"/>
                      <a:gd name="connsiteY0" fmla="*/ 0 h 97756"/>
                      <a:gd name="connsiteX1" fmla="*/ 71050 w 71081"/>
                      <a:gd name="connsiteY1" fmla="*/ 55352 h 97756"/>
                      <a:gd name="connsiteX2" fmla="*/ 0 w 71081"/>
                      <a:gd name="connsiteY2" fmla="*/ 97756 h 97756"/>
                      <a:gd name="connsiteX0" fmla="*/ 6821 w 71070"/>
                      <a:gd name="connsiteY0" fmla="*/ 0 h 85716"/>
                      <a:gd name="connsiteX1" fmla="*/ 71050 w 71070"/>
                      <a:gd name="connsiteY1" fmla="*/ 43312 h 85716"/>
                      <a:gd name="connsiteX2" fmla="*/ 0 w 71070"/>
                      <a:gd name="connsiteY2" fmla="*/ 85716 h 85716"/>
                      <a:gd name="connsiteX0" fmla="*/ 0 w 138427"/>
                      <a:gd name="connsiteY0" fmla="*/ 0 h 104644"/>
                      <a:gd name="connsiteX1" fmla="*/ 137114 w 138427"/>
                      <a:gd name="connsiteY1" fmla="*/ 62240 h 104644"/>
                      <a:gd name="connsiteX2" fmla="*/ 66064 w 138427"/>
                      <a:gd name="connsiteY2" fmla="*/ 104644 h 104644"/>
                      <a:gd name="connsiteX0" fmla="*/ 0 w 139231"/>
                      <a:gd name="connsiteY0" fmla="*/ 0 h 104644"/>
                      <a:gd name="connsiteX1" fmla="*/ 109590 w 139231"/>
                      <a:gd name="connsiteY1" fmla="*/ 18659 h 104644"/>
                      <a:gd name="connsiteX2" fmla="*/ 137114 w 139231"/>
                      <a:gd name="connsiteY2" fmla="*/ 62240 h 104644"/>
                      <a:gd name="connsiteX3" fmla="*/ 66064 w 139231"/>
                      <a:gd name="connsiteY3" fmla="*/ 104644 h 104644"/>
                      <a:gd name="connsiteX0" fmla="*/ 9357 w 153753"/>
                      <a:gd name="connsiteY0" fmla="*/ 0 h 83503"/>
                      <a:gd name="connsiteX1" fmla="*/ 118947 w 153753"/>
                      <a:gd name="connsiteY1" fmla="*/ 18659 h 83503"/>
                      <a:gd name="connsiteX2" fmla="*/ 146471 w 153753"/>
                      <a:gd name="connsiteY2" fmla="*/ 62240 h 83503"/>
                      <a:gd name="connsiteX3" fmla="*/ 0 w 153753"/>
                      <a:gd name="connsiteY3" fmla="*/ 83503 h 83503"/>
                      <a:gd name="connsiteX0" fmla="*/ 9357 w 146517"/>
                      <a:gd name="connsiteY0" fmla="*/ 0 h 105155"/>
                      <a:gd name="connsiteX1" fmla="*/ 118947 w 146517"/>
                      <a:gd name="connsiteY1" fmla="*/ 18659 h 105155"/>
                      <a:gd name="connsiteX2" fmla="*/ 146471 w 146517"/>
                      <a:gd name="connsiteY2" fmla="*/ 62240 h 105155"/>
                      <a:gd name="connsiteX3" fmla="*/ 115240 w 146517"/>
                      <a:gd name="connsiteY3" fmla="*/ 104832 h 105155"/>
                      <a:gd name="connsiteX4" fmla="*/ 0 w 146517"/>
                      <a:gd name="connsiteY4" fmla="*/ 83503 h 105155"/>
                      <a:gd name="connsiteX0" fmla="*/ 9357 w 146844"/>
                      <a:gd name="connsiteY0" fmla="*/ 0 h 97501"/>
                      <a:gd name="connsiteX1" fmla="*/ 118947 w 146844"/>
                      <a:gd name="connsiteY1" fmla="*/ 18659 h 97501"/>
                      <a:gd name="connsiteX2" fmla="*/ 146471 w 146844"/>
                      <a:gd name="connsiteY2" fmla="*/ 62240 h 97501"/>
                      <a:gd name="connsiteX3" fmla="*/ 124260 w 146844"/>
                      <a:gd name="connsiteY3" fmla="*/ 97061 h 97501"/>
                      <a:gd name="connsiteX4" fmla="*/ 0 w 146844"/>
                      <a:gd name="connsiteY4" fmla="*/ 83503 h 97501"/>
                      <a:gd name="connsiteX0" fmla="*/ 9357 w 146756"/>
                      <a:gd name="connsiteY0" fmla="*/ 0 h 105633"/>
                      <a:gd name="connsiteX1" fmla="*/ 118947 w 146756"/>
                      <a:gd name="connsiteY1" fmla="*/ 18659 h 105633"/>
                      <a:gd name="connsiteX2" fmla="*/ 146471 w 146756"/>
                      <a:gd name="connsiteY2" fmla="*/ 62240 h 105633"/>
                      <a:gd name="connsiteX3" fmla="*/ 108112 w 146756"/>
                      <a:gd name="connsiteY3" fmla="*/ 105316 h 105633"/>
                      <a:gd name="connsiteX4" fmla="*/ 0 w 146756"/>
                      <a:gd name="connsiteY4" fmla="*/ 83503 h 105633"/>
                      <a:gd name="connsiteX0" fmla="*/ 9357 w 146818"/>
                      <a:gd name="connsiteY0" fmla="*/ 0 h 105633"/>
                      <a:gd name="connsiteX1" fmla="*/ 119752 w 146818"/>
                      <a:gd name="connsiteY1" fmla="*/ 30538 h 105633"/>
                      <a:gd name="connsiteX2" fmla="*/ 146471 w 146818"/>
                      <a:gd name="connsiteY2" fmla="*/ 62240 h 105633"/>
                      <a:gd name="connsiteX3" fmla="*/ 108112 w 146818"/>
                      <a:gd name="connsiteY3" fmla="*/ 105316 h 105633"/>
                      <a:gd name="connsiteX4" fmla="*/ 0 w 146818"/>
                      <a:gd name="connsiteY4" fmla="*/ 83503 h 105633"/>
                      <a:gd name="connsiteX0" fmla="*/ 9357 w 149398"/>
                      <a:gd name="connsiteY0" fmla="*/ 0 h 105633"/>
                      <a:gd name="connsiteX1" fmla="*/ 131308 w 149398"/>
                      <a:gd name="connsiteY1" fmla="*/ 24981 h 105633"/>
                      <a:gd name="connsiteX2" fmla="*/ 146471 w 149398"/>
                      <a:gd name="connsiteY2" fmla="*/ 62240 h 105633"/>
                      <a:gd name="connsiteX3" fmla="*/ 108112 w 149398"/>
                      <a:gd name="connsiteY3" fmla="*/ 105316 h 105633"/>
                      <a:gd name="connsiteX4" fmla="*/ 0 w 149398"/>
                      <a:gd name="connsiteY4" fmla="*/ 83503 h 105633"/>
                      <a:gd name="connsiteX0" fmla="*/ 9357 w 148717"/>
                      <a:gd name="connsiteY0" fmla="*/ 0 h 102650"/>
                      <a:gd name="connsiteX1" fmla="*/ 131308 w 148717"/>
                      <a:gd name="connsiteY1" fmla="*/ 24981 h 102650"/>
                      <a:gd name="connsiteX2" fmla="*/ 146471 w 148717"/>
                      <a:gd name="connsiteY2" fmla="*/ 62240 h 102650"/>
                      <a:gd name="connsiteX3" fmla="*/ 117454 w 148717"/>
                      <a:gd name="connsiteY3" fmla="*/ 102297 h 102650"/>
                      <a:gd name="connsiteX4" fmla="*/ 0 w 148717"/>
                      <a:gd name="connsiteY4" fmla="*/ 83503 h 102650"/>
                      <a:gd name="connsiteX0" fmla="*/ 9357 w 159096"/>
                      <a:gd name="connsiteY0" fmla="*/ 0 h 102650"/>
                      <a:gd name="connsiteX1" fmla="*/ 131308 w 159096"/>
                      <a:gd name="connsiteY1" fmla="*/ 24981 h 102650"/>
                      <a:gd name="connsiteX2" fmla="*/ 158672 w 159096"/>
                      <a:gd name="connsiteY2" fmla="*/ 66187 h 102650"/>
                      <a:gd name="connsiteX3" fmla="*/ 117454 w 159096"/>
                      <a:gd name="connsiteY3" fmla="*/ 102297 h 102650"/>
                      <a:gd name="connsiteX4" fmla="*/ 0 w 159096"/>
                      <a:gd name="connsiteY4" fmla="*/ 83503 h 102650"/>
                      <a:gd name="connsiteX0" fmla="*/ 9357 w 159335"/>
                      <a:gd name="connsiteY0" fmla="*/ 0 h 112057"/>
                      <a:gd name="connsiteX1" fmla="*/ 131308 w 159335"/>
                      <a:gd name="connsiteY1" fmla="*/ 24981 h 112057"/>
                      <a:gd name="connsiteX2" fmla="*/ 158672 w 159335"/>
                      <a:gd name="connsiteY2" fmla="*/ 66187 h 112057"/>
                      <a:gd name="connsiteX3" fmla="*/ 112643 w 159335"/>
                      <a:gd name="connsiteY3" fmla="*/ 111797 h 112057"/>
                      <a:gd name="connsiteX4" fmla="*/ 0 w 159335"/>
                      <a:gd name="connsiteY4" fmla="*/ 83503 h 112057"/>
                      <a:gd name="connsiteX0" fmla="*/ 351 w 159335"/>
                      <a:gd name="connsiteY0" fmla="*/ 0 h 120199"/>
                      <a:gd name="connsiteX1" fmla="*/ 131308 w 159335"/>
                      <a:gd name="connsiteY1" fmla="*/ 33123 h 120199"/>
                      <a:gd name="connsiteX2" fmla="*/ 158672 w 159335"/>
                      <a:gd name="connsiteY2" fmla="*/ 74329 h 120199"/>
                      <a:gd name="connsiteX3" fmla="*/ 112643 w 159335"/>
                      <a:gd name="connsiteY3" fmla="*/ 119939 h 120199"/>
                      <a:gd name="connsiteX4" fmla="*/ 0 w 159335"/>
                      <a:gd name="connsiteY4" fmla="*/ 91645 h 120199"/>
                      <a:gd name="connsiteX0" fmla="*/ 351 w 159117"/>
                      <a:gd name="connsiteY0" fmla="*/ 0 h 120199"/>
                      <a:gd name="connsiteX1" fmla="*/ 64634 w 159117"/>
                      <a:gd name="connsiteY1" fmla="*/ 20522 h 120199"/>
                      <a:gd name="connsiteX2" fmla="*/ 131308 w 159117"/>
                      <a:gd name="connsiteY2" fmla="*/ 33123 h 120199"/>
                      <a:gd name="connsiteX3" fmla="*/ 158672 w 159117"/>
                      <a:gd name="connsiteY3" fmla="*/ 74329 h 120199"/>
                      <a:gd name="connsiteX4" fmla="*/ 112643 w 159117"/>
                      <a:gd name="connsiteY4" fmla="*/ 119939 h 120199"/>
                      <a:gd name="connsiteX5" fmla="*/ 0 w 159117"/>
                      <a:gd name="connsiteY5" fmla="*/ 91645 h 1201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9117" h="120199">
                        <a:moveTo>
                          <a:pt x="351" y="0"/>
                        </a:moveTo>
                        <a:cubicBezTo>
                          <a:pt x="9882" y="1827"/>
                          <a:pt x="42808" y="15002"/>
                          <a:pt x="64634" y="20522"/>
                        </a:cubicBezTo>
                        <a:cubicBezTo>
                          <a:pt x="86460" y="26042"/>
                          <a:pt x="114453" y="22562"/>
                          <a:pt x="131308" y="33123"/>
                        </a:cubicBezTo>
                        <a:cubicBezTo>
                          <a:pt x="148163" y="43684"/>
                          <a:pt x="161783" y="59860"/>
                          <a:pt x="158672" y="74329"/>
                        </a:cubicBezTo>
                        <a:cubicBezTo>
                          <a:pt x="155561" y="88798"/>
                          <a:pt x="137055" y="116395"/>
                          <a:pt x="112643" y="119939"/>
                        </a:cubicBezTo>
                        <a:cubicBezTo>
                          <a:pt x="88231" y="123483"/>
                          <a:pt x="12469" y="89690"/>
                          <a:pt x="0" y="91645"/>
                        </a:cubicBezTo>
                      </a:path>
                    </a:pathLst>
                  </a:cu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1" name="Freeform 46">
                    <a:extLst>
                      <a:ext uri="{FF2B5EF4-FFF2-40B4-BE49-F238E27FC236}">
                        <a16:creationId xmlns:a16="http://schemas.microsoft.com/office/drawing/2014/main" id="{99A65966-5BC1-478A-BD30-465E498EC254}"/>
                      </a:ext>
                    </a:extLst>
                  </p:cNvPr>
                  <p:cNvSpPr/>
                  <p:nvPr/>
                </p:nvSpPr>
                <p:spPr>
                  <a:xfrm rot="579247" flipH="1">
                    <a:off x="4433410" y="2718139"/>
                    <a:ext cx="163710" cy="104830"/>
                  </a:xfrm>
                  <a:custGeom>
                    <a:avLst/>
                    <a:gdLst>
                      <a:gd name="connsiteX0" fmla="*/ 7144 w 42917"/>
                      <a:gd name="connsiteY0" fmla="*/ 0 h 80963"/>
                      <a:gd name="connsiteX1" fmla="*/ 42863 w 42917"/>
                      <a:gd name="connsiteY1" fmla="*/ 45244 h 80963"/>
                      <a:gd name="connsiteX2" fmla="*/ 0 w 42917"/>
                      <a:gd name="connsiteY2" fmla="*/ 80963 h 80963"/>
                      <a:gd name="connsiteX0" fmla="*/ 0 w 55351"/>
                      <a:gd name="connsiteY0" fmla="*/ 0 h 90150"/>
                      <a:gd name="connsiteX1" fmla="*/ 55228 w 55351"/>
                      <a:gd name="connsiteY1" fmla="*/ 54431 h 90150"/>
                      <a:gd name="connsiteX2" fmla="*/ 12365 w 55351"/>
                      <a:gd name="connsiteY2" fmla="*/ 90150 h 90150"/>
                      <a:gd name="connsiteX0" fmla="*/ 13249 w 68566"/>
                      <a:gd name="connsiteY0" fmla="*/ 0 h 91458"/>
                      <a:gd name="connsiteX1" fmla="*/ 68477 w 68566"/>
                      <a:gd name="connsiteY1" fmla="*/ 54431 h 91458"/>
                      <a:gd name="connsiteX2" fmla="*/ 0 w 68566"/>
                      <a:gd name="connsiteY2" fmla="*/ 91458 h 91458"/>
                      <a:gd name="connsiteX0" fmla="*/ 65842 w 122688"/>
                      <a:gd name="connsiteY0" fmla="*/ 0 h 75992"/>
                      <a:gd name="connsiteX1" fmla="*/ 121070 w 122688"/>
                      <a:gd name="connsiteY1" fmla="*/ 54431 h 75992"/>
                      <a:gd name="connsiteX2" fmla="*/ 0 w 122688"/>
                      <a:gd name="connsiteY2" fmla="*/ 75992 h 75992"/>
                      <a:gd name="connsiteX0" fmla="*/ 65842 w 121087"/>
                      <a:gd name="connsiteY0" fmla="*/ 0 h 87043"/>
                      <a:gd name="connsiteX1" fmla="*/ 121070 w 121087"/>
                      <a:gd name="connsiteY1" fmla="*/ 54431 h 87043"/>
                      <a:gd name="connsiteX2" fmla="*/ 71047 w 121087"/>
                      <a:gd name="connsiteY2" fmla="*/ 86533 h 87043"/>
                      <a:gd name="connsiteX3" fmla="*/ 0 w 121087"/>
                      <a:gd name="connsiteY3" fmla="*/ 75992 h 87043"/>
                      <a:gd name="connsiteX0" fmla="*/ 0 w 141594"/>
                      <a:gd name="connsiteY0" fmla="*/ 0 h 108019"/>
                      <a:gd name="connsiteX1" fmla="*/ 138652 w 141594"/>
                      <a:gd name="connsiteY1" fmla="*/ 75407 h 108019"/>
                      <a:gd name="connsiteX2" fmla="*/ 88629 w 141594"/>
                      <a:gd name="connsiteY2" fmla="*/ 107509 h 108019"/>
                      <a:gd name="connsiteX3" fmla="*/ 17582 w 141594"/>
                      <a:gd name="connsiteY3" fmla="*/ 96968 h 108019"/>
                      <a:gd name="connsiteX0" fmla="*/ 0 w 139218"/>
                      <a:gd name="connsiteY0" fmla="*/ 0 h 108019"/>
                      <a:gd name="connsiteX1" fmla="*/ 108063 w 139218"/>
                      <a:gd name="connsiteY1" fmla="*/ 28591 h 108019"/>
                      <a:gd name="connsiteX2" fmla="*/ 138652 w 139218"/>
                      <a:gd name="connsiteY2" fmla="*/ 75407 h 108019"/>
                      <a:gd name="connsiteX3" fmla="*/ 88629 w 139218"/>
                      <a:gd name="connsiteY3" fmla="*/ 107509 h 108019"/>
                      <a:gd name="connsiteX4" fmla="*/ 17582 w 139218"/>
                      <a:gd name="connsiteY4" fmla="*/ 96968 h 108019"/>
                      <a:gd name="connsiteX0" fmla="*/ 0 w 149060"/>
                      <a:gd name="connsiteY0" fmla="*/ 0 h 101318"/>
                      <a:gd name="connsiteX1" fmla="*/ 117905 w 149060"/>
                      <a:gd name="connsiteY1" fmla="*/ 21890 h 101318"/>
                      <a:gd name="connsiteX2" fmla="*/ 148494 w 149060"/>
                      <a:gd name="connsiteY2" fmla="*/ 68706 h 101318"/>
                      <a:gd name="connsiteX3" fmla="*/ 98471 w 149060"/>
                      <a:gd name="connsiteY3" fmla="*/ 100808 h 101318"/>
                      <a:gd name="connsiteX4" fmla="*/ 27424 w 149060"/>
                      <a:gd name="connsiteY4" fmla="*/ 90267 h 101318"/>
                      <a:gd name="connsiteX0" fmla="*/ 0 w 155361"/>
                      <a:gd name="connsiteY0" fmla="*/ 0 h 95487"/>
                      <a:gd name="connsiteX1" fmla="*/ 124206 w 155361"/>
                      <a:gd name="connsiteY1" fmla="*/ 16059 h 95487"/>
                      <a:gd name="connsiteX2" fmla="*/ 154795 w 155361"/>
                      <a:gd name="connsiteY2" fmla="*/ 62875 h 95487"/>
                      <a:gd name="connsiteX3" fmla="*/ 104772 w 155361"/>
                      <a:gd name="connsiteY3" fmla="*/ 94977 h 95487"/>
                      <a:gd name="connsiteX4" fmla="*/ 33725 w 155361"/>
                      <a:gd name="connsiteY4" fmla="*/ 84436 h 95487"/>
                      <a:gd name="connsiteX0" fmla="*/ 4432 w 159793"/>
                      <a:gd name="connsiteY0" fmla="*/ 0 h 95393"/>
                      <a:gd name="connsiteX1" fmla="*/ 128638 w 159793"/>
                      <a:gd name="connsiteY1" fmla="*/ 16059 h 95393"/>
                      <a:gd name="connsiteX2" fmla="*/ 159227 w 159793"/>
                      <a:gd name="connsiteY2" fmla="*/ 62875 h 95393"/>
                      <a:gd name="connsiteX3" fmla="*/ 109204 w 159793"/>
                      <a:gd name="connsiteY3" fmla="*/ 94977 h 95393"/>
                      <a:gd name="connsiteX4" fmla="*/ 0 w 159793"/>
                      <a:gd name="connsiteY4" fmla="*/ 80153 h 95393"/>
                      <a:gd name="connsiteX0" fmla="*/ 4432 w 159585"/>
                      <a:gd name="connsiteY0" fmla="*/ 0 h 95393"/>
                      <a:gd name="connsiteX1" fmla="*/ 125679 w 159585"/>
                      <a:gd name="connsiteY1" fmla="*/ 7999 h 95393"/>
                      <a:gd name="connsiteX2" fmla="*/ 159227 w 159585"/>
                      <a:gd name="connsiteY2" fmla="*/ 62875 h 95393"/>
                      <a:gd name="connsiteX3" fmla="*/ 109204 w 159585"/>
                      <a:gd name="connsiteY3" fmla="*/ 94977 h 95393"/>
                      <a:gd name="connsiteX4" fmla="*/ 0 w 159585"/>
                      <a:gd name="connsiteY4" fmla="*/ 80153 h 95393"/>
                      <a:gd name="connsiteX0" fmla="*/ 0 w 170245"/>
                      <a:gd name="connsiteY0" fmla="*/ 0 h 103924"/>
                      <a:gd name="connsiteX1" fmla="*/ 136339 w 170245"/>
                      <a:gd name="connsiteY1" fmla="*/ 16530 h 103924"/>
                      <a:gd name="connsiteX2" fmla="*/ 169887 w 170245"/>
                      <a:gd name="connsiteY2" fmla="*/ 71406 h 103924"/>
                      <a:gd name="connsiteX3" fmla="*/ 119864 w 170245"/>
                      <a:gd name="connsiteY3" fmla="*/ 103508 h 103924"/>
                      <a:gd name="connsiteX4" fmla="*/ 10660 w 170245"/>
                      <a:gd name="connsiteY4" fmla="*/ 88684 h 103924"/>
                      <a:gd name="connsiteX0" fmla="*/ 0 w 170284"/>
                      <a:gd name="connsiteY0" fmla="*/ 0 h 103924"/>
                      <a:gd name="connsiteX1" fmla="*/ 136983 w 170284"/>
                      <a:gd name="connsiteY1" fmla="*/ 24033 h 103924"/>
                      <a:gd name="connsiteX2" fmla="*/ 169887 w 170284"/>
                      <a:gd name="connsiteY2" fmla="*/ 71406 h 103924"/>
                      <a:gd name="connsiteX3" fmla="*/ 119864 w 170284"/>
                      <a:gd name="connsiteY3" fmla="*/ 103508 h 103924"/>
                      <a:gd name="connsiteX4" fmla="*/ 10660 w 170284"/>
                      <a:gd name="connsiteY4" fmla="*/ 88684 h 103924"/>
                      <a:gd name="connsiteX0" fmla="*/ 0 w 170841"/>
                      <a:gd name="connsiteY0" fmla="*/ 0 h 101609"/>
                      <a:gd name="connsiteX1" fmla="*/ 137540 w 170841"/>
                      <a:gd name="connsiteY1" fmla="*/ 21718 h 101609"/>
                      <a:gd name="connsiteX2" fmla="*/ 170444 w 170841"/>
                      <a:gd name="connsiteY2" fmla="*/ 69091 h 101609"/>
                      <a:gd name="connsiteX3" fmla="*/ 120421 w 170841"/>
                      <a:gd name="connsiteY3" fmla="*/ 101193 h 101609"/>
                      <a:gd name="connsiteX4" fmla="*/ 11217 w 170841"/>
                      <a:gd name="connsiteY4" fmla="*/ 86369 h 101609"/>
                      <a:gd name="connsiteX0" fmla="*/ 0 w 168976"/>
                      <a:gd name="connsiteY0" fmla="*/ 0 h 109989"/>
                      <a:gd name="connsiteX1" fmla="*/ 135675 w 168976"/>
                      <a:gd name="connsiteY1" fmla="*/ 30098 h 109989"/>
                      <a:gd name="connsiteX2" fmla="*/ 168579 w 168976"/>
                      <a:gd name="connsiteY2" fmla="*/ 77471 h 109989"/>
                      <a:gd name="connsiteX3" fmla="*/ 118556 w 168976"/>
                      <a:gd name="connsiteY3" fmla="*/ 109573 h 109989"/>
                      <a:gd name="connsiteX4" fmla="*/ 9352 w 168976"/>
                      <a:gd name="connsiteY4" fmla="*/ 94749 h 109989"/>
                      <a:gd name="connsiteX0" fmla="*/ 0 w 164034"/>
                      <a:gd name="connsiteY0" fmla="*/ 0 h 104830"/>
                      <a:gd name="connsiteX1" fmla="*/ 130733 w 164034"/>
                      <a:gd name="connsiteY1" fmla="*/ 24939 h 104830"/>
                      <a:gd name="connsiteX2" fmla="*/ 163637 w 164034"/>
                      <a:gd name="connsiteY2" fmla="*/ 72312 h 104830"/>
                      <a:gd name="connsiteX3" fmla="*/ 113614 w 164034"/>
                      <a:gd name="connsiteY3" fmla="*/ 104414 h 104830"/>
                      <a:gd name="connsiteX4" fmla="*/ 4410 w 164034"/>
                      <a:gd name="connsiteY4" fmla="*/ 89590 h 104830"/>
                      <a:gd name="connsiteX0" fmla="*/ 0 w 163710"/>
                      <a:gd name="connsiteY0" fmla="*/ 0 h 104830"/>
                      <a:gd name="connsiteX1" fmla="*/ 122208 w 163710"/>
                      <a:gd name="connsiteY1" fmla="*/ 29808 h 104830"/>
                      <a:gd name="connsiteX2" fmla="*/ 163637 w 163710"/>
                      <a:gd name="connsiteY2" fmla="*/ 72312 h 104830"/>
                      <a:gd name="connsiteX3" fmla="*/ 113614 w 163710"/>
                      <a:gd name="connsiteY3" fmla="*/ 104414 h 104830"/>
                      <a:gd name="connsiteX4" fmla="*/ 4410 w 163710"/>
                      <a:gd name="connsiteY4" fmla="*/ 89590 h 104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710" h="104830">
                        <a:moveTo>
                          <a:pt x="0" y="0"/>
                        </a:moveTo>
                        <a:cubicBezTo>
                          <a:pt x="11598" y="6347"/>
                          <a:pt x="99100" y="17240"/>
                          <a:pt x="122208" y="29808"/>
                        </a:cubicBezTo>
                        <a:cubicBezTo>
                          <a:pt x="145316" y="42376"/>
                          <a:pt x="165069" y="59878"/>
                          <a:pt x="163637" y="72312"/>
                        </a:cubicBezTo>
                        <a:cubicBezTo>
                          <a:pt x="162205" y="84746"/>
                          <a:pt x="133792" y="100820"/>
                          <a:pt x="113614" y="104414"/>
                        </a:cubicBezTo>
                        <a:cubicBezTo>
                          <a:pt x="93436" y="108008"/>
                          <a:pt x="14778" y="87068"/>
                          <a:pt x="4410" y="89590"/>
                        </a:cubicBezTo>
                      </a:path>
                    </a:pathLst>
                  </a:cu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01" name="Group 700">
                <a:extLst>
                  <a:ext uri="{FF2B5EF4-FFF2-40B4-BE49-F238E27FC236}">
                    <a16:creationId xmlns:a16="http://schemas.microsoft.com/office/drawing/2014/main" id="{1653B19E-1BAD-4A65-863D-8288FDB68FB9}"/>
                  </a:ext>
                </a:extLst>
              </p:cNvPr>
              <p:cNvGrpSpPr/>
              <p:nvPr/>
            </p:nvGrpSpPr>
            <p:grpSpPr>
              <a:xfrm rot="9876727">
                <a:off x="4328025" y="1897978"/>
                <a:ext cx="191478" cy="64150"/>
                <a:chOff x="4073355" y="2396237"/>
                <a:chExt cx="440668" cy="147636"/>
              </a:xfrm>
              <a:grpFill/>
            </p:grpSpPr>
            <p:sp>
              <p:nvSpPr>
                <p:cNvPr id="794" name="Freeform 48">
                  <a:extLst>
                    <a:ext uri="{FF2B5EF4-FFF2-40B4-BE49-F238E27FC236}">
                      <a16:creationId xmlns:a16="http://schemas.microsoft.com/office/drawing/2014/main" id="{6F57DDB3-6558-43D6-9B14-CEF6B79995DB}"/>
                    </a:ext>
                  </a:extLst>
                </p:cNvPr>
                <p:cNvSpPr/>
                <p:nvPr/>
              </p:nvSpPr>
              <p:spPr>
                <a:xfrm>
                  <a:off x="4161881" y="2396237"/>
                  <a:ext cx="243476" cy="147636"/>
                </a:xfrm>
                <a:custGeom>
                  <a:avLst/>
                  <a:gdLst>
                    <a:gd name="connsiteX0" fmla="*/ 995 w 151036"/>
                    <a:gd name="connsiteY0" fmla="*/ 4707 h 117919"/>
                    <a:gd name="connsiteX1" fmla="*/ 43858 w 151036"/>
                    <a:gd name="connsiteY1" fmla="*/ 52332 h 117919"/>
                    <a:gd name="connsiteX2" fmla="*/ 995 w 151036"/>
                    <a:gd name="connsiteY2" fmla="*/ 90432 h 117919"/>
                    <a:gd name="connsiteX3" fmla="*/ 60526 w 151036"/>
                    <a:gd name="connsiteY3" fmla="*/ 116626 h 117919"/>
                    <a:gd name="connsiteX4" fmla="*/ 141489 w 151036"/>
                    <a:gd name="connsiteY4" fmla="*/ 109482 h 117919"/>
                    <a:gd name="connsiteX5" fmla="*/ 103389 w 151036"/>
                    <a:gd name="connsiteY5" fmla="*/ 71382 h 117919"/>
                    <a:gd name="connsiteX6" fmla="*/ 151014 w 151036"/>
                    <a:gd name="connsiteY6" fmla="*/ 35664 h 117919"/>
                    <a:gd name="connsiteX7" fmla="*/ 96245 w 151036"/>
                    <a:gd name="connsiteY7" fmla="*/ 4707 h 117919"/>
                    <a:gd name="connsiteX8" fmla="*/ 995 w 151036"/>
                    <a:gd name="connsiteY8" fmla="*/ 4707 h 117919"/>
                    <a:gd name="connsiteX0" fmla="*/ 4161 w 154202"/>
                    <a:gd name="connsiteY0" fmla="*/ 19223 h 132435"/>
                    <a:gd name="connsiteX1" fmla="*/ 47024 w 154202"/>
                    <a:gd name="connsiteY1" fmla="*/ 66848 h 132435"/>
                    <a:gd name="connsiteX2" fmla="*/ 4161 w 154202"/>
                    <a:gd name="connsiteY2" fmla="*/ 104948 h 132435"/>
                    <a:gd name="connsiteX3" fmla="*/ 63692 w 154202"/>
                    <a:gd name="connsiteY3" fmla="*/ 131142 h 132435"/>
                    <a:gd name="connsiteX4" fmla="*/ 144655 w 154202"/>
                    <a:gd name="connsiteY4" fmla="*/ 123998 h 132435"/>
                    <a:gd name="connsiteX5" fmla="*/ 106555 w 154202"/>
                    <a:gd name="connsiteY5" fmla="*/ 85898 h 132435"/>
                    <a:gd name="connsiteX6" fmla="*/ 154180 w 154202"/>
                    <a:gd name="connsiteY6" fmla="*/ 50180 h 132435"/>
                    <a:gd name="connsiteX7" fmla="*/ 17024 w 154202"/>
                    <a:gd name="connsiteY7" fmla="*/ 939 h 132435"/>
                    <a:gd name="connsiteX8" fmla="*/ 4161 w 154202"/>
                    <a:gd name="connsiteY8" fmla="*/ 19223 h 132435"/>
                    <a:gd name="connsiteX0" fmla="*/ 4362 w 157720"/>
                    <a:gd name="connsiteY0" fmla="*/ 18294 h 131506"/>
                    <a:gd name="connsiteX1" fmla="*/ 47225 w 157720"/>
                    <a:gd name="connsiteY1" fmla="*/ 65919 h 131506"/>
                    <a:gd name="connsiteX2" fmla="*/ 4362 w 157720"/>
                    <a:gd name="connsiteY2" fmla="*/ 104019 h 131506"/>
                    <a:gd name="connsiteX3" fmla="*/ 63893 w 157720"/>
                    <a:gd name="connsiteY3" fmla="*/ 130213 h 131506"/>
                    <a:gd name="connsiteX4" fmla="*/ 144856 w 157720"/>
                    <a:gd name="connsiteY4" fmla="*/ 123069 h 131506"/>
                    <a:gd name="connsiteX5" fmla="*/ 106756 w 157720"/>
                    <a:gd name="connsiteY5" fmla="*/ 84969 h 131506"/>
                    <a:gd name="connsiteX6" fmla="*/ 154381 w 157720"/>
                    <a:gd name="connsiteY6" fmla="*/ 49251 h 131506"/>
                    <a:gd name="connsiteX7" fmla="*/ 143961 w 157720"/>
                    <a:gd name="connsiteY7" fmla="*/ 20204 h 131506"/>
                    <a:gd name="connsiteX8" fmla="*/ 17225 w 157720"/>
                    <a:gd name="connsiteY8" fmla="*/ 10 h 131506"/>
                    <a:gd name="connsiteX9" fmla="*/ 4362 w 157720"/>
                    <a:gd name="connsiteY9" fmla="*/ 18294 h 131506"/>
                    <a:gd name="connsiteX0" fmla="*/ 12662 w 166020"/>
                    <a:gd name="connsiteY0" fmla="*/ 18294 h 126426"/>
                    <a:gd name="connsiteX1" fmla="*/ 55525 w 166020"/>
                    <a:gd name="connsiteY1" fmla="*/ 65919 h 126426"/>
                    <a:gd name="connsiteX2" fmla="*/ 12662 w 166020"/>
                    <a:gd name="connsiteY2" fmla="*/ 104019 h 126426"/>
                    <a:gd name="connsiteX3" fmla="*/ 11993 w 166020"/>
                    <a:gd name="connsiteY3" fmla="*/ 122359 h 126426"/>
                    <a:gd name="connsiteX4" fmla="*/ 153156 w 166020"/>
                    <a:gd name="connsiteY4" fmla="*/ 123069 h 126426"/>
                    <a:gd name="connsiteX5" fmla="*/ 115056 w 166020"/>
                    <a:gd name="connsiteY5" fmla="*/ 84969 h 126426"/>
                    <a:gd name="connsiteX6" fmla="*/ 162681 w 166020"/>
                    <a:gd name="connsiteY6" fmla="*/ 49251 h 126426"/>
                    <a:gd name="connsiteX7" fmla="*/ 152261 w 166020"/>
                    <a:gd name="connsiteY7" fmla="*/ 20204 h 126426"/>
                    <a:gd name="connsiteX8" fmla="*/ 25525 w 166020"/>
                    <a:gd name="connsiteY8" fmla="*/ 10 h 126426"/>
                    <a:gd name="connsiteX9" fmla="*/ 12662 w 166020"/>
                    <a:gd name="connsiteY9" fmla="*/ 18294 h 126426"/>
                    <a:gd name="connsiteX0" fmla="*/ 11846 w 165204"/>
                    <a:gd name="connsiteY0" fmla="*/ 18294 h 149786"/>
                    <a:gd name="connsiteX1" fmla="*/ 54709 w 165204"/>
                    <a:gd name="connsiteY1" fmla="*/ 65919 h 149786"/>
                    <a:gd name="connsiteX2" fmla="*/ 11846 w 165204"/>
                    <a:gd name="connsiteY2" fmla="*/ 104019 h 149786"/>
                    <a:gd name="connsiteX3" fmla="*/ 11177 w 165204"/>
                    <a:gd name="connsiteY3" fmla="*/ 122359 h 149786"/>
                    <a:gd name="connsiteX4" fmla="*/ 141134 w 165204"/>
                    <a:gd name="connsiteY4" fmla="*/ 149786 h 149786"/>
                    <a:gd name="connsiteX5" fmla="*/ 152340 w 165204"/>
                    <a:gd name="connsiteY5" fmla="*/ 123069 h 149786"/>
                    <a:gd name="connsiteX6" fmla="*/ 114240 w 165204"/>
                    <a:gd name="connsiteY6" fmla="*/ 84969 h 149786"/>
                    <a:gd name="connsiteX7" fmla="*/ 161865 w 165204"/>
                    <a:gd name="connsiteY7" fmla="*/ 49251 h 149786"/>
                    <a:gd name="connsiteX8" fmla="*/ 151445 w 165204"/>
                    <a:gd name="connsiteY8" fmla="*/ 20204 h 149786"/>
                    <a:gd name="connsiteX9" fmla="*/ 24709 w 165204"/>
                    <a:gd name="connsiteY9" fmla="*/ 10 h 149786"/>
                    <a:gd name="connsiteX10" fmla="*/ 11846 w 165204"/>
                    <a:gd name="connsiteY10" fmla="*/ 18294 h 149786"/>
                    <a:gd name="connsiteX0" fmla="*/ 11846 w 165204"/>
                    <a:gd name="connsiteY0" fmla="*/ 18294 h 149786"/>
                    <a:gd name="connsiteX1" fmla="*/ 54709 w 165204"/>
                    <a:gd name="connsiteY1" fmla="*/ 65919 h 149786"/>
                    <a:gd name="connsiteX2" fmla="*/ 11846 w 165204"/>
                    <a:gd name="connsiteY2" fmla="*/ 104019 h 149786"/>
                    <a:gd name="connsiteX3" fmla="*/ 11177 w 165204"/>
                    <a:gd name="connsiteY3" fmla="*/ 122359 h 149786"/>
                    <a:gd name="connsiteX4" fmla="*/ 141134 w 165204"/>
                    <a:gd name="connsiteY4" fmla="*/ 149786 h 149786"/>
                    <a:gd name="connsiteX5" fmla="*/ 152340 w 165204"/>
                    <a:gd name="connsiteY5" fmla="*/ 123069 h 149786"/>
                    <a:gd name="connsiteX6" fmla="*/ 114240 w 165204"/>
                    <a:gd name="connsiteY6" fmla="*/ 84969 h 149786"/>
                    <a:gd name="connsiteX7" fmla="*/ 161865 w 165204"/>
                    <a:gd name="connsiteY7" fmla="*/ 49251 h 149786"/>
                    <a:gd name="connsiteX8" fmla="*/ 151445 w 165204"/>
                    <a:gd name="connsiteY8" fmla="*/ 20204 h 149786"/>
                    <a:gd name="connsiteX9" fmla="*/ 24709 w 165204"/>
                    <a:gd name="connsiteY9" fmla="*/ 10 h 149786"/>
                    <a:gd name="connsiteX10" fmla="*/ 11846 w 165204"/>
                    <a:gd name="connsiteY10" fmla="*/ 18294 h 149786"/>
                    <a:gd name="connsiteX0" fmla="*/ 11257 w 164615"/>
                    <a:gd name="connsiteY0" fmla="*/ 18294 h 136015"/>
                    <a:gd name="connsiteX1" fmla="*/ 54120 w 164615"/>
                    <a:gd name="connsiteY1" fmla="*/ 65919 h 136015"/>
                    <a:gd name="connsiteX2" fmla="*/ 11257 w 164615"/>
                    <a:gd name="connsiteY2" fmla="*/ 104019 h 136015"/>
                    <a:gd name="connsiteX3" fmla="*/ 10588 w 164615"/>
                    <a:gd name="connsiteY3" fmla="*/ 122359 h 136015"/>
                    <a:gd name="connsiteX4" fmla="*/ 132452 w 164615"/>
                    <a:gd name="connsiteY4" fmla="*/ 136013 h 136015"/>
                    <a:gd name="connsiteX5" fmla="*/ 151751 w 164615"/>
                    <a:gd name="connsiteY5" fmla="*/ 123069 h 136015"/>
                    <a:gd name="connsiteX6" fmla="*/ 113651 w 164615"/>
                    <a:gd name="connsiteY6" fmla="*/ 84969 h 136015"/>
                    <a:gd name="connsiteX7" fmla="*/ 161276 w 164615"/>
                    <a:gd name="connsiteY7" fmla="*/ 49251 h 136015"/>
                    <a:gd name="connsiteX8" fmla="*/ 150856 w 164615"/>
                    <a:gd name="connsiteY8" fmla="*/ 20204 h 136015"/>
                    <a:gd name="connsiteX9" fmla="*/ 24120 w 164615"/>
                    <a:gd name="connsiteY9" fmla="*/ 10 h 136015"/>
                    <a:gd name="connsiteX10" fmla="*/ 11257 w 164615"/>
                    <a:gd name="connsiteY10" fmla="*/ 18294 h 136015"/>
                    <a:gd name="connsiteX0" fmla="*/ 12156 w 165514"/>
                    <a:gd name="connsiteY0" fmla="*/ 18294 h 142337"/>
                    <a:gd name="connsiteX1" fmla="*/ 55019 w 165514"/>
                    <a:gd name="connsiteY1" fmla="*/ 65919 h 142337"/>
                    <a:gd name="connsiteX2" fmla="*/ 12156 w 165514"/>
                    <a:gd name="connsiteY2" fmla="*/ 104019 h 142337"/>
                    <a:gd name="connsiteX3" fmla="*/ 11487 w 165514"/>
                    <a:gd name="connsiteY3" fmla="*/ 122359 h 142337"/>
                    <a:gd name="connsiteX4" fmla="*/ 145713 w 165514"/>
                    <a:gd name="connsiteY4" fmla="*/ 142336 h 142337"/>
                    <a:gd name="connsiteX5" fmla="*/ 152650 w 165514"/>
                    <a:gd name="connsiteY5" fmla="*/ 123069 h 142337"/>
                    <a:gd name="connsiteX6" fmla="*/ 114550 w 165514"/>
                    <a:gd name="connsiteY6" fmla="*/ 84969 h 142337"/>
                    <a:gd name="connsiteX7" fmla="*/ 162175 w 165514"/>
                    <a:gd name="connsiteY7" fmla="*/ 49251 h 142337"/>
                    <a:gd name="connsiteX8" fmla="*/ 151755 w 165514"/>
                    <a:gd name="connsiteY8" fmla="*/ 20204 h 142337"/>
                    <a:gd name="connsiteX9" fmla="*/ 25019 w 165514"/>
                    <a:gd name="connsiteY9" fmla="*/ 10 h 142337"/>
                    <a:gd name="connsiteX10" fmla="*/ 12156 w 165514"/>
                    <a:gd name="connsiteY10" fmla="*/ 18294 h 142337"/>
                    <a:gd name="connsiteX0" fmla="*/ 12156 w 165514"/>
                    <a:gd name="connsiteY0" fmla="*/ 18294 h 142337"/>
                    <a:gd name="connsiteX1" fmla="*/ 55019 w 165514"/>
                    <a:gd name="connsiteY1" fmla="*/ 65919 h 142337"/>
                    <a:gd name="connsiteX2" fmla="*/ 12156 w 165514"/>
                    <a:gd name="connsiteY2" fmla="*/ 104019 h 142337"/>
                    <a:gd name="connsiteX3" fmla="*/ 11487 w 165514"/>
                    <a:gd name="connsiteY3" fmla="*/ 122359 h 142337"/>
                    <a:gd name="connsiteX4" fmla="*/ 145713 w 165514"/>
                    <a:gd name="connsiteY4" fmla="*/ 142336 h 142337"/>
                    <a:gd name="connsiteX5" fmla="*/ 152650 w 165514"/>
                    <a:gd name="connsiteY5" fmla="*/ 123069 h 142337"/>
                    <a:gd name="connsiteX6" fmla="*/ 143040 w 165514"/>
                    <a:gd name="connsiteY6" fmla="*/ 85090 h 142337"/>
                    <a:gd name="connsiteX7" fmla="*/ 162175 w 165514"/>
                    <a:gd name="connsiteY7" fmla="*/ 49251 h 142337"/>
                    <a:gd name="connsiteX8" fmla="*/ 151755 w 165514"/>
                    <a:gd name="connsiteY8" fmla="*/ 20204 h 142337"/>
                    <a:gd name="connsiteX9" fmla="*/ 25019 w 165514"/>
                    <a:gd name="connsiteY9" fmla="*/ 10 h 142337"/>
                    <a:gd name="connsiteX10" fmla="*/ 12156 w 165514"/>
                    <a:gd name="connsiteY10" fmla="*/ 18294 h 142337"/>
                    <a:gd name="connsiteX0" fmla="*/ 12156 w 180539"/>
                    <a:gd name="connsiteY0" fmla="*/ 18294 h 142337"/>
                    <a:gd name="connsiteX1" fmla="*/ 55019 w 180539"/>
                    <a:gd name="connsiteY1" fmla="*/ 65919 h 142337"/>
                    <a:gd name="connsiteX2" fmla="*/ 12156 w 180539"/>
                    <a:gd name="connsiteY2" fmla="*/ 104019 h 142337"/>
                    <a:gd name="connsiteX3" fmla="*/ 11487 w 180539"/>
                    <a:gd name="connsiteY3" fmla="*/ 122359 h 142337"/>
                    <a:gd name="connsiteX4" fmla="*/ 145713 w 180539"/>
                    <a:gd name="connsiteY4" fmla="*/ 142336 h 142337"/>
                    <a:gd name="connsiteX5" fmla="*/ 152650 w 180539"/>
                    <a:gd name="connsiteY5" fmla="*/ 123069 h 142337"/>
                    <a:gd name="connsiteX6" fmla="*/ 143040 w 180539"/>
                    <a:gd name="connsiteY6" fmla="*/ 85090 h 142337"/>
                    <a:gd name="connsiteX7" fmla="*/ 180539 w 180539"/>
                    <a:gd name="connsiteY7" fmla="*/ 50179 h 142337"/>
                    <a:gd name="connsiteX8" fmla="*/ 151755 w 180539"/>
                    <a:gd name="connsiteY8" fmla="*/ 20204 h 142337"/>
                    <a:gd name="connsiteX9" fmla="*/ 25019 w 180539"/>
                    <a:gd name="connsiteY9" fmla="*/ 10 h 142337"/>
                    <a:gd name="connsiteX10" fmla="*/ 12156 w 180539"/>
                    <a:gd name="connsiteY10" fmla="*/ 18294 h 142337"/>
                    <a:gd name="connsiteX0" fmla="*/ 12156 w 173916"/>
                    <a:gd name="connsiteY0" fmla="*/ 18294 h 142337"/>
                    <a:gd name="connsiteX1" fmla="*/ 55019 w 173916"/>
                    <a:gd name="connsiteY1" fmla="*/ 65919 h 142337"/>
                    <a:gd name="connsiteX2" fmla="*/ 12156 w 173916"/>
                    <a:gd name="connsiteY2" fmla="*/ 104019 h 142337"/>
                    <a:gd name="connsiteX3" fmla="*/ 11487 w 173916"/>
                    <a:gd name="connsiteY3" fmla="*/ 122359 h 142337"/>
                    <a:gd name="connsiteX4" fmla="*/ 145713 w 173916"/>
                    <a:gd name="connsiteY4" fmla="*/ 142336 h 142337"/>
                    <a:gd name="connsiteX5" fmla="*/ 152650 w 173916"/>
                    <a:gd name="connsiteY5" fmla="*/ 123069 h 142337"/>
                    <a:gd name="connsiteX6" fmla="*/ 143040 w 173916"/>
                    <a:gd name="connsiteY6" fmla="*/ 85090 h 142337"/>
                    <a:gd name="connsiteX7" fmla="*/ 173916 w 173916"/>
                    <a:gd name="connsiteY7" fmla="*/ 41159 h 142337"/>
                    <a:gd name="connsiteX8" fmla="*/ 151755 w 173916"/>
                    <a:gd name="connsiteY8" fmla="*/ 20204 h 142337"/>
                    <a:gd name="connsiteX9" fmla="*/ 25019 w 173916"/>
                    <a:gd name="connsiteY9" fmla="*/ 10 h 142337"/>
                    <a:gd name="connsiteX10" fmla="*/ 12156 w 173916"/>
                    <a:gd name="connsiteY10" fmla="*/ 18294 h 142337"/>
                    <a:gd name="connsiteX0" fmla="*/ 12156 w 179951"/>
                    <a:gd name="connsiteY0" fmla="*/ 18294 h 143593"/>
                    <a:gd name="connsiteX1" fmla="*/ 55019 w 179951"/>
                    <a:gd name="connsiteY1" fmla="*/ 65919 h 143593"/>
                    <a:gd name="connsiteX2" fmla="*/ 12156 w 179951"/>
                    <a:gd name="connsiteY2" fmla="*/ 104019 h 143593"/>
                    <a:gd name="connsiteX3" fmla="*/ 11487 w 179951"/>
                    <a:gd name="connsiteY3" fmla="*/ 122359 h 143593"/>
                    <a:gd name="connsiteX4" fmla="*/ 145713 w 179951"/>
                    <a:gd name="connsiteY4" fmla="*/ 142336 h 143593"/>
                    <a:gd name="connsiteX5" fmla="*/ 179939 w 179951"/>
                    <a:gd name="connsiteY5" fmla="*/ 137607 h 143593"/>
                    <a:gd name="connsiteX6" fmla="*/ 143040 w 179951"/>
                    <a:gd name="connsiteY6" fmla="*/ 85090 h 143593"/>
                    <a:gd name="connsiteX7" fmla="*/ 173916 w 179951"/>
                    <a:gd name="connsiteY7" fmla="*/ 41159 h 143593"/>
                    <a:gd name="connsiteX8" fmla="*/ 151755 w 179951"/>
                    <a:gd name="connsiteY8" fmla="*/ 20204 h 143593"/>
                    <a:gd name="connsiteX9" fmla="*/ 25019 w 179951"/>
                    <a:gd name="connsiteY9" fmla="*/ 10 h 143593"/>
                    <a:gd name="connsiteX10" fmla="*/ 12156 w 179951"/>
                    <a:gd name="connsiteY10" fmla="*/ 18294 h 143593"/>
                    <a:gd name="connsiteX0" fmla="*/ 8175 w 177095"/>
                    <a:gd name="connsiteY0" fmla="*/ 18294 h 141383"/>
                    <a:gd name="connsiteX1" fmla="*/ 51038 w 177095"/>
                    <a:gd name="connsiteY1" fmla="*/ 65919 h 141383"/>
                    <a:gd name="connsiteX2" fmla="*/ 8175 w 177095"/>
                    <a:gd name="connsiteY2" fmla="*/ 104019 h 141383"/>
                    <a:gd name="connsiteX3" fmla="*/ 7506 w 177095"/>
                    <a:gd name="connsiteY3" fmla="*/ 122359 h 141383"/>
                    <a:gd name="connsiteX4" fmla="*/ 86506 w 177095"/>
                    <a:gd name="connsiteY4" fmla="*/ 137180 h 141383"/>
                    <a:gd name="connsiteX5" fmla="*/ 175958 w 177095"/>
                    <a:gd name="connsiteY5" fmla="*/ 137607 h 141383"/>
                    <a:gd name="connsiteX6" fmla="*/ 139059 w 177095"/>
                    <a:gd name="connsiteY6" fmla="*/ 85090 h 141383"/>
                    <a:gd name="connsiteX7" fmla="*/ 169935 w 177095"/>
                    <a:gd name="connsiteY7" fmla="*/ 41159 h 141383"/>
                    <a:gd name="connsiteX8" fmla="*/ 147774 w 177095"/>
                    <a:gd name="connsiteY8" fmla="*/ 20204 h 141383"/>
                    <a:gd name="connsiteX9" fmla="*/ 21038 w 177095"/>
                    <a:gd name="connsiteY9" fmla="*/ 10 h 141383"/>
                    <a:gd name="connsiteX10" fmla="*/ 8175 w 177095"/>
                    <a:gd name="connsiteY10" fmla="*/ 18294 h 141383"/>
                    <a:gd name="connsiteX0" fmla="*/ 4363 w 173283"/>
                    <a:gd name="connsiteY0" fmla="*/ 18294 h 141383"/>
                    <a:gd name="connsiteX1" fmla="*/ 47226 w 173283"/>
                    <a:gd name="connsiteY1" fmla="*/ 65919 h 141383"/>
                    <a:gd name="connsiteX2" fmla="*/ 4363 w 173283"/>
                    <a:gd name="connsiteY2" fmla="*/ 104019 h 141383"/>
                    <a:gd name="connsiteX3" fmla="*/ 30433 w 173283"/>
                    <a:gd name="connsiteY3" fmla="*/ 127394 h 141383"/>
                    <a:gd name="connsiteX4" fmla="*/ 82694 w 173283"/>
                    <a:gd name="connsiteY4" fmla="*/ 137180 h 141383"/>
                    <a:gd name="connsiteX5" fmla="*/ 172146 w 173283"/>
                    <a:gd name="connsiteY5" fmla="*/ 137607 h 141383"/>
                    <a:gd name="connsiteX6" fmla="*/ 135247 w 173283"/>
                    <a:gd name="connsiteY6" fmla="*/ 85090 h 141383"/>
                    <a:gd name="connsiteX7" fmla="*/ 166123 w 173283"/>
                    <a:gd name="connsiteY7" fmla="*/ 41159 h 141383"/>
                    <a:gd name="connsiteX8" fmla="*/ 143962 w 173283"/>
                    <a:gd name="connsiteY8" fmla="*/ 20204 h 141383"/>
                    <a:gd name="connsiteX9" fmla="*/ 17226 w 173283"/>
                    <a:gd name="connsiteY9" fmla="*/ 10 h 141383"/>
                    <a:gd name="connsiteX10" fmla="*/ 4363 w 173283"/>
                    <a:gd name="connsiteY10" fmla="*/ 18294 h 141383"/>
                    <a:gd name="connsiteX0" fmla="*/ 5650 w 174570"/>
                    <a:gd name="connsiteY0" fmla="*/ 18294 h 141383"/>
                    <a:gd name="connsiteX1" fmla="*/ 48513 w 174570"/>
                    <a:gd name="connsiteY1" fmla="*/ 65919 h 141383"/>
                    <a:gd name="connsiteX2" fmla="*/ 261 w 174570"/>
                    <a:gd name="connsiteY2" fmla="*/ 116382 h 141383"/>
                    <a:gd name="connsiteX3" fmla="*/ 31720 w 174570"/>
                    <a:gd name="connsiteY3" fmla="*/ 127394 h 141383"/>
                    <a:gd name="connsiteX4" fmla="*/ 83981 w 174570"/>
                    <a:gd name="connsiteY4" fmla="*/ 137180 h 141383"/>
                    <a:gd name="connsiteX5" fmla="*/ 173433 w 174570"/>
                    <a:gd name="connsiteY5" fmla="*/ 137607 h 141383"/>
                    <a:gd name="connsiteX6" fmla="*/ 136534 w 174570"/>
                    <a:gd name="connsiteY6" fmla="*/ 85090 h 141383"/>
                    <a:gd name="connsiteX7" fmla="*/ 167410 w 174570"/>
                    <a:gd name="connsiteY7" fmla="*/ 41159 h 141383"/>
                    <a:gd name="connsiteX8" fmla="*/ 145249 w 174570"/>
                    <a:gd name="connsiteY8" fmla="*/ 20204 h 141383"/>
                    <a:gd name="connsiteX9" fmla="*/ 18513 w 174570"/>
                    <a:gd name="connsiteY9" fmla="*/ 10 h 141383"/>
                    <a:gd name="connsiteX10" fmla="*/ 5650 w 174570"/>
                    <a:gd name="connsiteY10" fmla="*/ 18294 h 141383"/>
                    <a:gd name="connsiteX0" fmla="*/ 5611 w 174531"/>
                    <a:gd name="connsiteY0" fmla="*/ 18295 h 141384"/>
                    <a:gd name="connsiteX1" fmla="*/ 46998 w 174531"/>
                    <a:gd name="connsiteY1" fmla="*/ 75584 h 141384"/>
                    <a:gd name="connsiteX2" fmla="*/ 222 w 174531"/>
                    <a:gd name="connsiteY2" fmla="*/ 116383 h 141384"/>
                    <a:gd name="connsiteX3" fmla="*/ 31681 w 174531"/>
                    <a:gd name="connsiteY3" fmla="*/ 127395 h 141384"/>
                    <a:gd name="connsiteX4" fmla="*/ 83942 w 174531"/>
                    <a:gd name="connsiteY4" fmla="*/ 137181 h 141384"/>
                    <a:gd name="connsiteX5" fmla="*/ 173394 w 174531"/>
                    <a:gd name="connsiteY5" fmla="*/ 137608 h 141384"/>
                    <a:gd name="connsiteX6" fmla="*/ 136495 w 174531"/>
                    <a:gd name="connsiteY6" fmla="*/ 85091 h 141384"/>
                    <a:gd name="connsiteX7" fmla="*/ 167371 w 174531"/>
                    <a:gd name="connsiteY7" fmla="*/ 41160 h 141384"/>
                    <a:gd name="connsiteX8" fmla="*/ 145210 w 174531"/>
                    <a:gd name="connsiteY8" fmla="*/ 20205 h 141384"/>
                    <a:gd name="connsiteX9" fmla="*/ 18474 w 174531"/>
                    <a:gd name="connsiteY9" fmla="*/ 11 h 141384"/>
                    <a:gd name="connsiteX10" fmla="*/ 5611 w 174531"/>
                    <a:gd name="connsiteY10" fmla="*/ 18295 h 141384"/>
                    <a:gd name="connsiteX0" fmla="*/ 5627 w 174547"/>
                    <a:gd name="connsiteY0" fmla="*/ 18292 h 141381"/>
                    <a:gd name="connsiteX1" fmla="*/ 47667 w 174547"/>
                    <a:gd name="connsiteY1" fmla="*/ 51661 h 141381"/>
                    <a:gd name="connsiteX2" fmla="*/ 238 w 174547"/>
                    <a:gd name="connsiteY2" fmla="*/ 116380 h 141381"/>
                    <a:gd name="connsiteX3" fmla="*/ 31697 w 174547"/>
                    <a:gd name="connsiteY3" fmla="*/ 127392 h 141381"/>
                    <a:gd name="connsiteX4" fmla="*/ 83958 w 174547"/>
                    <a:gd name="connsiteY4" fmla="*/ 137178 h 141381"/>
                    <a:gd name="connsiteX5" fmla="*/ 173410 w 174547"/>
                    <a:gd name="connsiteY5" fmla="*/ 137605 h 141381"/>
                    <a:gd name="connsiteX6" fmla="*/ 136511 w 174547"/>
                    <a:gd name="connsiteY6" fmla="*/ 85088 h 141381"/>
                    <a:gd name="connsiteX7" fmla="*/ 167387 w 174547"/>
                    <a:gd name="connsiteY7" fmla="*/ 41157 h 141381"/>
                    <a:gd name="connsiteX8" fmla="*/ 145226 w 174547"/>
                    <a:gd name="connsiteY8" fmla="*/ 20202 h 141381"/>
                    <a:gd name="connsiteX9" fmla="*/ 18490 w 174547"/>
                    <a:gd name="connsiteY9" fmla="*/ 8 h 141381"/>
                    <a:gd name="connsiteX10" fmla="*/ 5627 w 174547"/>
                    <a:gd name="connsiteY10" fmla="*/ 18292 h 141381"/>
                    <a:gd name="connsiteX0" fmla="*/ 5747 w 173546"/>
                    <a:gd name="connsiteY0" fmla="*/ 18292 h 143967"/>
                    <a:gd name="connsiteX1" fmla="*/ 47787 w 173546"/>
                    <a:gd name="connsiteY1" fmla="*/ 51661 h 143967"/>
                    <a:gd name="connsiteX2" fmla="*/ 358 w 173546"/>
                    <a:gd name="connsiteY2" fmla="*/ 116380 h 143967"/>
                    <a:gd name="connsiteX3" fmla="*/ 31817 w 173546"/>
                    <a:gd name="connsiteY3" fmla="*/ 127392 h 143967"/>
                    <a:gd name="connsiteX4" fmla="*/ 131207 w 173546"/>
                    <a:gd name="connsiteY4" fmla="*/ 142977 h 143967"/>
                    <a:gd name="connsiteX5" fmla="*/ 173530 w 173546"/>
                    <a:gd name="connsiteY5" fmla="*/ 137605 h 143967"/>
                    <a:gd name="connsiteX6" fmla="*/ 136631 w 173546"/>
                    <a:gd name="connsiteY6" fmla="*/ 85088 h 143967"/>
                    <a:gd name="connsiteX7" fmla="*/ 167507 w 173546"/>
                    <a:gd name="connsiteY7" fmla="*/ 41157 h 143967"/>
                    <a:gd name="connsiteX8" fmla="*/ 145346 w 173546"/>
                    <a:gd name="connsiteY8" fmla="*/ 20202 h 143967"/>
                    <a:gd name="connsiteX9" fmla="*/ 18610 w 173546"/>
                    <a:gd name="connsiteY9" fmla="*/ 8 h 143967"/>
                    <a:gd name="connsiteX10" fmla="*/ 5747 w 173546"/>
                    <a:gd name="connsiteY10" fmla="*/ 18292 h 143967"/>
                    <a:gd name="connsiteX0" fmla="*/ 5747 w 177830"/>
                    <a:gd name="connsiteY0" fmla="*/ 18296 h 143971"/>
                    <a:gd name="connsiteX1" fmla="*/ 47787 w 177830"/>
                    <a:gd name="connsiteY1" fmla="*/ 51665 h 143971"/>
                    <a:gd name="connsiteX2" fmla="*/ 358 w 177830"/>
                    <a:gd name="connsiteY2" fmla="*/ 116384 h 143971"/>
                    <a:gd name="connsiteX3" fmla="*/ 31817 w 177830"/>
                    <a:gd name="connsiteY3" fmla="*/ 127396 h 143971"/>
                    <a:gd name="connsiteX4" fmla="*/ 131207 w 177830"/>
                    <a:gd name="connsiteY4" fmla="*/ 142981 h 143971"/>
                    <a:gd name="connsiteX5" fmla="*/ 173530 w 177830"/>
                    <a:gd name="connsiteY5" fmla="*/ 137609 h 143971"/>
                    <a:gd name="connsiteX6" fmla="*/ 136631 w 177830"/>
                    <a:gd name="connsiteY6" fmla="*/ 85092 h 143971"/>
                    <a:gd name="connsiteX7" fmla="*/ 167507 w 177830"/>
                    <a:gd name="connsiteY7" fmla="*/ 41161 h 143971"/>
                    <a:gd name="connsiteX8" fmla="*/ 167760 w 177830"/>
                    <a:gd name="connsiteY8" fmla="*/ 20810 h 143971"/>
                    <a:gd name="connsiteX9" fmla="*/ 18610 w 177830"/>
                    <a:gd name="connsiteY9" fmla="*/ 12 h 143971"/>
                    <a:gd name="connsiteX10" fmla="*/ 5747 w 177830"/>
                    <a:gd name="connsiteY10" fmla="*/ 18296 h 143971"/>
                    <a:gd name="connsiteX0" fmla="*/ 5747 w 185910"/>
                    <a:gd name="connsiteY0" fmla="*/ 18296 h 143971"/>
                    <a:gd name="connsiteX1" fmla="*/ 47787 w 185910"/>
                    <a:gd name="connsiteY1" fmla="*/ 51665 h 143971"/>
                    <a:gd name="connsiteX2" fmla="*/ 358 w 185910"/>
                    <a:gd name="connsiteY2" fmla="*/ 116384 h 143971"/>
                    <a:gd name="connsiteX3" fmla="*/ 31817 w 185910"/>
                    <a:gd name="connsiteY3" fmla="*/ 127396 h 143971"/>
                    <a:gd name="connsiteX4" fmla="*/ 131207 w 185910"/>
                    <a:gd name="connsiteY4" fmla="*/ 142981 h 143971"/>
                    <a:gd name="connsiteX5" fmla="*/ 173530 w 185910"/>
                    <a:gd name="connsiteY5" fmla="*/ 137609 h 143971"/>
                    <a:gd name="connsiteX6" fmla="*/ 136631 w 185910"/>
                    <a:gd name="connsiteY6" fmla="*/ 85092 h 143971"/>
                    <a:gd name="connsiteX7" fmla="*/ 185459 w 185910"/>
                    <a:gd name="connsiteY7" fmla="*/ 34959 h 143971"/>
                    <a:gd name="connsiteX8" fmla="*/ 167760 w 185910"/>
                    <a:gd name="connsiteY8" fmla="*/ 20810 h 143971"/>
                    <a:gd name="connsiteX9" fmla="*/ 18610 w 185910"/>
                    <a:gd name="connsiteY9" fmla="*/ 12 h 143971"/>
                    <a:gd name="connsiteX10" fmla="*/ 5747 w 185910"/>
                    <a:gd name="connsiteY10" fmla="*/ 18296 h 143971"/>
                    <a:gd name="connsiteX0" fmla="*/ 5747 w 192770"/>
                    <a:gd name="connsiteY0" fmla="*/ 18296 h 143498"/>
                    <a:gd name="connsiteX1" fmla="*/ 47787 w 192770"/>
                    <a:gd name="connsiteY1" fmla="*/ 51665 h 143498"/>
                    <a:gd name="connsiteX2" fmla="*/ 358 w 192770"/>
                    <a:gd name="connsiteY2" fmla="*/ 116384 h 143498"/>
                    <a:gd name="connsiteX3" fmla="*/ 31817 w 192770"/>
                    <a:gd name="connsiteY3" fmla="*/ 127396 h 143498"/>
                    <a:gd name="connsiteX4" fmla="*/ 131207 w 192770"/>
                    <a:gd name="connsiteY4" fmla="*/ 142981 h 143498"/>
                    <a:gd name="connsiteX5" fmla="*/ 192760 w 192770"/>
                    <a:gd name="connsiteY5" fmla="*/ 136408 h 143498"/>
                    <a:gd name="connsiteX6" fmla="*/ 136631 w 192770"/>
                    <a:gd name="connsiteY6" fmla="*/ 85092 h 143498"/>
                    <a:gd name="connsiteX7" fmla="*/ 185459 w 192770"/>
                    <a:gd name="connsiteY7" fmla="*/ 34959 h 143498"/>
                    <a:gd name="connsiteX8" fmla="*/ 167760 w 192770"/>
                    <a:gd name="connsiteY8" fmla="*/ 20810 h 143498"/>
                    <a:gd name="connsiteX9" fmla="*/ 18610 w 192770"/>
                    <a:gd name="connsiteY9" fmla="*/ 12 h 143498"/>
                    <a:gd name="connsiteX10" fmla="*/ 5747 w 192770"/>
                    <a:gd name="connsiteY10" fmla="*/ 18296 h 143498"/>
                    <a:gd name="connsiteX0" fmla="*/ 5747 w 192983"/>
                    <a:gd name="connsiteY0" fmla="*/ 18296 h 142984"/>
                    <a:gd name="connsiteX1" fmla="*/ 47787 w 192983"/>
                    <a:gd name="connsiteY1" fmla="*/ 51665 h 142984"/>
                    <a:gd name="connsiteX2" fmla="*/ 358 w 192983"/>
                    <a:gd name="connsiteY2" fmla="*/ 116384 h 142984"/>
                    <a:gd name="connsiteX3" fmla="*/ 31817 w 192983"/>
                    <a:gd name="connsiteY3" fmla="*/ 127396 h 142984"/>
                    <a:gd name="connsiteX4" fmla="*/ 131207 w 192983"/>
                    <a:gd name="connsiteY4" fmla="*/ 142981 h 142984"/>
                    <a:gd name="connsiteX5" fmla="*/ 192760 w 192983"/>
                    <a:gd name="connsiteY5" fmla="*/ 136408 h 142984"/>
                    <a:gd name="connsiteX6" fmla="*/ 151340 w 192983"/>
                    <a:gd name="connsiteY6" fmla="*/ 118339 h 142984"/>
                    <a:gd name="connsiteX7" fmla="*/ 136631 w 192983"/>
                    <a:gd name="connsiteY7" fmla="*/ 85092 h 142984"/>
                    <a:gd name="connsiteX8" fmla="*/ 185459 w 192983"/>
                    <a:gd name="connsiteY8" fmla="*/ 34959 h 142984"/>
                    <a:gd name="connsiteX9" fmla="*/ 167760 w 192983"/>
                    <a:gd name="connsiteY9" fmla="*/ 20810 h 142984"/>
                    <a:gd name="connsiteX10" fmla="*/ 18610 w 192983"/>
                    <a:gd name="connsiteY10" fmla="*/ 12 h 142984"/>
                    <a:gd name="connsiteX11" fmla="*/ 5747 w 192983"/>
                    <a:gd name="connsiteY11" fmla="*/ 18296 h 142984"/>
                    <a:gd name="connsiteX0" fmla="*/ 5747 w 192983"/>
                    <a:gd name="connsiteY0" fmla="*/ 18296 h 142984"/>
                    <a:gd name="connsiteX1" fmla="*/ 47787 w 192983"/>
                    <a:gd name="connsiteY1" fmla="*/ 51665 h 142984"/>
                    <a:gd name="connsiteX2" fmla="*/ 358 w 192983"/>
                    <a:gd name="connsiteY2" fmla="*/ 116384 h 142984"/>
                    <a:gd name="connsiteX3" fmla="*/ 31817 w 192983"/>
                    <a:gd name="connsiteY3" fmla="*/ 127396 h 142984"/>
                    <a:gd name="connsiteX4" fmla="*/ 131207 w 192983"/>
                    <a:gd name="connsiteY4" fmla="*/ 142981 h 142984"/>
                    <a:gd name="connsiteX5" fmla="*/ 192760 w 192983"/>
                    <a:gd name="connsiteY5" fmla="*/ 136408 h 142984"/>
                    <a:gd name="connsiteX6" fmla="*/ 151340 w 192983"/>
                    <a:gd name="connsiteY6" fmla="*/ 118339 h 142984"/>
                    <a:gd name="connsiteX7" fmla="*/ 136631 w 192983"/>
                    <a:gd name="connsiteY7" fmla="*/ 85092 h 142984"/>
                    <a:gd name="connsiteX8" fmla="*/ 149148 w 192983"/>
                    <a:gd name="connsiteY8" fmla="*/ 55886 h 142984"/>
                    <a:gd name="connsiteX9" fmla="*/ 185459 w 192983"/>
                    <a:gd name="connsiteY9" fmla="*/ 34959 h 142984"/>
                    <a:gd name="connsiteX10" fmla="*/ 167760 w 192983"/>
                    <a:gd name="connsiteY10" fmla="*/ 20810 h 142984"/>
                    <a:gd name="connsiteX11" fmla="*/ 18610 w 192983"/>
                    <a:gd name="connsiteY11" fmla="*/ 12 h 142984"/>
                    <a:gd name="connsiteX12" fmla="*/ 5747 w 192983"/>
                    <a:gd name="connsiteY12" fmla="*/ 18296 h 142984"/>
                    <a:gd name="connsiteX0" fmla="*/ 20703 w 207939"/>
                    <a:gd name="connsiteY0" fmla="*/ 18296 h 142984"/>
                    <a:gd name="connsiteX1" fmla="*/ 62743 w 207939"/>
                    <a:gd name="connsiteY1" fmla="*/ 51665 h 142984"/>
                    <a:gd name="connsiteX2" fmla="*/ 196 w 207939"/>
                    <a:gd name="connsiteY2" fmla="*/ 109033 h 142984"/>
                    <a:gd name="connsiteX3" fmla="*/ 46773 w 207939"/>
                    <a:gd name="connsiteY3" fmla="*/ 127396 h 142984"/>
                    <a:gd name="connsiteX4" fmla="*/ 146163 w 207939"/>
                    <a:gd name="connsiteY4" fmla="*/ 142981 h 142984"/>
                    <a:gd name="connsiteX5" fmla="*/ 207716 w 207939"/>
                    <a:gd name="connsiteY5" fmla="*/ 136408 h 142984"/>
                    <a:gd name="connsiteX6" fmla="*/ 166296 w 207939"/>
                    <a:gd name="connsiteY6" fmla="*/ 118339 h 142984"/>
                    <a:gd name="connsiteX7" fmla="*/ 151587 w 207939"/>
                    <a:gd name="connsiteY7" fmla="*/ 85092 h 142984"/>
                    <a:gd name="connsiteX8" fmla="*/ 164104 w 207939"/>
                    <a:gd name="connsiteY8" fmla="*/ 55886 h 142984"/>
                    <a:gd name="connsiteX9" fmla="*/ 200415 w 207939"/>
                    <a:gd name="connsiteY9" fmla="*/ 34959 h 142984"/>
                    <a:gd name="connsiteX10" fmla="*/ 182716 w 207939"/>
                    <a:gd name="connsiteY10" fmla="*/ 20810 h 142984"/>
                    <a:gd name="connsiteX11" fmla="*/ 33566 w 207939"/>
                    <a:gd name="connsiteY11" fmla="*/ 12 h 142984"/>
                    <a:gd name="connsiteX12" fmla="*/ 20703 w 207939"/>
                    <a:gd name="connsiteY12" fmla="*/ 18296 h 142984"/>
                    <a:gd name="connsiteX0" fmla="*/ 20516 w 207752"/>
                    <a:gd name="connsiteY0" fmla="*/ 18296 h 142984"/>
                    <a:gd name="connsiteX1" fmla="*/ 62556 w 207752"/>
                    <a:gd name="connsiteY1" fmla="*/ 51665 h 142984"/>
                    <a:gd name="connsiteX2" fmla="*/ 42956 w 207752"/>
                    <a:gd name="connsiteY2" fmla="*/ 95865 h 142984"/>
                    <a:gd name="connsiteX3" fmla="*/ 9 w 207752"/>
                    <a:gd name="connsiteY3" fmla="*/ 109033 h 142984"/>
                    <a:gd name="connsiteX4" fmla="*/ 46586 w 207752"/>
                    <a:gd name="connsiteY4" fmla="*/ 127396 h 142984"/>
                    <a:gd name="connsiteX5" fmla="*/ 145976 w 207752"/>
                    <a:gd name="connsiteY5" fmla="*/ 142981 h 142984"/>
                    <a:gd name="connsiteX6" fmla="*/ 207529 w 207752"/>
                    <a:gd name="connsiteY6" fmla="*/ 136408 h 142984"/>
                    <a:gd name="connsiteX7" fmla="*/ 166109 w 207752"/>
                    <a:gd name="connsiteY7" fmla="*/ 118339 h 142984"/>
                    <a:gd name="connsiteX8" fmla="*/ 151400 w 207752"/>
                    <a:gd name="connsiteY8" fmla="*/ 85092 h 142984"/>
                    <a:gd name="connsiteX9" fmla="*/ 163917 w 207752"/>
                    <a:gd name="connsiteY9" fmla="*/ 55886 h 142984"/>
                    <a:gd name="connsiteX10" fmla="*/ 200228 w 207752"/>
                    <a:gd name="connsiteY10" fmla="*/ 34959 h 142984"/>
                    <a:gd name="connsiteX11" fmla="*/ 182529 w 207752"/>
                    <a:gd name="connsiteY11" fmla="*/ 20810 h 142984"/>
                    <a:gd name="connsiteX12" fmla="*/ 33379 w 207752"/>
                    <a:gd name="connsiteY12" fmla="*/ 12 h 142984"/>
                    <a:gd name="connsiteX13" fmla="*/ 20516 w 207752"/>
                    <a:gd name="connsiteY13" fmla="*/ 18296 h 142984"/>
                    <a:gd name="connsiteX0" fmla="*/ 20516 w 207752"/>
                    <a:gd name="connsiteY0" fmla="*/ 18295 h 142983"/>
                    <a:gd name="connsiteX1" fmla="*/ 54925 w 207752"/>
                    <a:gd name="connsiteY1" fmla="*/ 39321 h 142983"/>
                    <a:gd name="connsiteX2" fmla="*/ 42956 w 207752"/>
                    <a:gd name="connsiteY2" fmla="*/ 95864 h 142983"/>
                    <a:gd name="connsiteX3" fmla="*/ 9 w 207752"/>
                    <a:gd name="connsiteY3" fmla="*/ 109032 h 142983"/>
                    <a:gd name="connsiteX4" fmla="*/ 46586 w 207752"/>
                    <a:gd name="connsiteY4" fmla="*/ 127395 h 142983"/>
                    <a:gd name="connsiteX5" fmla="*/ 145976 w 207752"/>
                    <a:gd name="connsiteY5" fmla="*/ 142980 h 142983"/>
                    <a:gd name="connsiteX6" fmla="*/ 207529 w 207752"/>
                    <a:gd name="connsiteY6" fmla="*/ 136407 h 142983"/>
                    <a:gd name="connsiteX7" fmla="*/ 166109 w 207752"/>
                    <a:gd name="connsiteY7" fmla="*/ 118338 h 142983"/>
                    <a:gd name="connsiteX8" fmla="*/ 151400 w 207752"/>
                    <a:gd name="connsiteY8" fmla="*/ 85091 h 142983"/>
                    <a:gd name="connsiteX9" fmla="*/ 163917 w 207752"/>
                    <a:gd name="connsiteY9" fmla="*/ 55885 h 142983"/>
                    <a:gd name="connsiteX10" fmla="*/ 200228 w 207752"/>
                    <a:gd name="connsiteY10" fmla="*/ 34958 h 142983"/>
                    <a:gd name="connsiteX11" fmla="*/ 182529 w 207752"/>
                    <a:gd name="connsiteY11" fmla="*/ 20809 h 142983"/>
                    <a:gd name="connsiteX12" fmla="*/ 33379 w 207752"/>
                    <a:gd name="connsiteY12" fmla="*/ 11 h 142983"/>
                    <a:gd name="connsiteX13" fmla="*/ 20516 w 207752"/>
                    <a:gd name="connsiteY13" fmla="*/ 18295 h 142983"/>
                    <a:gd name="connsiteX0" fmla="*/ 20524 w 207760"/>
                    <a:gd name="connsiteY0" fmla="*/ 18295 h 142983"/>
                    <a:gd name="connsiteX1" fmla="*/ 54933 w 207760"/>
                    <a:gd name="connsiteY1" fmla="*/ 39321 h 142983"/>
                    <a:gd name="connsiteX2" fmla="*/ 50991 w 207760"/>
                    <a:gd name="connsiteY2" fmla="*/ 88576 h 142983"/>
                    <a:gd name="connsiteX3" fmla="*/ 17 w 207760"/>
                    <a:gd name="connsiteY3" fmla="*/ 109032 h 142983"/>
                    <a:gd name="connsiteX4" fmla="*/ 46594 w 207760"/>
                    <a:gd name="connsiteY4" fmla="*/ 127395 h 142983"/>
                    <a:gd name="connsiteX5" fmla="*/ 145984 w 207760"/>
                    <a:gd name="connsiteY5" fmla="*/ 142980 h 142983"/>
                    <a:gd name="connsiteX6" fmla="*/ 207537 w 207760"/>
                    <a:gd name="connsiteY6" fmla="*/ 136407 h 142983"/>
                    <a:gd name="connsiteX7" fmla="*/ 166117 w 207760"/>
                    <a:gd name="connsiteY7" fmla="*/ 118338 h 142983"/>
                    <a:gd name="connsiteX8" fmla="*/ 151408 w 207760"/>
                    <a:gd name="connsiteY8" fmla="*/ 85091 h 142983"/>
                    <a:gd name="connsiteX9" fmla="*/ 163925 w 207760"/>
                    <a:gd name="connsiteY9" fmla="*/ 55885 h 142983"/>
                    <a:gd name="connsiteX10" fmla="*/ 200236 w 207760"/>
                    <a:gd name="connsiteY10" fmla="*/ 34958 h 142983"/>
                    <a:gd name="connsiteX11" fmla="*/ 182537 w 207760"/>
                    <a:gd name="connsiteY11" fmla="*/ 20809 h 142983"/>
                    <a:gd name="connsiteX12" fmla="*/ 33387 w 207760"/>
                    <a:gd name="connsiteY12" fmla="*/ 11 h 142983"/>
                    <a:gd name="connsiteX13" fmla="*/ 20524 w 207760"/>
                    <a:gd name="connsiteY13" fmla="*/ 18295 h 142983"/>
                    <a:gd name="connsiteX0" fmla="*/ 20526 w 207538"/>
                    <a:gd name="connsiteY0" fmla="*/ 18295 h 139548"/>
                    <a:gd name="connsiteX1" fmla="*/ 54935 w 207538"/>
                    <a:gd name="connsiteY1" fmla="*/ 39321 h 139548"/>
                    <a:gd name="connsiteX2" fmla="*/ 50993 w 207538"/>
                    <a:gd name="connsiteY2" fmla="*/ 88576 h 139548"/>
                    <a:gd name="connsiteX3" fmla="*/ 19 w 207538"/>
                    <a:gd name="connsiteY3" fmla="*/ 109032 h 139548"/>
                    <a:gd name="connsiteX4" fmla="*/ 46596 w 207538"/>
                    <a:gd name="connsiteY4" fmla="*/ 127395 h 139548"/>
                    <a:gd name="connsiteX5" fmla="*/ 165755 w 207538"/>
                    <a:gd name="connsiteY5" fmla="*/ 139483 h 139548"/>
                    <a:gd name="connsiteX6" fmla="*/ 207539 w 207538"/>
                    <a:gd name="connsiteY6" fmla="*/ 136407 h 139548"/>
                    <a:gd name="connsiteX7" fmla="*/ 166119 w 207538"/>
                    <a:gd name="connsiteY7" fmla="*/ 118338 h 139548"/>
                    <a:gd name="connsiteX8" fmla="*/ 151410 w 207538"/>
                    <a:gd name="connsiteY8" fmla="*/ 85091 h 139548"/>
                    <a:gd name="connsiteX9" fmla="*/ 163927 w 207538"/>
                    <a:gd name="connsiteY9" fmla="*/ 55885 h 139548"/>
                    <a:gd name="connsiteX10" fmla="*/ 200238 w 207538"/>
                    <a:gd name="connsiteY10" fmla="*/ 34958 h 139548"/>
                    <a:gd name="connsiteX11" fmla="*/ 182539 w 207538"/>
                    <a:gd name="connsiteY11" fmla="*/ 20809 h 139548"/>
                    <a:gd name="connsiteX12" fmla="*/ 33389 w 207538"/>
                    <a:gd name="connsiteY12" fmla="*/ 11 h 139548"/>
                    <a:gd name="connsiteX13" fmla="*/ 20526 w 207538"/>
                    <a:gd name="connsiteY13" fmla="*/ 18295 h 139548"/>
                    <a:gd name="connsiteX0" fmla="*/ 20526 w 207539"/>
                    <a:gd name="connsiteY0" fmla="*/ 18295 h 139548"/>
                    <a:gd name="connsiteX1" fmla="*/ 54935 w 207539"/>
                    <a:gd name="connsiteY1" fmla="*/ 39321 h 139548"/>
                    <a:gd name="connsiteX2" fmla="*/ 50993 w 207539"/>
                    <a:gd name="connsiteY2" fmla="*/ 88576 h 139548"/>
                    <a:gd name="connsiteX3" fmla="*/ 19 w 207539"/>
                    <a:gd name="connsiteY3" fmla="*/ 109032 h 139548"/>
                    <a:gd name="connsiteX4" fmla="*/ 46596 w 207539"/>
                    <a:gd name="connsiteY4" fmla="*/ 127395 h 139548"/>
                    <a:gd name="connsiteX5" fmla="*/ 165755 w 207539"/>
                    <a:gd name="connsiteY5" fmla="*/ 139483 h 139548"/>
                    <a:gd name="connsiteX6" fmla="*/ 207539 w 207539"/>
                    <a:gd name="connsiteY6" fmla="*/ 136407 h 139548"/>
                    <a:gd name="connsiteX7" fmla="*/ 166119 w 207539"/>
                    <a:gd name="connsiteY7" fmla="*/ 118338 h 139548"/>
                    <a:gd name="connsiteX8" fmla="*/ 151410 w 207539"/>
                    <a:gd name="connsiteY8" fmla="*/ 85091 h 139548"/>
                    <a:gd name="connsiteX9" fmla="*/ 163927 w 207539"/>
                    <a:gd name="connsiteY9" fmla="*/ 55885 h 139548"/>
                    <a:gd name="connsiteX10" fmla="*/ 200238 w 207539"/>
                    <a:gd name="connsiteY10" fmla="*/ 34958 h 139548"/>
                    <a:gd name="connsiteX11" fmla="*/ 182539 w 207539"/>
                    <a:gd name="connsiteY11" fmla="*/ 20809 h 139548"/>
                    <a:gd name="connsiteX12" fmla="*/ 33389 w 207539"/>
                    <a:gd name="connsiteY12" fmla="*/ 11 h 139548"/>
                    <a:gd name="connsiteX13" fmla="*/ 20526 w 207539"/>
                    <a:gd name="connsiteY13" fmla="*/ 18295 h 139548"/>
                    <a:gd name="connsiteX0" fmla="*/ 20527 w 207544"/>
                    <a:gd name="connsiteY0" fmla="*/ 18295 h 147636"/>
                    <a:gd name="connsiteX1" fmla="*/ 54936 w 207544"/>
                    <a:gd name="connsiteY1" fmla="*/ 39321 h 147636"/>
                    <a:gd name="connsiteX2" fmla="*/ 50994 w 207544"/>
                    <a:gd name="connsiteY2" fmla="*/ 88576 h 147636"/>
                    <a:gd name="connsiteX3" fmla="*/ 20 w 207544"/>
                    <a:gd name="connsiteY3" fmla="*/ 109032 h 147636"/>
                    <a:gd name="connsiteX4" fmla="*/ 46597 w 207544"/>
                    <a:gd name="connsiteY4" fmla="*/ 127395 h 147636"/>
                    <a:gd name="connsiteX5" fmla="*/ 168053 w 207544"/>
                    <a:gd name="connsiteY5" fmla="*/ 147635 h 147636"/>
                    <a:gd name="connsiteX6" fmla="*/ 207540 w 207544"/>
                    <a:gd name="connsiteY6" fmla="*/ 136407 h 147636"/>
                    <a:gd name="connsiteX7" fmla="*/ 166120 w 207544"/>
                    <a:gd name="connsiteY7" fmla="*/ 118338 h 147636"/>
                    <a:gd name="connsiteX8" fmla="*/ 151411 w 207544"/>
                    <a:gd name="connsiteY8" fmla="*/ 85091 h 147636"/>
                    <a:gd name="connsiteX9" fmla="*/ 163928 w 207544"/>
                    <a:gd name="connsiteY9" fmla="*/ 55885 h 147636"/>
                    <a:gd name="connsiteX10" fmla="*/ 200239 w 207544"/>
                    <a:gd name="connsiteY10" fmla="*/ 34958 h 147636"/>
                    <a:gd name="connsiteX11" fmla="*/ 182540 w 207544"/>
                    <a:gd name="connsiteY11" fmla="*/ 20809 h 147636"/>
                    <a:gd name="connsiteX12" fmla="*/ 33390 w 207544"/>
                    <a:gd name="connsiteY12" fmla="*/ 11 h 147636"/>
                    <a:gd name="connsiteX13" fmla="*/ 20527 w 207544"/>
                    <a:gd name="connsiteY13" fmla="*/ 18295 h 147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7544" h="147636">
                      <a:moveTo>
                        <a:pt x="20527" y="18295"/>
                      </a:moveTo>
                      <a:cubicBezTo>
                        <a:pt x="24118" y="24847"/>
                        <a:pt x="49858" y="27608"/>
                        <a:pt x="54936" y="39321"/>
                      </a:cubicBezTo>
                      <a:cubicBezTo>
                        <a:pt x="60014" y="51034"/>
                        <a:pt x="61418" y="79015"/>
                        <a:pt x="50994" y="88576"/>
                      </a:cubicBezTo>
                      <a:cubicBezTo>
                        <a:pt x="40570" y="98137"/>
                        <a:pt x="753" y="102562"/>
                        <a:pt x="20" y="109032"/>
                      </a:cubicBezTo>
                      <a:cubicBezTo>
                        <a:pt x="-713" y="115502"/>
                        <a:pt x="18592" y="120961"/>
                        <a:pt x="46597" y="127395"/>
                      </a:cubicBezTo>
                      <a:cubicBezTo>
                        <a:pt x="74603" y="133829"/>
                        <a:pt x="132223" y="144912"/>
                        <a:pt x="168053" y="147635"/>
                      </a:cubicBezTo>
                      <a:cubicBezTo>
                        <a:pt x="191580" y="147753"/>
                        <a:pt x="207862" y="141290"/>
                        <a:pt x="207540" y="136407"/>
                      </a:cubicBezTo>
                      <a:cubicBezTo>
                        <a:pt x="207218" y="131524"/>
                        <a:pt x="175475" y="126891"/>
                        <a:pt x="166120" y="118338"/>
                      </a:cubicBezTo>
                      <a:cubicBezTo>
                        <a:pt x="156765" y="109785"/>
                        <a:pt x="151776" y="95500"/>
                        <a:pt x="151411" y="85091"/>
                      </a:cubicBezTo>
                      <a:cubicBezTo>
                        <a:pt x="151046" y="74682"/>
                        <a:pt x="155790" y="64241"/>
                        <a:pt x="163928" y="55885"/>
                      </a:cubicBezTo>
                      <a:cubicBezTo>
                        <a:pt x="172066" y="47530"/>
                        <a:pt x="198499" y="42479"/>
                        <a:pt x="200239" y="34958"/>
                      </a:cubicBezTo>
                      <a:cubicBezTo>
                        <a:pt x="201979" y="27437"/>
                        <a:pt x="205399" y="29016"/>
                        <a:pt x="182540" y="20809"/>
                      </a:cubicBezTo>
                      <a:cubicBezTo>
                        <a:pt x="159681" y="12602"/>
                        <a:pt x="60392" y="430"/>
                        <a:pt x="33390" y="11"/>
                      </a:cubicBezTo>
                      <a:cubicBezTo>
                        <a:pt x="6388" y="-408"/>
                        <a:pt x="16936" y="11743"/>
                        <a:pt x="20527" y="182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95" name="Group 794">
                  <a:extLst>
                    <a:ext uri="{FF2B5EF4-FFF2-40B4-BE49-F238E27FC236}">
                      <a16:creationId xmlns:a16="http://schemas.microsoft.com/office/drawing/2014/main" id="{A814FF71-C5E3-4D72-9F07-0117DC89156A}"/>
                    </a:ext>
                  </a:extLst>
                </p:cNvPr>
                <p:cNvGrpSpPr/>
                <p:nvPr/>
              </p:nvGrpSpPr>
              <p:grpSpPr>
                <a:xfrm>
                  <a:off x="4073355" y="2399513"/>
                  <a:ext cx="440668" cy="127685"/>
                  <a:chOff x="4163594" y="2688104"/>
                  <a:chExt cx="440668" cy="127685"/>
                </a:xfrm>
                <a:grpFill/>
              </p:grpSpPr>
              <p:sp>
                <p:nvSpPr>
                  <p:cNvPr id="796" name="Freeform 50">
                    <a:extLst>
                      <a:ext uri="{FF2B5EF4-FFF2-40B4-BE49-F238E27FC236}">
                        <a16:creationId xmlns:a16="http://schemas.microsoft.com/office/drawing/2014/main" id="{5B28C537-314C-4E18-BF3F-A88164A1FC55}"/>
                      </a:ext>
                    </a:extLst>
                  </p:cNvPr>
                  <p:cNvSpPr/>
                  <p:nvPr/>
                </p:nvSpPr>
                <p:spPr>
                  <a:xfrm>
                    <a:off x="4163594" y="2688104"/>
                    <a:ext cx="159096" cy="102650"/>
                  </a:xfrm>
                  <a:custGeom>
                    <a:avLst/>
                    <a:gdLst>
                      <a:gd name="connsiteX0" fmla="*/ 7144 w 42917"/>
                      <a:gd name="connsiteY0" fmla="*/ 0 h 80963"/>
                      <a:gd name="connsiteX1" fmla="*/ 42863 w 42917"/>
                      <a:gd name="connsiteY1" fmla="*/ 45244 h 80963"/>
                      <a:gd name="connsiteX2" fmla="*/ 0 w 42917"/>
                      <a:gd name="connsiteY2" fmla="*/ 80963 h 80963"/>
                      <a:gd name="connsiteX0" fmla="*/ 0 w 62949"/>
                      <a:gd name="connsiteY0" fmla="*/ 0 h 91071"/>
                      <a:gd name="connsiteX1" fmla="*/ 62658 w 62949"/>
                      <a:gd name="connsiteY1" fmla="*/ 55352 h 91071"/>
                      <a:gd name="connsiteX2" fmla="*/ 19795 w 62949"/>
                      <a:gd name="connsiteY2" fmla="*/ 91071 h 91071"/>
                      <a:gd name="connsiteX0" fmla="*/ 8392 w 71081"/>
                      <a:gd name="connsiteY0" fmla="*/ 0 h 97756"/>
                      <a:gd name="connsiteX1" fmla="*/ 71050 w 71081"/>
                      <a:gd name="connsiteY1" fmla="*/ 55352 h 97756"/>
                      <a:gd name="connsiteX2" fmla="*/ 0 w 71081"/>
                      <a:gd name="connsiteY2" fmla="*/ 97756 h 97756"/>
                      <a:gd name="connsiteX0" fmla="*/ 6821 w 71070"/>
                      <a:gd name="connsiteY0" fmla="*/ 0 h 85716"/>
                      <a:gd name="connsiteX1" fmla="*/ 71050 w 71070"/>
                      <a:gd name="connsiteY1" fmla="*/ 43312 h 85716"/>
                      <a:gd name="connsiteX2" fmla="*/ 0 w 71070"/>
                      <a:gd name="connsiteY2" fmla="*/ 85716 h 85716"/>
                      <a:gd name="connsiteX0" fmla="*/ 0 w 138427"/>
                      <a:gd name="connsiteY0" fmla="*/ 0 h 104644"/>
                      <a:gd name="connsiteX1" fmla="*/ 137114 w 138427"/>
                      <a:gd name="connsiteY1" fmla="*/ 62240 h 104644"/>
                      <a:gd name="connsiteX2" fmla="*/ 66064 w 138427"/>
                      <a:gd name="connsiteY2" fmla="*/ 104644 h 104644"/>
                      <a:gd name="connsiteX0" fmla="*/ 0 w 139231"/>
                      <a:gd name="connsiteY0" fmla="*/ 0 h 104644"/>
                      <a:gd name="connsiteX1" fmla="*/ 109590 w 139231"/>
                      <a:gd name="connsiteY1" fmla="*/ 18659 h 104644"/>
                      <a:gd name="connsiteX2" fmla="*/ 137114 w 139231"/>
                      <a:gd name="connsiteY2" fmla="*/ 62240 h 104644"/>
                      <a:gd name="connsiteX3" fmla="*/ 66064 w 139231"/>
                      <a:gd name="connsiteY3" fmla="*/ 104644 h 104644"/>
                      <a:gd name="connsiteX0" fmla="*/ 9357 w 153753"/>
                      <a:gd name="connsiteY0" fmla="*/ 0 h 83503"/>
                      <a:gd name="connsiteX1" fmla="*/ 118947 w 153753"/>
                      <a:gd name="connsiteY1" fmla="*/ 18659 h 83503"/>
                      <a:gd name="connsiteX2" fmla="*/ 146471 w 153753"/>
                      <a:gd name="connsiteY2" fmla="*/ 62240 h 83503"/>
                      <a:gd name="connsiteX3" fmla="*/ 0 w 153753"/>
                      <a:gd name="connsiteY3" fmla="*/ 83503 h 83503"/>
                      <a:gd name="connsiteX0" fmla="*/ 9357 w 146517"/>
                      <a:gd name="connsiteY0" fmla="*/ 0 h 105155"/>
                      <a:gd name="connsiteX1" fmla="*/ 118947 w 146517"/>
                      <a:gd name="connsiteY1" fmla="*/ 18659 h 105155"/>
                      <a:gd name="connsiteX2" fmla="*/ 146471 w 146517"/>
                      <a:gd name="connsiteY2" fmla="*/ 62240 h 105155"/>
                      <a:gd name="connsiteX3" fmla="*/ 115240 w 146517"/>
                      <a:gd name="connsiteY3" fmla="*/ 104832 h 105155"/>
                      <a:gd name="connsiteX4" fmla="*/ 0 w 146517"/>
                      <a:gd name="connsiteY4" fmla="*/ 83503 h 105155"/>
                      <a:gd name="connsiteX0" fmla="*/ 9357 w 146844"/>
                      <a:gd name="connsiteY0" fmla="*/ 0 h 97501"/>
                      <a:gd name="connsiteX1" fmla="*/ 118947 w 146844"/>
                      <a:gd name="connsiteY1" fmla="*/ 18659 h 97501"/>
                      <a:gd name="connsiteX2" fmla="*/ 146471 w 146844"/>
                      <a:gd name="connsiteY2" fmla="*/ 62240 h 97501"/>
                      <a:gd name="connsiteX3" fmla="*/ 124260 w 146844"/>
                      <a:gd name="connsiteY3" fmla="*/ 97061 h 97501"/>
                      <a:gd name="connsiteX4" fmla="*/ 0 w 146844"/>
                      <a:gd name="connsiteY4" fmla="*/ 83503 h 97501"/>
                      <a:gd name="connsiteX0" fmla="*/ 9357 w 146756"/>
                      <a:gd name="connsiteY0" fmla="*/ 0 h 105633"/>
                      <a:gd name="connsiteX1" fmla="*/ 118947 w 146756"/>
                      <a:gd name="connsiteY1" fmla="*/ 18659 h 105633"/>
                      <a:gd name="connsiteX2" fmla="*/ 146471 w 146756"/>
                      <a:gd name="connsiteY2" fmla="*/ 62240 h 105633"/>
                      <a:gd name="connsiteX3" fmla="*/ 108112 w 146756"/>
                      <a:gd name="connsiteY3" fmla="*/ 105316 h 105633"/>
                      <a:gd name="connsiteX4" fmla="*/ 0 w 146756"/>
                      <a:gd name="connsiteY4" fmla="*/ 83503 h 105633"/>
                      <a:gd name="connsiteX0" fmla="*/ 9357 w 146818"/>
                      <a:gd name="connsiteY0" fmla="*/ 0 h 105633"/>
                      <a:gd name="connsiteX1" fmla="*/ 119752 w 146818"/>
                      <a:gd name="connsiteY1" fmla="*/ 30538 h 105633"/>
                      <a:gd name="connsiteX2" fmla="*/ 146471 w 146818"/>
                      <a:gd name="connsiteY2" fmla="*/ 62240 h 105633"/>
                      <a:gd name="connsiteX3" fmla="*/ 108112 w 146818"/>
                      <a:gd name="connsiteY3" fmla="*/ 105316 h 105633"/>
                      <a:gd name="connsiteX4" fmla="*/ 0 w 146818"/>
                      <a:gd name="connsiteY4" fmla="*/ 83503 h 105633"/>
                      <a:gd name="connsiteX0" fmla="*/ 9357 w 149398"/>
                      <a:gd name="connsiteY0" fmla="*/ 0 h 105633"/>
                      <a:gd name="connsiteX1" fmla="*/ 131308 w 149398"/>
                      <a:gd name="connsiteY1" fmla="*/ 24981 h 105633"/>
                      <a:gd name="connsiteX2" fmla="*/ 146471 w 149398"/>
                      <a:gd name="connsiteY2" fmla="*/ 62240 h 105633"/>
                      <a:gd name="connsiteX3" fmla="*/ 108112 w 149398"/>
                      <a:gd name="connsiteY3" fmla="*/ 105316 h 105633"/>
                      <a:gd name="connsiteX4" fmla="*/ 0 w 149398"/>
                      <a:gd name="connsiteY4" fmla="*/ 83503 h 105633"/>
                      <a:gd name="connsiteX0" fmla="*/ 9357 w 148717"/>
                      <a:gd name="connsiteY0" fmla="*/ 0 h 102650"/>
                      <a:gd name="connsiteX1" fmla="*/ 131308 w 148717"/>
                      <a:gd name="connsiteY1" fmla="*/ 24981 h 102650"/>
                      <a:gd name="connsiteX2" fmla="*/ 146471 w 148717"/>
                      <a:gd name="connsiteY2" fmla="*/ 62240 h 102650"/>
                      <a:gd name="connsiteX3" fmla="*/ 117454 w 148717"/>
                      <a:gd name="connsiteY3" fmla="*/ 102297 h 102650"/>
                      <a:gd name="connsiteX4" fmla="*/ 0 w 148717"/>
                      <a:gd name="connsiteY4" fmla="*/ 83503 h 102650"/>
                      <a:gd name="connsiteX0" fmla="*/ 9357 w 159096"/>
                      <a:gd name="connsiteY0" fmla="*/ 0 h 102650"/>
                      <a:gd name="connsiteX1" fmla="*/ 131308 w 159096"/>
                      <a:gd name="connsiteY1" fmla="*/ 24981 h 102650"/>
                      <a:gd name="connsiteX2" fmla="*/ 158672 w 159096"/>
                      <a:gd name="connsiteY2" fmla="*/ 66187 h 102650"/>
                      <a:gd name="connsiteX3" fmla="*/ 117454 w 159096"/>
                      <a:gd name="connsiteY3" fmla="*/ 102297 h 102650"/>
                      <a:gd name="connsiteX4" fmla="*/ 0 w 159096"/>
                      <a:gd name="connsiteY4" fmla="*/ 83503 h 102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096" h="102650">
                        <a:moveTo>
                          <a:pt x="9357" y="0"/>
                        </a:moveTo>
                        <a:cubicBezTo>
                          <a:pt x="21052" y="5942"/>
                          <a:pt x="108456" y="14608"/>
                          <a:pt x="131308" y="24981"/>
                        </a:cubicBezTo>
                        <a:cubicBezTo>
                          <a:pt x="154160" y="35354"/>
                          <a:pt x="160981" y="53301"/>
                          <a:pt x="158672" y="66187"/>
                        </a:cubicBezTo>
                        <a:cubicBezTo>
                          <a:pt x="156363" y="79073"/>
                          <a:pt x="141866" y="98753"/>
                          <a:pt x="117454" y="102297"/>
                        </a:cubicBezTo>
                        <a:cubicBezTo>
                          <a:pt x="93042" y="105841"/>
                          <a:pt x="12469" y="81548"/>
                          <a:pt x="0" y="83503"/>
                        </a:cubicBezTo>
                      </a:path>
                    </a:pathLst>
                  </a:cu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7" name="Freeform 51">
                    <a:extLst>
                      <a:ext uri="{FF2B5EF4-FFF2-40B4-BE49-F238E27FC236}">
                        <a16:creationId xmlns:a16="http://schemas.microsoft.com/office/drawing/2014/main" id="{887327A5-5B52-47A6-8B73-33CE6B10B270}"/>
                      </a:ext>
                    </a:extLst>
                  </p:cNvPr>
                  <p:cNvSpPr/>
                  <p:nvPr/>
                </p:nvSpPr>
                <p:spPr>
                  <a:xfrm rot="579247" flipH="1">
                    <a:off x="4433381" y="2721933"/>
                    <a:ext cx="170881" cy="93856"/>
                  </a:xfrm>
                  <a:custGeom>
                    <a:avLst/>
                    <a:gdLst>
                      <a:gd name="connsiteX0" fmla="*/ 7144 w 42917"/>
                      <a:gd name="connsiteY0" fmla="*/ 0 h 80963"/>
                      <a:gd name="connsiteX1" fmla="*/ 42863 w 42917"/>
                      <a:gd name="connsiteY1" fmla="*/ 45244 h 80963"/>
                      <a:gd name="connsiteX2" fmla="*/ 0 w 42917"/>
                      <a:gd name="connsiteY2" fmla="*/ 80963 h 80963"/>
                      <a:gd name="connsiteX0" fmla="*/ 0 w 55351"/>
                      <a:gd name="connsiteY0" fmla="*/ 0 h 90150"/>
                      <a:gd name="connsiteX1" fmla="*/ 55228 w 55351"/>
                      <a:gd name="connsiteY1" fmla="*/ 54431 h 90150"/>
                      <a:gd name="connsiteX2" fmla="*/ 12365 w 55351"/>
                      <a:gd name="connsiteY2" fmla="*/ 90150 h 90150"/>
                      <a:gd name="connsiteX0" fmla="*/ 13249 w 68566"/>
                      <a:gd name="connsiteY0" fmla="*/ 0 h 91458"/>
                      <a:gd name="connsiteX1" fmla="*/ 68477 w 68566"/>
                      <a:gd name="connsiteY1" fmla="*/ 54431 h 91458"/>
                      <a:gd name="connsiteX2" fmla="*/ 0 w 68566"/>
                      <a:gd name="connsiteY2" fmla="*/ 91458 h 91458"/>
                      <a:gd name="connsiteX0" fmla="*/ 65842 w 122688"/>
                      <a:gd name="connsiteY0" fmla="*/ 0 h 75992"/>
                      <a:gd name="connsiteX1" fmla="*/ 121070 w 122688"/>
                      <a:gd name="connsiteY1" fmla="*/ 54431 h 75992"/>
                      <a:gd name="connsiteX2" fmla="*/ 0 w 122688"/>
                      <a:gd name="connsiteY2" fmla="*/ 75992 h 75992"/>
                      <a:gd name="connsiteX0" fmla="*/ 65842 w 121087"/>
                      <a:gd name="connsiteY0" fmla="*/ 0 h 87043"/>
                      <a:gd name="connsiteX1" fmla="*/ 121070 w 121087"/>
                      <a:gd name="connsiteY1" fmla="*/ 54431 h 87043"/>
                      <a:gd name="connsiteX2" fmla="*/ 71047 w 121087"/>
                      <a:gd name="connsiteY2" fmla="*/ 86533 h 87043"/>
                      <a:gd name="connsiteX3" fmla="*/ 0 w 121087"/>
                      <a:gd name="connsiteY3" fmla="*/ 75992 h 87043"/>
                      <a:gd name="connsiteX0" fmla="*/ 0 w 141594"/>
                      <a:gd name="connsiteY0" fmla="*/ 0 h 108019"/>
                      <a:gd name="connsiteX1" fmla="*/ 138652 w 141594"/>
                      <a:gd name="connsiteY1" fmla="*/ 75407 h 108019"/>
                      <a:gd name="connsiteX2" fmla="*/ 88629 w 141594"/>
                      <a:gd name="connsiteY2" fmla="*/ 107509 h 108019"/>
                      <a:gd name="connsiteX3" fmla="*/ 17582 w 141594"/>
                      <a:gd name="connsiteY3" fmla="*/ 96968 h 108019"/>
                      <a:gd name="connsiteX0" fmla="*/ 0 w 139218"/>
                      <a:gd name="connsiteY0" fmla="*/ 0 h 108019"/>
                      <a:gd name="connsiteX1" fmla="*/ 108063 w 139218"/>
                      <a:gd name="connsiteY1" fmla="*/ 28591 h 108019"/>
                      <a:gd name="connsiteX2" fmla="*/ 138652 w 139218"/>
                      <a:gd name="connsiteY2" fmla="*/ 75407 h 108019"/>
                      <a:gd name="connsiteX3" fmla="*/ 88629 w 139218"/>
                      <a:gd name="connsiteY3" fmla="*/ 107509 h 108019"/>
                      <a:gd name="connsiteX4" fmla="*/ 17582 w 139218"/>
                      <a:gd name="connsiteY4" fmla="*/ 96968 h 108019"/>
                      <a:gd name="connsiteX0" fmla="*/ 0 w 149060"/>
                      <a:gd name="connsiteY0" fmla="*/ 0 h 101318"/>
                      <a:gd name="connsiteX1" fmla="*/ 117905 w 149060"/>
                      <a:gd name="connsiteY1" fmla="*/ 21890 h 101318"/>
                      <a:gd name="connsiteX2" fmla="*/ 148494 w 149060"/>
                      <a:gd name="connsiteY2" fmla="*/ 68706 h 101318"/>
                      <a:gd name="connsiteX3" fmla="*/ 98471 w 149060"/>
                      <a:gd name="connsiteY3" fmla="*/ 100808 h 101318"/>
                      <a:gd name="connsiteX4" fmla="*/ 27424 w 149060"/>
                      <a:gd name="connsiteY4" fmla="*/ 90267 h 101318"/>
                      <a:gd name="connsiteX0" fmla="*/ 0 w 155361"/>
                      <a:gd name="connsiteY0" fmla="*/ 0 h 95487"/>
                      <a:gd name="connsiteX1" fmla="*/ 124206 w 155361"/>
                      <a:gd name="connsiteY1" fmla="*/ 16059 h 95487"/>
                      <a:gd name="connsiteX2" fmla="*/ 154795 w 155361"/>
                      <a:gd name="connsiteY2" fmla="*/ 62875 h 95487"/>
                      <a:gd name="connsiteX3" fmla="*/ 104772 w 155361"/>
                      <a:gd name="connsiteY3" fmla="*/ 94977 h 95487"/>
                      <a:gd name="connsiteX4" fmla="*/ 33725 w 155361"/>
                      <a:gd name="connsiteY4" fmla="*/ 84436 h 95487"/>
                      <a:gd name="connsiteX0" fmla="*/ 4432 w 159793"/>
                      <a:gd name="connsiteY0" fmla="*/ 0 h 95393"/>
                      <a:gd name="connsiteX1" fmla="*/ 128638 w 159793"/>
                      <a:gd name="connsiteY1" fmla="*/ 16059 h 95393"/>
                      <a:gd name="connsiteX2" fmla="*/ 159227 w 159793"/>
                      <a:gd name="connsiteY2" fmla="*/ 62875 h 95393"/>
                      <a:gd name="connsiteX3" fmla="*/ 109204 w 159793"/>
                      <a:gd name="connsiteY3" fmla="*/ 94977 h 95393"/>
                      <a:gd name="connsiteX4" fmla="*/ 0 w 159793"/>
                      <a:gd name="connsiteY4" fmla="*/ 80153 h 95393"/>
                      <a:gd name="connsiteX0" fmla="*/ 4432 w 159585"/>
                      <a:gd name="connsiteY0" fmla="*/ 0 h 95393"/>
                      <a:gd name="connsiteX1" fmla="*/ 125679 w 159585"/>
                      <a:gd name="connsiteY1" fmla="*/ 7999 h 95393"/>
                      <a:gd name="connsiteX2" fmla="*/ 159227 w 159585"/>
                      <a:gd name="connsiteY2" fmla="*/ 62875 h 95393"/>
                      <a:gd name="connsiteX3" fmla="*/ 109204 w 159585"/>
                      <a:gd name="connsiteY3" fmla="*/ 94977 h 95393"/>
                      <a:gd name="connsiteX4" fmla="*/ 0 w 159585"/>
                      <a:gd name="connsiteY4" fmla="*/ 80153 h 95393"/>
                      <a:gd name="connsiteX0" fmla="*/ 0 w 170245"/>
                      <a:gd name="connsiteY0" fmla="*/ 0 h 103924"/>
                      <a:gd name="connsiteX1" fmla="*/ 136339 w 170245"/>
                      <a:gd name="connsiteY1" fmla="*/ 16530 h 103924"/>
                      <a:gd name="connsiteX2" fmla="*/ 169887 w 170245"/>
                      <a:gd name="connsiteY2" fmla="*/ 71406 h 103924"/>
                      <a:gd name="connsiteX3" fmla="*/ 119864 w 170245"/>
                      <a:gd name="connsiteY3" fmla="*/ 103508 h 103924"/>
                      <a:gd name="connsiteX4" fmla="*/ 10660 w 170245"/>
                      <a:gd name="connsiteY4" fmla="*/ 88684 h 103924"/>
                      <a:gd name="connsiteX0" fmla="*/ 0 w 170284"/>
                      <a:gd name="connsiteY0" fmla="*/ 0 h 103924"/>
                      <a:gd name="connsiteX1" fmla="*/ 136983 w 170284"/>
                      <a:gd name="connsiteY1" fmla="*/ 24033 h 103924"/>
                      <a:gd name="connsiteX2" fmla="*/ 169887 w 170284"/>
                      <a:gd name="connsiteY2" fmla="*/ 71406 h 103924"/>
                      <a:gd name="connsiteX3" fmla="*/ 119864 w 170284"/>
                      <a:gd name="connsiteY3" fmla="*/ 103508 h 103924"/>
                      <a:gd name="connsiteX4" fmla="*/ 10660 w 170284"/>
                      <a:gd name="connsiteY4" fmla="*/ 88684 h 103924"/>
                      <a:gd name="connsiteX0" fmla="*/ 0 w 170841"/>
                      <a:gd name="connsiteY0" fmla="*/ 0 h 101609"/>
                      <a:gd name="connsiteX1" fmla="*/ 137540 w 170841"/>
                      <a:gd name="connsiteY1" fmla="*/ 21718 h 101609"/>
                      <a:gd name="connsiteX2" fmla="*/ 170444 w 170841"/>
                      <a:gd name="connsiteY2" fmla="*/ 69091 h 101609"/>
                      <a:gd name="connsiteX3" fmla="*/ 120421 w 170841"/>
                      <a:gd name="connsiteY3" fmla="*/ 101193 h 101609"/>
                      <a:gd name="connsiteX4" fmla="*/ 11217 w 170841"/>
                      <a:gd name="connsiteY4" fmla="*/ 86369 h 101609"/>
                      <a:gd name="connsiteX0" fmla="*/ 0 w 171192"/>
                      <a:gd name="connsiteY0" fmla="*/ 0 h 101609"/>
                      <a:gd name="connsiteX1" fmla="*/ 141803 w 171192"/>
                      <a:gd name="connsiteY1" fmla="*/ 16503 h 101609"/>
                      <a:gd name="connsiteX2" fmla="*/ 170444 w 171192"/>
                      <a:gd name="connsiteY2" fmla="*/ 69091 h 101609"/>
                      <a:gd name="connsiteX3" fmla="*/ 120421 w 171192"/>
                      <a:gd name="connsiteY3" fmla="*/ 101193 h 101609"/>
                      <a:gd name="connsiteX4" fmla="*/ 11217 w 171192"/>
                      <a:gd name="connsiteY4" fmla="*/ 86369 h 101609"/>
                      <a:gd name="connsiteX0" fmla="*/ 0 w 171192"/>
                      <a:gd name="connsiteY0" fmla="*/ 0 h 101541"/>
                      <a:gd name="connsiteX1" fmla="*/ 141803 w 171192"/>
                      <a:gd name="connsiteY1" fmla="*/ 16503 h 101541"/>
                      <a:gd name="connsiteX2" fmla="*/ 170444 w 171192"/>
                      <a:gd name="connsiteY2" fmla="*/ 69091 h 101541"/>
                      <a:gd name="connsiteX3" fmla="*/ 120421 w 171192"/>
                      <a:gd name="connsiteY3" fmla="*/ 101193 h 101541"/>
                      <a:gd name="connsiteX4" fmla="*/ 8372 w 171192"/>
                      <a:gd name="connsiteY4" fmla="*/ 81868 h 101541"/>
                      <a:gd name="connsiteX0" fmla="*/ 0 w 170881"/>
                      <a:gd name="connsiteY0" fmla="*/ 0 h 93856"/>
                      <a:gd name="connsiteX1" fmla="*/ 141803 w 170881"/>
                      <a:gd name="connsiteY1" fmla="*/ 16503 h 93856"/>
                      <a:gd name="connsiteX2" fmla="*/ 170444 w 170881"/>
                      <a:gd name="connsiteY2" fmla="*/ 69091 h 93856"/>
                      <a:gd name="connsiteX3" fmla="*/ 126814 w 170881"/>
                      <a:gd name="connsiteY3" fmla="*/ 93371 h 93856"/>
                      <a:gd name="connsiteX4" fmla="*/ 8372 w 170881"/>
                      <a:gd name="connsiteY4" fmla="*/ 81868 h 938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881" h="93856">
                        <a:moveTo>
                          <a:pt x="0" y="0"/>
                        </a:moveTo>
                        <a:cubicBezTo>
                          <a:pt x="11598" y="6347"/>
                          <a:pt x="118695" y="3935"/>
                          <a:pt x="141803" y="16503"/>
                        </a:cubicBezTo>
                        <a:cubicBezTo>
                          <a:pt x="164911" y="29071"/>
                          <a:pt x="172942" y="56280"/>
                          <a:pt x="170444" y="69091"/>
                        </a:cubicBezTo>
                        <a:cubicBezTo>
                          <a:pt x="167946" y="81902"/>
                          <a:pt x="146992" y="89777"/>
                          <a:pt x="126814" y="93371"/>
                        </a:cubicBezTo>
                        <a:cubicBezTo>
                          <a:pt x="106636" y="96965"/>
                          <a:pt x="18740" y="79346"/>
                          <a:pt x="8372" y="81868"/>
                        </a:cubicBezTo>
                      </a:path>
                    </a:pathLst>
                  </a:cu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02" name="Group 701">
                <a:extLst>
                  <a:ext uri="{FF2B5EF4-FFF2-40B4-BE49-F238E27FC236}">
                    <a16:creationId xmlns:a16="http://schemas.microsoft.com/office/drawing/2014/main" id="{325C6821-C535-4388-86A5-7E29684AE1F8}"/>
                  </a:ext>
                </a:extLst>
              </p:cNvPr>
              <p:cNvGrpSpPr/>
              <p:nvPr/>
            </p:nvGrpSpPr>
            <p:grpSpPr>
              <a:xfrm rot="4730525">
                <a:off x="3782039" y="2389149"/>
                <a:ext cx="198790" cy="74835"/>
                <a:chOff x="4071922" y="2380393"/>
                <a:chExt cx="457496" cy="172226"/>
              </a:xfrm>
              <a:grpFill/>
            </p:grpSpPr>
            <p:sp>
              <p:nvSpPr>
                <p:cNvPr id="790" name="Freeform 53">
                  <a:extLst>
                    <a:ext uri="{FF2B5EF4-FFF2-40B4-BE49-F238E27FC236}">
                      <a16:creationId xmlns:a16="http://schemas.microsoft.com/office/drawing/2014/main" id="{FF101B34-05A9-4253-BFF2-B99A06F44325}"/>
                    </a:ext>
                  </a:extLst>
                </p:cNvPr>
                <p:cNvSpPr/>
                <p:nvPr/>
              </p:nvSpPr>
              <p:spPr>
                <a:xfrm>
                  <a:off x="4155289" y="2396052"/>
                  <a:ext cx="251361" cy="156567"/>
                </a:xfrm>
                <a:custGeom>
                  <a:avLst/>
                  <a:gdLst>
                    <a:gd name="connsiteX0" fmla="*/ 995 w 151036"/>
                    <a:gd name="connsiteY0" fmla="*/ 4707 h 117919"/>
                    <a:gd name="connsiteX1" fmla="*/ 43858 w 151036"/>
                    <a:gd name="connsiteY1" fmla="*/ 52332 h 117919"/>
                    <a:gd name="connsiteX2" fmla="*/ 995 w 151036"/>
                    <a:gd name="connsiteY2" fmla="*/ 90432 h 117919"/>
                    <a:gd name="connsiteX3" fmla="*/ 60526 w 151036"/>
                    <a:gd name="connsiteY3" fmla="*/ 116626 h 117919"/>
                    <a:gd name="connsiteX4" fmla="*/ 141489 w 151036"/>
                    <a:gd name="connsiteY4" fmla="*/ 109482 h 117919"/>
                    <a:gd name="connsiteX5" fmla="*/ 103389 w 151036"/>
                    <a:gd name="connsiteY5" fmla="*/ 71382 h 117919"/>
                    <a:gd name="connsiteX6" fmla="*/ 151014 w 151036"/>
                    <a:gd name="connsiteY6" fmla="*/ 35664 h 117919"/>
                    <a:gd name="connsiteX7" fmla="*/ 96245 w 151036"/>
                    <a:gd name="connsiteY7" fmla="*/ 4707 h 117919"/>
                    <a:gd name="connsiteX8" fmla="*/ 995 w 151036"/>
                    <a:gd name="connsiteY8" fmla="*/ 4707 h 117919"/>
                    <a:gd name="connsiteX0" fmla="*/ 4161 w 154202"/>
                    <a:gd name="connsiteY0" fmla="*/ 19223 h 132435"/>
                    <a:gd name="connsiteX1" fmla="*/ 47024 w 154202"/>
                    <a:gd name="connsiteY1" fmla="*/ 66848 h 132435"/>
                    <a:gd name="connsiteX2" fmla="*/ 4161 w 154202"/>
                    <a:gd name="connsiteY2" fmla="*/ 104948 h 132435"/>
                    <a:gd name="connsiteX3" fmla="*/ 63692 w 154202"/>
                    <a:gd name="connsiteY3" fmla="*/ 131142 h 132435"/>
                    <a:gd name="connsiteX4" fmla="*/ 144655 w 154202"/>
                    <a:gd name="connsiteY4" fmla="*/ 123998 h 132435"/>
                    <a:gd name="connsiteX5" fmla="*/ 106555 w 154202"/>
                    <a:gd name="connsiteY5" fmla="*/ 85898 h 132435"/>
                    <a:gd name="connsiteX6" fmla="*/ 154180 w 154202"/>
                    <a:gd name="connsiteY6" fmla="*/ 50180 h 132435"/>
                    <a:gd name="connsiteX7" fmla="*/ 17024 w 154202"/>
                    <a:gd name="connsiteY7" fmla="*/ 939 h 132435"/>
                    <a:gd name="connsiteX8" fmla="*/ 4161 w 154202"/>
                    <a:gd name="connsiteY8" fmla="*/ 19223 h 132435"/>
                    <a:gd name="connsiteX0" fmla="*/ 4362 w 157720"/>
                    <a:gd name="connsiteY0" fmla="*/ 18294 h 131506"/>
                    <a:gd name="connsiteX1" fmla="*/ 47225 w 157720"/>
                    <a:gd name="connsiteY1" fmla="*/ 65919 h 131506"/>
                    <a:gd name="connsiteX2" fmla="*/ 4362 w 157720"/>
                    <a:gd name="connsiteY2" fmla="*/ 104019 h 131506"/>
                    <a:gd name="connsiteX3" fmla="*/ 63893 w 157720"/>
                    <a:gd name="connsiteY3" fmla="*/ 130213 h 131506"/>
                    <a:gd name="connsiteX4" fmla="*/ 144856 w 157720"/>
                    <a:gd name="connsiteY4" fmla="*/ 123069 h 131506"/>
                    <a:gd name="connsiteX5" fmla="*/ 106756 w 157720"/>
                    <a:gd name="connsiteY5" fmla="*/ 84969 h 131506"/>
                    <a:gd name="connsiteX6" fmla="*/ 154381 w 157720"/>
                    <a:gd name="connsiteY6" fmla="*/ 49251 h 131506"/>
                    <a:gd name="connsiteX7" fmla="*/ 143961 w 157720"/>
                    <a:gd name="connsiteY7" fmla="*/ 20204 h 131506"/>
                    <a:gd name="connsiteX8" fmla="*/ 17225 w 157720"/>
                    <a:gd name="connsiteY8" fmla="*/ 10 h 131506"/>
                    <a:gd name="connsiteX9" fmla="*/ 4362 w 157720"/>
                    <a:gd name="connsiteY9" fmla="*/ 18294 h 131506"/>
                    <a:gd name="connsiteX0" fmla="*/ 12662 w 166020"/>
                    <a:gd name="connsiteY0" fmla="*/ 18294 h 126426"/>
                    <a:gd name="connsiteX1" fmla="*/ 55525 w 166020"/>
                    <a:gd name="connsiteY1" fmla="*/ 65919 h 126426"/>
                    <a:gd name="connsiteX2" fmla="*/ 12662 w 166020"/>
                    <a:gd name="connsiteY2" fmla="*/ 104019 h 126426"/>
                    <a:gd name="connsiteX3" fmla="*/ 11993 w 166020"/>
                    <a:gd name="connsiteY3" fmla="*/ 122359 h 126426"/>
                    <a:gd name="connsiteX4" fmla="*/ 153156 w 166020"/>
                    <a:gd name="connsiteY4" fmla="*/ 123069 h 126426"/>
                    <a:gd name="connsiteX5" fmla="*/ 115056 w 166020"/>
                    <a:gd name="connsiteY5" fmla="*/ 84969 h 126426"/>
                    <a:gd name="connsiteX6" fmla="*/ 162681 w 166020"/>
                    <a:gd name="connsiteY6" fmla="*/ 49251 h 126426"/>
                    <a:gd name="connsiteX7" fmla="*/ 152261 w 166020"/>
                    <a:gd name="connsiteY7" fmla="*/ 20204 h 126426"/>
                    <a:gd name="connsiteX8" fmla="*/ 25525 w 166020"/>
                    <a:gd name="connsiteY8" fmla="*/ 10 h 126426"/>
                    <a:gd name="connsiteX9" fmla="*/ 12662 w 166020"/>
                    <a:gd name="connsiteY9" fmla="*/ 18294 h 126426"/>
                    <a:gd name="connsiteX0" fmla="*/ 11846 w 165204"/>
                    <a:gd name="connsiteY0" fmla="*/ 18294 h 149786"/>
                    <a:gd name="connsiteX1" fmla="*/ 54709 w 165204"/>
                    <a:gd name="connsiteY1" fmla="*/ 65919 h 149786"/>
                    <a:gd name="connsiteX2" fmla="*/ 11846 w 165204"/>
                    <a:gd name="connsiteY2" fmla="*/ 104019 h 149786"/>
                    <a:gd name="connsiteX3" fmla="*/ 11177 w 165204"/>
                    <a:gd name="connsiteY3" fmla="*/ 122359 h 149786"/>
                    <a:gd name="connsiteX4" fmla="*/ 141134 w 165204"/>
                    <a:gd name="connsiteY4" fmla="*/ 149786 h 149786"/>
                    <a:gd name="connsiteX5" fmla="*/ 152340 w 165204"/>
                    <a:gd name="connsiteY5" fmla="*/ 123069 h 149786"/>
                    <a:gd name="connsiteX6" fmla="*/ 114240 w 165204"/>
                    <a:gd name="connsiteY6" fmla="*/ 84969 h 149786"/>
                    <a:gd name="connsiteX7" fmla="*/ 161865 w 165204"/>
                    <a:gd name="connsiteY7" fmla="*/ 49251 h 149786"/>
                    <a:gd name="connsiteX8" fmla="*/ 151445 w 165204"/>
                    <a:gd name="connsiteY8" fmla="*/ 20204 h 149786"/>
                    <a:gd name="connsiteX9" fmla="*/ 24709 w 165204"/>
                    <a:gd name="connsiteY9" fmla="*/ 10 h 149786"/>
                    <a:gd name="connsiteX10" fmla="*/ 11846 w 165204"/>
                    <a:gd name="connsiteY10" fmla="*/ 18294 h 149786"/>
                    <a:gd name="connsiteX0" fmla="*/ 11846 w 165204"/>
                    <a:gd name="connsiteY0" fmla="*/ 18294 h 149786"/>
                    <a:gd name="connsiteX1" fmla="*/ 54709 w 165204"/>
                    <a:gd name="connsiteY1" fmla="*/ 65919 h 149786"/>
                    <a:gd name="connsiteX2" fmla="*/ 11846 w 165204"/>
                    <a:gd name="connsiteY2" fmla="*/ 104019 h 149786"/>
                    <a:gd name="connsiteX3" fmla="*/ 11177 w 165204"/>
                    <a:gd name="connsiteY3" fmla="*/ 122359 h 149786"/>
                    <a:gd name="connsiteX4" fmla="*/ 141134 w 165204"/>
                    <a:gd name="connsiteY4" fmla="*/ 149786 h 149786"/>
                    <a:gd name="connsiteX5" fmla="*/ 152340 w 165204"/>
                    <a:gd name="connsiteY5" fmla="*/ 123069 h 149786"/>
                    <a:gd name="connsiteX6" fmla="*/ 114240 w 165204"/>
                    <a:gd name="connsiteY6" fmla="*/ 84969 h 149786"/>
                    <a:gd name="connsiteX7" fmla="*/ 161865 w 165204"/>
                    <a:gd name="connsiteY7" fmla="*/ 49251 h 149786"/>
                    <a:gd name="connsiteX8" fmla="*/ 151445 w 165204"/>
                    <a:gd name="connsiteY8" fmla="*/ 20204 h 149786"/>
                    <a:gd name="connsiteX9" fmla="*/ 24709 w 165204"/>
                    <a:gd name="connsiteY9" fmla="*/ 10 h 149786"/>
                    <a:gd name="connsiteX10" fmla="*/ 11846 w 165204"/>
                    <a:gd name="connsiteY10" fmla="*/ 18294 h 149786"/>
                    <a:gd name="connsiteX0" fmla="*/ 11257 w 164615"/>
                    <a:gd name="connsiteY0" fmla="*/ 18294 h 136015"/>
                    <a:gd name="connsiteX1" fmla="*/ 54120 w 164615"/>
                    <a:gd name="connsiteY1" fmla="*/ 65919 h 136015"/>
                    <a:gd name="connsiteX2" fmla="*/ 11257 w 164615"/>
                    <a:gd name="connsiteY2" fmla="*/ 104019 h 136015"/>
                    <a:gd name="connsiteX3" fmla="*/ 10588 w 164615"/>
                    <a:gd name="connsiteY3" fmla="*/ 122359 h 136015"/>
                    <a:gd name="connsiteX4" fmla="*/ 132452 w 164615"/>
                    <a:gd name="connsiteY4" fmla="*/ 136013 h 136015"/>
                    <a:gd name="connsiteX5" fmla="*/ 151751 w 164615"/>
                    <a:gd name="connsiteY5" fmla="*/ 123069 h 136015"/>
                    <a:gd name="connsiteX6" fmla="*/ 113651 w 164615"/>
                    <a:gd name="connsiteY6" fmla="*/ 84969 h 136015"/>
                    <a:gd name="connsiteX7" fmla="*/ 161276 w 164615"/>
                    <a:gd name="connsiteY7" fmla="*/ 49251 h 136015"/>
                    <a:gd name="connsiteX8" fmla="*/ 150856 w 164615"/>
                    <a:gd name="connsiteY8" fmla="*/ 20204 h 136015"/>
                    <a:gd name="connsiteX9" fmla="*/ 24120 w 164615"/>
                    <a:gd name="connsiteY9" fmla="*/ 10 h 136015"/>
                    <a:gd name="connsiteX10" fmla="*/ 11257 w 164615"/>
                    <a:gd name="connsiteY10" fmla="*/ 18294 h 136015"/>
                    <a:gd name="connsiteX0" fmla="*/ 12156 w 165514"/>
                    <a:gd name="connsiteY0" fmla="*/ 18294 h 142337"/>
                    <a:gd name="connsiteX1" fmla="*/ 55019 w 165514"/>
                    <a:gd name="connsiteY1" fmla="*/ 65919 h 142337"/>
                    <a:gd name="connsiteX2" fmla="*/ 12156 w 165514"/>
                    <a:gd name="connsiteY2" fmla="*/ 104019 h 142337"/>
                    <a:gd name="connsiteX3" fmla="*/ 11487 w 165514"/>
                    <a:gd name="connsiteY3" fmla="*/ 122359 h 142337"/>
                    <a:gd name="connsiteX4" fmla="*/ 145713 w 165514"/>
                    <a:gd name="connsiteY4" fmla="*/ 142336 h 142337"/>
                    <a:gd name="connsiteX5" fmla="*/ 152650 w 165514"/>
                    <a:gd name="connsiteY5" fmla="*/ 123069 h 142337"/>
                    <a:gd name="connsiteX6" fmla="*/ 114550 w 165514"/>
                    <a:gd name="connsiteY6" fmla="*/ 84969 h 142337"/>
                    <a:gd name="connsiteX7" fmla="*/ 162175 w 165514"/>
                    <a:gd name="connsiteY7" fmla="*/ 49251 h 142337"/>
                    <a:gd name="connsiteX8" fmla="*/ 151755 w 165514"/>
                    <a:gd name="connsiteY8" fmla="*/ 20204 h 142337"/>
                    <a:gd name="connsiteX9" fmla="*/ 25019 w 165514"/>
                    <a:gd name="connsiteY9" fmla="*/ 10 h 142337"/>
                    <a:gd name="connsiteX10" fmla="*/ 12156 w 165514"/>
                    <a:gd name="connsiteY10" fmla="*/ 18294 h 142337"/>
                    <a:gd name="connsiteX0" fmla="*/ 12156 w 165514"/>
                    <a:gd name="connsiteY0" fmla="*/ 18294 h 142337"/>
                    <a:gd name="connsiteX1" fmla="*/ 55019 w 165514"/>
                    <a:gd name="connsiteY1" fmla="*/ 65919 h 142337"/>
                    <a:gd name="connsiteX2" fmla="*/ 12156 w 165514"/>
                    <a:gd name="connsiteY2" fmla="*/ 104019 h 142337"/>
                    <a:gd name="connsiteX3" fmla="*/ 11487 w 165514"/>
                    <a:gd name="connsiteY3" fmla="*/ 122359 h 142337"/>
                    <a:gd name="connsiteX4" fmla="*/ 145713 w 165514"/>
                    <a:gd name="connsiteY4" fmla="*/ 142336 h 142337"/>
                    <a:gd name="connsiteX5" fmla="*/ 152650 w 165514"/>
                    <a:gd name="connsiteY5" fmla="*/ 123069 h 142337"/>
                    <a:gd name="connsiteX6" fmla="*/ 143040 w 165514"/>
                    <a:gd name="connsiteY6" fmla="*/ 85090 h 142337"/>
                    <a:gd name="connsiteX7" fmla="*/ 162175 w 165514"/>
                    <a:gd name="connsiteY7" fmla="*/ 49251 h 142337"/>
                    <a:gd name="connsiteX8" fmla="*/ 151755 w 165514"/>
                    <a:gd name="connsiteY8" fmla="*/ 20204 h 142337"/>
                    <a:gd name="connsiteX9" fmla="*/ 25019 w 165514"/>
                    <a:gd name="connsiteY9" fmla="*/ 10 h 142337"/>
                    <a:gd name="connsiteX10" fmla="*/ 12156 w 165514"/>
                    <a:gd name="connsiteY10" fmla="*/ 18294 h 142337"/>
                    <a:gd name="connsiteX0" fmla="*/ 12156 w 180539"/>
                    <a:gd name="connsiteY0" fmla="*/ 18294 h 142337"/>
                    <a:gd name="connsiteX1" fmla="*/ 55019 w 180539"/>
                    <a:gd name="connsiteY1" fmla="*/ 65919 h 142337"/>
                    <a:gd name="connsiteX2" fmla="*/ 12156 w 180539"/>
                    <a:gd name="connsiteY2" fmla="*/ 104019 h 142337"/>
                    <a:gd name="connsiteX3" fmla="*/ 11487 w 180539"/>
                    <a:gd name="connsiteY3" fmla="*/ 122359 h 142337"/>
                    <a:gd name="connsiteX4" fmla="*/ 145713 w 180539"/>
                    <a:gd name="connsiteY4" fmla="*/ 142336 h 142337"/>
                    <a:gd name="connsiteX5" fmla="*/ 152650 w 180539"/>
                    <a:gd name="connsiteY5" fmla="*/ 123069 h 142337"/>
                    <a:gd name="connsiteX6" fmla="*/ 143040 w 180539"/>
                    <a:gd name="connsiteY6" fmla="*/ 85090 h 142337"/>
                    <a:gd name="connsiteX7" fmla="*/ 180539 w 180539"/>
                    <a:gd name="connsiteY7" fmla="*/ 50179 h 142337"/>
                    <a:gd name="connsiteX8" fmla="*/ 151755 w 180539"/>
                    <a:gd name="connsiteY8" fmla="*/ 20204 h 142337"/>
                    <a:gd name="connsiteX9" fmla="*/ 25019 w 180539"/>
                    <a:gd name="connsiteY9" fmla="*/ 10 h 142337"/>
                    <a:gd name="connsiteX10" fmla="*/ 12156 w 180539"/>
                    <a:gd name="connsiteY10" fmla="*/ 18294 h 142337"/>
                    <a:gd name="connsiteX0" fmla="*/ 12156 w 173916"/>
                    <a:gd name="connsiteY0" fmla="*/ 18294 h 142337"/>
                    <a:gd name="connsiteX1" fmla="*/ 55019 w 173916"/>
                    <a:gd name="connsiteY1" fmla="*/ 65919 h 142337"/>
                    <a:gd name="connsiteX2" fmla="*/ 12156 w 173916"/>
                    <a:gd name="connsiteY2" fmla="*/ 104019 h 142337"/>
                    <a:gd name="connsiteX3" fmla="*/ 11487 w 173916"/>
                    <a:gd name="connsiteY3" fmla="*/ 122359 h 142337"/>
                    <a:gd name="connsiteX4" fmla="*/ 145713 w 173916"/>
                    <a:gd name="connsiteY4" fmla="*/ 142336 h 142337"/>
                    <a:gd name="connsiteX5" fmla="*/ 152650 w 173916"/>
                    <a:gd name="connsiteY5" fmla="*/ 123069 h 142337"/>
                    <a:gd name="connsiteX6" fmla="*/ 143040 w 173916"/>
                    <a:gd name="connsiteY6" fmla="*/ 85090 h 142337"/>
                    <a:gd name="connsiteX7" fmla="*/ 173916 w 173916"/>
                    <a:gd name="connsiteY7" fmla="*/ 41159 h 142337"/>
                    <a:gd name="connsiteX8" fmla="*/ 151755 w 173916"/>
                    <a:gd name="connsiteY8" fmla="*/ 20204 h 142337"/>
                    <a:gd name="connsiteX9" fmla="*/ 25019 w 173916"/>
                    <a:gd name="connsiteY9" fmla="*/ 10 h 142337"/>
                    <a:gd name="connsiteX10" fmla="*/ 12156 w 173916"/>
                    <a:gd name="connsiteY10" fmla="*/ 18294 h 142337"/>
                    <a:gd name="connsiteX0" fmla="*/ 12156 w 179951"/>
                    <a:gd name="connsiteY0" fmla="*/ 18294 h 143593"/>
                    <a:gd name="connsiteX1" fmla="*/ 55019 w 179951"/>
                    <a:gd name="connsiteY1" fmla="*/ 65919 h 143593"/>
                    <a:gd name="connsiteX2" fmla="*/ 12156 w 179951"/>
                    <a:gd name="connsiteY2" fmla="*/ 104019 h 143593"/>
                    <a:gd name="connsiteX3" fmla="*/ 11487 w 179951"/>
                    <a:gd name="connsiteY3" fmla="*/ 122359 h 143593"/>
                    <a:gd name="connsiteX4" fmla="*/ 145713 w 179951"/>
                    <a:gd name="connsiteY4" fmla="*/ 142336 h 143593"/>
                    <a:gd name="connsiteX5" fmla="*/ 179939 w 179951"/>
                    <a:gd name="connsiteY5" fmla="*/ 137607 h 143593"/>
                    <a:gd name="connsiteX6" fmla="*/ 143040 w 179951"/>
                    <a:gd name="connsiteY6" fmla="*/ 85090 h 143593"/>
                    <a:gd name="connsiteX7" fmla="*/ 173916 w 179951"/>
                    <a:gd name="connsiteY7" fmla="*/ 41159 h 143593"/>
                    <a:gd name="connsiteX8" fmla="*/ 151755 w 179951"/>
                    <a:gd name="connsiteY8" fmla="*/ 20204 h 143593"/>
                    <a:gd name="connsiteX9" fmla="*/ 25019 w 179951"/>
                    <a:gd name="connsiteY9" fmla="*/ 10 h 143593"/>
                    <a:gd name="connsiteX10" fmla="*/ 12156 w 179951"/>
                    <a:gd name="connsiteY10" fmla="*/ 18294 h 143593"/>
                    <a:gd name="connsiteX0" fmla="*/ 8175 w 177095"/>
                    <a:gd name="connsiteY0" fmla="*/ 18294 h 141383"/>
                    <a:gd name="connsiteX1" fmla="*/ 51038 w 177095"/>
                    <a:gd name="connsiteY1" fmla="*/ 65919 h 141383"/>
                    <a:gd name="connsiteX2" fmla="*/ 8175 w 177095"/>
                    <a:gd name="connsiteY2" fmla="*/ 104019 h 141383"/>
                    <a:gd name="connsiteX3" fmla="*/ 7506 w 177095"/>
                    <a:gd name="connsiteY3" fmla="*/ 122359 h 141383"/>
                    <a:gd name="connsiteX4" fmla="*/ 86506 w 177095"/>
                    <a:gd name="connsiteY4" fmla="*/ 137180 h 141383"/>
                    <a:gd name="connsiteX5" fmla="*/ 175958 w 177095"/>
                    <a:gd name="connsiteY5" fmla="*/ 137607 h 141383"/>
                    <a:gd name="connsiteX6" fmla="*/ 139059 w 177095"/>
                    <a:gd name="connsiteY6" fmla="*/ 85090 h 141383"/>
                    <a:gd name="connsiteX7" fmla="*/ 169935 w 177095"/>
                    <a:gd name="connsiteY7" fmla="*/ 41159 h 141383"/>
                    <a:gd name="connsiteX8" fmla="*/ 147774 w 177095"/>
                    <a:gd name="connsiteY8" fmla="*/ 20204 h 141383"/>
                    <a:gd name="connsiteX9" fmla="*/ 21038 w 177095"/>
                    <a:gd name="connsiteY9" fmla="*/ 10 h 141383"/>
                    <a:gd name="connsiteX10" fmla="*/ 8175 w 177095"/>
                    <a:gd name="connsiteY10" fmla="*/ 18294 h 141383"/>
                    <a:gd name="connsiteX0" fmla="*/ 4363 w 173283"/>
                    <a:gd name="connsiteY0" fmla="*/ 18294 h 141383"/>
                    <a:gd name="connsiteX1" fmla="*/ 47226 w 173283"/>
                    <a:gd name="connsiteY1" fmla="*/ 65919 h 141383"/>
                    <a:gd name="connsiteX2" fmla="*/ 4363 w 173283"/>
                    <a:gd name="connsiteY2" fmla="*/ 104019 h 141383"/>
                    <a:gd name="connsiteX3" fmla="*/ 30433 w 173283"/>
                    <a:gd name="connsiteY3" fmla="*/ 127394 h 141383"/>
                    <a:gd name="connsiteX4" fmla="*/ 82694 w 173283"/>
                    <a:gd name="connsiteY4" fmla="*/ 137180 h 141383"/>
                    <a:gd name="connsiteX5" fmla="*/ 172146 w 173283"/>
                    <a:gd name="connsiteY5" fmla="*/ 137607 h 141383"/>
                    <a:gd name="connsiteX6" fmla="*/ 135247 w 173283"/>
                    <a:gd name="connsiteY6" fmla="*/ 85090 h 141383"/>
                    <a:gd name="connsiteX7" fmla="*/ 166123 w 173283"/>
                    <a:gd name="connsiteY7" fmla="*/ 41159 h 141383"/>
                    <a:gd name="connsiteX8" fmla="*/ 143962 w 173283"/>
                    <a:gd name="connsiteY8" fmla="*/ 20204 h 141383"/>
                    <a:gd name="connsiteX9" fmla="*/ 17226 w 173283"/>
                    <a:gd name="connsiteY9" fmla="*/ 10 h 141383"/>
                    <a:gd name="connsiteX10" fmla="*/ 4363 w 173283"/>
                    <a:gd name="connsiteY10" fmla="*/ 18294 h 141383"/>
                    <a:gd name="connsiteX0" fmla="*/ 5650 w 174570"/>
                    <a:gd name="connsiteY0" fmla="*/ 18294 h 141383"/>
                    <a:gd name="connsiteX1" fmla="*/ 48513 w 174570"/>
                    <a:gd name="connsiteY1" fmla="*/ 65919 h 141383"/>
                    <a:gd name="connsiteX2" fmla="*/ 261 w 174570"/>
                    <a:gd name="connsiteY2" fmla="*/ 116382 h 141383"/>
                    <a:gd name="connsiteX3" fmla="*/ 31720 w 174570"/>
                    <a:gd name="connsiteY3" fmla="*/ 127394 h 141383"/>
                    <a:gd name="connsiteX4" fmla="*/ 83981 w 174570"/>
                    <a:gd name="connsiteY4" fmla="*/ 137180 h 141383"/>
                    <a:gd name="connsiteX5" fmla="*/ 173433 w 174570"/>
                    <a:gd name="connsiteY5" fmla="*/ 137607 h 141383"/>
                    <a:gd name="connsiteX6" fmla="*/ 136534 w 174570"/>
                    <a:gd name="connsiteY6" fmla="*/ 85090 h 141383"/>
                    <a:gd name="connsiteX7" fmla="*/ 167410 w 174570"/>
                    <a:gd name="connsiteY7" fmla="*/ 41159 h 141383"/>
                    <a:gd name="connsiteX8" fmla="*/ 145249 w 174570"/>
                    <a:gd name="connsiteY8" fmla="*/ 20204 h 141383"/>
                    <a:gd name="connsiteX9" fmla="*/ 18513 w 174570"/>
                    <a:gd name="connsiteY9" fmla="*/ 10 h 141383"/>
                    <a:gd name="connsiteX10" fmla="*/ 5650 w 174570"/>
                    <a:gd name="connsiteY10" fmla="*/ 18294 h 141383"/>
                    <a:gd name="connsiteX0" fmla="*/ 5611 w 174531"/>
                    <a:gd name="connsiteY0" fmla="*/ 18295 h 141384"/>
                    <a:gd name="connsiteX1" fmla="*/ 46998 w 174531"/>
                    <a:gd name="connsiteY1" fmla="*/ 75584 h 141384"/>
                    <a:gd name="connsiteX2" fmla="*/ 222 w 174531"/>
                    <a:gd name="connsiteY2" fmla="*/ 116383 h 141384"/>
                    <a:gd name="connsiteX3" fmla="*/ 31681 w 174531"/>
                    <a:gd name="connsiteY3" fmla="*/ 127395 h 141384"/>
                    <a:gd name="connsiteX4" fmla="*/ 83942 w 174531"/>
                    <a:gd name="connsiteY4" fmla="*/ 137181 h 141384"/>
                    <a:gd name="connsiteX5" fmla="*/ 173394 w 174531"/>
                    <a:gd name="connsiteY5" fmla="*/ 137608 h 141384"/>
                    <a:gd name="connsiteX6" fmla="*/ 136495 w 174531"/>
                    <a:gd name="connsiteY6" fmla="*/ 85091 h 141384"/>
                    <a:gd name="connsiteX7" fmla="*/ 167371 w 174531"/>
                    <a:gd name="connsiteY7" fmla="*/ 41160 h 141384"/>
                    <a:gd name="connsiteX8" fmla="*/ 145210 w 174531"/>
                    <a:gd name="connsiteY8" fmla="*/ 20205 h 141384"/>
                    <a:gd name="connsiteX9" fmla="*/ 18474 w 174531"/>
                    <a:gd name="connsiteY9" fmla="*/ 11 h 141384"/>
                    <a:gd name="connsiteX10" fmla="*/ 5611 w 174531"/>
                    <a:gd name="connsiteY10" fmla="*/ 18295 h 141384"/>
                    <a:gd name="connsiteX0" fmla="*/ 5627 w 174547"/>
                    <a:gd name="connsiteY0" fmla="*/ 18292 h 141381"/>
                    <a:gd name="connsiteX1" fmla="*/ 47667 w 174547"/>
                    <a:gd name="connsiteY1" fmla="*/ 51661 h 141381"/>
                    <a:gd name="connsiteX2" fmla="*/ 238 w 174547"/>
                    <a:gd name="connsiteY2" fmla="*/ 116380 h 141381"/>
                    <a:gd name="connsiteX3" fmla="*/ 31697 w 174547"/>
                    <a:gd name="connsiteY3" fmla="*/ 127392 h 141381"/>
                    <a:gd name="connsiteX4" fmla="*/ 83958 w 174547"/>
                    <a:gd name="connsiteY4" fmla="*/ 137178 h 141381"/>
                    <a:gd name="connsiteX5" fmla="*/ 173410 w 174547"/>
                    <a:gd name="connsiteY5" fmla="*/ 137605 h 141381"/>
                    <a:gd name="connsiteX6" fmla="*/ 136511 w 174547"/>
                    <a:gd name="connsiteY6" fmla="*/ 85088 h 141381"/>
                    <a:gd name="connsiteX7" fmla="*/ 167387 w 174547"/>
                    <a:gd name="connsiteY7" fmla="*/ 41157 h 141381"/>
                    <a:gd name="connsiteX8" fmla="*/ 145226 w 174547"/>
                    <a:gd name="connsiteY8" fmla="*/ 20202 h 141381"/>
                    <a:gd name="connsiteX9" fmla="*/ 18490 w 174547"/>
                    <a:gd name="connsiteY9" fmla="*/ 8 h 141381"/>
                    <a:gd name="connsiteX10" fmla="*/ 5627 w 174547"/>
                    <a:gd name="connsiteY10" fmla="*/ 18292 h 141381"/>
                    <a:gd name="connsiteX0" fmla="*/ 5747 w 173546"/>
                    <a:gd name="connsiteY0" fmla="*/ 18292 h 143967"/>
                    <a:gd name="connsiteX1" fmla="*/ 47787 w 173546"/>
                    <a:gd name="connsiteY1" fmla="*/ 51661 h 143967"/>
                    <a:gd name="connsiteX2" fmla="*/ 358 w 173546"/>
                    <a:gd name="connsiteY2" fmla="*/ 116380 h 143967"/>
                    <a:gd name="connsiteX3" fmla="*/ 31817 w 173546"/>
                    <a:gd name="connsiteY3" fmla="*/ 127392 h 143967"/>
                    <a:gd name="connsiteX4" fmla="*/ 131207 w 173546"/>
                    <a:gd name="connsiteY4" fmla="*/ 142977 h 143967"/>
                    <a:gd name="connsiteX5" fmla="*/ 173530 w 173546"/>
                    <a:gd name="connsiteY5" fmla="*/ 137605 h 143967"/>
                    <a:gd name="connsiteX6" fmla="*/ 136631 w 173546"/>
                    <a:gd name="connsiteY6" fmla="*/ 85088 h 143967"/>
                    <a:gd name="connsiteX7" fmla="*/ 167507 w 173546"/>
                    <a:gd name="connsiteY7" fmla="*/ 41157 h 143967"/>
                    <a:gd name="connsiteX8" fmla="*/ 145346 w 173546"/>
                    <a:gd name="connsiteY8" fmla="*/ 20202 h 143967"/>
                    <a:gd name="connsiteX9" fmla="*/ 18610 w 173546"/>
                    <a:gd name="connsiteY9" fmla="*/ 8 h 143967"/>
                    <a:gd name="connsiteX10" fmla="*/ 5747 w 173546"/>
                    <a:gd name="connsiteY10" fmla="*/ 18292 h 143967"/>
                    <a:gd name="connsiteX0" fmla="*/ 5747 w 177830"/>
                    <a:gd name="connsiteY0" fmla="*/ 18296 h 143971"/>
                    <a:gd name="connsiteX1" fmla="*/ 47787 w 177830"/>
                    <a:gd name="connsiteY1" fmla="*/ 51665 h 143971"/>
                    <a:gd name="connsiteX2" fmla="*/ 358 w 177830"/>
                    <a:gd name="connsiteY2" fmla="*/ 116384 h 143971"/>
                    <a:gd name="connsiteX3" fmla="*/ 31817 w 177830"/>
                    <a:gd name="connsiteY3" fmla="*/ 127396 h 143971"/>
                    <a:gd name="connsiteX4" fmla="*/ 131207 w 177830"/>
                    <a:gd name="connsiteY4" fmla="*/ 142981 h 143971"/>
                    <a:gd name="connsiteX5" fmla="*/ 173530 w 177830"/>
                    <a:gd name="connsiteY5" fmla="*/ 137609 h 143971"/>
                    <a:gd name="connsiteX6" fmla="*/ 136631 w 177830"/>
                    <a:gd name="connsiteY6" fmla="*/ 85092 h 143971"/>
                    <a:gd name="connsiteX7" fmla="*/ 167507 w 177830"/>
                    <a:gd name="connsiteY7" fmla="*/ 41161 h 143971"/>
                    <a:gd name="connsiteX8" fmla="*/ 167760 w 177830"/>
                    <a:gd name="connsiteY8" fmla="*/ 20810 h 143971"/>
                    <a:gd name="connsiteX9" fmla="*/ 18610 w 177830"/>
                    <a:gd name="connsiteY9" fmla="*/ 12 h 143971"/>
                    <a:gd name="connsiteX10" fmla="*/ 5747 w 177830"/>
                    <a:gd name="connsiteY10" fmla="*/ 18296 h 143971"/>
                    <a:gd name="connsiteX0" fmla="*/ 5747 w 185910"/>
                    <a:gd name="connsiteY0" fmla="*/ 18296 h 143971"/>
                    <a:gd name="connsiteX1" fmla="*/ 47787 w 185910"/>
                    <a:gd name="connsiteY1" fmla="*/ 51665 h 143971"/>
                    <a:gd name="connsiteX2" fmla="*/ 358 w 185910"/>
                    <a:gd name="connsiteY2" fmla="*/ 116384 h 143971"/>
                    <a:gd name="connsiteX3" fmla="*/ 31817 w 185910"/>
                    <a:gd name="connsiteY3" fmla="*/ 127396 h 143971"/>
                    <a:gd name="connsiteX4" fmla="*/ 131207 w 185910"/>
                    <a:gd name="connsiteY4" fmla="*/ 142981 h 143971"/>
                    <a:gd name="connsiteX5" fmla="*/ 173530 w 185910"/>
                    <a:gd name="connsiteY5" fmla="*/ 137609 h 143971"/>
                    <a:gd name="connsiteX6" fmla="*/ 136631 w 185910"/>
                    <a:gd name="connsiteY6" fmla="*/ 85092 h 143971"/>
                    <a:gd name="connsiteX7" fmla="*/ 185459 w 185910"/>
                    <a:gd name="connsiteY7" fmla="*/ 34959 h 143971"/>
                    <a:gd name="connsiteX8" fmla="*/ 167760 w 185910"/>
                    <a:gd name="connsiteY8" fmla="*/ 20810 h 143971"/>
                    <a:gd name="connsiteX9" fmla="*/ 18610 w 185910"/>
                    <a:gd name="connsiteY9" fmla="*/ 12 h 143971"/>
                    <a:gd name="connsiteX10" fmla="*/ 5747 w 185910"/>
                    <a:gd name="connsiteY10" fmla="*/ 18296 h 143971"/>
                    <a:gd name="connsiteX0" fmla="*/ 5744 w 185907"/>
                    <a:gd name="connsiteY0" fmla="*/ 18296 h 149994"/>
                    <a:gd name="connsiteX1" fmla="*/ 47784 w 185907"/>
                    <a:gd name="connsiteY1" fmla="*/ 51665 h 149994"/>
                    <a:gd name="connsiteX2" fmla="*/ 355 w 185907"/>
                    <a:gd name="connsiteY2" fmla="*/ 116384 h 149994"/>
                    <a:gd name="connsiteX3" fmla="*/ 31814 w 185907"/>
                    <a:gd name="connsiteY3" fmla="*/ 127396 h 149994"/>
                    <a:gd name="connsiteX4" fmla="*/ 130025 w 185907"/>
                    <a:gd name="connsiteY4" fmla="*/ 149989 h 149994"/>
                    <a:gd name="connsiteX5" fmla="*/ 173527 w 185907"/>
                    <a:gd name="connsiteY5" fmla="*/ 137609 h 149994"/>
                    <a:gd name="connsiteX6" fmla="*/ 136628 w 185907"/>
                    <a:gd name="connsiteY6" fmla="*/ 85092 h 149994"/>
                    <a:gd name="connsiteX7" fmla="*/ 185456 w 185907"/>
                    <a:gd name="connsiteY7" fmla="*/ 34959 h 149994"/>
                    <a:gd name="connsiteX8" fmla="*/ 167757 w 185907"/>
                    <a:gd name="connsiteY8" fmla="*/ 20810 h 149994"/>
                    <a:gd name="connsiteX9" fmla="*/ 18607 w 185907"/>
                    <a:gd name="connsiteY9" fmla="*/ 12 h 149994"/>
                    <a:gd name="connsiteX10" fmla="*/ 5744 w 185907"/>
                    <a:gd name="connsiteY10" fmla="*/ 18296 h 149994"/>
                    <a:gd name="connsiteX0" fmla="*/ 7342 w 187505"/>
                    <a:gd name="connsiteY0" fmla="*/ 18296 h 149994"/>
                    <a:gd name="connsiteX1" fmla="*/ 49382 w 187505"/>
                    <a:gd name="connsiteY1" fmla="*/ 51665 h 149994"/>
                    <a:gd name="connsiteX2" fmla="*/ 1953 w 187505"/>
                    <a:gd name="connsiteY2" fmla="*/ 116384 h 149994"/>
                    <a:gd name="connsiteX3" fmla="*/ 21491 w 187505"/>
                    <a:gd name="connsiteY3" fmla="*/ 136773 h 149994"/>
                    <a:gd name="connsiteX4" fmla="*/ 131623 w 187505"/>
                    <a:gd name="connsiteY4" fmla="*/ 149989 h 149994"/>
                    <a:gd name="connsiteX5" fmla="*/ 175125 w 187505"/>
                    <a:gd name="connsiteY5" fmla="*/ 137609 h 149994"/>
                    <a:gd name="connsiteX6" fmla="*/ 138226 w 187505"/>
                    <a:gd name="connsiteY6" fmla="*/ 85092 h 149994"/>
                    <a:gd name="connsiteX7" fmla="*/ 187054 w 187505"/>
                    <a:gd name="connsiteY7" fmla="*/ 34959 h 149994"/>
                    <a:gd name="connsiteX8" fmla="*/ 169355 w 187505"/>
                    <a:gd name="connsiteY8" fmla="*/ 20810 h 149994"/>
                    <a:gd name="connsiteX9" fmla="*/ 20205 w 187505"/>
                    <a:gd name="connsiteY9" fmla="*/ 12 h 149994"/>
                    <a:gd name="connsiteX10" fmla="*/ 7342 w 187505"/>
                    <a:gd name="connsiteY10" fmla="*/ 18296 h 149994"/>
                    <a:gd name="connsiteX0" fmla="*/ 19802 w 199965"/>
                    <a:gd name="connsiteY0" fmla="*/ 18296 h 149994"/>
                    <a:gd name="connsiteX1" fmla="*/ 61842 w 199965"/>
                    <a:gd name="connsiteY1" fmla="*/ 51665 h 149994"/>
                    <a:gd name="connsiteX2" fmla="*/ 893 w 199965"/>
                    <a:gd name="connsiteY2" fmla="*/ 122964 h 149994"/>
                    <a:gd name="connsiteX3" fmla="*/ 33951 w 199965"/>
                    <a:gd name="connsiteY3" fmla="*/ 136773 h 149994"/>
                    <a:gd name="connsiteX4" fmla="*/ 144083 w 199965"/>
                    <a:gd name="connsiteY4" fmla="*/ 149989 h 149994"/>
                    <a:gd name="connsiteX5" fmla="*/ 187585 w 199965"/>
                    <a:gd name="connsiteY5" fmla="*/ 137609 h 149994"/>
                    <a:gd name="connsiteX6" fmla="*/ 150686 w 199965"/>
                    <a:gd name="connsiteY6" fmla="*/ 85092 h 149994"/>
                    <a:gd name="connsiteX7" fmla="*/ 199514 w 199965"/>
                    <a:gd name="connsiteY7" fmla="*/ 34959 h 149994"/>
                    <a:gd name="connsiteX8" fmla="*/ 181815 w 199965"/>
                    <a:gd name="connsiteY8" fmla="*/ 20810 h 149994"/>
                    <a:gd name="connsiteX9" fmla="*/ 32665 w 199965"/>
                    <a:gd name="connsiteY9" fmla="*/ 12 h 149994"/>
                    <a:gd name="connsiteX10" fmla="*/ 19802 w 199965"/>
                    <a:gd name="connsiteY10" fmla="*/ 18296 h 149994"/>
                    <a:gd name="connsiteX0" fmla="*/ 19844 w 200007"/>
                    <a:gd name="connsiteY0" fmla="*/ 18302 h 150000"/>
                    <a:gd name="connsiteX1" fmla="*/ 62724 w 200007"/>
                    <a:gd name="connsiteY1" fmla="*/ 71282 h 150000"/>
                    <a:gd name="connsiteX2" fmla="*/ 935 w 200007"/>
                    <a:gd name="connsiteY2" fmla="*/ 122970 h 150000"/>
                    <a:gd name="connsiteX3" fmla="*/ 33993 w 200007"/>
                    <a:gd name="connsiteY3" fmla="*/ 136779 h 150000"/>
                    <a:gd name="connsiteX4" fmla="*/ 144125 w 200007"/>
                    <a:gd name="connsiteY4" fmla="*/ 149995 h 150000"/>
                    <a:gd name="connsiteX5" fmla="*/ 187627 w 200007"/>
                    <a:gd name="connsiteY5" fmla="*/ 137615 h 150000"/>
                    <a:gd name="connsiteX6" fmla="*/ 150728 w 200007"/>
                    <a:gd name="connsiteY6" fmla="*/ 85098 h 150000"/>
                    <a:gd name="connsiteX7" fmla="*/ 199556 w 200007"/>
                    <a:gd name="connsiteY7" fmla="*/ 34965 h 150000"/>
                    <a:gd name="connsiteX8" fmla="*/ 181857 w 200007"/>
                    <a:gd name="connsiteY8" fmla="*/ 20816 h 150000"/>
                    <a:gd name="connsiteX9" fmla="*/ 32707 w 200007"/>
                    <a:gd name="connsiteY9" fmla="*/ 18 h 150000"/>
                    <a:gd name="connsiteX10" fmla="*/ 19844 w 200007"/>
                    <a:gd name="connsiteY10" fmla="*/ 18302 h 150000"/>
                    <a:gd name="connsiteX0" fmla="*/ 19070 w 199233"/>
                    <a:gd name="connsiteY0" fmla="*/ 18302 h 150000"/>
                    <a:gd name="connsiteX1" fmla="*/ 61950 w 199233"/>
                    <a:gd name="connsiteY1" fmla="*/ 71282 h 150000"/>
                    <a:gd name="connsiteX2" fmla="*/ 43014 w 199233"/>
                    <a:gd name="connsiteY2" fmla="*/ 105002 h 150000"/>
                    <a:gd name="connsiteX3" fmla="*/ 161 w 199233"/>
                    <a:gd name="connsiteY3" fmla="*/ 122970 h 150000"/>
                    <a:gd name="connsiteX4" fmla="*/ 33219 w 199233"/>
                    <a:gd name="connsiteY4" fmla="*/ 136779 h 150000"/>
                    <a:gd name="connsiteX5" fmla="*/ 143351 w 199233"/>
                    <a:gd name="connsiteY5" fmla="*/ 149995 h 150000"/>
                    <a:gd name="connsiteX6" fmla="*/ 186853 w 199233"/>
                    <a:gd name="connsiteY6" fmla="*/ 137615 h 150000"/>
                    <a:gd name="connsiteX7" fmla="*/ 149954 w 199233"/>
                    <a:gd name="connsiteY7" fmla="*/ 85098 h 150000"/>
                    <a:gd name="connsiteX8" fmla="*/ 198782 w 199233"/>
                    <a:gd name="connsiteY8" fmla="*/ 34965 h 150000"/>
                    <a:gd name="connsiteX9" fmla="*/ 181083 w 199233"/>
                    <a:gd name="connsiteY9" fmla="*/ 20816 h 150000"/>
                    <a:gd name="connsiteX10" fmla="*/ 31933 w 199233"/>
                    <a:gd name="connsiteY10" fmla="*/ 18 h 150000"/>
                    <a:gd name="connsiteX11" fmla="*/ 19070 w 199233"/>
                    <a:gd name="connsiteY11" fmla="*/ 18302 h 150000"/>
                    <a:gd name="connsiteX0" fmla="*/ 19070 w 199233"/>
                    <a:gd name="connsiteY0" fmla="*/ 18296 h 149994"/>
                    <a:gd name="connsiteX1" fmla="*/ 61895 w 199233"/>
                    <a:gd name="connsiteY1" fmla="*/ 46992 h 149994"/>
                    <a:gd name="connsiteX2" fmla="*/ 43014 w 199233"/>
                    <a:gd name="connsiteY2" fmla="*/ 104996 h 149994"/>
                    <a:gd name="connsiteX3" fmla="*/ 161 w 199233"/>
                    <a:gd name="connsiteY3" fmla="*/ 122964 h 149994"/>
                    <a:gd name="connsiteX4" fmla="*/ 33219 w 199233"/>
                    <a:gd name="connsiteY4" fmla="*/ 136773 h 149994"/>
                    <a:gd name="connsiteX5" fmla="*/ 143351 w 199233"/>
                    <a:gd name="connsiteY5" fmla="*/ 149989 h 149994"/>
                    <a:gd name="connsiteX6" fmla="*/ 186853 w 199233"/>
                    <a:gd name="connsiteY6" fmla="*/ 137609 h 149994"/>
                    <a:gd name="connsiteX7" fmla="*/ 149954 w 199233"/>
                    <a:gd name="connsiteY7" fmla="*/ 85092 h 149994"/>
                    <a:gd name="connsiteX8" fmla="*/ 198782 w 199233"/>
                    <a:gd name="connsiteY8" fmla="*/ 34959 h 149994"/>
                    <a:gd name="connsiteX9" fmla="*/ 181083 w 199233"/>
                    <a:gd name="connsiteY9" fmla="*/ 20810 h 149994"/>
                    <a:gd name="connsiteX10" fmla="*/ 31933 w 199233"/>
                    <a:gd name="connsiteY10" fmla="*/ 12 h 149994"/>
                    <a:gd name="connsiteX11" fmla="*/ 19070 w 199233"/>
                    <a:gd name="connsiteY11" fmla="*/ 18296 h 149994"/>
                    <a:gd name="connsiteX0" fmla="*/ 19070 w 199233"/>
                    <a:gd name="connsiteY0" fmla="*/ 18297 h 149995"/>
                    <a:gd name="connsiteX1" fmla="*/ 50367 w 199233"/>
                    <a:gd name="connsiteY1" fmla="*/ 54034 h 149995"/>
                    <a:gd name="connsiteX2" fmla="*/ 43014 w 199233"/>
                    <a:gd name="connsiteY2" fmla="*/ 104997 h 149995"/>
                    <a:gd name="connsiteX3" fmla="*/ 161 w 199233"/>
                    <a:gd name="connsiteY3" fmla="*/ 122965 h 149995"/>
                    <a:gd name="connsiteX4" fmla="*/ 33219 w 199233"/>
                    <a:gd name="connsiteY4" fmla="*/ 136774 h 149995"/>
                    <a:gd name="connsiteX5" fmla="*/ 143351 w 199233"/>
                    <a:gd name="connsiteY5" fmla="*/ 149990 h 149995"/>
                    <a:gd name="connsiteX6" fmla="*/ 186853 w 199233"/>
                    <a:gd name="connsiteY6" fmla="*/ 137610 h 149995"/>
                    <a:gd name="connsiteX7" fmla="*/ 149954 w 199233"/>
                    <a:gd name="connsiteY7" fmla="*/ 85093 h 149995"/>
                    <a:gd name="connsiteX8" fmla="*/ 198782 w 199233"/>
                    <a:gd name="connsiteY8" fmla="*/ 34960 h 149995"/>
                    <a:gd name="connsiteX9" fmla="*/ 181083 w 199233"/>
                    <a:gd name="connsiteY9" fmla="*/ 20811 h 149995"/>
                    <a:gd name="connsiteX10" fmla="*/ 31933 w 199233"/>
                    <a:gd name="connsiteY10" fmla="*/ 13 h 149995"/>
                    <a:gd name="connsiteX11" fmla="*/ 19070 w 199233"/>
                    <a:gd name="connsiteY11" fmla="*/ 18297 h 149995"/>
                    <a:gd name="connsiteX0" fmla="*/ 19010 w 199173"/>
                    <a:gd name="connsiteY0" fmla="*/ 18297 h 151537"/>
                    <a:gd name="connsiteX1" fmla="*/ 50307 w 199173"/>
                    <a:gd name="connsiteY1" fmla="*/ 54034 h 151537"/>
                    <a:gd name="connsiteX2" fmla="*/ 42954 w 199173"/>
                    <a:gd name="connsiteY2" fmla="*/ 104997 h 151537"/>
                    <a:gd name="connsiteX3" fmla="*/ 101 w 199173"/>
                    <a:gd name="connsiteY3" fmla="*/ 122965 h 151537"/>
                    <a:gd name="connsiteX4" fmla="*/ 33159 w 199173"/>
                    <a:gd name="connsiteY4" fmla="*/ 136774 h 151537"/>
                    <a:gd name="connsiteX5" fmla="*/ 97514 w 199173"/>
                    <a:gd name="connsiteY5" fmla="*/ 151534 h 151537"/>
                    <a:gd name="connsiteX6" fmla="*/ 186793 w 199173"/>
                    <a:gd name="connsiteY6" fmla="*/ 137610 h 151537"/>
                    <a:gd name="connsiteX7" fmla="*/ 149894 w 199173"/>
                    <a:gd name="connsiteY7" fmla="*/ 85093 h 151537"/>
                    <a:gd name="connsiteX8" fmla="*/ 198722 w 199173"/>
                    <a:gd name="connsiteY8" fmla="*/ 34960 h 151537"/>
                    <a:gd name="connsiteX9" fmla="*/ 181023 w 199173"/>
                    <a:gd name="connsiteY9" fmla="*/ 20811 h 151537"/>
                    <a:gd name="connsiteX10" fmla="*/ 31873 w 199173"/>
                    <a:gd name="connsiteY10" fmla="*/ 13 h 151537"/>
                    <a:gd name="connsiteX11" fmla="*/ 19010 w 199173"/>
                    <a:gd name="connsiteY11" fmla="*/ 18297 h 151537"/>
                    <a:gd name="connsiteX0" fmla="*/ 19010 w 207912"/>
                    <a:gd name="connsiteY0" fmla="*/ 18297 h 151544"/>
                    <a:gd name="connsiteX1" fmla="*/ 50307 w 207912"/>
                    <a:gd name="connsiteY1" fmla="*/ 54034 h 151544"/>
                    <a:gd name="connsiteX2" fmla="*/ 42954 w 207912"/>
                    <a:gd name="connsiteY2" fmla="*/ 104997 h 151544"/>
                    <a:gd name="connsiteX3" fmla="*/ 101 w 207912"/>
                    <a:gd name="connsiteY3" fmla="*/ 122965 h 151544"/>
                    <a:gd name="connsiteX4" fmla="*/ 33159 w 207912"/>
                    <a:gd name="connsiteY4" fmla="*/ 136774 h 151544"/>
                    <a:gd name="connsiteX5" fmla="*/ 97514 w 207912"/>
                    <a:gd name="connsiteY5" fmla="*/ 151534 h 151544"/>
                    <a:gd name="connsiteX6" fmla="*/ 207101 w 207912"/>
                    <a:gd name="connsiteY6" fmla="*/ 139882 h 151544"/>
                    <a:gd name="connsiteX7" fmla="*/ 149894 w 207912"/>
                    <a:gd name="connsiteY7" fmla="*/ 85093 h 151544"/>
                    <a:gd name="connsiteX8" fmla="*/ 198722 w 207912"/>
                    <a:gd name="connsiteY8" fmla="*/ 34960 h 151544"/>
                    <a:gd name="connsiteX9" fmla="*/ 181023 w 207912"/>
                    <a:gd name="connsiteY9" fmla="*/ 20811 h 151544"/>
                    <a:gd name="connsiteX10" fmla="*/ 31873 w 207912"/>
                    <a:gd name="connsiteY10" fmla="*/ 13 h 151544"/>
                    <a:gd name="connsiteX11" fmla="*/ 19010 w 207912"/>
                    <a:gd name="connsiteY11" fmla="*/ 18297 h 151544"/>
                    <a:gd name="connsiteX0" fmla="*/ 19010 w 209014"/>
                    <a:gd name="connsiteY0" fmla="*/ 18297 h 151535"/>
                    <a:gd name="connsiteX1" fmla="*/ 50307 w 209014"/>
                    <a:gd name="connsiteY1" fmla="*/ 54034 h 151535"/>
                    <a:gd name="connsiteX2" fmla="*/ 42954 w 209014"/>
                    <a:gd name="connsiteY2" fmla="*/ 104997 h 151535"/>
                    <a:gd name="connsiteX3" fmla="*/ 101 w 209014"/>
                    <a:gd name="connsiteY3" fmla="*/ 122965 h 151535"/>
                    <a:gd name="connsiteX4" fmla="*/ 33159 w 209014"/>
                    <a:gd name="connsiteY4" fmla="*/ 136774 h 151535"/>
                    <a:gd name="connsiteX5" fmla="*/ 97514 w 209014"/>
                    <a:gd name="connsiteY5" fmla="*/ 151534 h 151535"/>
                    <a:gd name="connsiteX6" fmla="*/ 207101 w 209014"/>
                    <a:gd name="connsiteY6" fmla="*/ 139882 h 151535"/>
                    <a:gd name="connsiteX7" fmla="*/ 166005 w 209014"/>
                    <a:gd name="connsiteY7" fmla="*/ 123763 h 151535"/>
                    <a:gd name="connsiteX8" fmla="*/ 149894 w 209014"/>
                    <a:gd name="connsiteY8" fmla="*/ 85093 h 151535"/>
                    <a:gd name="connsiteX9" fmla="*/ 198722 w 209014"/>
                    <a:gd name="connsiteY9" fmla="*/ 34960 h 151535"/>
                    <a:gd name="connsiteX10" fmla="*/ 181023 w 209014"/>
                    <a:gd name="connsiteY10" fmla="*/ 20811 h 151535"/>
                    <a:gd name="connsiteX11" fmla="*/ 31873 w 209014"/>
                    <a:gd name="connsiteY11" fmla="*/ 13 h 151535"/>
                    <a:gd name="connsiteX12" fmla="*/ 19010 w 209014"/>
                    <a:gd name="connsiteY12" fmla="*/ 18297 h 151535"/>
                    <a:gd name="connsiteX0" fmla="*/ 19010 w 209014"/>
                    <a:gd name="connsiteY0" fmla="*/ 18297 h 151535"/>
                    <a:gd name="connsiteX1" fmla="*/ 50307 w 209014"/>
                    <a:gd name="connsiteY1" fmla="*/ 54034 h 151535"/>
                    <a:gd name="connsiteX2" fmla="*/ 42954 w 209014"/>
                    <a:gd name="connsiteY2" fmla="*/ 104997 h 151535"/>
                    <a:gd name="connsiteX3" fmla="*/ 101 w 209014"/>
                    <a:gd name="connsiteY3" fmla="*/ 122965 h 151535"/>
                    <a:gd name="connsiteX4" fmla="*/ 33159 w 209014"/>
                    <a:gd name="connsiteY4" fmla="*/ 136774 h 151535"/>
                    <a:gd name="connsiteX5" fmla="*/ 97514 w 209014"/>
                    <a:gd name="connsiteY5" fmla="*/ 151534 h 151535"/>
                    <a:gd name="connsiteX6" fmla="*/ 207101 w 209014"/>
                    <a:gd name="connsiteY6" fmla="*/ 139882 h 151535"/>
                    <a:gd name="connsiteX7" fmla="*/ 166005 w 209014"/>
                    <a:gd name="connsiteY7" fmla="*/ 123763 h 151535"/>
                    <a:gd name="connsiteX8" fmla="*/ 151439 w 209014"/>
                    <a:gd name="connsiteY8" fmla="*/ 63606 h 151535"/>
                    <a:gd name="connsiteX9" fmla="*/ 198722 w 209014"/>
                    <a:gd name="connsiteY9" fmla="*/ 34960 h 151535"/>
                    <a:gd name="connsiteX10" fmla="*/ 181023 w 209014"/>
                    <a:gd name="connsiteY10" fmla="*/ 20811 h 151535"/>
                    <a:gd name="connsiteX11" fmla="*/ 31873 w 209014"/>
                    <a:gd name="connsiteY11" fmla="*/ 13 h 151535"/>
                    <a:gd name="connsiteX12" fmla="*/ 19010 w 209014"/>
                    <a:gd name="connsiteY12" fmla="*/ 18297 h 151535"/>
                    <a:gd name="connsiteX0" fmla="*/ 19108 w 207227"/>
                    <a:gd name="connsiteY0" fmla="*/ 18297 h 153678"/>
                    <a:gd name="connsiteX1" fmla="*/ 50405 w 207227"/>
                    <a:gd name="connsiteY1" fmla="*/ 54034 h 153678"/>
                    <a:gd name="connsiteX2" fmla="*/ 43052 w 207227"/>
                    <a:gd name="connsiteY2" fmla="*/ 104997 h 153678"/>
                    <a:gd name="connsiteX3" fmla="*/ 199 w 207227"/>
                    <a:gd name="connsiteY3" fmla="*/ 122965 h 153678"/>
                    <a:gd name="connsiteX4" fmla="*/ 33257 w 207227"/>
                    <a:gd name="connsiteY4" fmla="*/ 136774 h 153678"/>
                    <a:gd name="connsiteX5" fmla="*/ 159320 w 207227"/>
                    <a:gd name="connsiteY5" fmla="*/ 153677 h 153678"/>
                    <a:gd name="connsiteX6" fmla="*/ 207199 w 207227"/>
                    <a:gd name="connsiteY6" fmla="*/ 139882 h 153678"/>
                    <a:gd name="connsiteX7" fmla="*/ 166103 w 207227"/>
                    <a:gd name="connsiteY7" fmla="*/ 123763 h 153678"/>
                    <a:gd name="connsiteX8" fmla="*/ 151537 w 207227"/>
                    <a:gd name="connsiteY8" fmla="*/ 63606 h 153678"/>
                    <a:gd name="connsiteX9" fmla="*/ 198820 w 207227"/>
                    <a:gd name="connsiteY9" fmla="*/ 34960 h 153678"/>
                    <a:gd name="connsiteX10" fmla="*/ 181121 w 207227"/>
                    <a:gd name="connsiteY10" fmla="*/ 20811 h 153678"/>
                    <a:gd name="connsiteX11" fmla="*/ 31971 w 207227"/>
                    <a:gd name="connsiteY11" fmla="*/ 13 h 153678"/>
                    <a:gd name="connsiteX12" fmla="*/ 19108 w 207227"/>
                    <a:gd name="connsiteY12" fmla="*/ 18297 h 153678"/>
                    <a:gd name="connsiteX0" fmla="*/ 19006 w 207125"/>
                    <a:gd name="connsiteY0" fmla="*/ 18297 h 156386"/>
                    <a:gd name="connsiteX1" fmla="*/ 50303 w 207125"/>
                    <a:gd name="connsiteY1" fmla="*/ 54034 h 156386"/>
                    <a:gd name="connsiteX2" fmla="*/ 42950 w 207125"/>
                    <a:gd name="connsiteY2" fmla="*/ 104997 h 156386"/>
                    <a:gd name="connsiteX3" fmla="*/ 97 w 207125"/>
                    <a:gd name="connsiteY3" fmla="*/ 122965 h 156386"/>
                    <a:gd name="connsiteX4" fmla="*/ 33155 w 207125"/>
                    <a:gd name="connsiteY4" fmla="*/ 136774 h 156386"/>
                    <a:gd name="connsiteX5" fmla="*/ 92425 w 207125"/>
                    <a:gd name="connsiteY5" fmla="*/ 155283 h 156386"/>
                    <a:gd name="connsiteX6" fmla="*/ 159218 w 207125"/>
                    <a:gd name="connsiteY6" fmla="*/ 153677 h 156386"/>
                    <a:gd name="connsiteX7" fmla="*/ 207097 w 207125"/>
                    <a:gd name="connsiteY7" fmla="*/ 139882 h 156386"/>
                    <a:gd name="connsiteX8" fmla="*/ 166001 w 207125"/>
                    <a:gd name="connsiteY8" fmla="*/ 123763 h 156386"/>
                    <a:gd name="connsiteX9" fmla="*/ 151435 w 207125"/>
                    <a:gd name="connsiteY9" fmla="*/ 63606 h 156386"/>
                    <a:gd name="connsiteX10" fmla="*/ 198718 w 207125"/>
                    <a:gd name="connsiteY10" fmla="*/ 34960 h 156386"/>
                    <a:gd name="connsiteX11" fmla="*/ 181019 w 207125"/>
                    <a:gd name="connsiteY11" fmla="*/ 20811 h 156386"/>
                    <a:gd name="connsiteX12" fmla="*/ 31869 w 207125"/>
                    <a:gd name="connsiteY12" fmla="*/ 13 h 156386"/>
                    <a:gd name="connsiteX13" fmla="*/ 19006 w 207125"/>
                    <a:gd name="connsiteY13" fmla="*/ 18297 h 156386"/>
                    <a:gd name="connsiteX0" fmla="*/ 511 w 214519"/>
                    <a:gd name="connsiteY0" fmla="*/ 12542 h 156621"/>
                    <a:gd name="connsiteX1" fmla="*/ 57697 w 214519"/>
                    <a:gd name="connsiteY1" fmla="*/ 54269 h 156621"/>
                    <a:gd name="connsiteX2" fmla="*/ 50344 w 214519"/>
                    <a:gd name="connsiteY2" fmla="*/ 105232 h 156621"/>
                    <a:gd name="connsiteX3" fmla="*/ 7491 w 214519"/>
                    <a:gd name="connsiteY3" fmla="*/ 123200 h 156621"/>
                    <a:gd name="connsiteX4" fmla="*/ 40549 w 214519"/>
                    <a:gd name="connsiteY4" fmla="*/ 137009 h 156621"/>
                    <a:gd name="connsiteX5" fmla="*/ 99819 w 214519"/>
                    <a:gd name="connsiteY5" fmla="*/ 155518 h 156621"/>
                    <a:gd name="connsiteX6" fmla="*/ 166612 w 214519"/>
                    <a:gd name="connsiteY6" fmla="*/ 153912 h 156621"/>
                    <a:gd name="connsiteX7" fmla="*/ 214491 w 214519"/>
                    <a:gd name="connsiteY7" fmla="*/ 140117 h 156621"/>
                    <a:gd name="connsiteX8" fmla="*/ 173395 w 214519"/>
                    <a:gd name="connsiteY8" fmla="*/ 123998 h 156621"/>
                    <a:gd name="connsiteX9" fmla="*/ 158829 w 214519"/>
                    <a:gd name="connsiteY9" fmla="*/ 63841 h 156621"/>
                    <a:gd name="connsiteX10" fmla="*/ 206112 w 214519"/>
                    <a:gd name="connsiteY10" fmla="*/ 35195 h 156621"/>
                    <a:gd name="connsiteX11" fmla="*/ 188413 w 214519"/>
                    <a:gd name="connsiteY11" fmla="*/ 21046 h 156621"/>
                    <a:gd name="connsiteX12" fmla="*/ 39263 w 214519"/>
                    <a:gd name="connsiteY12" fmla="*/ 248 h 156621"/>
                    <a:gd name="connsiteX13" fmla="*/ 511 w 214519"/>
                    <a:gd name="connsiteY13" fmla="*/ 12542 h 156621"/>
                    <a:gd name="connsiteX0" fmla="*/ 258 w 214266"/>
                    <a:gd name="connsiteY0" fmla="*/ 12489 h 156568"/>
                    <a:gd name="connsiteX1" fmla="*/ 51049 w 214266"/>
                    <a:gd name="connsiteY1" fmla="*/ 43028 h 156568"/>
                    <a:gd name="connsiteX2" fmla="*/ 50091 w 214266"/>
                    <a:gd name="connsiteY2" fmla="*/ 105179 h 156568"/>
                    <a:gd name="connsiteX3" fmla="*/ 7238 w 214266"/>
                    <a:gd name="connsiteY3" fmla="*/ 123147 h 156568"/>
                    <a:gd name="connsiteX4" fmla="*/ 40296 w 214266"/>
                    <a:gd name="connsiteY4" fmla="*/ 136956 h 156568"/>
                    <a:gd name="connsiteX5" fmla="*/ 99566 w 214266"/>
                    <a:gd name="connsiteY5" fmla="*/ 155465 h 156568"/>
                    <a:gd name="connsiteX6" fmla="*/ 166359 w 214266"/>
                    <a:gd name="connsiteY6" fmla="*/ 153859 h 156568"/>
                    <a:gd name="connsiteX7" fmla="*/ 214238 w 214266"/>
                    <a:gd name="connsiteY7" fmla="*/ 140064 h 156568"/>
                    <a:gd name="connsiteX8" fmla="*/ 173142 w 214266"/>
                    <a:gd name="connsiteY8" fmla="*/ 123945 h 156568"/>
                    <a:gd name="connsiteX9" fmla="*/ 158576 w 214266"/>
                    <a:gd name="connsiteY9" fmla="*/ 63788 h 156568"/>
                    <a:gd name="connsiteX10" fmla="*/ 205859 w 214266"/>
                    <a:gd name="connsiteY10" fmla="*/ 35142 h 156568"/>
                    <a:gd name="connsiteX11" fmla="*/ 188160 w 214266"/>
                    <a:gd name="connsiteY11" fmla="*/ 20993 h 156568"/>
                    <a:gd name="connsiteX12" fmla="*/ 39010 w 214266"/>
                    <a:gd name="connsiteY12" fmla="*/ 195 h 156568"/>
                    <a:gd name="connsiteX13" fmla="*/ 258 w 214266"/>
                    <a:gd name="connsiteY13" fmla="*/ 12489 h 15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14266" h="156568">
                      <a:moveTo>
                        <a:pt x="258" y="12489"/>
                      </a:moveTo>
                      <a:cubicBezTo>
                        <a:pt x="2264" y="19628"/>
                        <a:pt x="42743" y="27580"/>
                        <a:pt x="51049" y="43028"/>
                      </a:cubicBezTo>
                      <a:cubicBezTo>
                        <a:pt x="59355" y="58476"/>
                        <a:pt x="60389" y="96564"/>
                        <a:pt x="50091" y="105179"/>
                      </a:cubicBezTo>
                      <a:cubicBezTo>
                        <a:pt x="39793" y="113794"/>
                        <a:pt x="8870" y="117851"/>
                        <a:pt x="7238" y="123147"/>
                      </a:cubicBezTo>
                      <a:cubicBezTo>
                        <a:pt x="5606" y="128443"/>
                        <a:pt x="24908" y="131570"/>
                        <a:pt x="40296" y="136956"/>
                      </a:cubicBezTo>
                      <a:cubicBezTo>
                        <a:pt x="55684" y="142342"/>
                        <a:pt x="78556" y="152648"/>
                        <a:pt x="99566" y="155465"/>
                      </a:cubicBezTo>
                      <a:cubicBezTo>
                        <a:pt x="120576" y="158282"/>
                        <a:pt x="147841" y="154945"/>
                        <a:pt x="166359" y="153859"/>
                      </a:cubicBezTo>
                      <a:cubicBezTo>
                        <a:pt x="189886" y="153977"/>
                        <a:pt x="213108" y="145050"/>
                        <a:pt x="214238" y="140064"/>
                      </a:cubicBezTo>
                      <a:cubicBezTo>
                        <a:pt x="215368" y="135078"/>
                        <a:pt x="182676" y="133076"/>
                        <a:pt x="173142" y="123945"/>
                      </a:cubicBezTo>
                      <a:cubicBezTo>
                        <a:pt x="163608" y="114814"/>
                        <a:pt x="153123" y="78589"/>
                        <a:pt x="158576" y="63788"/>
                      </a:cubicBezTo>
                      <a:cubicBezTo>
                        <a:pt x="164029" y="48987"/>
                        <a:pt x="205967" y="45111"/>
                        <a:pt x="205859" y="35142"/>
                      </a:cubicBezTo>
                      <a:cubicBezTo>
                        <a:pt x="205751" y="25173"/>
                        <a:pt x="211019" y="29200"/>
                        <a:pt x="188160" y="20993"/>
                      </a:cubicBezTo>
                      <a:cubicBezTo>
                        <a:pt x="165301" y="12786"/>
                        <a:pt x="70327" y="1612"/>
                        <a:pt x="39010" y="195"/>
                      </a:cubicBezTo>
                      <a:cubicBezTo>
                        <a:pt x="7693" y="-1222"/>
                        <a:pt x="-1748" y="5350"/>
                        <a:pt x="258" y="124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91" name="Group 790">
                  <a:extLst>
                    <a:ext uri="{FF2B5EF4-FFF2-40B4-BE49-F238E27FC236}">
                      <a16:creationId xmlns:a16="http://schemas.microsoft.com/office/drawing/2014/main" id="{7E16269B-8BF9-4D9A-AD64-8C8771D7374D}"/>
                    </a:ext>
                  </a:extLst>
                </p:cNvPr>
                <p:cNvGrpSpPr/>
                <p:nvPr/>
              </p:nvGrpSpPr>
              <p:grpSpPr>
                <a:xfrm>
                  <a:off x="4071922" y="2380393"/>
                  <a:ext cx="457496" cy="155622"/>
                  <a:chOff x="4162161" y="2668984"/>
                  <a:chExt cx="457496" cy="155622"/>
                </a:xfrm>
                <a:grpFill/>
              </p:grpSpPr>
              <p:sp>
                <p:nvSpPr>
                  <p:cNvPr id="792" name="Freeform 55">
                    <a:extLst>
                      <a:ext uri="{FF2B5EF4-FFF2-40B4-BE49-F238E27FC236}">
                        <a16:creationId xmlns:a16="http://schemas.microsoft.com/office/drawing/2014/main" id="{D2D96AE8-4BBB-4D18-9EA9-007A27B745F3}"/>
                      </a:ext>
                    </a:extLst>
                  </p:cNvPr>
                  <p:cNvSpPr/>
                  <p:nvPr/>
                </p:nvSpPr>
                <p:spPr>
                  <a:xfrm>
                    <a:off x="4162161" y="2668984"/>
                    <a:ext cx="151569" cy="129651"/>
                  </a:xfrm>
                  <a:custGeom>
                    <a:avLst/>
                    <a:gdLst>
                      <a:gd name="connsiteX0" fmla="*/ 7144 w 42917"/>
                      <a:gd name="connsiteY0" fmla="*/ 0 h 80963"/>
                      <a:gd name="connsiteX1" fmla="*/ 42863 w 42917"/>
                      <a:gd name="connsiteY1" fmla="*/ 45244 h 80963"/>
                      <a:gd name="connsiteX2" fmla="*/ 0 w 42917"/>
                      <a:gd name="connsiteY2" fmla="*/ 80963 h 80963"/>
                      <a:gd name="connsiteX0" fmla="*/ 0 w 62949"/>
                      <a:gd name="connsiteY0" fmla="*/ 0 h 91071"/>
                      <a:gd name="connsiteX1" fmla="*/ 62658 w 62949"/>
                      <a:gd name="connsiteY1" fmla="*/ 55352 h 91071"/>
                      <a:gd name="connsiteX2" fmla="*/ 19795 w 62949"/>
                      <a:gd name="connsiteY2" fmla="*/ 91071 h 91071"/>
                      <a:gd name="connsiteX0" fmla="*/ 8392 w 71081"/>
                      <a:gd name="connsiteY0" fmla="*/ 0 h 97756"/>
                      <a:gd name="connsiteX1" fmla="*/ 71050 w 71081"/>
                      <a:gd name="connsiteY1" fmla="*/ 55352 h 97756"/>
                      <a:gd name="connsiteX2" fmla="*/ 0 w 71081"/>
                      <a:gd name="connsiteY2" fmla="*/ 97756 h 97756"/>
                      <a:gd name="connsiteX0" fmla="*/ 6821 w 71070"/>
                      <a:gd name="connsiteY0" fmla="*/ 0 h 85716"/>
                      <a:gd name="connsiteX1" fmla="*/ 71050 w 71070"/>
                      <a:gd name="connsiteY1" fmla="*/ 43312 h 85716"/>
                      <a:gd name="connsiteX2" fmla="*/ 0 w 71070"/>
                      <a:gd name="connsiteY2" fmla="*/ 85716 h 85716"/>
                      <a:gd name="connsiteX0" fmla="*/ 0 w 138427"/>
                      <a:gd name="connsiteY0" fmla="*/ 0 h 104644"/>
                      <a:gd name="connsiteX1" fmla="*/ 137114 w 138427"/>
                      <a:gd name="connsiteY1" fmla="*/ 62240 h 104644"/>
                      <a:gd name="connsiteX2" fmla="*/ 66064 w 138427"/>
                      <a:gd name="connsiteY2" fmla="*/ 104644 h 104644"/>
                      <a:gd name="connsiteX0" fmla="*/ 0 w 139231"/>
                      <a:gd name="connsiteY0" fmla="*/ 0 h 104644"/>
                      <a:gd name="connsiteX1" fmla="*/ 109590 w 139231"/>
                      <a:gd name="connsiteY1" fmla="*/ 18659 h 104644"/>
                      <a:gd name="connsiteX2" fmla="*/ 137114 w 139231"/>
                      <a:gd name="connsiteY2" fmla="*/ 62240 h 104644"/>
                      <a:gd name="connsiteX3" fmla="*/ 66064 w 139231"/>
                      <a:gd name="connsiteY3" fmla="*/ 104644 h 104644"/>
                      <a:gd name="connsiteX0" fmla="*/ 9357 w 153753"/>
                      <a:gd name="connsiteY0" fmla="*/ 0 h 83503"/>
                      <a:gd name="connsiteX1" fmla="*/ 118947 w 153753"/>
                      <a:gd name="connsiteY1" fmla="*/ 18659 h 83503"/>
                      <a:gd name="connsiteX2" fmla="*/ 146471 w 153753"/>
                      <a:gd name="connsiteY2" fmla="*/ 62240 h 83503"/>
                      <a:gd name="connsiteX3" fmla="*/ 0 w 153753"/>
                      <a:gd name="connsiteY3" fmla="*/ 83503 h 83503"/>
                      <a:gd name="connsiteX0" fmla="*/ 9357 w 146517"/>
                      <a:gd name="connsiteY0" fmla="*/ 0 h 105155"/>
                      <a:gd name="connsiteX1" fmla="*/ 118947 w 146517"/>
                      <a:gd name="connsiteY1" fmla="*/ 18659 h 105155"/>
                      <a:gd name="connsiteX2" fmla="*/ 146471 w 146517"/>
                      <a:gd name="connsiteY2" fmla="*/ 62240 h 105155"/>
                      <a:gd name="connsiteX3" fmla="*/ 115240 w 146517"/>
                      <a:gd name="connsiteY3" fmla="*/ 104832 h 105155"/>
                      <a:gd name="connsiteX4" fmla="*/ 0 w 146517"/>
                      <a:gd name="connsiteY4" fmla="*/ 83503 h 105155"/>
                      <a:gd name="connsiteX0" fmla="*/ 9357 w 146844"/>
                      <a:gd name="connsiteY0" fmla="*/ 0 h 97501"/>
                      <a:gd name="connsiteX1" fmla="*/ 118947 w 146844"/>
                      <a:gd name="connsiteY1" fmla="*/ 18659 h 97501"/>
                      <a:gd name="connsiteX2" fmla="*/ 146471 w 146844"/>
                      <a:gd name="connsiteY2" fmla="*/ 62240 h 97501"/>
                      <a:gd name="connsiteX3" fmla="*/ 124260 w 146844"/>
                      <a:gd name="connsiteY3" fmla="*/ 97061 h 97501"/>
                      <a:gd name="connsiteX4" fmla="*/ 0 w 146844"/>
                      <a:gd name="connsiteY4" fmla="*/ 83503 h 97501"/>
                      <a:gd name="connsiteX0" fmla="*/ 9357 w 146756"/>
                      <a:gd name="connsiteY0" fmla="*/ 0 h 105633"/>
                      <a:gd name="connsiteX1" fmla="*/ 118947 w 146756"/>
                      <a:gd name="connsiteY1" fmla="*/ 18659 h 105633"/>
                      <a:gd name="connsiteX2" fmla="*/ 146471 w 146756"/>
                      <a:gd name="connsiteY2" fmla="*/ 62240 h 105633"/>
                      <a:gd name="connsiteX3" fmla="*/ 108112 w 146756"/>
                      <a:gd name="connsiteY3" fmla="*/ 105316 h 105633"/>
                      <a:gd name="connsiteX4" fmla="*/ 0 w 146756"/>
                      <a:gd name="connsiteY4" fmla="*/ 83503 h 105633"/>
                      <a:gd name="connsiteX0" fmla="*/ 9357 w 146818"/>
                      <a:gd name="connsiteY0" fmla="*/ 0 h 105633"/>
                      <a:gd name="connsiteX1" fmla="*/ 119752 w 146818"/>
                      <a:gd name="connsiteY1" fmla="*/ 30538 h 105633"/>
                      <a:gd name="connsiteX2" fmla="*/ 146471 w 146818"/>
                      <a:gd name="connsiteY2" fmla="*/ 62240 h 105633"/>
                      <a:gd name="connsiteX3" fmla="*/ 108112 w 146818"/>
                      <a:gd name="connsiteY3" fmla="*/ 105316 h 105633"/>
                      <a:gd name="connsiteX4" fmla="*/ 0 w 146818"/>
                      <a:gd name="connsiteY4" fmla="*/ 83503 h 105633"/>
                      <a:gd name="connsiteX0" fmla="*/ 9357 w 149398"/>
                      <a:gd name="connsiteY0" fmla="*/ 0 h 105633"/>
                      <a:gd name="connsiteX1" fmla="*/ 131308 w 149398"/>
                      <a:gd name="connsiteY1" fmla="*/ 24981 h 105633"/>
                      <a:gd name="connsiteX2" fmla="*/ 146471 w 149398"/>
                      <a:gd name="connsiteY2" fmla="*/ 62240 h 105633"/>
                      <a:gd name="connsiteX3" fmla="*/ 108112 w 149398"/>
                      <a:gd name="connsiteY3" fmla="*/ 105316 h 105633"/>
                      <a:gd name="connsiteX4" fmla="*/ 0 w 149398"/>
                      <a:gd name="connsiteY4" fmla="*/ 83503 h 105633"/>
                      <a:gd name="connsiteX0" fmla="*/ 9357 w 148717"/>
                      <a:gd name="connsiteY0" fmla="*/ 0 h 102650"/>
                      <a:gd name="connsiteX1" fmla="*/ 131308 w 148717"/>
                      <a:gd name="connsiteY1" fmla="*/ 24981 h 102650"/>
                      <a:gd name="connsiteX2" fmla="*/ 146471 w 148717"/>
                      <a:gd name="connsiteY2" fmla="*/ 62240 h 102650"/>
                      <a:gd name="connsiteX3" fmla="*/ 117454 w 148717"/>
                      <a:gd name="connsiteY3" fmla="*/ 102297 h 102650"/>
                      <a:gd name="connsiteX4" fmla="*/ 0 w 148717"/>
                      <a:gd name="connsiteY4" fmla="*/ 83503 h 102650"/>
                      <a:gd name="connsiteX0" fmla="*/ 9357 w 159096"/>
                      <a:gd name="connsiteY0" fmla="*/ 0 h 102650"/>
                      <a:gd name="connsiteX1" fmla="*/ 131308 w 159096"/>
                      <a:gd name="connsiteY1" fmla="*/ 24981 h 102650"/>
                      <a:gd name="connsiteX2" fmla="*/ 158672 w 159096"/>
                      <a:gd name="connsiteY2" fmla="*/ 66187 h 102650"/>
                      <a:gd name="connsiteX3" fmla="*/ 117454 w 159096"/>
                      <a:gd name="connsiteY3" fmla="*/ 102297 h 102650"/>
                      <a:gd name="connsiteX4" fmla="*/ 0 w 159096"/>
                      <a:gd name="connsiteY4" fmla="*/ 83503 h 102650"/>
                      <a:gd name="connsiteX0" fmla="*/ 0 w 160531"/>
                      <a:gd name="connsiteY0" fmla="*/ 0 h 121769"/>
                      <a:gd name="connsiteX1" fmla="*/ 132743 w 160531"/>
                      <a:gd name="connsiteY1" fmla="*/ 44100 h 121769"/>
                      <a:gd name="connsiteX2" fmla="*/ 160107 w 160531"/>
                      <a:gd name="connsiteY2" fmla="*/ 85306 h 121769"/>
                      <a:gd name="connsiteX3" fmla="*/ 118889 w 160531"/>
                      <a:gd name="connsiteY3" fmla="*/ 121416 h 121769"/>
                      <a:gd name="connsiteX4" fmla="*/ 1435 w 160531"/>
                      <a:gd name="connsiteY4" fmla="*/ 102622 h 121769"/>
                      <a:gd name="connsiteX0" fmla="*/ 0 w 160360"/>
                      <a:gd name="connsiteY0" fmla="*/ 0 h 121769"/>
                      <a:gd name="connsiteX1" fmla="*/ 65302 w 160360"/>
                      <a:gd name="connsiteY1" fmla="*/ 30447 h 121769"/>
                      <a:gd name="connsiteX2" fmla="*/ 132743 w 160360"/>
                      <a:gd name="connsiteY2" fmla="*/ 44100 h 121769"/>
                      <a:gd name="connsiteX3" fmla="*/ 160107 w 160360"/>
                      <a:gd name="connsiteY3" fmla="*/ 85306 h 121769"/>
                      <a:gd name="connsiteX4" fmla="*/ 118889 w 160360"/>
                      <a:gd name="connsiteY4" fmla="*/ 121416 h 121769"/>
                      <a:gd name="connsiteX5" fmla="*/ 1435 w 160360"/>
                      <a:gd name="connsiteY5" fmla="*/ 102622 h 121769"/>
                      <a:gd name="connsiteX0" fmla="*/ 0 w 160690"/>
                      <a:gd name="connsiteY0" fmla="*/ 0 h 129651"/>
                      <a:gd name="connsiteX1" fmla="*/ 65302 w 160690"/>
                      <a:gd name="connsiteY1" fmla="*/ 30447 h 129651"/>
                      <a:gd name="connsiteX2" fmla="*/ 132743 w 160690"/>
                      <a:gd name="connsiteY2" fmla="*/ 44100 h 129651"/>
                      <a:gd name="connsiteX3" fmla="*/ 160107 w 160690"/>
                      <a:gd name="connsiteY3" fmla="*/ 85306 h 129651"/>
                      <a:gd name="connsiteX4" fmla="*/ 110038 w 160690"/>
                      <a:gd name="connsiteY4" fmla="*/ 129379 h 129651"/>
                      <a:gd name="connsiteX5" fmla="*/ 1435 w 160690"/>
                      <a:gd name="connsiteY5" fmla="*/ 102622 h 129651"/>
                      <a:gd name="connsiteX0" fmla="*/ 0 w 160726"/>
                      <a:gd name="connsiteY0" fmla="*/ 0 h 129651"/>
                      <a:gd name="connsiteX1" fmla="*/ 65302 w 160726"/>
                      <a:gd name="connsiteY1" fmla="*/ 30447 h 129651"/>
                      <a:gd name="connsiteX2" fmla="*/ 133236 w 160726"/>
                      <a:gd name="connsiteY2" fmla="*/ 53906 h 129651"/>
                      <a:gd name="connsiteX3" fmla="*/ 160107 w 160726"/>
                      <a:gd name="connsiteY3" fmla="*/ 85306 h 129651"/>
                      <a:gd name="connsiteX4" fmla="*/ 110038 w 160726"/>
                      <a:gd name="connsiteY4" fmla="*/ 129379 h 129651"/>
                      <a:gd name="connsiteX5" fmla="*/ 1435 w 160726"/>
                      <a:gd name="connsiteY5" fmla="*/ 102622 h 129651"/>
                      <a:gd name="connsiteX0" fmla="*/ 0 w 151569"/>
                      <a:gd name="connsiteY0" fmla="*/ 0 h 129651"/>
                      <a:gd name="connsiteX1" fmla="*/ 65302 w 151569"/>
                      <a:gd name="connsiteY1" fmla="*/ 30447 h 129651"/>
                      <a:gd name="connsiteX2" fmla="*/ 133236 w 151569"/>
                      <a:gd name="connsiteY2" fmla="*/ 53906 h 129651"/>
                      <a:gd name="connsiteX3" fmla="*/ 150335 w 151569"/>
                      <a:gd name="connsiteY3" fmla="*/ 97941 h 129651"/>
                      <a:gd name="connsiteX4" fmla="*/ 110038 w 151569"/>
                      <a:gd name="connsiteY4" fmla="*/ 129379 h 129651"/>
                      <a:gd name="connsiteX5" fmla="*/ 1435 w 151569"/>
                      <a:gd name="connsiteY5" fmla="*/ 102622 h 129651"/>
                      <a:gd name="connsiteX0" fmla="*/ 0 w 151569"/>
                      <a:gd name="connsiteY0" fmla="*/ 0 h 129651"/>
                      <a:gd name="connsiteX1" fmla="*/ 69020 w 151569"/>
                      <a:gd name="connsiteY1" fmla="*/ 23900 h 129651"/>
                      <a:gd name="connsiteX2" fmla="*/ 133236 w 151569"/>
                      <a:gd name="connsiteY2" fmla="*/ 53906 h 129651"/>
                      <a:gd name="connsiteX3" fmla="*/ 150335 w 151569"/>
                      <a:gd name="connsiteY3" fmla="*/ 97941 h 129651"/>
                      <a:gd name="connsiteX4" fmla="*/ 110038 w 151569"/>
                      <a:gd name="connsiteY4" fmla="*/ 129379 h 129651"/>
                      <a:gd name="connsiteX5" fmla="*/ 1435 w 151569"/>
                      <a:gd name="connsiteY5" fmla="*/ 102622 h 129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1569" h="129651">
                        <a:moveTo>
                          <a:pt x="0" y="0"/>
                        </a:moveTo>
                        <a:cubicBezTo>
                          <a:pt x="10802" y="3440"/>
                          <a:pt x="46896" y="16550"/>
                          <a:pt x="69020" y="23900"/>
                        </a:cubicBezTo>
                        <a:cubicBezTo>
                          <a:pt x="91144" y="31250"/>
                          <a:pt x="117353" y="43129"/>
                          <a:pt x="133236" y="53906"/>
                        </a:cubicBezTo>
                        <a:cubicBezTo>
                          <a:pt x="149119" y="64684"/>
                          <a:pt x="154201" y="85362"/>
                          <a:pt x="150335" y="97941"/>
                        </a:cubicBezTo>
                        <a:cubicBezTo>
                          <a:pt x="146469" y="110520"/>
                          <a:pt x="134450" y="125835"/>
                          <a:pt x="110038" y="129379"/>
                        </a:cubicBezTo>
                        <a:cubicBezTo>
                          <a:pt x="85626" y="132923"/>
                          <a:pt x="13904" y="100667"/>
                          <a:pt x="1435" y="102622"/>
                        </a:cubicBezTo>
                      </a:path>
                    </a:pathLst>
                  </a:cu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3" name="Freeform 56">
                    <a:extLst>
                      <a:ext uri="{FF2B5EF4-FFF2-40B4-BE49-F238E27FC236}">
                        <a16:creationId xmlns:a16="http://schemas.microsoft.com/office/drawing/2014/main" id="{E2FF2F34-0B2D-43CD-B618-E78E2439A547}"/>
                      </a:ext>
                    </a:extLst>
                  </p:cNvPr>
                  <p:cNvSpPr/>
                  <p:nvPr/>
                </p:nvSpPr>
                <p:spPr>
                  <a:xfrm rot="579247" flipH="1">
                    <a:off x="4435321" y="2690023"/>
                    <a:ext cx="184336" cy="134583"/>
                  </a:xfrm>
                  <a:custGeom>
                    <a:avLst/>
                    <a:gdLst>
                      <a:gd name="connsiteX0" fmla="*/ 7144 w 42917"/>
                      <a:gd name="connsiteY0" fmla="*/ 0 h 80963"/>
                      <a:gd name="connsiteX1" fmla="*/ 42863 w 42917"/>
                      <a:gd name="connsiteY1" fmla="*/ 45244 h 80963"/>
                      <a:gd name="connsiteX2" fmla="*/ 0 w 42917"/>
                      <a:gd name="connsiteY2" fmla="*/ 80963 h 80963"/>
                      <a:gd name="connsiteX0" fmla="*/ 0 w 55351"/>
                      <a:gd name="connsiteY0" fmla="*/ 0 h 90150"/>
                      <a:gd name="connsiteX1" fmla="*/ 55228 w 55351"/>
                      <a:gd name="connsiteY1" fmla="*/ 54431 h 90150"/>
                      <a:gd name="connsiteX2" fmla="*/ 12365 w 55351"/>
                      <a:gd name="connsiteY2" fmla="*/ 90150 h 90150"/>
                      <a:gd name="connsiteX0" fmla="*/ 13249 w 68566"/>
                      <a:gd name="connsiteY0" fmla="*/ 0 h 91458"/>
                      <a:gd name="connsiteX1" fmla="*/ 68477 w 68566"/>
                      <a:gd name="connsiteY1" fmla="*/ 54431 h 91458"/>
                      <a:gd name="connsiteX2" fmla="*/ 0 w 68566"/>
                      <a:gd name="connsiteY2" fmla="*/ 91458 h 91458"/>
                      <a:gd name="connsiteX0" fmla="*/ 65842 w 122688"/>
                      <a:gd name="connsiteY0" fmla="*/ 0 h 75992"/>
                      <a:gd name="connsiteX1" fmla="*/ 121070 w 122688"/>
                      <a:gd name="connsiteY1" fmla="*/ 54431 h 75992"/>
                      <a:gd name="connsiteX2" fmla="*/ 0 w 122688"/>
                      <a:gd name="connsiteY2" fmla="*/ 75992 h 75992"/>
                      <a:gd name="connsiteX0" fmla="*/ 65842 w 121087"/>
                      <a:gd name="connsiteY0" fmla="*/ 0 h 87043"/>
                      <a:gd name="connsiteX1" fmla="*/ 121070 w 121087"/>
                      <a:gd name="connsiteY1" fmla="*/ 54431 h 87043"/>
                      <a:gd name="connsiteX2" fmla="*/ 71047 w 121087"/>
                      <a:gd name="connsiteY2" fmla="*/ 86533 h 87043"/>
                      <a:gd name="connsiteX3" fmla="*/ 0 w 121087"/>
                      <a:gd name="connsiteY3" fmla="*/ 75992 h 87043"/>
                      <a:gd name="connsiteX0" fmla="*/ 0 w 141594"/>
                      <a:gd name="connsiteY0" fmla="*/ 0 h 108019"/>
                      <a:gd name="connsiteX1" fmla="*/ 138652 w 141594"/>
                      <a:gd name="connsiteY1" fmla="*/ 75407 h 108019"/>
                      <a:gd name="connsiteX2" fmla="*/ 88629 w 141594"/>
                      <a:gd name="connsiteY2" fmla="*/ 107509 h 108019"/>
                      <a:gd name="connsiteX3" fmla="*/ 17582 w 141594"/>
                      <a:gd name="connsiteY3" fmla="*/ 96968 h 108019"/>
                      <a:gd name="connsiteX0" fmla="*/ 0 w 139218"/>
                      <a:gd name="connsiteY0" fmla="*/ 0 h 108019"/>
                      <a:gd name="connsiteX1" fmla="*/ 108063 w 139218"/>
                      <a:gd name="connsiteY1" fmla="*/ 28591 h 108019"/>
                      <a:gd name="connsiteX2" fmla="*/ 138652 w 139218"/>
                      <a:gd name="connsiteY2" fmla="*/ 75407 h 108019"/>
                      <a:gd name="connsiteX3" fmla="*/ 88629 w 139218"/>
                      <a:gd name="connsiteY3" fmla="*/ 107509 h 108019"/>
                      <a:gd name="connsiteX4" fmla="*/ 17582 w 139218"/>
                      <a:gd name="connsiteY4" fmla="*/ 96968 h 108019"/>
                      <a:gd name="connsiteX0" fmla="*/ 0 w 149060"/>
                      <a:gd name="connsiteY0" fmla="*/ 0 h 101318"/>
                      <a:gd name="connsiteX1" fmla="*/ 117905 w 149060"/>
                      <a:gd name="connsiteY1" fmla="*/ 21890 h 101318"/>
                      <a:gd name="connsiteX2" fmla="*/ 148494 w 149060"/>
                      <a:gd name="connsiteY2" fmla="*/ 68706 h 101318"/>
                      <a:gd name="connsiteX3" fmla="*/ 98471 w 149060"/>
                      <a:gd name="connsiteY3" fmla="*/ 100808 h 101318"/>
                      <a:gd name="connsiteX4" fmla="*/ 27424 w 149060"/>
                      <a:gd name="connsiteY4" fmla="*/ 90267 h 101318"/>
                      <a:gd name="connsiteX0" fmla="*/ 0 w 155361"/>
                      <a:gd name="connsiteY0" fmla="*/ 0 h 95487"/>
                      <a:gd name="connsiteX1" fmla="*/ 124206 w 155361"/>
                      <a:gd name="connsiteY1" fmla="*/ 16059 h 95487"/>
                      <a:gd name="connsiteX2" fmla="*/ 154795 w 155361"/>
                      <a:gd name="connsiteY2" fmla="*/ 62875 h 95487"/>
                      <a:gd name="connsiteX3" fmla="*/ 104772 w 155361"/>
                      <a:gd name="connsiteY3" fmla="*/ 94977 h 95487"/>
                      <a:gd name="connsiteX4" fmla="*/ 33725 w 155361"/>
                      <a:gd name="connsiteY4" fmla="*/ 84436 h 95487"/>
                      <a:gd name="connsiteX0" fmla="*/ 4432 w 159793"/>
                      <a:gd name="connsiteY0" fmla="*/ 0 h 95393"/>
                      <a:gd name="connsiteX1" fmla="*/ 128638 w 159793"/>
                      <a:gd name="connsiteY1" fmla="*/ 16059 h 95393"/>
                      <a:gd name="connsiteX2" fmla="*/ 159227 w 159793"/>
                      <a:gd name="connsiteY2" fmla="*/ 62875 h 95393"/>
                      <a:gd name="connsiteX3" fmla="*/ 109204 w 159793"/>
                      <a:gd name="connsiteY3" fmla="*/ 94977 h 95393"/>
                      <a:gd name="connsiteX4" fmla="*/ 0 w 159793"/>
                      <a:gd name="connsiteY4" fmla="*/ 80153 h 95393"/>
                      <a:gd name="connsiteX0" fmla="*/ 4432 w 159585"/>
                      <a:gd name="connsiteY0" fmla="*/ 0 h 95393"/>
                      <a:gd name="connsiteX1" fmla="*/ 125679 w 159585"/>
                      <a:gd name="connsiteY1" fmla="*/ 7999 h 95393"/>
                      <a:gd name="connsiteX2" fmla="*/ 159227 w 159585"/>
                      <a:gd name="connsiteY2" fmla="*/ 62875 h 95393"/>
                      <a:gd name="connsiteX3" fmla="*/ 109204 w 159585"/>
                      <a:gd name="connsiteY3" fmla="*/ 94977 h 95393"/>
                      <a:gd name="connsiteX4" fmla="*/ 0 w 159585"/>
                      <a:gd name="connsiteY4" fmla="*/ 80153 h 95393"/>
                      <a:gd name="connsiteX0" fmla="*/ 0 w 170245"/>
                      <a:gd name="connsiteY0" fmla="*/ 0 h 103924"/>
                      <a:gd name="connsiteX1" fmla="*/ 136339 w 170245"/>
                      <a:gd name="connsiteY1" fmla="*/ 16530 h 103924"/>
                      <a:gd name="connsiteX2" fmla="*/ 169887 w 170245"/>
                      <a:gd name="connsiteY2" fmla="*/ 71406 h 103924"/>
                      <a:gd name="connsiteX3" fmla="*/ 119864 w 170245"/>
                      <a:gd name="connsiteY3" fmla="*/ 103508 h 103924"/>
                      <a:gd name="connsiteX4" fmla="*/ 10660 w 170245"/>
                      <a:gd name="connsiteY4" fmla="*/ 88684 h 103924"/>
                      <a:gd name="connsiteX0" fmla="*/ 0 w 170284"/>
                      <a:gd name="connsiteY0" fmla="*/ 0 h 103924"/>
                      <a:gd name="connsiteX1" fmla="*/ 136983 w 170284"/>
                      <a:gd name="connsiteY1" fmla="*/ 24033 h 103924"/>
                      <a:gd name="connsiteX2" fmla="*/ 169887 w 170284"/>
                      <a:gd name="connsiteY2" fmla="*/ 71406 h 103924"/>
                      <a:gd name="connsiteX3" fmla="*/ 119864 w 170284"/>
                      <a:gd name="connsiteY3" fmla="*/ 103508 h 103924"/>
                      <a:gd name="connsiteX4" fmla="*/ 10660 w 170284"/>
                      <a:gd name="connsiteY4" fmla="*/ 88684 h 103924"/>
                      <a:gd name="connsiteX0" fmla="*/ 0 w 170841"/>
                      <a:gd name="connsiteY0" fmla="*/ 0 h 101609"/>
                      <a:gd name="connsiteX1" fmla="*/ 137540 w 170841"/>
                      <a:gd name="connsiteY1" fmla="*/ 21718 h 101609"/>
                      <a:gd name="connsiteX2" fmla="*/ 170444 w 170841"/>
                      <a:gd name="connsiteY2" fmla="*/ 69091 h 101609"/>
                      <a:gd name="connsiteX3" fmla="*/ 120421 w 170841"/>
                      <a:gd name="connsiteY3" fmla="*/ 101193 h 101609"/>
                      <a:gd name="connsiteX4" fmla="*/ 11217 w 170841"/>
                      <a:gd name="connsiteY4" fmla="*/ 86369 h 101609"/>
                      <a:gd name="connsiteX0" fmla="*/ 0 w 176476"/>
                      <a:gd name="connsiteY0" fmla="*/ 0 h 134810"/>
                      <a:gd name="connsiteX1" fmla="*/ 143175 w 176476"/>
                      <a:gd name="connsiteY1" fmla="*/ 54919 h 134810"/>
                      <a:gd name="connsiteX2" fmla="*/ 176079 w 176476"/>
                      <a:gd name="connsiteY2" fmla="*/ 102292 h 134810"/>
                      <a:gd name="connsiteX3" fmla="*/ 126056 w 176476"/>
                      <a:gd name="connsiteY3" fmla="*/ 134394 h 134810"/>
                      <a:gd name="connsiteX4" fmla="*/ 16852 w 176476"/>
                      <a:gd name="connsiteY4" fmla="*/ 119570 h 134810"/>
                      <a:gd name="connsiteX0" fmla="*/ 0 w 176635"/>
                      <a:gd name="connsiteY0" fmla="*/ 0 h 134810"/>
                      <a:gd name="connsiteX1" fmla="*/ 145368 w 176635"/>
                      <a:gd name="connsiteY1" fmla="*/ 47716 h 134810"/>
                      <a:gd name="connsiteX2" fmla="*/ 176079 w 176635"/>
                      <a:gd name="connsiteY2" fmla="*/ 102292 h 134810"/>
                      <a:gd name="connsiteX3" fmla="*/ 126056 w 176635"/>
                      <a:gd name="connsiteY3" fmla="*/ 134394 h 134810"/>
                      <a:gd name="connsiteX4" fmla="*/ 16852 w 176635"/>
                      <a:gd name="connsiteY4" fmla="*/ 119570 h 134810"/>
                      <a:gd name="connsiteX0" fmla="*/ 7514 w 184149"/>
                      <a:gd name="connsiteY0" fmla="*/ 0 h 134613"/>
                      <a:gd name="connsiteX1" fmla="*/ 152882 w 184149"/>
                      <a:gd name="connsiteY1" fmla="*/ 47716 h 134613"/>
                      <a:gd name="connsiteX2" fmla="*/ 183593 w 184149"/>
                      <a:gd name="connsiteY2" fmla="*/ 102292 h 134613"/>
                      <a:gd name="connsiteX3" fmla="*/ 133570 w 184149"/>
                      <a:gd name="connsiteY3" fmla="*/ 134394 h 134613"/>
                      <a:gd name="connsiteX4" fmla="*/ 0 w 184149"/>
                      <a:gd name="connsiteY4" fmla="*/ 98770 h 134613"/>
                      <a:gd name="connsiteX0" fmla="*/ 7701 w 184336"/>
                      <a:gd name="connsiteY0" fmla="*/ 0 h 134583"/>
                      <a:gd name="connsiteX1" fmla="*/ 153069 w 184336"/>
                      <a:gd name="connsiteY1" fmla="*/ 47716 h 134583"/>
                      <a:gd name="connsiteX2" fmla="*/ 183780 w 184336"/>
                      <a:gd name="connsiteY2" fmla="*/ 102292 h 134583"/>
                      <a:gd name="connsiteX3" fmla="*/ 133757 w 184336"/>
                      <a:gd name="connsiteY3" fmla="*/ 134394 h 134583"/>
                      <a:gd name="connsiteX4" fmla="*/ 0 w 184336"/>
                      <a:gd name="connsiteY4" fmla="*/ 91629 h 13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336" h="134583">
                        <a:moveTo>
                          <a:pt x="7701" y="0"/>
                        </a:moveTo>
                        <a:cubicBezTo>
                          <a:pt x="19299" y="6347"/>
                          <a:pt x="129961" y="35148"/>
                          <a:pt x="153069" y="47716"/>
                        </a:cubicBezTo>
                        <a:cubicBezTo>
                          <a:pt x="176177" y="60284"/>
                          <a:pt x="186999" y="87846"/>
                          <a:pt x="183780" y="102292"/>
                        </a:cubicBezTo>
                        <a:cubicBezTo>
                          <a:pt x="180561" y="116738"/>
                          <a:pt x="153935" y="130800"/>
                          <a:pt x="133757" y="134394"/>
                        </a:cubicBezTo>
                        <a:cubicBezTo>
                          <a:pt x="113579" y="137988"/>
                          <a:pt x="10368" y="89107"/>
                          <a:pt x="0" y="91629"/>
                        </a:cubicBezTo>
                      </a:path>
                    </a:pathLst>
                  </a:cu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703" name="Oval 124">
                <a:extLst>
                  <a:ext uri="{FF2B5EF4-FFF2-40B4-BE49-F238E27FC236}">
                    <a16:creationId xmlns:a16="http://schemas.microsoft.com/office/drawing/2014/main" id="{1B69319A-377F-4F77-8CF7-1F5675D52CB8}"/>
                  </a:ext>
                </a:extLst>
              </p:cNvPr>
              <p:cNvSpPr/>
              <p:nvPr/>
            </p:nvSpPr>
            <p:spPr>
              <a:xfrm rot="1022508" flipH="1">
                <a:off x="4672001" y="3529060"/>
                <a:ext cx="644838" cy="1240962"/>
              </a:xfrm>
              <a:custGeom>
                <a:avLst/>
                <a:gdLst>
                  <a:gd name="connsiteX0" fmla="*/ 0 w 828028"/>
                  <a:gd name="connsiteY0" fmla="*/ 835762 h 1671523"/>
                  <a:gd name="connsiteX1" fmla="*/ 414014 w 828028"/>
                  <a:gd name="connsiteY1" fmla="*/ 0 h 1671523"/>
                  <a:gd name="connsiteX2" fmla="*/ 828028 w 828028"/>
                  <a:gd name="connsiteY2" fmla="*/ 835762 h 1671523"/>
                  <a:gd name="connsiteX3" fmla="*/ 414014 w 828028"/>
                  <a:gd name="connsiteY3" fmla="*/ 1671524 h 1671523"/>
                  <a:gd name="connsiteX4" fmla="*/ 0 w 828028"/>
                  <a:gd name="connsiteY4" fmla="*/ 835762 h 1671523"/>
                  <a:gd name="connsiteX0" fmla="*/ 112725 w 940753"/>
                  <a:gd name="connsiteY0" fmla="*/ 835762 h 2168439"/>
                  <a:gd name="connsiteX1" fmla="*/ 526739 w 940753"/>
                  <a:gd name="connsiteY1" fmla="*/ 0 h 2168439"/>
                  <a:gd name="connsiteX2" fmla="*/ 940753 w 940753"/>
                  <a:gd name="connsiteY2" fmla="*/ 835762 h 2168439"/>
                  <a:gd name="connsiteX3" fmla="*/ 526739 w 940753"/>
                  <a:gd name="connsiteY3" fmla="*/ 1671524 h 2168439"/>
                  <a:gd name="connsiteX4" fmla="*/ 27904 w 940753"/>
                  <a:gd name="connsiteY4" fmla="*/ 2139069 h 2168439"/>
                  <a:gd name="connsiteX5" fmla="*/ 112725 w 940753"/>
                  <a:gd name="connsiteY5" fmla="*/ 835762 h 2168439"/>
                  <a:gd name="connsiteX0" fmla="*/ 112725 w 940753"/>
                  <a:gd name="connsiteY0" fmla="*/ 835762 h 2191007"/>
                  <a:gd name="connsiteX1" fmla="*/ 526739 w 940753"/>
                  <a:gd name="connsiteY1" fmla="*/ 0 h 2191007"/>
                  <a:gd name="connsiteX2" fmla="*/ 940753 w 940753"/>
                  <a:gd name="connsiteY2" fmla="*/ 835762 h 2191007"/>
                  <a:gd name="connsiteX3" fmla="*/ 637772 w 940753"/>
                  <a:gd name="connsiteY3" fmla="*/ 1899536 h 2191007"/>
                  <a:gd name="connsiteX4" fmla="*/ 27904 w 940753"/>
                  <a:gd name="connsiteY4" fmla="*/ 2139069 h 2191007"/>
                  <a:gd name="connsiteX5" fmla="*/ 112725 w 940753"/>
                  <a:gd name="connsiteY5" fmla="*/ 835762 h 2191007"/>
                  <a:gd name="connsiteX0" fmla="*/ 112725 w 688353"/>
                  <a:gd name="connsiteY0" fmla="*/ 836744 h 2188292"/>
                  <a:gd name="connsiteX1" fmla="*/ 526739 w 688353"/>
                  <a:gd name="connsiteY1" fmla="*/ 982 h 2188292"/>
                  <a:gd name="connsiteX2" fmla="*/ 652924 w 688353"/>
                  <a:gd name="connsiteY2" fmla="*/ 994265 h 2188292"/>
                  <a:gd name="connsiteX3" fmla="*/ 637772 w 688353"/>
                  <a:gd name="connsiteY3" fmla="*/ 1900518 h 2188292"/>
                  <a:gd name="connsiteX4" fmla="*/ 27904 w 688353"/>
                  <a:gd name="connsiteY4" fmla="*/ 2140051 h 2188292"/>
                  <a:gd name="connsiteX5" fmla="*/ 112725 w 688353"/>
                  <a:gd name="connsiteY5" fmla="*/ 836744 h 2188292"/>
                  <a:gd name="connsiteX0" fmla="*/ 112725 w 920062"/>
                  <a:gd name="connsiteY0" fmla="*/ 872697 h 2224245"/>
                  <a:gd name="connsiteX1" fmla="*/ 526739 w 920062"/>
                  <a:gd name="connsiteY1" fmla="*/ 36935 h 2224245"/>
                  <a:gd name="connsiteX2" fmla="*/ 918985 w 920062"/>
                  <a:gd name="connsiteY2" fmla="*/ 236206 h 2224245"/>
                  <a:gd name="connsiteX3" fmla="*/ 652924 w 920062"/>
                  <a:gd name="connsiteY3" fmla="*/ 1030218 h 2224245"/>
                  <a:gd name="connsiteX4" fmla="*/ 637772 w 920062"/>
                  <a:gd name="connsiteY4" fmla="*/ 1936471 h 2224245"/>
                  <a:gd name="connsiteX5" fmla="*/ 27904 w 920062"/>
                  <a:gd name="connsiteY5" fmla="*/ 2176004 h 2224245"/>
                  <a:gd name="connsiteX6" fmla="*/ 112725 w 920062"/>
                  <a:gd name="connsiteY6" fmla="*/ 872697 h 2224245"/>
                  <a:gd name="connsiteX0" fmla="*/ 110100 w 917437"/>
                  <a:gd name="connsiteY0" fmla="*/ 998095 h 2349643"/>
                  <a:gd name="connsiteX1" fmla="*/ 426107 w 917437"/>
                  <a:gd name="connsiteY1" fmla="*/ 23453 h 2349643"/>
                  <a:gd name="connsiteX2" fmla="*/ 916360 w 917437"/>
                  <a:gd name="connsiteY2" fmla="*/ 361604 h 2349643"/>
                  <a:gd name="connsiteX3" fmla="*/ 650299 w 917437"/>
                  <a:gd name="connsiteY3" fmla="*/ 1155616 h 2349643"/>
                  <a:gd name="connsiteX4" fmla="*/ 635147 w 917437"/>
                  <a:gd name="connsiteY4" fmla="*/ 2061869 h 2349643"/>
                  <a:gd name="connsiteX5" fmla="*/ 25279 w 917437"/>
                  <a:gd name="connsiteY5" fmla="*/ 2301402 h 2349643"/>
                  <a:gd name="connsiteX6" fmla="*/ 110100 w 917437"/>
                  <a:gd name="connsiteY6" fmla="*/ 998095 h 2349643"/>
                  <a:gd name="connsiteX0" fmla="*/ 110100 w 807589"/>
                  <a:gd name="connsiteY0" fmla="*/ 992881 h 2344429"/>
                  <a:gd name="connsiteX1" fmla="*/ 426107 w 807589"/>
                  <a:gd name="connsiteY1" fmla="*/ 18239 h 2344429"/>
                  <a:gd name="connsiteX2" fmla="*/ 805908 w 807589"/>
                  <a:gd name="connsiteY2" fmla="*/ 405836 h 2344429"/>
                  <a:gd name="connsiteX3" fmla="*/ 650299 w 807589"/>
                  <a:gd name="connsiteY3" fmla="*/ 1150402 h 2344429"/>
                  <a:gd name="connsiteX4" fmla="*/ 635147 w 807589"/>
                  <a:gd name="connsiteY4" fmla="*/ 2056655 h 2344429"/>
                  <a:gd name="connsiteX5" fmla="*/ 25279 w 807589"/>
                  <a:gd name="connsiteY5" fmla="*/ 2296188 h 2344429"/>
                  <a:gd name="connsiteX6" fmla="*/ 110100 w 807589"/>
                  <a:gd name="connsiteY6" fmla="*/ 992881 h 2344429"/>
                  <a:gd name="connsiteX0" fmla="*/ 110100 w 807908"/>
                  <a:gd name="connsiteY0" fmla="*/ 992881 h 2344353"/>
                  <a:gd name="connsiteX1" fmla="*/ 426107 w 807908"/>
                  <a:gd name="connsiteY1" fmla="*/ 18239 h 2344353"/>
                  <a:gd name="connsiteX2" fmla="*/ 805908 w 807908"/>
                  <a:gd name="connsiteY2" fmla="*/ 405836 h 2344353"/>
                  <a:gd name="connsiteX3" fmla="*/ 650299 w 807908"/>
                  <a:gd name="connsiteY3" fmla="*/ 1150402 h 2344353"/>
                  <a:gd name="connsiteX4" fmla="*/ 579944 w 807908"/>
                  <a:gd name="connsiteY4" fmla="*/ 1153808 h 2344353"/>
                  <a:gd name="connsiteX5" fmla="*/ 635147 w 807908"/>
                  <a:gd name="connsiteY5" fmla="*/ 2056655 h 2344353"/>
                  <a:gd name="connsiteX6" fmla="*/ 25279 w 807908"/>
                  <a:gd name="connsiteY6" fmla="*/ 2296188 h 2344353"/>
                  <a:gd name="connsiteX7" fmla="*/ 110100 w 807908"/>
                  <a:gd name="connsiteY7" fmla="*/ 992881 h 2344353"/>
                  <a:gd name="connsiteX0" fmla="*/ 38669 w 849888"/>
                  <a:gd name="connsiteY0" fmla="*/ 991633 h 2344295"/>
                  <a:gd name="connsiteX1" fmla="*/ 468087 w 849888"/>
                  <a:gd name="connsiteY1" fmla="*/ 18181 h 2344295"/>
                  <a:gd name="connsiteX2" fmla="*/ 847888 w 849888"/>
                  <a:gd name="connsiteY2" fmla="*/ 405778 h 2344295"/>
                  <a:gd name="connsiteX3" fmla="*/ 692279 w 849888"/>
                  <a:gd name="connsiteY3" fmla="*/ 1150344 h 2344295"/>
                  <a:gd name="connsiteX4" fmla="*/ 621924 w 849888"/>
                  <a:gd name="connsiteY4" fmla="*/ 1153750 h 2344295"/>
                  <a:gd name="connsiteX5" fmla="*/ 677127 w 849888"/>
                  <a:gd name="connsiteY5" fmla="*/ 2056597 h 2344295"/>
                  <a:gd name="connsiteX6" fmla="*/ 67259 w 849888"/>
                  <a:gd name="connsiteY6" fmla="*/ 2296130 h 2344295"/>
                  <a:gd name="connsiteX7" fmla="*/ 38669 w 849888"/>
                  <a:gd name="connsiteY7" fmla="*/ 991633 h 2344295"/>
                  <a:gd name="connsiteX0" fmla="*/ 38669 w 849923"/>
                  <a:gd name="connsiteY0" fmla="*/ 991633 h 2344371"/>
                  <a:gd name="connsiteX1" fmla="*/ 468087 w 849923"/>
                  <a:gd name="connsiteY1" fmla="*/ 18181 h 2344371"/>
                  <a:gd name="connsiteX2" fmla="*/ 847888 w 849923"/>
                  <a:gd name="connsiteY2" fmla="*/ 405778 h 2344371"/>
                  <a:gd name="connsiteX3" fmla="*/ 692279 w 849923"/>
                  <a:gd name="connsiteY3" fmla="*/ 1150344 h 2344371"/>
                  <a:gd name="connsiteX4" fmla="*/ 677127 w 849923"/>
                  <a:gd name="connsiteY4" fmla="*/ 2056597 h 2344371"/>
                  <a:gd name="connsiteX5" fmla="*/ 67259 w 849923"/>
                  <a:gd name="connsiteY5" fmla="*/ 2296130 h 2344371"/>
                  <a:gd name="connsiteX6" fmla="*/ 38669 w 849923"/>
                  <a:gd name="connsiteY6" fmla="*/ 991633 h 2344371"/>
                  <a:gd name="connsiteX0" fmla="*/ 38669 w 849255"/>
                  <a:gd name="connsiteY0" fmla="*/ 991633 h 2345055"/>
                  <a:gd name="connsiteX1" fmla="*/ 468087 w 849255"/>
                  <a:gd name="connsiteY1" fmla="*/ 18181 h 2345055"/>
                  <a:gd name="connsiteX2" fmla="*/ 847888 w 849255"/>
                  <a:gd name="connsiteY2" fmla="*/ 405778 h 2345055"/>
                  <a:gd name="connsiteX3" fmla="*/ 612330 w 849255"/>
                  <a:gd name="connsiteY3" fmla="*/ 1119841 h 2345055"/>
                  <a:gd name="connsiteX4" fmla="*/ 677127 w 849255"/>
                  <a:gd name="connsiteY4" fmla="*/ 2056597 h 2345055"/>
                  <a:gd name="connsiteX5" fmla="*/ 67259 w 849255"/>
                  <a:gd name="connsiteY5" fmla="*/ 2296130 h 2345055"/>
                  <a:gd name="connsiteX6" fmla="*/ 38669 w 849255"/>
                  <a:gd name="connsiteY6" fmla="*/ 991633 h 2345055"/>
                  <a:gd name="connsiteX0" fmla="*/ 38669 w 849255"/>
                  <a:gd name="connsiteY0" fmla="*/ 991633 h 2354678"/>
                  <a:gd name="connsiteX1" fmla="*/ 468087 w 849255"/>
                  <a:gd name="connsiteY1" fmla="*/ 18181 h 2354678"/>
                  <a:gd name="connsiteX2" fmla="*/ 847888 w 849255"/>
                  <a:gd name="connsiteY2" fmla="*/ 405778 h 2354678"/>
                  <a:gd name="connsiteX3" fmla="*/ 612330 w 849255"/>
                  <a:gd name="connsiteY3" fmla="*/ 1119841 h 2354678"/>
                  <a:gd name="connsiteX4" fmla="*/ 547427 w 849255"/>
                  <a:gd name="connsiteY4" fmla="*/ 2111077 h 2354678"/>
                  <a:gd name="connsiteX5" fmla="*/ 67259 w 849255"/>
                  <a:gd name="connsiteY5" fmla="*/ 2296130 h 2354678"/>
                  <a:gd name="connsiteX6" fmla="*/ 38669 w 849255"/>
                  <a:gd name="connsiteY6" fmla="*/ 991633 h 2354678"/>
                  <a:gd name="connsiteX0" fmla="*/ 38669 w 888265"/>
                  <a:gd name="connsiteY0" fmla="*/ 991633 h 2354480"/>
                  <a:gd name="connsiteX1" fmla="*/ 468087 w 888265"/>
                  <a:gd name="connsiteY1" fmla="*/ 18181 h 2354480"/>
                  <a:gd name="connsiteX2" fmla="*/ 847888 w 888265"/>
                  <a:gd name="connsiteY2" fmla="*/ 405778 h 2354480"/>
                  <a:gd name="connsiteX3" fmla="*/ 878000 w 888265"/>
                  <a:gd name="connsiteY3" fmla="*/ 1126439 h 2354480"/>
                  <a:gd name="connsiteX4" fmla="*/ 547427 w 888265"/>
                  <a:gd name="connsiteY4" fmla="*/ 2111077 h 2354480"/>
                  <a:gd name="connsiteX5" fmla="*/ 67259 w 888265"/>
                  <a:gd name="connsiteY5" fmla="*/ 2296130 h 2354480"/>
                  <a:gd name="connsiteX6" fmla="*/ 38669 w 888265"/>
                  <a:gd name="connsiteY6" fmla="*/ 991633 h 2354480"/>
                  <a:gd name="connsiteX0" fmla="*/ 15358 w 1007172"/>
                  <a:gd name="connsiteY0" fmla="*/ 1001574 h 2354942"/>
                  <a:gd name="connsiteX1" fmla="*/ 586994 w 1007172"/>
                  <a:gd name="connsiteY1" fmla="*/ 18643 h 2354942"/>
                  <a:gd name="connsiteX2" fmla="*/ 966795 w 1007172"/>
                  <a:gd name="connsiteY2" fmla="*/ 406240 h 2354942"/>
                  <a:gd name="connsiteX3" fmla="*/ 996907 w 1007172"/>
                  <a:gd name="connsiteY3" fmla="*/ 1126901 h 2354942"/>
                  <a:gd name="connsiteX4" fmla="*/ 666334 w 1007172"/>
                  <a:gd name="connsiteY4" fmla="*/ 2111539 h 2354942"/>
                  <a:gd name="connsiteX5" fmla="*/ 186166 w 1007172"/>
                  <a:gd name="connsiteY5" fmla="*/ 2296592 h 2354942"/>
                  <a:gd name="connsiteX6" fmla="*/ 15358 w 1007172"/>
                  <a:gd name="connsiteY6" fmla="*/ 1001574 h 2354942"/>
                  <a:gd name="connsiteX0" fmla="*/ 30345 w 1022159"/>
                  <a:gd name="connsiteY0" fmla="*/ 1001574 h 2382301"/>
                  <a:gd name="connsiteX1" fmla="*/ 601981 w 1022159"/>
                  <a:gd name="connsiteY1" fmla="*/ 18643 h 2382301"/>
                  <a:gd name="connsiteX2" fmla="*/ 981782 w 1022159"/>
                  <a:gd name="connsiteY2" fmla="*/ 406240 h 2382301"/>
                  <a:gd name="connsiteX3" fmla="*/ 1011894 w 1022159"/>
                  <a:gd name="connsiteY3" fmla="*/ 1126901 h 2382301"/>
                  <a:gd name="connsiteX4" fmla="*/ 681321 w 1022159"/>
                  <a:gd name="connsiteY4" fmla="*/ 2111539 h 2382301"/>
                  <a:gd name="connsiteX5" fmla="*/ 117098 w 1022159"/>
                  <a:gd name="connsiteY5" fmla="*/ 2329204 h 2382301"/>
                  <a:gd name="connsiteX6" fmla="*/ 30345 w 1022159"/>
                  <a:gd name="connsiteY6" fmla="*/ 1001574 h 2382301"/>
                  <a:gd name="connsiteX0" fmla="*/ 20427 w 1012241"/>
                  <a:gd name="connsiteY0" fmla="*/ 1054838 h 2435565"/>
                  <a:gd name="connsiteX1" fmla="*/ 452477 w 1012241"/>
                  <a:gd name="connsiteY1" fmla="*/ 16393 h 2435565"/>
                  <a:gd name="connsiteX2" fmla="*/ 971864 w 1012241"/>
                  <a:gd name="connsiteY2" fmla="*/ 459504 h 2435565"/>
                  <a:gd name="connsiteX3" fmla="*/ 1001976 w 1012241"/>
                  <a:gd name="connsiteY3" fmla="*/ 1180165 h 2435565"/>
                  <a:gd name="connsiteX4" fmla="*/ 671403 w 1012241"/>
                  <a:gd name="connsiteY4" fmla="*/ 2164803 h 2435565"/>
                  <a:gd name="connsiteX5" fmla="*/ 107180 w 1012241"/>
                  <a:gd name="connsiteY5" fmla="*/ 2382468 h 2435565"/>
                  <a:gd name="connsiteX6" fmla="*/ 20427 w 1012241"/>
                  <a:gd name="connsiteY6" fmla="*/ 1054838 h 2435565"/>
                  <a:gd name="connsiteX0" fmla="*/ 20427 w 975712"/>
                  <a:gd name="connsiteY0" fmla="*/ 1054838 h 2436258"/>
                  <a:gd name="connsiteX1" fmla="*/ 452477 w 975712"/>
                  <a:gd name="connsiteY1" fmla="*/ 16393 h 2436258"/>
                  <a:gd name="connsiteX2" fmla="*/ 971864 w 975712"/>
                  <a:gd name="connsiteY2" fmla="*/ 459504 h 2436258"/>
                  <a:gd name="connsiteX3" fmla="*/ 893722 w 975712"/>
                  <a:gd name="connsiteY3" fmla="*/ 1153621 h 2436258"/>
                  <a:gd name="connsiteX4" fmla="*/ 671403 w 975712"/>
                  <a:gd name="connsiteY4" fmla="*/ 2164803 h 2436258"/>
                  <a:gd name="connsiteX5" fmla="*/ 107180 w 975712"/>
                  <a:gd name="connsiteY5" fmla="*/ 2382468 h 2436258"/>
                  <a:gd name="connsiteX6" fmla="*/ 20427 w 975712"/>
                  <a:gd name="connsiteY6" fmla="*/ 1054838 h 2436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712" h="2436258">
                    <a:moveTo>
                      <a:pt x="20427" y="1054838"/>
                    </a:moveTo>
                    <a:cubicBezTo>
                      <a:pt x="77976" y="660492"/>
                      <a:pt x="293904" y="115615"/>
                      <a:pt x="452477" y="16393"/>
                    </a:cubicBezTo>
                    <a:cubicBezTo>
                      <a:pt x="611050" y="-82829"/>
                      <a:pt x="950833" y="293957"/>
                      <a:pt x="971864" y="459504"/>
                    </a:cubicBezTo>
                    <a:cubicBezTo>
                      <a:pt x="992895" y="625051"/>
                      <a:pt x="922182" y="878484"/>
                      <a:pt x="893722" y="1153621"/>
                    </a:cubicBezTo>
                    <a:cubicBezTo>
                      <a:pt x="865262" y="1428758"/>
                      <a:pt x="802493" y="1959995"/>
                      <a:pt x="671403" y="2164803"/>
                    </a:cubicBezTo>
                    <a:cubicBezTo>
                      <a:pt x="540313" y="2369611"/>
                      <a:pt x="176182" y="2521762"/>
                      <a:pt x="107180" y="2382468"/>
                    </a:cubicBezTo>
                    <a:cubicBezTo>
                      <a:pt x="38178" y="2243174"/>
                      <a:pt x="-37122" y="1449184"/>
                      <a:pt x="20427" y="1054838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704" name="Group 703">
                <a:extLst>
                  <a:ext uri="{FF2B5EF4-FFF2-40B4-BE49-F238E27FC236}">
                    <a16:creationId xmlns:a16="http://schemas.microsoft.com/office/drawing/2014/main" id="{8A572F95-73B6-4E1C-9043-01333B54CE5C}"/>
                  </a:ext>
                </a:extLst>
              </p:cNvPr>
              <p:cNvGrpSpPr/>
              <p:nvPr/>
            </p:nvGrpSpPr>
            <p:grpSpPr>
              <a:xfrm>
                <a:off x="5192565" y="3232598"/>
                <a:ext cx="519428" cy="405419"/>
                <a:chOff x="5581670" y="2658137"/>
                <a:chExt cx="809185" cy="631577"/>
              </a:xfrm>
              <a:grpFill/>
            </p:grpSpPr>
            <p:sp>
              <p:nvSpPr>
                <p:cNvPr id="778" name="Oval 777">
                  <a:extLst>
                    <a:ext uri="{FF2B5EF4-FFF2-40B4-BE49-F238E27FC236}">
                      <a16:creationId xmlns:a16="http://schemas.microsoft.com/office/drawing/2014/main" id="{58C67D1F-AC48-49A1-8803-C381813E50ED}"/>
                    </a:ext>
                  </a:extLst>
                </p:cNvPr>
                <p:cNvSpPr/>
                <p:nvPr/>
              </p:nvSpPr>
              <p:spPr>
                <a:xfrm>
                  <a:off x="5590002" y="2747710"/>
                  <a:ext cx="96889" cy="74267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9" name="Oval 778">
                  <a:extLst>
                    <a:ext uri="{FF2B5EF4-FFF2-40B4-BE49-F238E27FC236}">
                      <a16:creationId xmlns:a16="http://schemas.microsoft.com/office/drawing/2014/main" id="{BD14AC2D-AA98-42DA-B2D8-D2B4B7E415EE}"/>
                    </a:ext>
                  </a:extLst>
                </p:cNvPr>
                <p:cNvSpPr/>
                <p:nvPr/>
              </p:nvSpPr>
              <p:spPr>
                <a:xfrm>
                  <a:off x="5781787" y="2682710"/>
                  <a:ext cx="96889" cy="74267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0" name="Oval 779">
                  <a:extLst>
                    <a:ext uri="{FF2B5EF4-FFF2-40B4-BE49-F238E27FC236}">
                      <a16:creationId xmlns:a16="http://schemas.microsoft.com/office/drawing/2014/main" id="{513C47FE-311D-45BE-B31B-B1D215C378B7}"/>
                    </a:ext>
                  </a:extLst>
                </p:cNvPr>
                <p:cNvSpPr/>
                <p:nvPr/>
              </p:nvSpPr>
              <p:spPr>
                <a:xfrm>
                  <a:off x="5703954" y="2821976"/>
                  <a:ext cx="96889" cy="74267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81" name="Group 780">
                  <a:extLst>
                    <a:ext uri="{FF2B5EF4-FFF2-40B4-BE49-F238E27FC236}">
                      <a16:creationId xmlns:a16="http://schemas.microsoft.com/office/drawing/2014/main" id="{54963121-506E-4660-A64C-7AC8EA60F1CC}"/>
                    </a:ext>
                  </a:extLst>
                </p:cNvPr>
                <p:cNvGrpSpPr/>
                <p:nvPr/>
              </p:nvGrpSpPr>
              <p:grpSpPr>
                <a:xfrm>
                  <a:off x="5855248" y="2813454"/>
                  <a:ext cx="133157" cy="111399"/>
                  <a:chOff x="6166666" y="3733818"/>
                  <a:chExt cx="360596" cy="301674"/>
                </a:xfrm>
                <a:grpFill/>
              </p:grpSpPr>
              <p:sp>
                <p:nvSpPr>
                  <p:cNvPr id="788" name="Oval 787">
                    <a:extLst>
                      <a:ext uri="{FF2B5EF4-FFF2-40B4-BE49-F238E27FC236}">
                        <a16:creationId xmlns:a16="http://schemas.microsoft.com/office/drawing/2014/main" id="{79707051-8110-4C0C-B2E3-D4398F206422}"/>
                      </a:ext>
                    </a:extLst>
                  </p:cNvPr>
                  <p:cNvSpPr/>
                  <p:nvPr/>
                </p:nvSpPr>
                <p:spPr>
                  <a:xfrm>
                    <a:off x="6166666" y="3834376"/>
                    <a:ext cx="262375" cy="201116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9" name="Oval 788">
                    <a:extLst>
                      <a:ext uri="{FF2B5EF4-FFF2-40B4-BE49-F238E27FC236}">
                        <a16:creationId xmlns:a16="http://schemas.microsoft.com/office/drawing/2014/main" id="{6F7D8ADD-BF40-49D4-8C9C-25D615CA3369}"/>
                      </a:ext>
                    </a:extLst>
                  </p:cNvPr>
                  <p:cNvSpPr/>
                  <p:nvPr/>
                </p:nvSpPr>
                <p:spPr>
                  <a:xfrm>
                    <a:off x="6264887" y="3733818"/>
                    <a:ext cx="262375" cy="201116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82" name="Oval 79">
                  <a:extLst>
                    <a:ext uri="{FF2B5EF4-FFF2-40B4-BE49-F238E27FC236}">
                      <a16:creationId xmlns:a16="http://schemas.microsoft.com/office/drawing/2014/main" id="{60195F7E-E842-40AC-9674-0755133998D4}"/>
                    </a:ext>
                  </a:extLst>
                </p:cNvPr>
                <p:cNvSpPr/>
                <p:nvPr/>
              </p:nvSpPr>
              <p:spPr>
                <a:xfrm>
                  <a:off x="5581670" y="2729574"/>
                  <a:ext cx="95051" cy="84826"/>
                </a:xfrm>
                <a:custGeom>
                  <a:avLst/>
                  <a:gdLst>
                    <a:gd name="connsiteX0" fmla="*/ 0 w 117944"/>
                    <a:gd name="connsiteY0" fmla="*/ 49102 h 98203"/>
                    <a:gd name="connsiteX1" fmla="*/ 58972 w 117944"/>
                    <a:gd name="connsiteY1" fmla="*/ 0 h 98203"/>
                    <a:gd name="connsiteX2" fmla="*/ 117944 w 117944"/>
                    <a:gd name="connsiteY2" fmla="*/ 49102 h 98203"/>
                    <a:gd name="connsiteX3" fmla="*/ 58972 w 117944"/>
                    <a:gd name="connsiteY3" fmla="*/ 98204 h 98203"/>
                    <a:gd name="connsiteX4" fmla="*/ 0 w 117944"/>
                    <a:gd name="connsiteY4" fmla="*/ 49102 h 98203"/>
                    <a:gd name="connsiteX0" fmla="*/ 0 w 132231"/>
                    <a:gd name="connsiteY0" fmla="*/ 49102 h 98204"/>
                    <a:gd name="connsiteX1" fmla="*/ 58972 w 132231"/>
                    <a:gd name="connsiteY1" fmla="*/ 0 h 98204"/>
                    <a:gd name="connsiteX2" fmla="*/ 132231 w 132231"/>
                    <a:gd name="connsiteY2" fmla="*/ 49102 h 98204"/>
                    <a:gd name="connsiteX3" fmla="*/ 58972 w 132231"/>
                    <a:gd name="connsiteY3" fmla="*/ 98204 h 98204"/>
                    <a:gd name="connsiteX4" fmla="*/ 0 w 132231"/>
                    <a:gd name="connsiteY4" fmla="*/ 49102 h 98204"/>
                    <a:gd name="connsiteX0" fmla="*/ 27 w 132258"/>
                    <a:gd name="connsiteY0" fmla="*/ 49102 h 102967"/>
                    <a:gd name="connsiteX1" fmla="*/ 58999 w 132258"/>
                    <a:gd name="connsiteY1" fmla="*/ 0 h 102967"/>
                    <a:gd name="connsiteX2" fmla="*/ 132258 w 132258"/>
                    <a:gd name="connsiteY2" fmla="*/ 49102 h 102967"/>
                    <a:gd name="connsiteX3" fmla="*/ 66143 w 132258"/>
                    <a:gd name="connsiteY3" fmla="*/ 102967 h 102967"/>
                    <a:gd name="connsiteX4" fmla="*/ 27 w 132258"/>
                    <a:gd name="connsiteY4" fmla="*/ 49102 h 102967"/>
                    <a:gd name="connsiteX0" fmla="*/ 27 w 137660"/>
                    <a:gd name="connsiteY0" fmla="*/ 49102 h 103927"/>
                    <a:gd name="connsiteX1" fmla="*/ 58999 w 137660"/>
                    <a:gd name="connsiteY1" fmla="*/ 0 h 103927"/>
                    <a:gd name="connsiteX2" fmla="*/ 132258 w 137660"/>
                    <a:gd name="connsiteY2" fmla="*/ 49102 h 103927"/>
                    <a:gd name="connsiteX3" fmla="*/ 127496 w 137660"/>
                    <a:gd name="connsiteY3" fmla="*/ 81110 h 103927"/>
                    <a:gd name="connsiteX4" fmla="*/ 66143 w 137660"/>
                    <a:gd name="connsiteY4" fmla="*/ 102967 h 103927"/>
                    <a:gd name="connsiteX5" fmla="*/ 27 w 137660"/>
                    <a:gd name="connsiteY5" fmla="*/ 49102 h 103927"/>
                    <a:gd name="connsiteX0" fmla="*/ 0 w 137633"/>
                    <a:gd name="connsiteY0" fmla="*/ 53864 h 108689"/>
                    <a:gd name="connsiteX1" fmla="*/ 66115 w 137633"/>
                    <a:gd name="connsiteY1" fmla="*/ 0 h 108689"/>
                    <a:gd name="connsiteX2" fmla="*/ 132231 w 137633"/>
                    <a:gd name="connsiteY2" fmla="*/ 53864 h 108689"/>
                    <a:gd name="connsiteX3" fmla="*/ 127469 w 137633"/>
                    <a:gd name="connsiteY3" fmla="*/ 85872 h 108689"/>
                    <a:gd name="connsiteX4" fmla="*/ 66116 w 137633"/>
                    <a:gd name="connsiteY4" fmla="*/ 107729 h 108689"/>
                    <a:gd name="connsiteX5" fmla="*/ 0 w 137633"/>
                    <a:gd name="connsiteY5" fmla="*/ 53864 h 108689"/>
                    <a:gd name="connsiteX0" fmla="*/ 0 w 147158"/>
                    <a:gd name="connsiteY0" fmla="*/ 53864 h 108689"/>
                    <a:gd name="connsiteX1" fmla="*/ 75640 w 147158"/>
                    <a:gd name="connsiteY1" fmla="*/ 0 h 108689"/>
                    <a:gd name="connsiteX2" fmla="*/ 141756 w 147158"/>
                    <a:gd name="connsiteY2" fmla="*/ 53864 h 108689"/>
                    <a:gd name="connsiteX3" fmla="*/ 136994 w 147158"/>
                    <a:gd name="connsiteY3" fmla="*/ 85872 h 108689"/>
                    <a:gd name="connsiteX4" fmla="*/ 75641 w 147158"/>
                    <a:gd name="connsiteY4" fmla="*/ 107729 h 108689"/>
                    <a:gd name="connsiteX5" fmla="*/ 0 w 147158"/>
                    <a:gd name="connsiteY5" fmla="*/ 53864 h 108689"/>
                    <a:gd name="connsiteX0" fmla="*/ 0 w 140122"/>
                    <a:gd name="connsiteY0" fmla="*/ 23653 h 111877"/>
                    <a:gd name="connsiteX1" fmla="*/ 68604 w 140122"/>
                    <a:gd name="connsiteY1" fmla="*/ 1449 h 111877"/>
                    <a:gd name="connsiteX2" fmla="*/ 134720 w 140122"/>
                    <a:gd name="connsiteY2" fmla="*/ 55313 h 111877"/>
                    <a:gd name="connsiteX3" fmla="*/ 129958 w 140122"/>
                    <a:gd name="connsiteY3" fmla="*/ 87321 h 111877"/>
                    <a:gd name="connsiteX4" fmla="*/ 68605 w 140122"/>
                    <a:gd name="connsiteY4" fmla="*/ 109178 h 111877"/>
                    <a:gd name="connsiteX5" fmla="*/ 0 w 140122"/>
                    <a:gd name="connsiteY5" fmla="*/ 23653 h 111877"/>
                    <a:gd name="connsiteX0" fmla="*/ 298 w 140420"/>
                    <a:gd name="connsiteY0" fmla="*/ 37091 h 125315"/>
                    <a:gd name="connsiteX1" fmla="*/ 97045 w 140420"/>
                    <a:gd name="connsiteY1" fmla="*/ 816 h 125315"/>
                    <a:gd name="connsiteX2" fmla="*/ 135018 w 140420"/>
                    <a:gd name="connsiteY2" fmla="*/ 68751 h 125315"/>
                    <a:gd name="connsiteX3" fmla="*/ 130256 w 140420"/>
                    <a:gd name="connsiteY3" fmla="*/ 100759 h 125315"/>
                    <a:gd name="connsiteX4" fmla="*/ 68903 w 140420"/>
                    <a:gd name="connsiteY4" fmla="*/ 122616 h 125315"/>
                    <a:gd name="connsiteX5" fmla="*/ 298 w 140420"/>
                    <a:gd name="connsiteY5" fmla="*/ 37091 h 125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420" h="125315">
                      <a:moveTo>
                        <a:pt x="298" y="37091"/>
                      </a:moveTo>
                      <a:cubicBezTo>
                        <a:pt x="4988" y="16791"/>
                        <a:pt x="74592" y="-4461"/>
                        <a:pt x="97045" y="816"/>
                      </a:cubicBezTo>
                      <a:cubicBezTo>
                        <a:pt x="119498" y="6093"/>
                        <a:pt x="125983" y="55630"/>
                        <a:pt x="135018" y="68751"/>
                      </a:cubicBezTo>
                      <a:cubicBezTo>
                        <a:pt x="144053" y="81872"/>
                        <a:pt x="141275" y="91782"/>
                        <a:pt x="130256" y="100759"/>
                      </a:cubicBezTo>
                      <a:cubicBezTo>
                        <a:pt x="119237" y="109737"/>
                        <a:pt x="90563" y="133227"/>
                        <a:pt x="68903" y="122616"/>
                      </a:cubicBezTo>
                      <a:cubicBezTo>
                        <a:pt x="47243" y="112005"/>
                        <a:pt x="-4392" y="57391"/>
                        <a:pt x="298" y="3709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83" name="Group 782">
                  <a:extLst>
                    <a:ext uri="{FF2B5EF4-FFF2-40B4-BE49-F238E27FC236}">
                      <a16:creationId xmlns:a16="http://schemas.microsoft.com/office/drawing/2014/main" id="{78638D20-2FD5-45C4-9284-1249F91437D8}"/>
                    </a:ext>
                  </a:extLst>
                </p:cNvPr>
                <p:cNvGrpSpPr/>
                <p:nvPr/>
              </p:nvGrpSpPr>
              <p:grpSpPr>
                <a:xfrm>
                  <a:off x="6063035" y="3098876"/>
                  <a:ext cx="327820" cy="190838"/>
                  <a:chOff x="6265630" y="4122818"/>
                  <a:chExt cx="624198" cy="363372"/>
                </a:xfrm>
                <a:grpFill/>
              </p:grpSpPr>
              <p:sp>
                <p:nvSpPr>
                  <p:cNvPr id="786" name="Oval 785">
                    <a:extLst>
                      <a:ext uri="{FF2B5EF4-FFF2-40B4-BE49-F238E27FC236}">
                        <a16:creationId xmlns:a16="http://schemas.microsoft.com/office/drawing/2014/main" id="{C50BA2B8-21BD-4A2A-A2E4-29AC2C649180}"/>
                      </a:ext>
                    </a:extLst>
                  </p:cNvPr>
                  <p:cNvSpPr/>
                  <p:nvPr/>
                </p:nvSpPr>
                <p:spPr>
                  <a:xfrm>
                    <a:off x="6265630" y="4312435"/>
                    <a:ext cx="226678" cy="173755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7" name="Oval 786">
                    <a:extLst>
                      <a:ext uri="{FF2B5EF4-FFF2-40B4-BE49-F238E27FC236}">
                        <a16:creationId xmlns:a16="http://schemas.microsoft.com/office/drawing/2014/main" id="{C99E949C-623D-4DFB-A76D-303C1202EC91}"/>
                      </a:ext>
                    </a:extLst>
                  </p:cNvPr>
                  <p:cNvSpPr/>
                  <p:nvPr/>
                </p:nvSpPr>
                <p:spPr>
                  <a:xfrm>
                    <a:off x="6663145" y="4122818"/>
                    <a:ext cx="226683" cy="173754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84" name="Oval 783">
                  <a:extLst>
                    <a:ext uri="{FF2B5EF4-FFF2-40B4-BE49-F238E27FC236}">
                      <a16:creationId xmlns:a16="http://schemas.microsoft.com/office/drawing/2014/main" id="{260118B0-222A-4008-8BE8-63200B01F190}"/>
                    </a:ext>
                  </a:extLst>
                </p:cNvPr>
                <p:cNvSpPr/>
                <p:nvPr/>
              </p:nvSpPr>
              <p:spPr>
                <a:xfrm>
                  <a:off x="5952135" y="2961571"/>
                  <a:ext cx="153440" cy="117615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5" name="Oval 79">
                  <a:extLst>
                    <a:ext uri="{FF2B5EF4-FFF2-40B4-BE49-F238E27FC236}">
                      <a16:creationId xmlns:a16="http://schemas.microsoft.com/office/drawing/2014/main" id="{5F99906D-4D63-4593-864B-DC2ACA4C126A}"/>
                    </a:ext>
                  </a:extLst>
                </p:cNvPr>
                <p:cNvSpPr/>
                <p:nvPr/>
              </p:nvSpPr>
              <p:spPr>
                <a:xfrm>
                  <a:off x="5769789" y="2658137"/>
                  <a:ext cx="95051" cy="84826"/>
                </a:xfrm>
                <a:custGeom>
                  <a:avLst/>
                  <a:gdLst>
                    <a:gd name="connsiteX0" fmla="*/ 0 w 117944"/>
                    <a:gd name="connsiteY0" fmla="*/ 49102 h 98203"/>
                    <a:gd name="connsiteX1" fmla="*/ 58972 w 117944"/>
                    <a:gd name="connsiteY1" fmla="*/ 0 h 98203"/>
                    <a:gd name="connsiteX2" fmla="*/ 117944 w 117944"/>
                    <a:gd name="connsiteY2" fmla="*/ 49102 h 98203"/>
                    <a:gd name="connsiteX3" fmla="*/ 58972 w 117944"/>
                    <a:gd name="connsiteY3" fmla="*/ 98204 h 98203"/>
                    <a:gd name="connsiteX4" fmla="*/ 0 w 117944"/>
                    <a:gd name="connsiteY4" fmla="*/ 49102 h 98203"/>
                    <a:gd name="connsiteX0" fmla="*/ 0 w 132231"/>
                    <a:gd name="connsiteY0" fmla="*/ 49102 h 98204"/>
                    <a:gd name="connsiteX1" fmla="*/ 58972 w 132231"/>
                    <a:gd name="connsiteY1" fmla="*/ 0 h 98204"/>
                    <a:gd name="connsiteX2" fmla="*/ 132231 w 132231"/>
                    <a:gd name="connsiteY2" fmla="*/ 49102 h 98204"/>
                    <a:gd name="connsiteX3" fmla="*/ 58972 w 132231"/>
                    <a:gd name="connsiteY3" fmla="*/ 98204 h 98204"/>
                    <a:gd name="connsiteX4" fmla="*/ 0 w 132231"/>
                    <a:gd name="connsiteY4" fmla="*/ 49102 h 98204"/>
                    <a:gd name="connsiteX0" fmla="*/ 27 w 132258"/>
                    <a:gd name="connsiteY0" fmla="*/ 49102 h 102967"/>
                    <a:gd name="connsiteX1" fmla="*/ 58999 w 132258"/>
                    <a:gd name="connsiteY1" fmla="*/ 0 h 102967"/>
                    <a:gd name="connsiteX2" fmla="*/ 132258 w 132258"/>
                    <a:gd name="connsiteY2" fmla="*/ 49102 h 102967"/>
                    <a:gd name="connsiteX3" fmla="*/ 66143 w 132258"/>
                    <a:gd name="connsiteY3" fmla="*/ 102967 h 102967"/>
                    <a:gd name="connsiteX4" fmla="*/ 27 w 132258"/>
                    <a:gd name="connsiteY4" fmla="*/ 49102 h 102967"/>
                    <a:gd name="connsiteX0" fmla="*/ 27 w 137660"/>
                    <a:gd name="connsiteY0" fmla="*/ 49102 h 103927"/>
                    <a:gd name="connsiteX1" fmla="*/ 58999 w 137660"/>
                    <a:gd name="connsiteY1" fmla="*/ 0 h 103927"/>
                    <a:gd name="connsiteX2" fmla="*/ 132258 w 137660"/>
                    <a:gd name="connsiteY2" fmla="*/ 49102 h 103927"/>
                    <a:gd name="connsiteX3" fmla="*/ 127496 w 137660"/>
                    <a:gd name="connsiteY3" fmla="*/ 81110 h 103927"/>
                    <a:gd name="connsiteX4" fmla="*/ 66143 w 137660"/>
                    <a:gd name="connsiteY4" fmla="*/ 102967 h 103927"/>
                    <a:gd name="connsiteX5" fmla="*/ 27 w 137660"/>
                    <a:gd name="connsiteY5" fmla="*/ 49102 h 103927"/>
                    <a:gd name="connsiteX0" fmla="*/ 0 w 137633"/>
                    <a:gd name="connsiteY0" fmla="*/ 53864 h 108689"/>
                    <a:gd name="connsiteX1" fmla="*/ 66115 w 137633"/>
                    <a:gd name="connsiteY1" fmla="*/ 0 h 108689"/>
                    <a:gd name="connsiteX2" fmla="*/ 132231 w 137633"/>
                    <a:gd name="connsiteY2" fmla="*/ 53864 h 108689"/>
                    <a:gd name="connsiteX3" fmla="*/ 127469 w 137633"/>
                    <a:gd name="connsiteY3" fmla="*/ 85872 h 108689"/>
                    <a:gd name="connsiteX4" fmla="*/ 66116 w 137633"/>
                    <a:gd name="connsiteY4" fmla="*/ 107729 h 108689"/>
                    <a:gd name="connsiteX5" fmla="*/ 0 w 137633"/>
                    <a:gd name="connsiteY5" fmla="*/ 53864 h 108689"/>
                    <a:gd name="connsiteX0" fmla="*/ 0 w 147158"/>
                    <a:gd name="connsiteY0" fmla="*/ 53864 h 108689"/>
                    <a:gd name="connsiteX1" fmla="*/ 75640 w 147158"/>
                    <a:gd name="connsiteY1" fmla="*/ 0 h 108689"/>
                    <a:gd name="connsiteX2" fmla="*/ 141756 w 147158"/>
                    <a:gd name="connsiteY2" fmla="*/ 53864 h 108689"/>
                    <a:gd name="connsiteX3" fmla="*/ 136994 w 147158"/>
                    <a:gd name="connsiteY3" fmla="*/ 85872 h 108689"/>
                    <a:gd name="connsiteX4" fmla="*/ 75641 w 147158"/>
                    <a:gd name="connsiteY4" fmla="*/ 107729 h 108689"/>
                    <a:gd name="connsiteX5" fmla="*/ 0 w 147158"/>
                    <a:gd name="connsiteY5" fmla="*/ 53864 h 108689"/>
                    <a:gd name="connsiteX0" fmla="*/ 0 w 140122"/>
                    <a:gd name="connsiteY0" fmla="*/ 23653 h 111877"/>
                    <a:gd name="connsiteX1" fmla="*/ 68604 w 140122"/>
                    <a:gd name="connsiteY1" fmla="*/ 1449 h 111877"/>
                    <a:gd name="connsiteX2" fmla="*/ 134720 w 140122"/>
                    <a:gd name="connsiteY2" fmla="*/ 55313 h 111877"/>
                    <a:gd name="connsiteX3" fmla="*/ 129958 w 140122"/>
                    <a:gd name="connsiteY3" fmla="*/ 87321 h 111877"/>
                    <a:gd name="connsiteX4" fmla="*/ 68605 w 140122"/>
                    <a:gd name="connsiteY4" fmla="*/ 109178 h 111877"/>
                    <a:gd name="connsiteX5" fmla="*/ 0 w 140122"/>
                    <a:gd name="connsiteY5" fmla="*/ 23653 h 111877"/>
                    <a:gd name="connsiteX0" fmla="*/ 298 w 140420"/>
                    <a:gd name="connsiteY0" fmla="*/ 37091 h 125315"/>
                    <a:gd name="connsiteX1" fmla="*/ 97045 w 140420"/>
                    <a:gd name="connsiteY1" fmla="*/ 816 h 125315"/>
                    <a:gd name="connsiteX2" fmla="*/ 135018 w 140420"/>
                    <a:gd name="connsiteY2" fmla="*/ 68751 h 125315"/>
                    <a:gd name="connsiteX3" fmla="*/ 130256 w 140420"/>
                    <a:gd name="connsiteY3" fmla="*/ 100759 h 125315"/>
                    <a:gd name="connsiteX4" fmla="*/ 68903 w 140420"/>
                    <a:gd name="connsiteY4" fmla="*/ 122616 h 125315"/>
                    <a:gd name="connsiteX5" fmla="*/ 298 w 140420"/>
                    <a:gd name="connsiteY5" fmla="*/ 37091 h 125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420" h="125315">
                      <a:moveTo>
                        <a:pt x="298" y="37091"/>
                      </a:moveTo>
                      <a:cubicBezTo>
                        <a:pt x="4988" y="16791"/>
                        <a:pt x="74592" y="-4461"/>
                        <a:pt x="97045" y="816"/>
                      </a:cubicBezTo>
                      <a:cubicBezTo>
                        <a:pt x="119498" y="6093"/>
                        <a:pt x="125983" y="55630"/>
                        <a:pt x="135018" y="68751"/>
                      </a:cubicBezTo>
                      <a:cubicBezTo>
                        <a:pt x="144053" y="81872"/>
                        <a:pt x="141275" y="91782"/>
                        <a:pt x="130256" y="100759"/>
                      </a:cubicBezTo>
                      <a:cubicBezTo>
                        <a:pt x="119237" y="109737"/>
                        <a:pt x="90563" y="133227"/>
                        <a:pt x="68903" y="122616"/>
                      </a:cubicBezTo>
                      <a:cubicBezTo>
                        <a:pt x="47243" y="112005"/>
                        <a:pt x="-4392" y="57391"/>
                        <a:pt x="298" y="3709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05" name="Oval 704">
                <a:extLst>
                  <a:ext uri="{FF2B5EF4-FFF2-40B4-BE49-F238E27FC236}">
                    <a16:creationId xmlns:a16="http://schemas.microsoft.com/office/drawing/2014/main" id="{A0272F86-6D90-4C62-A7B0-E059FB08A7B4}"/>
                  </a:ext>
                </a:extLst>
              </p:cNvPr>
              <p:cNvSpPr/>
              <p:nvPr/>
            </p:nvSpPr>
            <p:spPr>
              <a:xfrm rot="241032">
                <a:off x="4384795" y="4739374"/>
                <a:ext cx="197895" cy="140418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706" name="Group 705">
                <a:extLst>
                  <a:ext uri="{FF2B5EF4-FFF2-40B4-BE49-F238E27FC236}">
                    <a16:creationId xmlns:a16="http://schemas.microsoft.com/office/drawing/2014/main" id="{0F471C06-BF73-4D46-BDD4-05B221FD1B9F}"/>
                  </a:ext>
                </a:extLst>
              </p:cNvPr>
              <p:cNvGrpSpPr/>
              <p:nvPr/>
            </p:nvGrpSpPr>
            <p:grpSpPr>
              <a:xfrm rot="20943504" flipH="1">
                <a:off x="5605521" y="1985697"/>
                <a:ext cx="258743" cy="591668"/>
                <a:chOff x="6044718" y="3792347"/>
                <a:chExt cx="795969" cy="1820144"/>
              </a:xfrm>
              <a:grpFill/>
            </p:grpSpPr>
            <p:sp>
              <p:nvSpPr>
                <p:cNvPr id="776" name="Freeform 190">
                  <a:extLst>
                    <a:ext uri="{FF2B5EF4-FFF2-40B4-BE49-F238E27FC236}">
                      <a16:creationId xmlns:a16="http://schemas.microsoft.com/office/drawing/2014/main" id="{7B18E5C7-0DAB-4AAF-97BC-3894AF477F93}"/>
                    </a:ext>
                  </a:extLst>
                </p:cNvPr>
                <p:cNvSpPr/>
                <p:nvPr/>
              </p:nvSpPr>
              <p:spPr>
                <a:xfrm>
                  <a:off x="6044718" y="3792347"/>
                  <a:ext cx="795969" cy="1820144"/>
                </a:xfrm>
                <a:custGeom>
                  <a:avLst/>
                  <a:gdLst>
                    <a:gd name="connsiteX0" fmla="*/ 565632 w 792843"/>
                    <a:gd name="connsiteY0" fmla="*/ 3688 h 1820257"/>
                    <a:gd name="connsiteX1" fmla="*/ 768832 w 792843"/>
                    <a:gd name="connsiteY1" fmla="*/ 111638 h 1820257"/>
                    <a:gd name="connsiteX2" fmla="*/ 778357 w 792843"/>
                    <a:gd name="connsiteY2" fmla="*/ 422788 h 1820257"/>
                    <a:gd name="connsiteX3" fmla="*/ 673582 w 792843"/>
                    <a:gd name="connsiteY3" fmla="*/ 730763 h 1820257"/>
                    <a:gd name="connsiteX4" fmla="*/ 632307 w 792843"/>
                    <a:gd name="connsiteY4" fmla="*/ 1121288 h 1820257"/>
                    <a:gd name="connsiteX5" fmla="*/ 635482 w 792843"/>
                    <a:gd name="connsiteY5" fmla="*/ 1622938 h 1820257"/>
                    <a:gd name="connsiteX6" fmla="*/ 435457 w 792843"/>
                    <a:gd name="connsiteY6" fmla="*/ 1810263 h 1820257"/>
                    <a:gd name="connsiteX7" fmla="*/ 162407 w 792843"/>
                    <a:gd name="connsiteY7" fmla="*/ 1772163 h 1820257"/>
                    <a:gd name="connsiteX8" fmla="*/ 19532 w 792843"/>
                    <a:gd name="connsiteY8" fmla="*/ 1581663 h 1820257"/>
                    <a:gd name="connsiteX9" fmla="*/ 482 w 792843"/>
                    <a:gd name="connsiteY9" fmla="*/ 1302263 h 1820257"/>
                    <a:gd name="connsiteX10" fmla="*/ 10007 w 792843"/>
                    <a:gd name="connsiteY10" fmla="*/ 1032388 h 1820257"/>
                    <a:gd name="connsiteX11" fmla="*/ 54457 w 792843"/>
                    <a:gd name="connsiteY11" fmla="*/ 718063 h 1820257"/>
                    <a:gd name="connsiteX12" fmla="*/ 124307 w 792843"/>
                    <a:gd name="connsiteY12" fmla="*/ 422788 h 1820257"/>
                    <a:gd name="connsiteX13" fmla="*/ 197332 w 792843"/>
                    <a:gd name="connsiteY13" fmla="*/ 175138 h 1820257"/>
                    <a:gd name="connsiteX14" fmla="*/ 343382 w 792843"/>
                    <a:gd name="connsiteY14" fmla="*/ 38613 h 1820257"/>
                    <a:gd name="connsiteX15" fmla="*/ 565632 w 792843"/>
                    <a:gd name="connsiteY15" fmla="*/ 3688 h 1820257"/>
                    <a:gd name="connsiteX0" fmla="*/ 565632 w 804018"/>
                    <a:gd name="connsiteY0" fmla="*/ 3688 h 1820257"/>
                    <a:gd name="connsiteX1" fmla="*/ 768832 w 804018"/>
                    <a:gd name="connsiteY1" fmla="*/ 111638 h 1820257"/>
                    <a:gd name="connsiteX2" fmla="*/ 803757 w 804018"/>
                    <a:gd name="connsiteY2" fmla="*/ 264038 h 1820257"/>
                    <a:gd name="connsiteX3" fmla="*/ 778357 w 804018"/>
                    <a:gd name="connsiteY3" fmla="*/ 422788 h 1820257"/>
                    <a:gd name="connsiteX4" fmla="*/ 673582 w 804018"/>
                    <a:gd name="connsiteY4" fmla="*/ 730763 h 1820257"/>
                    <a:gd name="connsiteX5" fmla="*/ 632307 w 804018"/>
                    <a:gd name="connsiteY5" fmla="*/ 1121288 h 1820257"/>
                    <a:gd name="connsiteX6" fmla="*/ 635482 w 804018"/>
                    <a:gd name="connsiteY6" fmla="*/ 1622938 h 1820257"/>
                    <a:gd name="connsiteX7" fmla="*/ 435457 w 804018"/>
                    <a:gd name="connsiteY7" fmla="*/ 1810263 h 1820257"/>
                    <a:gd name="connsiteX8" fmla="*/ 162407 w 804018"/>
                    <a:gd name="connsiteY8" fmla="*/ 1772163 h 1820257"/>
                    <a:gd name="connsiteX9" fmla="*/ 19532 w 804018"/>
                    <a:gd name="connsiteY9" fmla="*/ 1581663 h 1820257"/>
                    <a:gd name="connsiteX10" fmla="*/ 482 w 804018"/>
                    <a:gd name="connsiteY10" fmla="*/ 1302263 h 1820257"/>
                    <a:gd name="connsiteX11" fmla="*/ 10007 w 804018"/>
                    <a:gd name="connsiteY11" fmla="*/ 1032388 h 1820257"/>
                    <a:gd name="connsiteX12" fmla="*/ 54457 w 804018"/>
                    <a:gd name="connsiteY12" fmla="*/ 718063 h 1820257"/>
                    <a:gd name="connsiteX13" fmla="*/ 124307 w 804018"/>
                    <a:gd name="connsiteY13" fmla="*/ 422788 h 1820257"/>
                    <a:gd name="connsiteX14" fmla="*/ 197332 w 804018"/>
                    <a:gd name="connsiteY14" fmla="*/ 175138 h 1820257"/>
                    <a:gd name="connsiteX15" fmla="*/ 343382 w 804018"/>
                    <a:gd name="connsiteY15" fmla="*/ 38613 h 1820257"/>
                    <a:gd name="connsiteX16" fmla="*/ 565632 w 804018"/>
                    <a:gd name="connsiteY16" fmla="*/ 3688 h 1820257"/>
                    <a:gd name="connsiteX0" fmla="*/ 565632 w 800962"/>
                    <a:gd name="connsiteY0" fmla="*/ 3688 h 1820257"/>
                    <a:gd name="connsiteX1" fmla="*/ 768832 w 800962"/>
                    <a:gd name="connsiteY1" fmla="*/ 111638 h 1820257"/>
                    <a:gd name="connsiteX2" fmla="*/ 800582 w 800962"/>
                    <a:gd name="connsiteY2" fmla="*/ 286263 h 1820257"/>
                    <a:gd name="connsiteX3" fmla="*/ 778357 w 800962"/>
                    <a:gd name="connsiteY3" fmla="*/ 422788 h 1820257"/>
                    <a:gd name="connsiteX4" fmla="*/ 673582 w 800962"/>
                    <a:gd name="connsiteY4" fmla="*/ 730763 h 1820257"/>
                    <a:gd name="connsiteX5" fmla="*/ 632307 w 800962"/>
                    <a:gd name="connsiteY5" fmla="*/ 1121288 h 1820257"/>
                    <a:gd name="connsiteX6" fmla="*/ 635482 w 800962"/>
                    <a:gd name="connsiteY6" fmla="*/ 1622938 h 1820257"/>
                    <a:gd name="connsiteX7" fmla="*/ 435457 w 800962"/>
                    <a:gd name="connsiteY7" fmla="*/ 1810263 h 1820257"/>
                    <a:gd name="connsiteX8" fmla="*/ 162407 w 800962"/>
                    <a:gd name="connsiteY8" fmla="*/ 1772163 h 1820257"/>
                    <a:gd name="connsiteX9" fmla="*/ 19532 w 800962"/>
                    <a:gd name="connsiteY9" fmla="*/ 1581663 h 1820257"/>
                    <a:gd name="connsiteX10" fmla="*/ 482 w 800962"/>
                    <a:gd name="connsiteY10" fmla="*/ 1302263 h 1820257"/>
                    <a:gd name="connsiteX11" fmla="*/ 10007 w 800962"/>
                    <a:gd name="connsiteY11" fmla="*/ 1032388 h 1820257"/>
                    <a:gd name="connsiteX12" fmla="*/ 54457 w 800962"/>
                    <a:gd name="connsiteY12" fmla="*/ 718063 h 1820257"/>
                    <a:gd name="connsiteX13" fmla="*/ 124307 w 800962"/>
                    <a:gd name="connsiteY13" fmla="*/ 422788 h 1820257"/>
                    <a:gd name="connsiteX14" fmla="*/ 197332 w 800962"/>
                    <a:gd name="connsiteY14" fmla="*/ 175138 h 1820257"/>
                    <a:gd name="connsiteX15" fmla="*/ 343382 w 800962"/>
                    <a:gd name="connsiteY15" fmla="*/ 38613 h 1820257"/>
                    <a:gd name="connsiteX16" fmla="*/ 565632 w 800962"/>
                    <a:gd name="connsiteY16" fmla="*/ 3688 h 1820257"/>
                    <a:gd name="connsiteX0" fmla="*/ 565632 w 800962"/>
                    <a:gd name="connsiteY0" fmla="*/ 3688 h 1818879"/>
                    <a:gd name="connsiteX1" fmla="*/ 768832 w 800962"/>
                    <a:gd name="connsiteY1" fmla="*/ 111638 h 1818879"/>
                    <a:gd name="connsiteX2" fmla="*/ 800582 w 800962"/>
                    <a:gd name="connsiteY2" fmla="*/ 286263 h 1818879"/>
                    <a:gd name="connsiteX3" fmla="*/ 778357 w 800962"/>
                    <a:gd name="connsiteY3" fmla="*/ 422788 h 1818879"/>
                    <a:gd name="connsiteX4" fmla="*/ 673582 w 800962"/>
                    <a:gd name="connsiteY4" fmla="*/ 730763 h 1818879"/>
                    <a:gd name="connsiteX5" fmla="*/ 632307 w 800962"/>
                    <a:gd name="connsiteY5" fmla="*/ 1121288 h 1818879"/>
                    <a:gd name="connsiteX6" fmla="*/ 635482 w 800962"/>
                    <a:gd name="connsiteY6" fmla="*/ 1641988 h 1818879"/>
                    <a:gd name="connsiteX7" fmla="*/ 435457 w 800962"/>
                    <a:gd name="connsiteY7" fmla="*/ 1810263 h 1818879"/>
                    <a:gd name="connsiteX8" fmla="*/ 162407 w 800962"/>
                    <a:gd name="connsiteY8" fmla="*/ 1772163 h 1818879"/>
                    <a:gd name="connsiteX9" fmla="*/ 19532 w 800962"/>
                    <a:gd name="connsiteY9" fmla="*/ 1581663 h 1818879"/>
                    <a:gd name="connsiteX10" fmla="*/ 482 w 800962"/>
                    <a:gd name="connsiteY10" fmla="*/ 1302263 h 1818879"/>
                    <a:gd name="connsiteX11" fmla="*/ 10007 w 800962"/>
                    <a:gd name="connsiteY11" fmla="*/ 1032388 h 1818879"/>
                    <a:gd name="connsiteX12" fmla="*/ 54457 w 800962"/>
                    <a:gd name="connsiteY12" fmla="*/ 718063 h 1818879"/>
                    <a:gd name="connsiteX13" fmla="*/ 124307 w 800962"/>
                    <a:gd name="connsiteY13" fmla="*/ 422788 h 1818879"/>
                    <a:gd name="connsiteX14" fmla="*/ 197332 w 800962"/>
                    <a:gd name="connsiteY14" fmla="*/ 175138 h 1818879"/>
                    <a:gd name="connsiteX15" fmla="*/ 343382 w 800962"/>
                    <a:gd name="connsiteY15" fmla="*/ 38613 h 1818879"/>
                    <a:gd name="connsiteX16" fmla="*/ 565632 w 800962"/>
                    <a:gd name="connsiteY16" fmla="*/ 3688 h 1818879"/>
                    <a:gd name="connsiteX0" fmla="*/ 565632 w 792843"/>
                    <a:gd name="connsiteY0" fmla="*/ 3688 h 1818879"/>
                    <a:gd name="connsiteX1" fmla="*/ 768832 w 792843"/>
                    <a:gd name="connsiteY1" fmla="*/ 111638 h 1818879"/>
                    <a:gd name="connsiteX2" fmla="*/ 778357 w 792843"/>
                    <a:gd name="connsiteY2" fmla="*/ 422788 h 1818879"/>
                    <a:gd name="connsiteX3" fmla="*/ 673582 w 792843"/>
                    <a:gd name="connsiteY3" fmla="*/ 730763 h 1818879"/>
                    <a:gd name="connsiteX4" fmla="*/ 632307 w 792843"/>
                    <a:gd name="connsiteY4" fmla="*/ 1121288 h 1818879"/>
                    <a:gd name="connsiteX5" fmla="*/ 635482 w 792843"/>
                    <a:gd name="connsiteY5" fmla="*/ 1641988 h 1818879"/>
                    <a:gd name="connsiteX6" fmla="*/ 435457 w 792843"/>
                    <a:gd name="connsiteY6" fmla="*/ 1810263 h 1818879"/>
                    <a:gd name="connsiteX7" fmla="*/ 162407 w 792843"/>
                    <a:gd name="connsiteY7" fmla="*/ 1772163 h 1818879"/>
                    <a:gd name="connsiteX8" fmla="*/ 19532 w 792843"/>
                    <a:gd name="connsiteY8" fmla="*/ 1581663 h 1818879"/>
                    <a:gd name="connsiteX9" fmla="*/ 482 w 792843"/>
                    <a:gd name="connsiteY9" fmla="*/ 1302263 h 1818879"/>
                    <a:gd name="connsiteX10" fmla="*/ 10007 w 792843"/>
                    <a:gd name="connsiteY10" fmla="*/ 1032388 h 1818879"/>
                    <a:gd name="connsiteX11" fmla="*/ 54457 w 792843"/>
                    <a:gd name="connsiteY11" fmla="*/ 718063 h 1818879"/>
                    <a:gd name="connsiteX12" fmla="*/ 124307 w 792843"/>
                    <a:gd name="connsiteY12" fmla="*/ 422788 h 1818879"/>
                    <a:gd name="connsiteX13" fmla="*/ 197332 w 792843"/>
                    <a:gd name="connsiteY13" fmla="*/ 175138 h 1818879"/>
                    <a:gd name="connsiteX14" fmla="*/ 343382 w 792843"/>
                    <a:gd name="connsiteY14" fmla="*/ 38613 h 1818879"/>
                    <a:gd name="connsiteX15" fmla="*/ 565632 w 792843"/>
                    <a:gd name="connsiteY15" fmla="*/ 3688 h 1818879"/>
                    <a:gd name="connsiteX0" fmla="*/ 565632 w 807887"/>
                    <a:gd name="connsiteY0" fmla="*/ 6031 h 1821222"/>
                    <a:gd name="connsiteX1" fmla="*/ 791057 w 807887"/>
                    <a:gd name="connsiteY1" fmla="*/ 148906 h 1821222"/>
                    <a:gd name="connsiteX2" fmla="*/ 778357 w 807887"/>
                    <a:gd name="connsiteY2" fmla="*/ 425131 h 1821222"/>
                    <a:gd name="connsiteX3" fmla="*/ 673582 w 807887"/>
                    <a:gd name="connsiteY3" fmla="*/ 733106 h 1821222"/>
                    <a:gd name="connsiteX4" fmla="*/ 632307 w 807887"/>
                    <a:gd name="connsiteY4" fmla="*/ 1123631 h 1821222"/>
                    <a:gd name="connsiteX5" fmla="*/ 635482 w 807887"/>
                    <a:gd name="connsiteY5" fmla="*/ 1644331 h 1821222"/>
                    <a:gd name="connsiteX6" fmla="*/ 435457 w 807887"/>
                    <a:gd name="connsiteY6" fmla="*/ 1812606 h 1821222"/>
                    <a:gd name="connsiteX7" fmla="*/ 162407 w 807887"/>
                    <a:gd name="connsiteY7" fmla="*/ 1774506 h 1821222"/>
                    <a:gd name="connsiteX8" fmla="*/ 19532 w 807887"/>
                    <a:gd name="connsiteY8" fmla="*/ 1584006 h 1821222"/>
                    <a:gd name="connsiteX9" fmla="*/ 482 w 807887"/>
                    <a:gd name="connsiteY9" fmla="*/ 1304606 h 1821222"/>
                    <a:gd name="connsiteX10" fmla="*/ 10007 w 807887"/>
                    <a:gd name="connsiteY10" fmla="*/ 1034731 h 1821222"/>
                    <a:gd name="connsiteX11" fmla="*/ 54457 w 807887"/>
                    <a:gd name="connsiteY11" fmla="*/ 720406 h 1821222"/>
                    <a:gd name="connsiteX12" fmla="*/ 124307 w 807887"/>
                    <a:gd name="connsiteY12" fmla="*/ 425131 h 1821222"/>
                    <a:gd name="connsiteX13" fmla="*/ 197332 w 807887"/>
                    <a:gd name="connsiteY13" fmla="*/ 177481 h 1821222"/>
                    <a:gd name="connsiteX14" fmla="*/ 343382 w 807887"/>
                    <a:gd name="connsiteY14" fmla="*/ 40956 h 1821222"/>
                    <a:gd name="connsiteX15" fmla="*/ 565632 w 807887"/>
                    <a:gd name="connsiteY15" fmla="*/ 6031 h 1821222"/>
                    <a:gd name="connsiteX0" fmla="*/ 565632 w 794700"/>
                    <a:gd name="connsiteY0" fmla="*/ 4953 h 1820144"/>
                    <a:gd name="connsiteX1" fmla="*/ 772007 w 794700"/>
                    <a:gd name="connsiteY1" fmla="*/ 131953 h 1820144"/>
                    <a:gd name="connsiteX2" fmla="*/ 778357 w 794700"/>
                    <a:gd name="connsiteY2" fmla="*/ 424053 h 1820144"/>
                    <a:gd name="connsiteX3" fmla="*/ 673582 w 794700"/>
                    <a:gd name="connsiteY3" fmla="*/ 732028 h 1820144"/>
                    <a:gd name="connsiteX4" fmla="*/ 632307 w 794700"/>
                    <a:gd name="connsiteY4" fmla="*/ 1122553 h 1820144"/>
                    <a:gd name="connsiteX5" fmla="*/ 635482 w 794700"/>
                    <a:gd name="connsiteY5" fmla="*/ 1643253 h 1820144"/>
                    <a:gd name="connsiteX6" fmla="*/ 435457 w 794700"/>
                    <a:gd name="connsiteY6" fmla="*/ 1811528 h 1820144"/>
                    <a:gd name="connsiteX7" fmla="*/ 162407 w 794700"/>
                    <a:gd name="connsiteY7" fmla="*/ 1773428 h 1820144"/>
                    <a:gd name="connsiteX8" fmla="*/ 19532 w 794700"/>
                    <a:gd name="connsiteY8" fmla="*/ 1582928 h 1820144"/>
                    <a:gd name="connsiteX9" fmla="*/ 482 w 794700"/>
                    <a:gd name="connsiteY9" fmla="*/ 1303528 h 1820144"/>
                    <a:gd name="connsiteX10" fmla="*/ 10007 w 794700"/>
                    <a:gd name="connsiteY10" fmla="*/ 1033653 h 1820144"/>
                    <a:gd name="connsiteX11" fmla="*/ 54457 w 794700"/>
                    <a:gd name="connsiteY11" fmla="*/ 719328 h 1820144"/>
                    <a:gd name="connsiteX12" fmla="*/ 124307 w 794700"/>
                    <a:gd name="connsiteY12" fmla="*/ 424053 h 1820144"/>
                    <a:gd name="connsiteX13" fmla="*/ 197332 w 794700"/>
                    <a:gd name="connsiteY13" fmla="*/ 176403 h 1820144"/>
                    <a:gd name="connsiteX14" fmla="*/ 343382 w 794700"/>
                    <a:gd name="connsiteY14" fmla="*/ 39878 h 1820144"/>
                    <a:gd name="connsiteX15" fmla="*/ 565632 w 794700"/>
                    <a:gd name="connsiteY15" fmla="*/ 4953 h 1820144"/>
                    <a:gd name="connsiteX0" fmla="*/ 565632 w 803913"/>
                    <a:gd name="connsiteY0" fmla="*/ 4953 h 1820144"/>
                    <a:gd name="connsiteX1" fmla="*/ 772007 w 803913"/>
                    <a:gd name="connsiteY1" fmla="*/ 131953 h 1820144"/>
                    <a:gd name="connsiteX2" fmla="*/ 778357 w 803913"/>
                    <a:gd name="connsiteY2" fmla="*/ 424053 h 1820144"/>
                    <a:gd name="connsiteX3" fmla="*/ 673582 w 803913"/>
                    <a:gd name="connsiteY3" fmla="*/ 732028 h 1820144"/>
                    <a:gd name="connsiteX4" fmla="*/ 632307 w 803913"/>
                    <a:gd name="connsiteY4" fmla="*/ 1122553 h 1820144"/>
                    <a:gd name="connsiteX5" fmla="*/ 635482 w 803913"/>
                    <a:gd name="connsiteY5" fmla="*/ 1643253 h 1820144"/>
                    <a:gd name="connsiteX6" fmla="*/ 435457 w 803913"/>
                    <a:gd name="connsiteY6" fmla="*/ 1811528 h 1820144"/>
                    <a:gd name="connsiteX7" fmla="*/ 162407 w 803913"/>
                    <a:gd name="connsiteY7" fmla="*/ 1773428 h 1820144"/>
                    <a:gd name="connsiteX8" fmla="*/ 19532 w 803913"/>
                    <a:gd name="connsiteY8" fmla="*/ 1582928 h 1820144"/>
                    <a:gd name="connsiteX9" fmla="*/ 482 w 803913"/>
                    <a:gd name="connsiteY9" fmla="*/ 1303528 h 1820144"/>
                    <a:gd name="connsiteX10" fmla="*/ 10007 w 803913"/>
                    <a:gd name="connsiteY10" fmla="*/ 1033653 h 1820144"/>
                    <a:gd name="connsiteX11" fmla="*/ 54457 w 803913"/>
                    <a:gd name="connsiteY11" fmla="*/ 719328 h 1820144"/>
                    <a:gd name="connsiteX12" fmla="*/ 124307 w 803913"/>
                    <a:gd name="connsiteY12" fmla="*/ 424053 h 1820144"/>
                    <a:gd name="connsiteX13" fmla="*/ 197332 w 803913"/>
                    <a:gd name="connsiteY13" fmla="*/ 176403 h 1820144"/>
                    <a:gd name="connsiteX14" fmla="*/ 343382 w 803913"/>
                    <a:gd name="connsiteY14" fmla="*/ 39878 h 1820144"/>
                    <a:gd name="connsiteX15" fmla="*/ 565632 w 803913"/>
                    <a:gd name="connsiteY15" fmla="*/ 4953 h 1820144"/>
                    <a:gd name="connsiteX0" fmla="*/ 565632 w 795969"/>
                    <a:gd name="connsiteY0" fmla="*/ 4953 h 1820144"/>
                    <a:gd name="connsiteX1" fmla="*/ 772007 w 795969"/>
                    <a:gd name="connsiteY1" fmla="*/ 131953 h 1820144"/>
                    <a:gd name="connsiteX2" fmla="*/ 778357 w 795969"/>
                    <a:gd name="connsiteY2" fmla="*/ 424053 h 1820144"/>
                    <a:gd name="connsiteX3" fmla="*/ 673582 w 795969"/>
                    <a:gd name="connsiteY3" fmla="*/ 732028 h 1820144"/>
                    <a:gd name="connsiteX4" fmla="*/ 632307 w 795969"/>
                    <a:gd name="connsiteY4" fmla="*/ 1122553 h 1820144"/>
                    <a:gd name="connsiteX5" fmla="*/ 635482 w 795969"/>
                    <a:gd name="connsiteY5" fmla="*/ 1643253 h 1820144"/>
                    <a:gd name="connsiteX6" fmla="*/ 435457 w 795969"/>
                    <a:gd name="connsiteY6" fmla="*/ 1811528 h 1820144"/>
                    <a:gd name="connsiteX7" fmla="*/ 162407 w 795969"/>
                    <a:gd name="connsiteY7" fmla="*/ 1773428 h 1820144"/>
                    <a:gd name="connsiteX8" fmla="*/ 19532 w 795969"/>
                    <a:gd name="connsiteY8" fmla="*/ 1582928 h 1820144"/>
                    <a:gd name="connsiteX9" fmla="*/ 482 w 795969"/>
                    <a:gd name="connsiteY9" fmla="*/ 1303528 h 1820144"/>
                    <a:gd name="connsiteX10" fmla="*/ 10007 w 795969"/>
                    <a:gd name="connsiteY10" fmla="*/ 1033653 h 1820144"/>
                    <a:gd name="connsiteX11" fmla="*/ 54457 w 795969"/>
                    <a:gd name="connsiteY11" fmla="*/ 719328 h 1820144"/>
                    <a:gd name="connsiteX12" fmla="*/ 124307 w 795969"/>
                    <a:gd name="connsiteY12" fmla="*/ 424053 h 1820144"/>
                    <a:gd name="connsiteX13" fmla="*/ 197332 w 795969"/>
                    <a:gd name="connsiteY13" fmla="*/ 176403 h 1820144"/>
                    <a:gd name="connsiteX14" fmla="*/ 343382 w 795969"/>
                    <a:gd name="connsiteY14" fmla="*/ 39878 h 1820144"/>
                    <a:gd name="connsiteX15" fmla="*/ 565632 w 795969"/>
                    <a:gd name="connsiteY15" fmla="*/ 4953 h 1820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95969" h="1820144">
                      <a:moveTo>
                        <a:pt x="565632" y="4953"/>
                      </a:moveTo>
                      <a:cubicBezTo>
                        <a:pt x="637069" y="20299"/>
                        <a:pt x="733378" y="65278"/>
                        <a:pt x="772007" y="131953"/>
                      </a:cubicBezTo>
                      <a:cubicBezTo>
                        <a:pt x="810636" y="198628"/>
                        <a:pt x="794761" y="324041"/>
                        <a:pt x="778357" y="424053"/>
                      </a:cubicBezTo>
                      <a:cubicBezTo>
                        <a:pt x="761953" y="524066"/>
                        <a:pt x="697924" y="615611"/>
                        <a:pt x="673582" y="732028"/>
                      </a:cubicBezTo>
                      <a:cubicBezTo>
                        <a:pt x="649240" y="848445"/>
                        <a:pt x="638657" y="970682"/>
                        <a:pt x="632307" y="1122553"/>
                      </a:cubicBezTo>
                      <a:cubicBezTo>
                        <a:pt x="625957" y="1274424"/>
                        <a:pt x="668290" y="1528424"/>
                        <a:pt x="635482" y="1643253"/>
                      </a:cubicBezTo>
                      <a:cubicBezTo>
                        <a:pt x="602674" y="1758082"/>
                        <a:pt x="514303" y="1789832"/>
                        <a:pt x="435457" y="1811528"/>
                      </a:cubicBezTo>
                      <a:cubicBezTo>
                        <a:pt x="356611" y="1833224"/>
                        <a:pt x="231728" y="1811528"/>
                        <a:pt x="162407" y="1773428"/>
                      </a:cubicBezTo>
                      <a:cubicBezTo>
                        <a:pt x="93086" y="1735328"/>
                        <a:pt x="46519" y="1661245"/>
                        <a:pt x="19532" y="1582928"/>
                      </a:cubicBezTo>
                      <a:cubicBezTo>
                        <a:pt x="-7455" y="1504611"/>
                        <a:pt x="2069" y="1395074"/>
                        <a:pt x="482" y="1303528"/>
                      </a:cubicBezTo>
                      <a:cubicBezTo>
                        <a:pt x="-1105" y="1211982"/>
                        <a:pt x="1011" y="1131020"/>
                        <a:pt x="10007" y="1033653"/>
                      </a:cubicBezTo>
                      <a:cubicBezTo>
                        <a:pt x="19003" y="936286"/>
                        <a:pt x="35407" y="820928"/>
                        <a:pt x="54457" y="719328"/>
                      </a:cubicBezTo>
                      <a:cubicBezTo>
                        <a:pt x="73507" y="617728"/>
                        <a:pt x="100495" y="514540"/>
                        <a:pt x="124307" y="424053"/>
                      </a:cubicBezTo>
                      <a:cubicBezTo>
                        <a:pt x="148119" y="333566"/>
                        <a:pt x="160819" y="240432"/>
                        <a:pt x="197332" y="176403"/>
                      </a:cubicBezTo>
                      <a:cubicBezTo>
                        <a:pt x="233844" y="112374"/>
                        <a:pt x="281999" y="67395"/>
                        <a:pt x="343382" y="39878"/>
                      </a:cubicBezTo>
                      <a:cubicBezTo>
                        <a:pt x="404765" y="12361"/>
                        <a:pt x="494195" y="-10393"/>
                        <a:pt x="565632" y="4953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7" name="Freeform 191">
                  <a:extLst>
                    <a:ext uri="{FF2B5EF4-FFF2-40B4-BE49-F238E27FC236}">
                      <a16:creationId xmlns:a16="http://schemas.microsoft.com/office/drawing/2014/main" id="{F5A05291-A3B2-4961-8442-3A55A536A1B9}"/>
                    </a:ext>
                  </a:extLst>
                </p:cNvPr>
                <p:cNvSpPr/>
                <p:nvPr/>
              </p:nvSpPr>
              <p:spPr>
                <a:xfrm>
                  <a:off x="6109421" y="3882895"/>
                  <a:ext cx="666492" cy="1628652"/>
                </a:xfrm>
                <a:custGeom>
                  <a:avLst/>
                  <a:gdLst>
                    <a:gd name="connsiteX0" fmla="*/ 450129 w 666492"/>
                    <a:gd name="connsiteY0" fmla="*/ 3415 h 1628762"/>
                    <a:gd name="connsiteX1" fmla="*/ 580304 w 666492"/>
                    <a:gd name="connsiteY1" fmla="*/ 12940 h 1628762"/>
                    <a:gd name="connsiteX2" fmla="*/ 662854 w 666492"/>
                    <a:gd name="connsiteY2" fmla="*/ 108190 h 1628762"/>
                    <a:gd name="connsiteX3" fmla="*/ 583479 w 666492"/>
                    <a:gd name="connsiteY3" fmla="*/ 143115 h 1628762"/>
                    <a:gd name="connsiteX4" fmla="*/ 507279 w 666492"/>
                    <a:gd name="connsiteY4" fmla="*/ 178040 h 1628762"/>
                    <a:gd name="connsiteX5" fmla="*/ 513629 w 666492"/>
                    <a:gd name="connsiteY5" fmla="*/ 235190 h 1628762"/>
                    <a:gd name="connsiteX6" fmla="*/ 596179 w 666492"/>
                    <a:gd name="connsiteY6" fmla="*/ 247890 h 1628762"/>
                    <a:gd name="connsiteX7" fmla="*/ 643804 w 666492"/>
                    <a:gd name="connsiteY7" fmla="*/ 193915 h 1628762"/>
                    <a:gd name="connsiteX8" fmla="*/ 666029 w 666492"/>
                    <a:gd name="connsiteY8" fmla="*/ 257415 h 1628762"/>
                    <a:gd name="connsiteX9" fmla="*/ 624754 w 666492"/>
                    <a:gd name="connsiteY9" fmla="*/ 419340 h 1628762"/>
                    <a:gd name="connsiteX10" fmla="*/ 593004 w 666492"/>
                    <a:gd name="connsiteY10" fmla="*/ 482840 h 1628762"/>
                    <a:gd name="connsiteX11" fmla="*/ 561254 w 666492"/>
                    <a:gd name="connsiteY11" fmla="*/ 438390 h 1628762"/>
                    <a:gd name="connsiteX12" fmla="*/ 513629 w 666492"/>
                    <a:gd name="connsiteY12" fmla="*/ 339965 h 1628762"/>
                    <a:gd name="connsiteX13" fmla="*/ 466004 w 666492"/>
                    <a:gd name="connsiteY13" fmla="*/ 368540 h 1628762"/>
                    <a:gd name="connsiteX14" fmla="*/ 491404 w 666492"/>
                    <a:gd name="connsiteY14" fmla="*/ 425690 h 1628762"/>
                    <a:gd name="connsiteX15" fmla="*/ 551729 w 666492"/>
                    <a:gd name="connsiteY15" fmla="*/ 511415 h 1628762"/>
                    <a:gd name="connsiteX16" fmla="*/ 593004 w 666492"/>
                    <a:gd name="connsiteY16" fmla="*/ 549515 h 1628762"/>
                    <a:gd name="connsiteX17" fmla="*/ 570779 w 666492"/>
                    <a:gd name="connsiteY17" fmla="*/ 571740 h 1628762"/>
                    <a:gd name="connsiteX18" fmla="*/ 507279 w 666492"/>
                    <a:gd name="connsiteY18" fmla="*/ 511415 h 1628762"/>
                    <a:gd name="connsiteX19" fmla="*/ 434254 w 666492"/>
                    <a:gd name="connsiteY19" fmla="*/ 520940 h 1628762"/>
                    <a:gd name="connsiteX20" fmla="*/ 412029 w 666492"/>
                    <a:gd name="connsiteY20" fmla="*/ 555865 h 1628762"/>
                    <a:gd name="connsiteX21" fmla="*/ 459654 w 666492"/>
                    <a:gd name="connsiteY21" fmla="*/ 590790 h 1628762"/>
                    <a:gd name="connsiteX22" fmla="*/ 554904 w 666492"/>
                    <a:gd name="connsiteY22" fmla="*/ 600315 h 1628762"/>
                    <a:gd name="connsiteX23" fmla="*/ 564429 w 666492"/>
                    <a:gd name="connsiteY23" fmla="*/ 638415 h 1628762"/>
                    <a:gd name="connsiteX24" fmla="*/ 526329 w 666492"/>
                    <a:gd name="connsiteY24" fmla="*/ 651115 h 1628762"/>
                    <a:gd name="connsiteX25" fmla="*/ 532679 w 666492"/>
                    <a:gd name="connsiteY25" fmla="*/ 708265 h 1628762"/>
                    <a:gd name="connsiteX26" fmla="*/ 504104 w 666492"/>
                    <a:gd name="connsiteY26" fmla="*/ 733665 h 1628762"/>
                    <a:gd name="connsiteX27" fmla="*/ 415204 w 666492"/>
                    <a:gd name="connsiteY27" fmla="*/ 711440 h 1628762"/>
                    <a:gd name="connsiteX28" fmla="*/ 326304 w 666492"/>
                    <a:gd name="connsiteY28" fmla="*/ 724140 h 1628762"/>
                    <a:gd name="connsiteX29" fmla="*/ 256454 w 666492"/>
                    <a:gd name="connsiteY29" fmla="*/ 793990 h 1628762"/>
                    <a:gd name="connsiteX30" fmla="*/ 275504 w 666492"/>
                    <a:gd name="connsiteY30" fmla="*/ 867015 h 1628762"/>
                    <a:gd name="connsiteX31" fmla="*/ 354879 w 666492"/>
                    <a:gd name="connsiteY31" fmla="*/ 838440 h 1628762"/>
                    <a:gd name="connsiteX32" fmla="*/ 392979 w 666492"/>
                    <a:gd name="connsiteY32" fmla="*/ 781290 h 1628762"/>
                    <a:gd name="connsiteX33" fmla="*/ 459654 w 666492"/>
                    <a:gd name="connsiteY33" fmla="*/ 774940 h 1628762"/>
                    <a:gd name="connsiteX34" fmla="*/ 551729 w 666492"/>
                    <a:gd name="connsiteY34" fmla="*/ 790815 h 1628762"/>
                    <a:gd name="connsiteX35" fmla="*/ 523154 w 666492"/>
                    <a:gd name="connsiteY35" fmla="*/ 867015 h 1628762"/>
                    <a:gd name="connsiteX36" fmla="*/ 440604 w 666492"/>
                    <a:gd name="connsiteY36" fmla="*/ 898765 h 1628762"/>
                    <a:gd name="connsiteX37" fmla="*/ 377104 w 666492"/>
                    <a:gd name="connsiteY37" fmla="*/ 889240 h 1628762"/>
                    <a:gd name="connsiteX38" fmla="*/ 323129 w 666492"/>
                    <a:gd name="connsiteY38" fmla="*/ 940040 h 1628762"/>
                    <a:gd name="connsiteX39" fmla="*/ 373929 w 666492"/>
                    <a:gd name="connsiteY39" fmla="*/ 974965 h 1628762"/>
                    <a:gd name="connsiteX40" fmla="*/ 437429 w 666492"/>
                    <a:gd name="connsiteY40" fmla="*/ 955915 h 1628762"/>
                    <a:gd name="connsiteX41" fmla="*/ 500929 w 666492"/>
                    <a:gd name="connsiteY41" fmla="*/ 940040 h 1628762"/>
                    <a:gd name="connsiteX42" fmla="*/ 516804 w 666492"/>
                    <a:gd name="connsiteY42" fmla="*/ 1013065 h 1628762"/>
                    <a:gd name="connsiteX43" fmla="*/ 504104 w 666492"/>
                    <a:gd name="connsiteY43" fmla="*/ 1101965 h 1628762"/>
                    <a:gd name="connsiteX44" fmla="*/ 431079 w 666492"/>
                    <a:gd name="connsiteY44" fmla="*/ 1114665 h 1628762"/>
                    <a:gd name="connsiteX45" fmla="*/ 329479 w 666492"/>
                    <a:gd name="connsiteY45" fmla="*/ 1070215 h 1628762"/>
                    <a:gd name="connsiteX46" fmla="*/ 272329 w 666492"/>
                    <a:gd name="connsiteY46" fmla="*/ 1051165 h 1628762"/>
                    <a:gd name="connsiteX47" fmla="*/ 243754 w 666492"/>
                    <a:gd name="connsiteY47" fmla="*/ 1114665 h 1628762"/>
                    <a:gd name="connsiteX48" fmla="*/ 339004 w 666492"/>
                    <a:gd name="connsiteY48" fmla="*/ 1140065 h 1628762"/>
                    <a:gd name="connsiteX49" fmla="*/ 453304 w 666492"/>
                    <a:gd name="connsiteY49" fmla="*/ 1159115 h 1628762"/>
                    <a:gd name="connsiteX50" fmla="*/ 519979 w 666492"/>
                    <a:gd name="connsiteY50" fmla="*/ 1235315 h 1628762"/>
                    <a:gd name="connsiteX51" fmla="*/ 542204 w 666492"/>
                    <a:gd name="connsiteY51" fmla="*/ 1298815 h 1628762"/>
                    <a:gd name="connsiteX52" fmla="*/ 516804 w 666492"/>
                    <a:gd name="connsiteY52" fmla="*/ 1324215 h 1628762"/>
                    <a:gd name="connsiteX53" fmla="*/ 443779 w 666492"/>
                    <a:gd name="connsiteY53" fmla="*/ 1273415 h 1628762"/>
                    <a:gd name="connsiteX54" fmla="*/ 370754 w 666492"/>
                    <a:gd name="connsiteY54" fmla="*/ 1219440 h 1628762"/>
                    <a:gd name="connsiteX55" fmla="*/ 332654 w 666492"/>
                    <a:gd name="connsiteY55" fmla="*/ 1222615 h 1628762"/>
                    <a:gd name="connsiteX56" fmla="*/ 370754 w 666492"/>
                    <a:gd name="connsiteY56" fmla="*/ 1270240 h 1628762"/>
                    <a:gd name="connsiteX57" fmla="*/ 456479 w 666492"/>
                    <a:gd name="connsiteY57" fmla="*/ 1330565 h 1628762"/>
                    <a:gd name="connsiteX58" fmla="*/ 523154 w 666492"/>
                    <a:gd name="connsiteY58" fmla="*/ 1416290 h 1628762"/>
                    <a:gd name="connsiteX59" fmla="*/ 507279 w 666492"/>
                    <a:gd name="connsiteY59" fmla="*/ 1502015 h 1628762"/>
                    <a:gd name="connsiteX60" fmla="*/ 443779 w 666492"/>
                    <a:gd name="connsiteY60" fmla="*/ 1451215 h 1628762"/>
                    <a:gd name="connsiteX61" fmla="*/ 370754 w 666492"/>
                    <a:gd name="connsiteY61" fmla="*/ 1336915 h 1628762"/>
                    <a:gd name="connsiteX62" fmla="*/ 278679 w 666492"/>
                    <a:gd name="connsiteY62" fmla="*/ 1267065 h 1628762"/>
                    <a:gd name="connsiteX63" fmla="*/ 253279 w 666492"/>
                    <a:gd name="connsiteY63" fmla="*/ 1295640 h 1628762"/>
                    <a:gd name="connsiteX64" fmla="*/ 304079 w 666492"/>
                    <a:gd name="connsiteY64" fmla="*/ 1381365 h 1628762"/>
                    <a:gd name="connsiteX65" fmla="*/ 415204 w 666492"/>
                    <a:gd name="connsiteY65" fmla="*/ 1489315 h 1628762"/>
                    <a:gd name="connsiteX66" fmla="*/ 462829 w 666492"/>
                    <a:gd name="connsiteY66" fmla="*/ 1571865 h 1628762"/>
                    <a:gd name="connsiteX67" fmla="*/ 446954 w 666492"/>
                    <a:gd name="connsiteY67" fmla="*/ 1594090 h 1628762"/>
                    <a:gd name="connsiteX68" fmla="*/ 348529 w 666492"/>
                    <a:gd name="connsiteY68" fmla="*/ 1625840 h 1628762"/>
                    <a:gd name="connsiteX69" fmla="*/ 180254 w 666492"/>
                    <a:gd name="connsiteY69" fmla="*/ 1622665 h 1628762"/>
                    <a:gd name="connsiteX70" fmla="*/ 56429 w 666492"/>
                    <a:gd name="connsiteY70" fmla="*/ 1584565 h 1628762"/>
                    <a:gd name="connsiteX71" fmla="*/ 40554 w 666492"/>
                    <a:gd name="connsiteY71" fmla="*/ 1521065 h 1628762"/>
                    <a:gd name="connsiteX72" fmla="*/ 94529 w 666492"/>
                    <a:gd name="connsiteY72" fmla="*/ 1482965 h 1628762"/>
                    <a:gd name="connsiteX73" fmla="*/ 158029 w 666492"/>
                    <a:gd name="connsiteY73" fmla="*/ 1505190 h 1628762"/>
                    <a:gd name="connsiteX74" fmla="*/ 189779 w 666492"/>
                    <a:gd name="connsiteY74" fmla="*/ 1432165 h 1628762"/>
                    <a:gd name="connsiteX75" fmla="*/ 132629 w 666492"/>
                    <a:gd name="connsiteY75" fmla="*/ 1381365 h 1628762"/>
                    <a:gd name="connsiteX76" fmla="*/ 75479 w 666492"/>
                    <a:gd name="connsiteY76" fmla="*/ 1409940 h 1628762"/>
                    <a:gd name="connsiteX77" fmla="*/ 46904 w 666492"/>
                    <a:gd name="connsiteY77" fmla="*/ 1454390 h 1628762"/>
                    <a:gd name="connsiteX78" fmla="*/ 8804 w 666492"/>
                    <a:gd name="connsiteY78" fmla="*/ 1425815 h 1628762"/>
                    <a:gd name="connsiteX79" fmla="*/ 2454 w 666492"/>
                    <a:gd name="connsiteY79" fmla="*/ 1282940 h 1628762"/>
                    <a:gd name="connsiteX80" fmla="*/ 21504 w 666492"/>
                    <a:gd name="connsiteY80" fmla="*/ 1174990 h 1628762"/>
                    <a:gd name="connsiteX81" fmla="*/ 69129 w 666492"/>
                    <a:gd name="connsiteY81" fmla="*/ 1248015 h 1628762"/>
                    <a:gd name="connsiteX82" fmla="*/ 142154 w 666492"/>
                    <a:gd name="connsiteY82" fmla="*/ 1311515 h 1628762"/>
                    <a:gd name="connsiteX83" fmla="*/ 180254 w 666492"/>
                    <a:gd name="connsiteY83" fmla="*/ 1260715 h 1628762"/>
                    <a:gd name="connsiteX84" fmla="*/ 100879 w 666492"/>
                    <a:gd name="connsiteY84" fmla="*/ 1174990 h 1628762"/>
                    <a:gd name="connsiteX85" fmla="*/ 5629 w 666492"/>
                    <a:gd name="connsiteY85" fmla="*/ 1089265 h 1628762"/>
                    <a:gd name="connsiteX86" fmla="*/ 18329 w 666492"/>
                    <a:gd name="connsiteY86" fmla="*/ 1063865 h 1628762"/>
                    <a:gd name="connsiteX87" fmla="*/ 78654 w 666492"/>
                    <a:gd name="connsiteY87" fmla="*/ 1140065 h 1628762"/>
                    <a:gd name="connsiteX88" fmla="*/ 161204 w 666492"/>
                    <a:gd name="connsiteY88" fmla="*/ 1121015 h 1628762"/>
                    <a:gd name="connsiteX89" fmla="*/ 186604 w 666492"/>
                    <a:gd name="connsiteY89" fmla="*/ 1089265 h 1628762"/>
                    <a:gd name="connsiteX90" fmla="*/ 148504 w 666492"/>
                    <a:gd name="connsiteY90" fmla="*/ 1047990 h 1628762"/>
                    <a:gd name="connsiteX91" fmla="*/ 53254 w 666492"/>
                    <a:gd name="connsiteY91" fmla="*/ 1057515 h 1628762"/>
                    <a:gd name="connsiteX92" fmla="*/ 11979 w 666492"/>
                    <a:gd name="connsiteY92" fmla="*/ 1032115 h 1628762"/>
                    <a:gd name="connsiteX93" fmla="*/ 34204 w 666492"/>
                    <a:gd name="connsiteY93" fmla="*/ 936865 h 1628762"/>
                    <a:gd name="connsiteX94" fmla="*/ 85004 w 666492"/>
                    <a:gd name="connsiteY94" fmla="*/ 927340 h 1628762"/>
                    <a:gd name="connsiteX95" fmla="*/ 183429 w 666492"/>
                    <a:gd name="connsiteY95" fmla="*/ 949565 h 1628762"/>
                    <a:gd name="connsiteX96" fmla="*/ 269154 w 666492"/>
                    <a:gd name="connsiteY96" fmla="*/ 914640 h 1628762"/>
                    <a:gd name="connsiteX97" fmla="*/ 243754 w 666492"/>
                    <a:gd name="connsiteY97" fmla="*/ 863840 h 1628762"/>
                    <a:gd name="connsiteX98" fmla="*/ 161204 w 666492"/>
                    <a:gd name="connsiteY98" fmla="*/ 892415 h 1628762"/>
                    <a:gd name="connsiteX99" fmla="*/ 97704 w 666492"/>
                    <a:gd name="connsiteY99" fmla="*/ 867015 h 1628762"/>
                    <a:gd name="connsiteX100" fmla="*/ 65954 w 666492"/>
                    <a:gd name="connsiteY100" fmla="*/ 816215 h 1628762"/>
                    <a:gd name="connsiteX101" fmla="*/ 107229 w 666492"/>
                    <a:gd name="connsiteY101" fmla="*/ 765415 h 1628762"/>
                    <a:gd name="connsiteX102" fmla="*/ 180254 w 666492"/>
                    <a:gd name="connsiteY102" fmla="*/ 755890 h 1628762"/>
                    <a:gd name="connsiteX103" fmla="*/ 285029 w 666492"/>
                    <a:gd name="connsiteY103" fmla="*/ 720965 h 1628762"/>
                    <a:gd name="connsiteX104" fmla="*/ 250104 w 666492"/>
                    <a:gd name="connsiteY104" fmla="*/ 654290 h 1628762"/>
                    <a:gd name="connsiteX105" fmla="*/ 167554 w 666492"/>
                    <a:gd name="connsiteY105" fmla="*/ 708265 h 1628762"/>
                    <a:gd name="connsiteX106" fmla="*/ 113579 w 666492"/>
                    <a:gd name="connsiteY106" fmla="*/ 720965 h 1628762"/>
                    <a:gd name="connsiteX107" fmla="*/ 50079 w 666492"/>
                    <a:gd name="connsiteY107" fmla="*/ 692390 h 1628762"/>
                    <a:gd name="connsiteX108" fmla="*/ 43729 w 666492"/>
                    <a:gd name="connsiteY108" fmla="*/ 600315 h 1628762"/>
                    <a:gd name="connsiteX109" fmla="*/ 110404 w 666492"/>
                    <a:gd name="connsiteY109" fmla="*/ 536815 h 1628762"/>
                    <a:gd name="connsiteX110" fmla="*/ 205654 w 666492"/>
                    <a:gd name="connsiteY110" fmla="*/ 549515 h 1628762"/>
                    <a:gd name="connsiteX111" fmla="*/ 259629 w 666492"/>
                    <a:gd name="connsiteY111" fmla="*/ 590790 h 1628762"/>
                    <a:gd name="connsiteX112" fmla="*/ 335829 w 666492"/>
                    <a:gd name="connsiteY112" fmla="*/ 562215 h 1628762"/>
                    <a:gd name="connsiteX113" fmla="*/ 332654 w 666492"/>
                    <a:gd name="connsiteY113" fmla="*/ 505065 h 1628762"/>
                    <a:gd name="connsiteX114" fmla="*/ 250104 w 666492"/>
                    <a:gd name="connsiteY114" fmla="*/ 505065 h 1628762"/>
                    <a:gd name="connsiteX115" fmla="*/ 138979 w 666492"/>
                    <a:gd name="connsiteY115" fmla="*/ 473315 h 1628762"/>
                    <a:gd name="connsiteX116" fmla="*/ 107229 w 666492"/>
                    <a:gd name="connsiteY116" fmla="*/ 403465 h 1628762"/>
                    <a:gd name="connsiteX117" fmla="*/ 107229 w 666492"/>
                    <a:gd name="connsiteY117" fmla="*/ 333615 h 1628762"/>
                    <a:gd name="connsiteX118" fmla="*/ 158029 w 666492"/>
                    <a:gd name="connsiteY118" fmla="*/ 324090 h 1628762"/>
                    <a:gd name="connsiteX119" fmla="*/ 218354 w 666492"/>
                    <a:gd name="connsiteY119" fmla="*/ 406640 h 1628762"/>
                    <a:gd name="connsiteX120" fmla="*/ 253279 w 666492"/>
                    <a:gd name="connsiteY120" fmla="*/ 425690 h 1628762"/>
                    <a:gd name="connsiteX121" fmla="*/ 275504 w 666492"/>
                    <a:gd name="connsiteY121" fmla="*/ 390765 h 1628762"/>
                    <a:gd name="connsiteX122" fmla="*/ 208829 w 666492"/>
                    <a:gd name="connsiteY122" fmla="*/ 336790 h 1628762"/>
                    <a:gd name="connsiteX123" fmla="*/ 161204 w 666492"/>
                    <a:gd name="connsiteY123" fmla="*/ 282815 h 1628762"/>
                    <a:gd name="connsiteX124" fmla="*/ 158029 w 666492"/>
                    <a:gd name="connsiteY124" fmla="*/ 197090 h 1628762"/>
                    <a:gd name="connsiteX125" fmla="*/ 196129 w 666492"/>
                    <a:gd name="connsiteY125" fmla="*/ 133590 h 1628762"/>
                    <a:gd name="connsiteX126" fmla="*/ 253279 w 666492"/>
                    <a:gd name="connsiteY126" fmla="*/ 225665 h 1628762"/>
                    <a:gd name="connsiteX127" fmla="*/ 310429 w 666492"/>
                    <a:gd name="connsiteY127" fmla="*/ 349490 h 1628762"/>
                    <a:gd name="connsiteX128" fmla="*/ 370754 w 666492"/>
                    <a:gd name="connsiteY128" fmla="*/ 374890 h 1628762"/>
                    <a:gd name="connsiteX129" fmla="*/ 405679 w 666492"/>
                    <a:gd name="connsiteY129" fmla="*/ 308215 h 1628762"/>
                    <a:gd name="connsiteX130" fmla="*/ 332654 w 666492"/>
                    <a:gd name="connsiteY130" fmla="*/ 225665 h 1628762"/>
                    <a:gd name="connsiteX131" fmla="*/ 253279 w 666492"/>
                    <a:gd name="connsiteY131" fmla="*/ 124065 h 1628762"/>
                    <a:gd name="connsiteX132" fmla="*/ 288204 w 666492"/>
                    <a:gd name="connsiteY132" fmla="*/ 35165 h 1628762"/>
                    <a:gd name="connsiteX133" fmla="*/ 396154 w 666492"/>
                    <a:gd name="connsiteY133" fmla="*/ 12940 h 1628762"/>
                    <a:gd name="connsiteX134" fmla="*/ 450129 w 666492"/>
                    <a:gd name="connsiteY134" fmla="*/ 3415 h 1628762"/>
                    <a:gd name="connsiteX0" fmla="*/ 450129 w 666492"/>
                    <a:gd name="connsiteY0" fmla="*/ 3305 h 1628652"/>
                    <a:gd name="connsiteX1" fmla="*/ 580304 w 666492"/>
                    <a:gd name="connsiteY1" fmla="*/ 12830 h 1628652"/>
                    <a:gd name="connsiteX2" fmla="*/ 662854 w 666492"/>
                    <a:gd name="connsiteY2" fmla="*/ 108080 h 1628652"/>
                    <a:gd name="connsiteX3" fmla="*/ 583479 w 666492"/>
                    <a:gd name="connsiteY3" fmla="*/ 143005 h 1628652"/>
                    <a:gd name="connsiteX4" fmla="*/ 507279 w 666492"/>
                    <a:gd name="connsiteY4" fmla="*/ 177930 h 1628652"/>
                    <a:gd name="connsiteX5" fmla="*/ 513629 w 666492"/>
                    <a:gd name="connsiteY5" fmla="*/ 235080 h 1628652"/>
                    <a:gd name="connsiteX6" fmla="*/ 596179 w 666492"/>
                    <a:gd name="connsiteY6" fmla="*/ 247780 h 1628652"/>
                    <a:gd name="connsiteX7" fmla="*/ 643804 w 666492"/>
                    <a:gd name="connsiteY7" fmla="*/ 193805 h 1628652"/>
                    <a:gd name="connsiteX8" fmla="*/ 666029 w 666492"/>
                    <a:gd name="connsiteY8" fmla="*/ 257305 h 1628652"/>
                    <a:gd name="connsiteX9" fmla="*/ 624754 w 666492"/>
                    <a:gd name="connsiteY9" fmla="*/ 419230 h 1628652"/>
                    <a:gd name="connsiteX10" fmla="*/ 593004 w 666492"/>
                    <a:gd name="connsiteY10" fmla="*/ 482730 h 1628652"/>
                    <a:gd name="connsiteX11" fmla="*/ 561254 w 666492"/>
                    <a:gd name="connsiteY11" fmla="*/ 438280 h 1628652"/>
                    <a:gd name="connsiteX12" fmla="*/ 513629 w 666492"/>
                    <a:gd name="connsiteY12" fmla="*/ 339855 h 1628652"/>
                    <a:gd name="connsiteX13" fmla="*/ 466004 w 666492"/>
                    <a:gd name="connsiteY13" fmla="*/ 368430 h 1628652"/>
                    <a:gd name="connsiteX14" fmla="*/ 491404 w 666492"/>
                    <a:gd name="connsiteY14" fmla="*/ 425580 h 1628652"/>
                    <a:gd name="connsiteX15" fmla="*/ 551729 w 666492"/>
                    <a:gd name="connsiteY15" fmla="*/ 511305 h 1628652"/>
                    <a:gd name="connsiteX16" fmla="*/ 593004 w 666492"/>
                    <a:gd name="connsiteY16" fmla="*/ 549405 h 1628652"/>
                    <a:gd name="connsiteX17" fmla="*/ 570779 w 666492"/>
                    <a:gd name="connsiteY17" fmla="*/ 571630 h 1628652"/>
                    <a:gd name="connsiteX18" fmla="*/ 507279 w 666492"/>
                    <a:gd name="connsiteY18" fmla="*/ 511305 h 1628652"/>
                    <a:gd name="connsiteX19" fmla="*/ 434254 w 666492"/>
                    <a:gd name="connsiteY19" fmla="*/ 520830 h 1628652"/>
                    <a:gd name="connsiteX20" fmla="*/ 412029 w 666492"/>
                    <a:gd name="connsiteY20" fmla="*/ 555755 h 1628652"/>
                    <a:gd name="connsiteX21" fmla="*/ 459654 w 666492"/>
                    <a:gd name="connsiteY21" fmla="*/ 590680 h 1628652"/>
                    <a:gd name="connsiteX22" fmla="*/ 554904 w 666492"/>
                    <a:gd name="connsiteY22" fmla="*/ 600205 h 1628652"/>
                    <a:gd name="connsiteX23" fmla="*/ 564429 w 666492"/>
                    <a:gd name="connsiteY23" fmla="*/ 638305 h 1628652"/>
                    <a:gd name="connsiteX24" fmla="*/ 526329 w 666492"/>
                    <a:gd name="connsiteY24" fmla="*/ 651005 h 1628652"/>
                    <a:gd name="connsiteX25" fmla="*/ 532679 w 666492"/>
                    <a:gd name="connsiteY25" fmla="*/ 708155 h 1628652"/>
                    <a:gd name="connsiteX26" fmla="*/ 504104 w 666492"/>
                    <a:gd name="connsiteY26" fmla="*/ 733555 h 1628652"/>
                    <a:gd name="connsiteX27" fmla="*/ 415204 w 666492"/>
                    <a:gd name="connsiteY27" fmla="*/ 711330 h 1628652"/>
                    <a:gd name="connsiteX28" fmla="*/ 326304 w 666492"/>
                    <a:gd name="connsiteY28" fmla="*/ 724030 h 1628652"/>
                    <a:gd name="connsiteX29" fmla="*/ 256454 w 666492"/>
                    <a:gd name="connsiteY29" fmla="*/ 793880 h 1628652"/>
                    <a:gd name="connsiteX30" fmla="*/ 275504 w 666492"/>
                    <a:gd name="connsiteY30" fmla="*/ 866905 h 1628652"/>
                    <a:gd name="connsiteX31" fmla="*/ 354879 w 666492"/>
                    <a:gd name="connsiteY31" fmla="*/ 838330 h 1628652"/>
                    <a:gd name="connsiteX32" fmla="*/ 392979 w 666492"/>
                    <a:gd name="connsiteY32" fmla="*/ 781180 h 1628652"/>
                    <a:gd name="connsiteX33" fmla="*/ 459654 w 666492"/>
                    <a:gd name="connsiteY33" fmla="*/ 774830 h 1628652"/>
                    <a:gd name="connsiteX34" fmla="*/ 551729 w 666492"/>
                    <a:gd name="connsiteY34" fmla="*/ 790705 h 1628652"/>
                    <a:gd name="connsiteX35" fmla="*/ 523154 w 666492"/>
                    <a:gd name="connsiteY35" fmla="*/ 866905 h 1628652"/>
                    <a:gd name="connsiteX36" fmla="*/ 440604 w 666492"/>
                    <a:gd name="connsiteY36" fmla="*/ 898655 h 1628652"/>
                    <a:gd name="connsiteX37" fmla="*/ 377104 w 666492"/>
                    <a:gd name="connsiteY37" fmla="*/ 889130 h 1628652"/>
                    <a:gd name="connsiteX38" fmla="*/ 323129 w 666492"/>
                    <a:gd name="connsiteY38" fmla="*/ 939930 h 1628652"/>
                    <a:gd name="connsiteX39" fmla="*/ 373929 w 666492"/>
                    <a:gd name="connsiteY39" fmla="*/ 974855 h 1628652"/>
                    <a:gd name="connsiteX40" fmla="*/ 437429 w 666492"/>
                    <a:gd name="connsiteY40" fmla="*/ 955805 h 1628652"/>
                    <a:gd name="connsiteX41" fmla="*/ 500929 w 666492"/>
                    <a:gd name="connsiteY41" fmla="*/ 939930 h 1628652"/>
                    <a:gd name="connsiteX42" fmla="*/ 516804 w 666492"/>
                    <a:gd name="connsiteY42" fmla="*/ 1012955 h 1628652"/>
                    <a:gd name="connsiteX43" fmla="*/ 504104 w 666492"/>
                    <a:gd name="connsiteY43" fmla="*/ 1101855 h 1628652"/>
                    <a:gd name="connsiteX44" fmla="*/ 431079 w 666492"/>
                    <a:gd name="connsiteY44" fmla="*/ 1114555 h 1628652"/>
                    <a:gd name="connsiteX45" fmla="*/ 329479 w 666492"/>
                    <a:gd name="connsiteY45" fmla="*/ 1070105 h 1628652"/>
                    <a:gd name="connsiteX46" fmla="*/ 272329 w 666492"/>
                    <a:gd name="connsiteY46" fmla="*/ 1051055 h 1628652"/>
                    <a:gd name="connsiteX47" fmla="*/ 243754 w 666492"/>
                    <a:gd name="connsiteY47" fmla="*/ 1114555 h 1628652"/>
                    <a:gd name="connsiteX48" fmla="*/ 339004 w 666492"/>
                    <a:gd name="connsiteY48" fmla="*/ 1139955 h 1628652"/>
                    <a:gd name="connsiteX49" fmla="*/ 453304 w 666492"/>
                    <a:gd name="connsiteY49" fmla="*/ 1159005 h 1628652"/>
                    <a:gd name="connsiteX50" fmla="*/ 519979 w 666492"/>
                    <a:gd name="connsiteY50" fmla="*/ 1235205 h 1628652"/>
                    <a:gd name="connsiteX51" fmla="*/ 542204 w 666492"/>
                    <a:gd name="connsiteY51" fmla="*/ 1298705 h 1628652"/>
                    <a:gd name="connsiteX52" fmla="*/ 516804 w 666492"/>
                    <a:gd name="connsiteY52" fmla="*/ 1324105 h 1628652"/>
                    <a:gd name="connsiteX53" fmla="*/ 443779 w 666492"/>
                    <a:gd name="connsiteY53" fmla="*/ 1273305 h 1628652"/>
                    <a:gd name="connsiteX54" fmla="*/ 370754 w 666492"/>
                    <a:gd name="connsiteY54" fmla="*/ 1219330 h 1628652"/>
                    <a:gd name="connsiteX55" fmla="*/ 332654 w 666492"/>
                    <a:gd name="connsiteY55" fmla="*/ 1222505 h 1628652"/>
                    <a:gd name="connsiteX56" fmla="*/ 370754 w 666492"/>
                    <a:gd name="connsiteY56" fmla="*/ 1270130 h 1628652"/>
                    <a:gd name="connsiteX57" fmla="*/ 456479 w 666492"/>
                    <a:gd name="connsiteY57" fmla="*/ 1330455 h 1628652"/>
                    <a:gd name="connsiteX58" fmla="*/ 523154 w 666492"/>
                    <a:gd name="connsiteY58" fmla="*/ 1416180 h 1628652"/>
                    <a:gd name="connsiteX59" fmla="*/ 507279 w 666492"/>
                    <a:gd name="connsiteY59" fmla="*/ 1501905 h 1628652"/>
                    <a:gd name="connsiteX60" fmla="*/ 443779 w 666492"/>
                    <a:gd name="connsiteY60" fmla="*/ 1451105 h 1628652"/>
                    <a:gd name="connsiteX61" fmla="*/ 370754 w 666492"/>
                    <a:gd name="connsiteY61" fmla="*/ 1336805 h 1628652"/>
                    <a:gd name="connsiteX62" fmla="*/ 278679 w 666492"/>
                    <a:gd name="connsiteY62" fmla="*/ 1266955 h 1628652"/>
                    <a:gd name="connsiteX63" fmla="*/ 253279 w 666492"/>
                    <a:gd name="connsiteY63" fmla="*/ 1295530 h 1628652"/>
                    <a:gd name="connsiteX64" fmla="*/ 304079 w 666492"/>
                    <a:gd name="connsiteY64" fmla="*/ 1381255 h 1628652"/>
                    <a:gd name="connsiteX65" fmla="*/ 415204 w 666492"/>
                    <a:gd name="connsiteY65" fmla="*/ 1489205 h 1628652"/>
                    <a:gd name="connsiteX66" fmla="*/ 462829 w 666492"/>
                    <a:gd name="connsiteY66" fmla="*/ 1571755 h 1628652"/>
                    <a:gd name="connsiteX67" fmla="*/ 446954 w 666492"/>
                    <a:gd name="connsiteY67" fmla="*/ 1593980 h 1628652"/>
                    <a:gd name="connsiteX68" fmla="*/ 348529 w 666492"/>
                    <a:gd name="connsiteY68" fmla="*/ 1625730 h 1628652"/>
                    <a:gd name="connsiteX69" fmla="*/ 180254 w 666492"/>
                    <a:gd name="connsiteY69" fmla="*/ 1622555 h 1628652"/>
                    <a:gd name="connsiteX70" fmla="*/ 56429 w 666492"/>
                    <a:gd name="connsiteY70" fmla="*/ 1584455 h 1628652"/>
                    <a:gd name="connsiteX71" fmla="*/ 40554 w 666492"/>
                    <a:gd name="connsiteY71" fmla="*/ 1520955 h 1628652"/>
                    <a:gd name="connsiteX72" fmla="*/ 94529 w 666492"/>
                    <a:gd name="connsiteY72" fmla="*/ 1482855 h 1628652"/>
                    <a:gd name="connsiteX73" fmla="*/ 158029 w 666492"/>
                    <a:gd name="connsiteY73" fmla="*/ 1505080 h 1628652"/>
                    <a:gd name="connsiteX74" fmla="*/ 189779 w 666492"/>
                    <a:gd name="connsiteY74" fmla="*/ 1432055 h 1628652"/>
                    <a:gd name="connsiteX75" fmla="*/ 132629 w 666492"/>
                    <a:gd name="connsiteY75" fmla="*/ 1381255 h 1628652"/>
                    <a:gd name="connsiteX76" fmla="*/ 75479 w 666492"/>
                    <a:gd name="connsiteY76" fmla="*/ 1409830 h 1628652"/>
                    <a:gd name="connsiteX77" fmla="*/ 46904 w 666492"/>
                    <a:gd name="connsiteY77" fmla="*/ 1454280 h 1628652"/>
                    <a:gd name="connsiteX78" fmla="*/ 8804 w 666492"/>
                    <a:gd name="connsiteY78" fmla="*/ 1425705 h 1628652"/>
                    <a:gd name="connsiteX79" fmla="*/ 2454 w 666492"/>
                    <a:gd name="connsiteY79" fmla="*/ 1282830 h 1628652"/>
                    <a:gd name="connsiteX80" fmla="*/ 21504 w 666492"/>
                    <a:gd name="connsiteY80" fmla="*/ 1174880 h 1628652"/>
                    <a:gd name="connsiteX81" fmla="*/ 69129 w 666492"/>
                    <a:gd name="connsiteY81" fmla="*/ 1247905 h 1628652"/>
                    <a:gd name="connsiteX82" fmla="*/ 142154 w 666492"/>
                    <a:gd name="connsiteY82" fmla="*/ 1311405 h 1628652"/>
                    <a:gd name="connsiteX83" fmla="*/ 180254 w 666492"/>
                    <a:gd name="connsiteY83" fmla="*/ 1260605 h 1628652"/>
                    <a:gd name="connsiteX84" fmla="*/ 100879 w 666492"/>
                    <a:gd name="connsiteY84" fmla="*/ 1174880 h 1628652"/>
                    <a:gd name="connsiteX85" fmla="*/ 5629 w 666492"/>
                    <a:gd name="connsiteY85" fmla="*/ 1089155 h 1628652"/>
                    <a:gd name="connsiteX86" fmla="*/ 18329 w 666492"/>
                    <a:gd name="connsiteY86" fmla="*/ 1063755 h 1628652"/>
                    <a:gd name="connsiteX87" fmla="*/ 78654 w 666492"/>
                    <a:gd name="connsiteY87" fmla="*/ 1139955 h 1628652"/>
                    <a:gd name="connsiteX88" fmla="*/ 161204 w 666492"/>
                    <a:gd name="connsiteY88" fmla="*/ 1120905 h 1628652"/>
                    <a:gd name="connsiteX89" fmla="*/ 186604 w 666492"/>
                    <a:gd name="connsiteY89" fmla="*/ 1089155 h 1628652"/>
                    <a:gd name="connsiteX90" fmla="*/ 148504 w 666492"/>
                    <a:gd name="connsiteY90" fmla="*/ 1047880 h 1628652"/>
                    <a:gd name="connsiteX91" fmla="*/ 53254 w 666492"/>
                    <a:gd name="connsiteY91" fmla="*/ 1057405 h 1628652"/>
                    <a:gd name="connsiteX92" fmla="*/ 11979 w 666492"/>
                    <a:gd name="connsiteY92" fmla="*/ 1032005 h 1628652"/>
                    <a:gd name="connsiteX93" fmla="*/ 34204 w 666492"/>
                    <a:gd name="connsiteY93" fmla="*/ 936755 h 1628652"/>
                    <a:gd name="connsiteX94" fmla="*/ 85004 w 666492"/>
                    <a:gd name="connsiteY94" fmla="*/ 927230 h 1628652"/>
                    <a:gd name="connsiteX95" fmla="*/ 183429 w 666492"/>
                    <a:gd name="connsiteY95" fmla="*/ 949455 h 1628652"/>
                    <a:gd name="connsiteX96" fmla="*/ 269154 w 666492"/>
                    <a:gd name="connsiteY96" fmla="*/ 914530 h 1628652"/>
                    <a:gd name="connsiteX97" fmla="*/ 243754 w 666492"/>
                    <a:gd name="connsiteY97" fmla="*/ 863730 h 1628652"/>
                    <a:gd name="connsiteX98" fmla="*/ 161204 w 666492"/>
                    <a:gd name="connsiteY98" fmla="*/ 892305 h 1628652"/>
                    <a:gd name="connsiteX99" fmla="*/ 97704 w 666492"/>
                    <a:gd name="connsiteY99" fmla="*/ 866905 h 1628652"/>
                    <a:gd name="connsiteX100" fmla="*/ 65954 w 666492"/>
                    <a:gd name="connsiteY100" fmla="*/ 816105 h 1628652"/>
                    <a:gd name="connsiteX101" fmla="*/ 107229 w 666492"/>
                    <a:gd name="connsiteY101" fmla="*/ 765305 h 1628652"/>
                    <a:gd name="connsiteX102" fmla="*/ 180254 w 666492"/>
                    <a:gd name="connsiteY102" fmla="*/ 755780 h 1628652"/>
                    <a:gd name="connsiteX103" fmla="*/ 285029 w 666492"/>
                    <a:gd name="connsiteY103" fmla="*/ 720855 h 1628652"/>
                    <a:gd name="connsiteX104" fmla="*/ 250104 w 666492"/>
                    <a:gd name="connsiteY104" fmla="*/ 654180 h 1628652"/>
                    <a:gd name="connsiteX105" fmla="*/ 167554 w 666492"/>
                    <a:gd name="connsiteY105" fmla="*/ 708155 h 1628652"/>
                    <a:gd name="connsiteX106" fmla="*/ 113579 w 666492"/>
                    <a:gd name="connsiteY106" fmla="*/ 720855 h 1628652"/>
                    <a:gd name="connsiteX107" fmla="*/ 50079 w 666492"/>
                    <a:gd name="connsiteY107" fmla="*/ 692280 h 1628652"/>
                    <a:gd name="connsiteX108" fmla="*/ 43729 w 666492"/>
                    <a:gd name="connsiteY108" fmla="*/ 600205 h 1628652"/>
                    <a:gd name="connsiteX109" fmla="*/ 110404 w 666492"/>
                    <a:gd name="connsiteY109" fmla="*/ 536705 h 1628652"/>
                    <a:gd name="connsiteX110" fmla="*/ 205654 w 666492"/>
                    <a:gd name="connsiteY110" fmla="*/ 549405 h 1628652"/>
                    <a:gd name="connsiteX111" fmla="*/ 259629 w 666492"/>
                    <a:gd name="connsiteY111" fmla="*/ 590680 h 1628652"/>
                    <a:gd name="connsiteX112" fmla="*/ 335829 w 666492"/>
                    <a:gd name="connsiteY112" fmla="*/ 562105 h 1628652"/>
                    <a:gd name="connsiteX113" fmla="*/ 332654 w 666492"/>
                    <a:gd name="connsiteY113" fmla="*/ 504955 h 1628652"/>
                    <a:gd name="connsiteX114" fmla="*/ 250104 w 666492"/>
                    <a:gd name="connsiteY114" fmla="*/ 504955 h 1628652"/>
                    <a:gd name="connsiteX115" fmla="*/ 138979 w 666492"/>
                    <a:gd name="connsiteY115" fmla="*/ 473205 h 1628652"/>
                    <a:gd name="connsiteX116" fmla="*/ 107229 w 666492"/>
                    <a:gd name="connsiteY116" fmla="*/ 403355 h 1628652"/>
                    <a:gd name="connsiteX117" fmla="*/ 107229 w 666492"/>
                    <a:gd name="connsiteY117" fmla="*/ 333505 h 1628652"/>
                    <a:gd name="connsiteX118" fmla="*/ 158029 w 666492"/>
                    <a:gd name="connsiteY118" fmla="*/ 323980 h 1628652"/>
                    <a:gd name="connsiteX119" fmla="*/ 218354 w 666492"/>
                    <a:gd name="connsiteY119" fmla="*/ 406530 h 1628652"/>
                    <a:gd name="connsiteX120" fmla="*/ 253279 w 666492"/>
                    <a:gd name="connsiteY120" fmla="*/ 425580 h 1628652"/>
                    <a:gd name="connsiteX121" fmla="*/ 275504 w 666492"/>
                    <a:gd name="connsiteY121" fmla="*/ 390655 h 1628652"/>
                    <a:gd name="connsiteX122" fmla="*/ 208829 w 666492"/>
                    <a:gd name="connsiteY122" fmla="*/ 336680 h 1628652"/>
                    <a:gd name="connsiteX123" fmla="*/ 161204 w 666492"/>
                    <a:gd name="connsiteY123" fmla="*/ 282705 h 1628652"/>
                    <a:gd name="connsiteX124" fmla="*/ 158029 w 666492"/>
                    <a:gd name="connsiteY124" fmla="*/ 196980 h 1628652"/>
                    <a:gd name="connsiteX125" fmla="*/ 196129 w 666492"/>
                    <a:gd name="connsiteY125" fmla="*/ 133480 h 1628652"/>
                    <a:gd name="connsiteX126" fmla="*/ 253279 w 666492"/>
                    <a:gd name="connsiteY126" fmla="*/ 225555 h 1628652"/>
                    <a:gd name="connsiteX127" fmla="*/ 310429 w 666492"/>
                    <a:gd name="connsiteY127" fmla="*/ 349380 h 1628652"/>
                    <a:gd name="connsiteX128" fmla="*/ 370754 w 666492"/>
                    <a:gd name="connsiteY128" fmla="*/ 374780 h 1628652"/>
                    <a:gd name="connsiteX129" fmla="*/ 405679 w 666492"/>
                    <a:gd name="connsiteY129" fmla="*/ 308105 h 1628652"/>
                    <a:gd name="connsiteX130" fmla="*/ 332654 w 666492"/>
                    <a:gd name="connsiteY130" fmla="*/ 225555 h 1628652"/>
                    <a:gd name="connsiteX131" fmla="*/ 253279 w 666492"/>
                    <a:gd name="connsiteY131" fmla="*/ 123955 h 1628652"/>
                    <a:gd name="connsiteX132" fmla="*/ 288204 w 666492"/>
                    <a:gd name="connsiteY132" fmla="*/ 35055 h 1628652"/>
                    <a:gd name="connsiteX133" fmla="*/ 450129 w 666492"/>
                    <a:gd name="connsiteY133" fmla="*/ 3305 h 1628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</a:cxnLst>
                  <a:rect l="l" t="t" r="r" b="b"/>
                  <a:pathLst>
                    <a:path w="666492" h="1628652">
                      <a:moveTo>
                        <a:pt x="450129" y="3305"/>
                      </a:moveTo>
                      <a:cubicBezTo>
                        <a:pt x="498812" y="-399"/>
                        <a:pt x="544850" y="-4632"/>
                        <a:pt x="580304" y="12830"/>
                      </a:cubicBezTo>
                      <a:cubicBezTo>
                        <a:pt x="615758" y="30292"/>
                        <a:pt x="662325" y="86384"/>
                        <a:pt x="662854" y="108080"/>
                      </a:cubicBezTo>
                      <a:cubicBezTo>
                        <a:pt x="663383" y="129776"/>
                        <a:pt x="583479" y="143005"/>
                        <a:pt x="583479" y="143005"/>
                      </a:cubicBezTo>
                      <a:cubicBezTo>
                        <a:pt x="557550" y="154647"/>
                        <a:pt x="518921" y="162584"/>
                        <a:pt x="507279" y="177930"/>
                      </a:cubicBezTo>
                      <a:cubicBezTo>
                        <a:pt x="495637" y="193276"/>
                        <a:pt x="498813" y="223438"/>
                        <a:pt x="513629" y="235080"/>
                      </a:cubicBezTo>
                      <a:cubicBezTo>
                        <a:pt x="528445" y="246722"/>
                        <a:pt x="574483" y="254659"/>
                        <a:pt x="596179" y="247780"/>
                      </a:cubicBezTo>
                      <a:cubicBezTo>
                        <a:pt x="617875" y="240901"/>
                        <a:pt x="632162" y="192218"/>
                        <a:pt x="643804" y="193805"/>
                      </a:cubicBezTo>
                      <a:cubicBezTo>
                        <a:pt x="655446" y="195392"/>
                        <a:pt x="669204" y="219734"/>
                        <a:pt x="666029" y="257305"/>
                      </a:cubicBezTo>
                      <a:cubicBezTo>
                        <a:pt x="662854" y="294876"/>
                        <a:pt x="636925" y="381659"/>
                        <a:pt x="624754" y="419230"/>
                      </a:cubicBezTo>
                      <a:cubicBezTo>
                        <a:pt x="612583" y="456801"/>
                        <a:pt x="603587" y="479555"/>
                        <a:pt x="593004" y="482730"/>
                      </a:cubicBezTo>
                      <a:cubicBezTo>
                        <a:pt x="582421" y="485905"/>
                        <a:pt x="574483" y="462092"/>
                        <a:pt x="561254" y="438280"/>
                      </a:cubicBezTo>
                      <a:cubicBezTo>
                        <a:pt x="548025" y="414468"/>
                        <a:pt x="529504" y="351497"/>
                        <a:pt x="513629" y="339855"/>
                      </a:cubicBezTo>
                      <a:cubicBezTo>
                        <a:pt x="497754" y="328213"/>
                        <a:pt x="469708" y="354143"/>
                        <a:pt x="466004" y="368430"/>
                      </a:cubicBezTo>
                      <a:cubicBezTo>
                        <a:pt x="462300" y="382717"/>
                        <a:pt x="477117" y="401768"/>
                        <a:pt x="491404" y="425580"/>
                      </a:cubicBezTo>
                      <a:cubicBezTo>
                        <a:pt x="505691" y="449392"/>
                        <a:pt x="534796" y="490668"/>
                        <a:pt x="551729" y="511305"/>
                      </a:cubicBezTo>
                      <a:cubicBezTo>
                        <a:pt x="568662" y="531943"/>
                        <a:pt x="589829" y="539351"/>
                        <a:pt x="593004" y="549405"/>
                      </a:cubicBezTo>
                      <a:cubicBezTo>
                        <a:pt x="596179" y="559459"/>
                        <a:pt x="585067" y="577980"/>
                        <a:pt x="570779" y="571630"/>
                      </a:cubicBezTo>
                      <a:cubicBezTo>
                        <a:pt x="556491" y="565280"/>
                        <a:pt x="530033" y="519772"/>
                        <a:pt x="507279" y="511305"/>
                      </a:cubicBezTo>
                      <a:cubicBezTo>
                        <a:pt x="484525" y="502838"/>
                        <a:pt x="450129" y="513422"/>
                        <a:pt x="434254" y="520830"/>
                      </a:cubicBezTo>
                      <a:cubicBezTo>
                        <a:pt x="418379" y="528238"/>
                        <a:pt x="407796" y="544113"/>
                        <a:pt x="412029" y="555755"/>
                      </a:cubicBezTo>
                      <a:cubicBezTo>
                        <a:pt x="416262" y="567397"/>
                        <a:pt x="435841" y="583272"/>
                        <a:pt x="459654" y="590680"/>
                      </a:cubicBezTo>
                      <a:cubicBezTo>
                        <a:pt x="483467" y="598088"/>
                        <a:pt x="537442" y="592268"/>
                        <a:pt x="554904" y="600205"/>
                      </a:cubicBezTo>
                      <a:cubicBezTo>
                        <a:pt x="572366" y="608142"/>
                        <a:pt x="569192" y="629838"/>
                        <a:pt x="564429" y="638305"/>
                      </a:cubicBezTo>
                      <a:cubicBezTo>
                        <a:pt x="559666" y="646772"/>
                        <a:pt x="531621" y="639363"/>
                        <a:pt x="526329" y="651005"/>
                      </a:cubicBezTo>
                      <a:cubicBezTo>
                        <a:pt x="521037" y="662647"/>
                        <a:pt x="536383" y="694397"/>
                        <a:pt x="532679" y="708155"/>
                      </a:cubicBezTo>
                      <a:cubicBezTo>
                        <a:pt x="528975" y="721913"/>
                        <a:pt x="523683" y="733026"/>
                        <a:pt x="504104" y="733555"/>
                      </a:cubicBezTo>
                      <a:cubicBezTo>
                        <a:pt x="484525" y="734084"/>
                        <a:pt x="444837" y="712917"/>
                        <a:pt x="415204" y="711330"/>
                      </a:cubicBezTo>
                      <a:cubicBezTo>
                        <a:pt x="385571" y="709743"/>
                        <a:pt x="352762" y="710272"/>
                        <a:pt x="326304" y="724030"/>
                      </a:cubicBezTo>
                      <a:cubicBezTo>
                        <a:pt x="299846" y="737788"/>
                        <a:pt x="264921" y="770068"/>
                        <a:pt x="256454" y="793880"/>
                      </a:cubicBezTo>
                      <a:cubicBezTo>
                        <a:pt x="247987" y="817692"/>
                        <a:pt x="259100" y="859497"/>
                        <a:pt x="275504" y="866905"/>
                      </a:cubicBezTo>
                      <a:cubicBezTo>
                        <a:pt x="291908" y="874313"/>
                        <a:pt x="335300" y="852617"/>
                        <a:pt x="354879" y="838330"/>
                      </a:cubicBezTo>
                      <a:cubicBezTo>
                        <a:pt x="374458" y="824043"/>
                        <a:pt x="375516" y="791763"/>
                        <a:pt x="392979" y="781180"/>
                      </a:cubicBezTo>
                      <a:cubicBezTo>
                        <a:pt x="410441" y="770597"/>
                        <a:pt x="433196" y="773243"/>
                        <a:pt x="459654" y="774830"/>
                      </a:cubicBezTo>
                      <a:cubicBezTo>
                        <a:pt x="486112" y="776418"/>
                        <a:pt x="541146" y="775359"/>
                        <a:pt x="551729" y="790705"/>
                      </a:cubicBezTo>
                      <a:cubicBezTo>
                        <a:pt x="562312" y="806051"/>
                        <a:pt x="541675" y="848913"/>
                        <a:pt x="523154" y="866905"/>
                      </a:cubicBezTo>
                      <a:cubicBezTo>
                        <a:pt x="504633" y="884897"/>
                        <a:pt x="464946" y="894951"/>
                        <a:pt x="440604" y="898655"/>
                      </a:cubicBezTo>
                      <a:cubicBezTo>
                        <a:pt x="416262" y="902359"/>
                        <a:pt x="396683" y="882251"/>
                        <a:pt x="377104" y="889130"/>
                      </a:cubicBezTo>
                      <a:cubicBezTo>
                        <a:pt x="357525" y="896009"/>
                        <a:pt x="323658" y="925643"/>
                        <a:pt x="323129" y="939930"/>
                      </a:cubicBezTo>
                      <a:cubicBezTo>
                        <a:pt x="322600" y="954218"/>
                        <a:pt x="354879" y="972209"/>
                        <a:pt x="373929" y="974855"/>
                      </a:cubicBezTo>
                      <a:cubicBezTo>
                        <a:pt x="392979" y="977501"/>
                        <a:pt x="416262" y="961626"/>
                        <a:pt x="437429" y="955805"/>
                      </a:cubicBezTo>
                      <a:cubicBezTo>
                        <a:pt x="458596" y="949984"/>
                        <a:pt x="487700" y="930405"/>
                        <a:pt x="500929" y="939930"/>
                      </a:cubicBezTo>
                      <a:cubicBezTo>
                        <a:pt x="514158" y="949455"/>
                        <a:pt x="516275" y="985968"/>
                        <a:pt x="516804" y="1012955"/>
                      </a:cubicBezTo>
                      <a:cubicBezTo>
                        <a:pt x="517333" y="1039942"/>
                        <a:pt x="518391" y="1084922"/>
                        <a:pt x="504104" y="1101855"/>
                      </a:cubicBezTo>
                      <a:cubicBezTo>
                        <a:pt x="489817" y="1118788"/>
                        <a:pt x="460183" y="1119847"/>
                        <a:pt x="431079" y="1114555"/>
                      </a:cubicBezTo>
                      <a:cubicBezTo>
                        <a:pt x="401975" y="1109263"/>
                        <a:pt x="355937" y="1080688"/>
                        <a:pt x="329479" y="1070105"/>
                      </a:cubicBezTo>
                      <a:cubicBezTo>
                        <a:pt x="303021" y="1059522"/>
                        <a:pt x="286616" y="1043647"/>
                        <a:pt x="272329" y="1051055"/>
                      </a:cubicBezTo>
                      <a:cubicBezTo>
                        <a:pt x="258042" y="1058463"/>
                        <a:pt x="232642" y="1099739"/>
                        <a:pt x="243754" y="1114555"/>
                      </a:cubicBezTo>
                      <a:cubicBezTo>
                        <a:pt x="254866" y="1129371"/>
                        <a:pt x="304079" y="1132547"/>
                        <a:pt x="339004" y="1139955"/>
                      </a:cubicBezTo>
                      <a:cubicBezTo>
                        <a:pt x="373929" y="1147363"/>
                        <a:pt x="423142" y="1143130"/>
                        <a:pt x="453304" y="1159005"/>
                      </a:cubicBezTo>
                      <a:cubicBezTo>
                        <a:pt x="483466" y="1174880"/>
                        <a:pt x="505162" y="1211922"/>
                        <a:pt x="519979" y="1235205"/>
                      </a:cubicBezTo>
                      <a:cubicBezTo>
                        <a:pt x="534796" y="1258488"/>
                        <a:pt x="542733" y="1283888"/>
                        <a:pt x="542204" y="1298705"/>
                      </a:cubicBezTo>
                      <a:cubicBezTo>
                        <a:pt x="541675" y="1313522"/>
                        <a:pt x="533208" y="1328338"/>
                        <a:pt x="516804" y="1324105"/>
                      </a:cubicBezTo>
                      <a:cubicBezTo>
                        <a:pt x="500400" y="1319872"/>
                        <a:pt x="468121" y="1290768"/>
                        <a:pt x="443779" y="1273305"/>
                      </a:cubicBezTo>
                      <a:cubicBezTo>
                        <a:pt x="419437" y="1255842"/>
                        <a:pt x="389275" y="1227797"/>
                        <a:pt x="370754" y="1219330"/>
                      </a:cubicBezTo>
                      <a:cubicBezTo>
                        <a:pt x="352233" y="1210863"/>
                        <a:pt x="332654" y="1214038"/>
                        <a:pt x="332654" y="1222505"/>
                      </a:cubicBezTo>
                      <a:cubicBezTo>
                        <a:pt x="332654" y="1230972"/>
                        <a:pt x="350116" y="1252138"/>
                        <a:pt x="370754" y="1270130"/>
                      </a:cubicBezTo>
                      <a:cubicBezTo>
                        <a:pt x="391391" y="1288122"/>
                        <a:pt x="431079" y="1306113"/>
                        <a:pt x="456479" y="1330455"/>
                      </a:cubicBezTo>
                      <a:cubicBezTo>
                        <a:pt x="481879" y="1354797"/>
                        <a:pt x="514687" y="1387605"/>
                        <a:pt x="523154" y="1416180"/>
                      </a:cubicBezTo>
                      <a:cubicBezTo>
                        <a:pt x="531621" y="1444755"/>
                        <a:pt x="520508" y="1496084"/>
                        <a:pt x="507279" y="1501905"/>
                      </a:cubicBezTo>
                      <a:cubicBezTo>
                        <a:pt x="494050" y="1507726"/>
                        <a:pt x="466533" y="1478622"/>
                        <a:pt x="443779" y="1451105"/>
                      </a:cubicBezTo>
                      <a:cubicBezTo>
                        <a:pt x="421025" y="1423588"/>
                        <a:pt x="398271" y="1367497"/>
                        <a:pt x="370754" y="1336805"/>
                      </a:cubicBezTo>
                      <a:cubicBezTo>
                        <a:pt x="343237" y="1306113"/>
                        <a:pt x="298258" y="1273834"/>
                        <a:pt x="278679" y="1266955"/>
                      </a:cubicBezTo>
                      <a:cubicBezTo>
                        <a:pt x="259100" y="1260076"/>
                        <a:pt x="249046" y="1276480"/>
                        <a:pt x="253279" y="1295530"/>
                      </a:cubicBezTo>
                      <a:cubicBezTo>
                        <a:pt x="257512" y="1314580"/>
                        <a:pt x="277092" y="1348976"/>
                        <a:pt x="304079" y="1381255"/>
                      </a:cubicBezTo>
                      <a:cubicBezTo>
                        <a:pt x="331066" y="1413534"/>
                        <a:pt x="388746" y="1457455"/>
                        <a:pt x="415204" y="1489205"/>
                      </a:cubicBezTo>
                      <a:cubicBezTo>
                        <a:pt x="441662" y="1520955"/>
                        <a:pt x="457537" y="1554293"/>
                        <a:pt x="462829" y="1571755"/>
                      </a:cubicBezTo>
                      <a:cubicBezTo>
                        <a:pt x="468121" y="1589217"/>
                        <a:pt x="466004" y="1584984"/>
                        <a:pt x="446954" y="1593980"/>
                      </a:cubicBezTo>
                      <a:cubicBezTo>
                        <a:pt x="427904" y="1602976"/>
                        <a:pt x="392979" y="1620968"/>
                        <a:pt x="348529" y="1625730"/>
                      </a:cubicBezTo>
                      <a:cubicBezTo>
                        <a:pt x="304079" y="1630493"/>
                        <a:pt x="228937" y="1629434"/>
                        <a:pt x="180254" y="1622555"/>
                      </a:cubicBezTo>
                      <a:cubicBezTo>
                        <a:pt x="131571" y="1615676"/>
                        <a:pt x="79712" y="1601388"/>
                        <a:pt x="56429" y="1584455"/>
                      </a:cubicBezTo>
                      <a:cubicBezTo>
                        <a:pt x="33146" y="1567522"/>
                        <a:pt x="34204" y="1537888"/>
                        <a:pt x="40554" y="1520955"/>
                      </a:cubicBezTo>
                      <a:cubicBezTo>
                        <a:pt x="46904" y="1504022"/>
                        <a:pt x="74950" y="1485501"/>
                        <a:pt x="94529" y="1482855"/>
                      </a:cubicBezTo>
                      <a:cubicBezTo>
                        <a:pt x="114108" y="1480209"/>
                        <a:pt x="142154" y="1513547"/>
                        <a:pt x="158029" y="1505080"/>
                      </a:cubicBezTo>
                      <a:cubicBezTo>
                        <a:pt x="173904" y="1496613"/>
                        <a:pt x="194012" y="1452692"/>
                        <a:pt x="189779" y="1432055"/>
                      </a:cubicBezTo>
                      <a:cubicBezTo>
                        <a:pt x="185546" y="1411418"/>
                        <a:pt x="151679" y="1384959"/>
                        <a:pt x="132629" y="1381255"/>
                      </a:cubicBezTo>
                      <a:cubicBezTo>
                        <a:pt x="113579" y="1377551"/>
                        <a:pt x="89766" y="1397659"/>
                        <a:pt x="75479" y="1409830"/>
                      </a:cubicBezTo>
                      <a:cubicBezTo>
                        <a:pt x="61192" y="1422001"/>
                        <a:pt x="58017" y="1451634"/>
                        <a:pt x="46904" y="1454280"/>
                      </a:cubicBezTo>
                      <a:cubicBezTo>
                        <a:pt x="35791" y="1456926"/>
                        <a:pt x="16212" y="1454280"/>
                        <a:pt x="8804" y="1425705"/>
                      </a:cubicBezTo>
                      <a:cubicBezTo>
                        <a:pt x="1396" y="1397130"/>
                        <a:pt x="337" y="1324634"/>
                        <a:pt x="2454" y="1282830"/>
                      </a:cubicBezTo>
                      <a:cubicBezTo>
                        <a:pt x="4571" y="1241026"/>
                        <a:pt x="10392" y="1180701"/>
                        <a:pt x="21504" y="1174880"/>
                      </a:cubicBezTo>
                      <a:cubicBezTo>
                        <a:pt x="32616" y="1169059"/>
                        <a:pt x="49021" y="1225151"/>
                        <a:pt x="69129" y="1247905"/>
                      </a:cubicBezTo>
                      <a:cubicBezTo>
                        <a:pt x="89237" y="1270659"/>
                        <a:pt x="123633" y="1309288"/>
                        <a:pt x="142154" y="1311405"/>
                      </a:cubicBezTo>
                      <a:cubicBezTo>
                        <a:pt x="160675" y="1313522"/>
                        <a:pt x="187133" y="1283359"/>
                        <a:pt x="180254" y="1260605"/>
                      </a:cubicBezTo>
                      <a:cubicBezTo>
                        <a:pt x="173375" y="1237851"/>
                        <a:pt x="129983" y="1203455"/>
                        <a:pt x="100879" y="1174880"/>
                      </a:cubicBezTo>
                      <a:cubicBezTo>
                        <a:pt x="71775" y="1146305"/>
                        <a:pt x="19387" y="1107676"/>
                        <a:pt x="5629" y="1089155"/>
                      </a:cubicBezTo>
                      <a:cubicBezTo>
                        <a:pt x="-8129" y="1070634"/>
                        <a:pt x="6158" y="1055288"/>
                        <a:pt x="18329" y="1063755"/>
                      </a:cubicBezTo>
                      <a:cubicBezTo>
                        <a:pt x="30500" y="1072222"/>
                        <a:pt x="54841" y="1130430"/>
                        <a:pt x="78654" y="1139955"/>
                      </a:cubicBezTo>
                      <a:cubicBezTo>
                        <a:pt x="102466" y="1149480"/>
                        <a:pt x="143212" y="1129372"/>
                        <a:pt x="161204" y="1120905"/>
                      </a:cubicBezTo>
                      <a:cubicBezTo>
                        <a:pt x="179196" y="1112438"/>
                        <a:pt x="188721" y="1101326"/>
                        <a:pt x="186604" y="1089155"/>
                      </a:cubicBezTo>
                      <a:cubicBezTo>
                        <a:pt x="184487" y="1076984"/>
                        <a:pt x="170729" y="1053172"/>
                        <a:pt x="148504" y="1047880"/>
                      </a:cubicBezTo>
                      <a:cubicBezTo>
                        <a:pt x="126279" y="1042588"/>
                        <a:pt x="76008" y="1060051"/>
                        <a:pt x="53254" y="1057405"/>
                      </a:cubicBezTo>
                      <a:cubicBezTo>
                        <a:pt x="30500" y="1054759"/>
                        <a:pt x="15154" y="1052113"/>
                        <a:pt x="11979" y="1032005"/>
                      </a:cubicBezTo>
                      <a:cubicBezTo>
                        <a:pt x="8804" y="1011897"/>
                        <a:pt x="22033" y="954217"/>
                        <a:pt x="34204" y="936755"/>
                      </a:cubicBezTo>
                      <a:cubicBezTo>
                        <a:pt x="46375" y="919293"/>
                        <a:pt x="60133" y="925113"/>
                        <a:pt x="85004" y="927230"/>
                      </a:cubicBezTo>
                      <a:cubicBezTo>
                        <a:pt x="109875" y="929347"/>
                        <a:pt x="152737" y="951572"/>
                        <a:pt x="183429" y="949455"/>
                      </a:cubicBezTo>
                      <a:cubicBezTo>
                        <a:pt x="214121" y="947338"/>
                        <a:pt x="259100" y="928817"/>
                        <a:pt x="269154" y="914530"/>
                      </a:cubicBezTo>
                      <a:cubicBezTo>
                        <a:pt x="279208" y="900243"/>
                        <a:pt x="261746" y="867434"/>
                        <a:pt x="243754" y="863730"/>
                      </a:cubicBezTo>
                      <a:cubicBezTo>
                        <a:pt x="225762" y="860026"/>
                        <a:pt x="185546" y="891776"/>
                        <a:pt x="161204" y="892305"/>
                      </a:cubicBezTo>
                      <a:cubicBezTo>
                        <a:pt x="136862" y="892834"/>
                        <a:pt x="113579" y="879605"/>
                        <a:pt x="97704" y="866905"/>
                      </a:cubicBezTo>
                      <a:cubicBezTo>
                        <a:pt x="81829" y="854205"/>
                        <a:pt x="64366" y="833038"/>
                        <a:pt x="65954" y="816105"/>
                      </a:cubicBezTo>
                      <a:cubicBezTo>
                        <a:pt x="67541" y="799172"/>
                        <a:pt x="88179" y="775359"/>
                        <a:pt x="107229" y="765305"/>
                      </a:cubicBezTo>
                      <a:cubicBezTo>
                        <a:pt x="126279" y="755251"/>
                        <a:pt x="150621" y="763188"/>
                        <a:pt x="180254" y="755780"/>
                      </a:cubicBezTo>
                      <a:cubicBezTo>
                        <a:pt x="209887" y="748372"/>
                        <a:pt x="273387" y="737788"/>
                        <a:pt x="285029" y="720855"/>
                      </a:cubicBezTo>
                      <a:cubicBezTo>
                        <a:pt x="296671" y="703922"/>
                        <a:pt x="269683" y="656297"/>
                        <a:pt x="250104" y="654180"/>
                      </a:cubicBezTo>
                      <a:cubicBezTo>
                        <a:pt x="230525" y="652063"/>
                        <a:pt x="190308" y="697043"/>
                        <a:pt x="167554" y="708155"/>
                      </a:cubicBezTo>
                      <a:cubicBezTo>
                        <a:pt x="144800" y="719267"/>
                        <a:pt x="133158" y="723501"/>
                        <a:pt x="113579" y="720855"/>
                      </a:cubicBezTo>
                      <a:cubicBezTo>
                        <a:pt x="94000" y="718209"/>
                        <a:pt x="61721" y="712388"/>
                        <a:pt x="50079" y="692280"/>
                      </a:cubicBezTo>
                      <a:cubicBezTo>
                        <a:pt x="38437" y="672172"/>
                        <a:pt x="33675" y="626134"/>
                        <a:pt x="43729" y="600205"/>
                      </a:cubicBezTo>
                      <a:cubicBezTo>
                        <a:pt x="53783" y="574276"/>
                        <a:pt x="83416" y="545172"/>
                        <a:pt x="110404" y="536705"/>
                      </a:cubicBezTo>
                      <a:cubicBezTo>
                        <a:pt x="137392" y="528238"/>
                        <a:pt x="180783" y="540409"/>
                        <a:pt x="205654" y="549405"/>
                      </a:cubicBezTo>
                      <a:cubicBezTo>
                        <a:pt x="230525" y="558401"/>
                        <a:pt x="237933" y="588563"/>
                        <a:pt x="259629" y="590680"/>
                      </a:cubicBezTo>
                      <a:cubicBezTo>
                        <a:pt x="281325" y="592797"/>
                        <a:pt x="323658" y="576392"/>
                        <a:pt x="335829" y="562105"/>
                      </a:cubicBezTo>
                      <a:cubicBezTo>
                        <a:pt x="348000" y="547818"/>
                        <a:pt x="346941" y="514480"/>
                        <a:pt x="332654" y="504955"/>
                      </a:cubicBezTo>
                      <a:cubicBezTo>
                        <a:pt x="318367" y="495430"/>
                        <a:pt x="282383" y="510247"/>
                        <a:pt x="250104" y="504955"/>
                      </a:cubicBezTo>
                      <a:cubicBezTo>
                        <a:pt x="217825" y="499663"/>
                        <a:pt x="162791" y="490138"/>
                        <a:pt x="138979" y="473205"/>
                      </a:cubicBezTo>
                      <a:cubicBezTo>
                        <a:pt x="115166" y="456272"/>
                        <a:pt x="112521" y="426638"/>
                        <a:pt x="107229" y="403355"/>
                      </a:cubicBezTo>
                      <a:cubicBezTo>
                        <a:pt x="101937" y="380072"/>
                        <a:pt x="98762" y="346734"/>
                        <a:pt x="107229" y="333505"/>
                      </a:cubicBezTo>
                      <a:cubicBezTo>
                        <a:pt x="115696" y="320276"/>
                        <a:pt x="139508" y="311809"/>
                        <a:pt x="158029" y="323980"/>
                      </a:cubicBezTo>
                      <a:cubicBezTo>
                        <a:pt x="176550" y="336151"/>
                        <a:pt x="202479" y="389597"/>
                        <a:pt x="218354" y="406530"/>
                      </a:cubicBezTo>
                      <a:cubicBezTo>
                        <a:pt x="234229" y="423463"/>
                        <a:pt x="243754" y="428226"/>
                        <a:pt x="253279" y="425580"/>
                      </a:cubicBezTo>
                      <a:cubicBezTo>
                        <a:pt x="262804" y="422934"/>
                        <a:pt x="282912" y="405472"/>
                        <a:pt x="275504" y="390655"/>
                      </a:cubicBezTo>
                      <a:cubicBezTo>
                        <a:pt x="268096" y="375838"/>
                        <a:pt x="227879" y="354672"/>
                        <a:pt x="208829" y="336680"/>
                      </a:cubicBezTo>
                      <a:cubicBezTo>
                        <a:pt x="189779" y="318688"/>
                        <a:pt x="169671" y="305988"/>
                        <a:pt x="161204" y="282705"/>
                      </a:cubicBezTo>
                      <a:cubicBezTo>
                        <a:pt x="152737" y="259422"/>
                        <a:pt x="152208" y="221851"/>
                        <a:pt x="158029" y="196980"/>
                      </a:cubicBezTo>
                      <a:cubicBezTo>
                        <a:pt x="163850" y="172109"/>
                        <a:pt x="180254" y="128718"/>
                        <a:pt x="196129" y="133480"/>
                      </a:cubicBezTo>
                      <a:cubicBezTo>
                        <a:pt x="212004" y="138242"/>
                        <a:pt x="234229" y="189572"/>
                        <a:pt x="253279" y="225555"/>
                      </a:cubicBezTo>
                      <a:cubicBezTo>
                        <a:pt x="272329" y="261538"/>
                        <a:pt x="290850" y="324509"/>
                        <a:pt x="310429" y="349380"/>
                      </a:cubicBezTo>
                      <a:cubicBezTo>
                        <a:pt x="330008" y="374251"/>
                        <a:pt x="354879" y="381659"/>
                        <a:pt x="370754" y="374780"/>
                      </a:cubicBezTo>
                      <a:cubicBezTo>
                        <a:pt x="386629" y="367901"/>
                        <a:pt x="412029" y="332976"/>
                        <a:pt x="405679" y="308105"/>
                      </a:cubicBezTo>
                      <a:cubicBezTo>
                        <a:pt x="399329" y="283234"/>
                        <a:pt x="358054" y="256247"/>
                        <a:pt x="332654" y="225555"/>
                      </a:cubicBezTo>
                      <a:cubicBezTo>
                        <a:pt x="307254" y="194863"/>
                        <a:pt x="260687" y="155705"/>
                        <a:pt x="253279" y="123955"/>
                      </a:cubicBezTo>
                      <a:cubicBezTo>
                        <a:pt x="245871" y="92205"/>
                        <a:pt x="264392" y="53576"/>
                        <a:pt x="288204" y="35055"/>
                      </a:cubicBezTo>
                      <a:cubicBezTo>
                        <a:pt x="321012" y="14947"/>
                        <a:pt x="401446" y="7009"/>
                        <a:pt x="450129" y="3305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07" name="Oval 706">
                <a:extLst>
                  <a:ext uri="{FF2B5EF4-FFF2-40B4-BE49-F238E27FC236}">
                    <a16:creationId xmlns:a16="http://schemas.microsoft.com/office/drawing/2014/main" id="{0076B4D5-DBCD-481A-9B5B-04575913BA78}"/>
                  </a:ext>
                </a:extLst>
              </p:cNvPr>
              <p:cNvSpPr/>
              <p:nvPr/>
            </p:nvSpPr>
            <p:spPr>
              <a:xfrm rot="241032">
                <a:off x="4372975" y="4262813"/>
                <a:ext cx="114244" cy="81063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8" name="Oval 707">
                <a:extLst>
                  <a:ext uri="{FF2B5EF4-FFF2-40B4-BE49-F238E27FC236}">
                    <a16:creationId xmlns:a16="http://schemas.microsoft.com/office/drawing/2014/main" id="{538A5C36-02E5-4FD6-BA8D-3D394B8D7C0A}"/>
                  </a:ext>
                </a:extLst>
              </p:cNvPr>
              <p:cNvSpPr/>
              <p:nvPr/>
            </p:nvSpPr>
            <p:spPr>
              <a:xfrm rot="241032">
                <a:off x="3846524" y="4505493"/>
                <a:ext cx="174206" cy="123612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9" name="Oval 708">
                <a:extLst>
                  <a:ext uri="{FF2B5EF4-FFF2-40B4-BE49-F238E27FC236}">
                    <a16:creationId xmlns:a16="http://schemas.microsoft.com/office/drawing/2014/main" id="{4F47BD68-0468-45E5-983E-315779B7A290}"/>
                  </a:ext>
                </a:extLst>
              </p:cNvPr>
              <p:cNvSpPr/>
              <p:nvPr/>
            </p:nvSpPr>
            <p:spPr>
              <a:xfrm rot="241032">
                <a:off x="4317211" y="4598368"/>
                <a:ext cx="114244" cy="81063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710" name="Group 709">
                <a:extLst>
                  <a:ext uri="{FF2B5EF4-FFF2-40B4-BE49-F238E27FC236}">
                    <a16:creationId xmlns:a16="http://schemas.microsoft.com/office/drawing/2014/main" id="{6EAC1985-6685-4962-8494-6171490E0C94}"/>
                  </a:ext>
                </a:extLst>
              </p:cNvPr>
              <p:cNvGrpSpPr/>
              <p:nvPr/>
            </p:nvGrpSpPr>
            <p:grpSpPr>
              <a:xfrm>
                <a:off x="3490473" y="2343305"/>
                <a:ext cx="2125561" cy="1286719"/>
                <a:chOff x="2930089" y="1272765"/>
                <a:chExt cx="3311278" cy="2004499"/>
              </a:xfrm>
              <a:grpFill/>
            </p:grpSpPr>
            <p:sp>
              <p:nvSpPr>
                <p:cNvPr id="772" name="Freeform 109">
                  <a:extLst>
                    <a:ext uri="{FF2B5EF4-FFF2-40B4-BE49-F238E27FC236}">
                      <a16:creationId xmlns:a16="http://schemas.microsoft.com/office/drawing/2014/main" id="{FF3034A5-9376-41DA-A9A3-AAF567B1AC24}"/>
                    </a:ext>
                  </a:extLst>
                </p:cNvPr>
                <p:cNvSpPr/>
                <p:nvPr/>
              </p:nvSpPr>
              <p:spPr>
                <a:xfrm rot="543111">
                  <a:off x="2930089" y="1272765"/>
                  <a:ext cx="3311278" cy="2004499"/>
                </a:xfrm>
                <a:custGeom>
                  <a:avLst/>
                  <a:gdLst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879774 w 8126844"/>
                    <a:gd name="connsiteY188" fmla="*/ 2022038 h 5316568"/>
                    <a:gd name="connsiteX189" fmla="*/ 2390763 w 8126844"/>
                    <a:gd name="connsiteY189" fmla="*/ 2250638 h 5316568"/>
                    <a:gd name="connsiteX190" fmla="*/ 3157245 w 8126844"/>
                    <a:gd name="connsiteY190" fmla="*/ 2465791 h 5316568"/>
                    <a:gd name="connsiteX191" fmla="*/ 3708574 w 8126844"/>
                    <a:gd name="connsiteY191" fmla="*/ 2600262 h 5316568"/>
                    <a:gd name="connsiteX192" fmla="*/ 4165774 w 8126844"/>
                    <a:gd name="connsiteY192" fmla="*/ 2573368 h 5316568"/>
                    <a:gd name="connsiteX193" fmla="*/ 4394374 w 8126844"/>
                    <a:gd name="connsiteY193" fmla="*/ 2546474 h 5316568"/>
                    <a:gd name="connsiteX194" fmla="*/ 4407821 w 8126844"/>
                    <a:gd name="connsiteY194" fmla="*/ 2358215 h 5316568"/>
                    <a:gd name="connsiteX195" fmla="*/ 4192668 w 8126844"/>
                    <a:gd name="connsiteY195" fmla="*/ 2317874 h 5316568"/>
                    <a:gd name="connsiteX196" fmla="*/ 4031304 w 8126844"/>
                    <a:gd name="connsiteY196" fmla="*/ 2358215 h 5316568"/>
                    <a:gd name="connsiteX197" fmla="*/ 4031304 w 8126844"/>
                    <a:gd name="connsiteY197" fmla="*/ 2183403 h 5316568"/>
                    <a:gd name="connsiteX198" fmla="*/ 4448163 w 8126844"/>
                    <a:gd name="connsiteY198" fmla="*/ 2062380 h 5316568"/>
                    <a:gd name="connsiteX199" fmla="*/ 4703657 w 8126844"/>
                    <a:gd name="connsiteY199" fmla="*/ 1954803 h 5316568"/>
                    <a:gd name="connsiteX200" fmla="*/ 4663316 w 8126844"/>
                    <a:gd name="connsiteY200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107156 w 8126844"/>
                    <a:gd name="connsiteY188" fmla="*/ 793785 h 5316568"/>
                    <a:gd name="connsiteX189" fmla="*/ 1879774 w 8126844"/>
                    <a:gd name="connsiteY189" fmla="*/ 2022038 h 5316568"/>
                    <a:gd name="connsiteX190" fmla="*/ 2390763 w 8126844"/>
                    <a:gd name="connsiteY190" fmla="*/ 2250638 h 5316568"/>
                    <a:gd name="connsiteX191" fmla="*/ 3157245 w 8126844"/>
                    <a:gd name="connsiteY191" fmla="*/ 2465791 h 5316568"/>
                    <a:gd name="connsiteX192" fmla="*/ 3708574 w 8126844"/>
                    <a:gd name="connsiteY192" fmla="*/ 2600262 h 5316568"/>
                    <a:gd name="connsiteX193" fmla="*/ 4165774 w 8126844"/>
                    <a:gd name="connsiteY193" fmla="*/ 2573368 h 5316568"/>
                    <a:gd name="connsiteX194" fmla="*/ 4394374 w 8126844"/>
                    <a:gd name="connsiteY194" fmla="*/ 2546474 h 5316568"/>
                    <a:gd name="connsiteX195" fmla="*/ 4407821 w 8126844"/>
                    <a:gd name="connsiteY195" fmla="*/ 2358215 h 5316568"/>
                    <a:gd name="connsiteX196" fmla="*/ 4192668 w 8126844"/>
                    <a:gd name="connsiteY196" fmla="*/ 2317874 h 5316568"/>
                    <a:gd name="connsiteX197" fmla="*/ 4031304 w 8126844"/>
                    <a:gd name="connsiteY197" fmla="*/ 2358215 h 5316568"/>
                    <a:gd name="connsiteX198" fmla="*/ 4031304 w 8126844"/>
                    <a:gd name="connsiteY198" fmla="*/ 2183403 h 5316568"/>
                    <a:gd name="connsiteX199" fmla="*/ 4448163 w 8126844"/>
                    <a:gd name="connsiteY199" fmla="*/ 2062380 h 5316568"/>
                    <a:gd name="connsiteX200" fmla="*/ 4703657 w 8126844"/>
                    <a:gd name="connsiteY200" fmla="*/ 1954803 h 5316568"/>
                    <a:gd name="connsiteX201" fmla="*/ 4663316 w 8126844"/>
                    <a:gd name="connsiteY201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107156 w 8126844"/>
                    <a:gd name="connsiteY188" fmla="*/ 793785 h 5316568"/>
                    <a:gd name="connsiteX189" fmla="*/ 1777504 w 8126844"/>
                    <a:gd name="connsiteY189" fmla="*/ 1580347 h 5316568"/>
                    <a:gd name="connsiteX190" fmla="*/ 1879774 w 8126844"/>
                    <a:gd name="connsiteY190" fmla="*/ 2022038 h 5316568"/>
                    <a:gd name="connsiteX191" fmla="*/ 2390763 w 8126844"/>
                    <a:gd name="connsiteY191" fmla="*/ 2250638 h 5316568"/>
                    <a:gd name="connsiteX192" fmla="*/ 3157245 w 8126844"/>
                    <a:gd name="connsiteY192" fmla="*/ 2465791 h 5316568"/>
                    <a:gd name="connsiteX193" fmla="*/ 3708574 w 8126844"/>
                    <a:gd name="connsiteY193" fmla="*/ 2600262 h 5316568"/>
                    <a:gd name="connsiteX194" fmla="*/ 4165774 w 8126844"/>
                    <a:gd name="connsiteY194" fmla="*/ 2573368 h 5316568"/>
                    <a:gd name="connsiteX195" fmla="*/ 4394374 w 8126844"/>
                    <a:gd name="connsiteY195" fmla="*/ 2546474 h 5316568"/>
                    <a:gd name="connsiteX196" fmla="*/ 4407821 w 8126844"/>
                    <a:gd name="connsiteY196" fmla="*/ 2358215 h 5316568"/>
                    <a:gd name="connsiteX197" fmla="*/ 4192668 w 8126844"/>
                    <a:gd name="connsiteY197" fmla="*/ 2317874 h 5316568"/>
                    <a:gd name="connsiteX198" fmla="*/ 4031304 w 8126844"/>
                    <a:gd name="connsiteY198" fmla="*/ 2358215 h 5316568"/>
                    <a:gd name="connsiteX199" fmla="*/ 4031304 w 8126844"/>
                    <a:gd name="connsiteY199" fmla="*/ 2183403 h 5316568"/>
                    <a:gd name="connsiteX200" fmla="*/ 4448163 w 8126844"/>
                    <a:gd name="connsiteY200" fmla="*/ 2062380 h 5316568"/>
                    <a:gd name="connsiteX201" fmla="*/ 4703657 w 8126844"/>
                    <a:gd name="connsiteY201" fmla="*/ 1954803 h 5316568"/>
                    <a:gd name="connsiteX202" fmla="*/ 4663316 w 8126844"/>
                    <a:gd name="connsiteY202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073406 w 8126844"/>
                    <a:gd name="connsiteY188" fmla="*/ 914830 h 5316568"/>
                    <a:gd name="connsiteX189" fmla="*/ 1107156 w 8126844"/>
                    <a:gd name="connsiteY189" fmla="*/ 793785 h 5316568"/>
                    <a:gd name="connsiteX190" fmla="*/ 1777504 w 8126844"/>
                    <a:gd name="connsiteY190" fmla="*/ 1580347 h 5316568"/>
                    <a:gd name="connsiteX191" fmla="*/ 1879774 w 8126844"/>
                    <a:gd name="connsiteY191" fmla="*/ 2022038 h 5316568"/>
                    <a:gd name="connsiteX192" fmla="*/ 2390763 w 8126844"/>
                    <a:gd name="connsiteY192" fmla="*/ 2250638 h 5316568"/>
                    <a:gd name="connsiteX193" fmla="*/ 3157245 w 8126844"/>
                    <a:gd name="connsiteY193" fmla="*/ 2465791 h 5316568"/>
                    <a:gd name="connsiteX194" fmla="*/ 3708574 w 8126844"/>
                    <a:gd name="connsiteY194" fmla="*/ 2600262 h 5316568"/>
                    <a:gd name="connsiteX195" fmla="*/ 4165774 w 8126844"/>
                    <a:gd name="connsiteY195" fmla="*/ 2573368 h 5316568"/>
                    <a:gd name="connsiteX196" fmla="*/ 4394374 w 8126844"/>
                    <a:gd name="connsiteY196" fmla="*/ 2546474 h 5316568"/>
                    <a:gd name="connsiteX197" fmla="*/ 4407821 w 8126844"/>
                    <a:gd name="connsiteY197" fmla="*/ 2358215 h 5316568"/>
                    <a:gd name="connsiteX198" fmla="*/ 4192668 w 8126844"/>
                    <a:gd name="connsiteY198" fmla="*/ 2317874 h 5316568"/>
                    <a:gd name="connsiteX199" fmla="*/ 4031304 w 8126844"/>
                    <a:gd name="connsiteY199" fmla="*/ 2358215 h 5316568"/>
                    <a:gd name="connsiteX200" fmla="*/ 4031304 w 8126844"/>
                    <a:gd name="connsiteY200" fmla="*/ 2183403 h 5316568"/>
                    <a:gd name="connsiteX201" fmla="*/ 4448163 w 8126844"/>
                    <a:gd name="connsiteY201" fmla="*/ 2062380 h 5316568"/>
                    <a:gd name="connsiteX202" fmla="*/ 4703657 w 8126844"/>
                    <a:gd name="connsiteY202" fmla="*/ 1954803 h 5316568"/>
                    <a:gd name="connsiteX203" fmla="*/ 4663316 w 8126844"/>
                    <a:gd name="connsiteY203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579973 w 8126844"/>
                    <a:gd name="connsiteY188" fmla="*/ 1458298 h 5316568"/>
                    <a:gd name="connsiteX189" fmla="*/ 1073406 w 8126844"/>
                    <a:gd name="connsiteY189" fmla="*/ 914830 h 5316568"/>
                    <a:gd name="connsiteX190" fmla="*/ 1107156 w 8126844"/>
                    <a:gd name="connsiteY190" fmla="*/ 793785 h 5316568"/>
                    <a:gd name="connsiteX191" fmla="*/ 1777504 w 8126844"/>
                    <a:gd name="connsiteY191" fmla="*/ 1580347 h 5316568"/>
                    <a:gd name="connsiteX192" fmla="*/ 1879774 w 8126844"/>
                    <a:gd name="connsiteY192" fmla="*/ 2022038 h 5316568"/>
                    <a:gd name="connsiteX193" fmla="*/ 2390763 w 8126844"/>
                    <a:gd name="connsiteY193" fmla="*/ 2250638 h 5316568"/>
                    <a:gd name="connsiteX194" fmla="*/ 3157245 w 8126844"/>
                    <a:gd name="connsiteY194" fmla="*/ 2465791 h 5316568"/>
                    <a:gd name="connsiteX195" fmla="*/ 3708574 w 8126844"/>
                    <a:gd name="connsiteY195" fmla="*/ 2600262 h 5316568"/>
                    <a:gd name="connsiteX196" fmla="*/ 4165774 w 8126844"/>
                    <a:gd name="connsiteY196" fmla="*/ 2573368 h 5316568"/>
                    <a:gd name="connsiteX197" fmla="*/ 4394374 w 8126844"/>
                    <a:gd name="connsiteY197" fmla="*/ 2546474 h 5316568"/>
                    <a:gd name="connsiteX198" fmla="*/ 4407821 w 8126844"/>
                    <a:gd name="connsiteY198" fmla="*/ 2358215 h 5316568"/>
                    <a:gd name="connsiteX199" fmla="*/ 4192668 w 8126844"/>
                    <a:gd name="connsiteY199" fmla="*/ 2317874 h 5316568"/>
                    <a:gd name="connsiteX200" fmla="*/ 4031304 w 8126844"/>
                    <a:gd name="connsiteY200" fmla="*/ 2358215 h 5316568"/>
                    <a:gd name="connsiteX201" fmla="*/ 4031304 w 8126844"/>
                    <a:gd name="connsiteY201" fmla="*/ 2183403 h 5316568"/>
                    <a:gd name="connsiteX202" fmla="*/ 4448163 w 8126844"/>
                    <a:gd name="connsiteY202" fmla="*/ 2062380 h 5316568"/>
                    <a:gd name="connsiteX203" fmla="*/ 4703657 w 8126844"/>
                    <a:gd name="connsiteY203" fmla="*/ 1954803 h 5316568"/>
                    <a:gd name="connsiteX204" fmla="*/ 4663316 w 8126844"/>
                    <a:gd name="connsiteY204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579973 w 8126844"/>
                    <a:gd name="connsiteY188" fmla="*/ 1458298 h 5316568"/>
                    <a:gd name="connsiteX189" fmla="*/ 1073406 w 8126844"/>
                    <a:gd name="connsiteY189" fmla="*/ 914830 h 5316568"/>
                    <a:gd name="connsiteX190" fmla="*/ 1107156 w 8126844"/>
                    <a:gd name="connsiteY190" fmla="*/ 793785 h 5316568"/>
                    <a:gd name="connsiteX191" fmla="*/ 1777504 w 8126844"/>
                    <a:gd name="connsiteY191" fmla="*/ 1580347 h 5316568"/>
                    <a:gd name="connsiteX192" fmla="*/ 1879774 w 8126844"/>
                    <a:gd name="connsiteY192" fmla="*/ 2022038 h 5316568"/>
                    <a:gd name="connsiteX193" fmla="*/ 2390763 w 8126844"/>
                    <a:gd name="connsiteY193" fmla="*/ 2250638 h 5316568"/>
                    <a:gd name="connsiteX194" fmla="*/ 3157245 w 8126844"/>
                    <a:gd name="connsiteY194" fmla="*/ 2465791 h 5316568"/>
                    <a:gd name="connsiteX195" fmla="*/ 3708574 w 8126844"/>
                    <a:gd name="connsiteY195" fmla="*/ 2600262 h 5316568"/>
                    <a:gd name="connsiteX196" fmla="*/ 4165774 w 8126844"/>
                    <a:gd name="connsiteY196" fmla="*/ 2573368 h 5316568"/>
                    <a:gd name="connsiteX197" fmla="*/ 4394374 w 8126844"/>
                    <a:gd name="connsiteY197" fmla="*/ 2546474 h 5316568"/>
                    <a:gd name="connsiteX198" fmla="*/ 4407821 w 8126844"/>
                    <a:gd name="connsiteY198" fmla="*/ 2358215 h 5316568"/>
                    <a:gd name="connsiteX199" fmla="*/ 4192668 w 8126844"/>
                    <a:gd name="connsiteY199" fmla="*/ 2317874 h 5316568"/>
                    <a:gd name="connsiteX200" fmla="*/ 4031304 w 8126844"/>
                    <a:gd name="connsiteY200" fmla="*/ 2358215 h 5316568"/>
                    <a:gd name="connsiteX201" fmla="*/ 4031304 w 8126844"/>
                    <a:gd name="connsiteY201" fmla="*/ 2183403 h 5316568"/>
                    <a:gd name="connsiteX202" fmla="*/ 4448163 w 8126844"/>
                    <a:gd name="connsiteY202" fmla="*/ 2062380 h 5316568"/>
                    <a:gd name="connsiteX203" fmla="*/ 4703657 w 8126844"/>
                    <a:gd name="connsiteY203" fmla="*/ 1954803 h 5316568"/>
                    <a:gd name="connsiteX204" fmla="*/ 4663316 w 8126844"/>
                    <a:gd name="connsiteY204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579973 w 8126844"/>
                    <a:gd name="connsiteY188" fmla="*/ 1458298 h 5316568"/>
                    <a:gd name="connsiteX189" fmla="*/ 1302048 w 8126844"/>
                    <a:gd name="connsiteY189" fmla="*/ 1212341 h 5316568"/>
                    <a:gd name="connsiteX190" fmla="*/ 1073406 w 8126844"/>
                    <a:gd name="connsiteY190" fmla="*/ 914830 h 5316568"/>
                    <a:gd name="connsiteX191" fmla="*/ 1107156 w 8126844"/>
                    <a:gd name="connsiteY191" fmla="*/ 793785 h 5316568"/>
                    <a:gd name="connsiteX192" fmla="*/ 1777504 w 8126844"/>
                    <a:gd name="connsiteY192" fmla="*/ 1580347 h 5316568"/>
                    <a:gd name="connsiteX193" fmla="*/ 1879774 w 8126844"/>
                    <a:gd name="connsiteY193" fmla="*/ 2022038 h 5316568"/>
                    <a:gd name="connsiteX194" fmla="*/ 2390763 w 8126844"/>
                    <a:gd name="connsiteY194" fmla="*/ 2250638 h 5316568"/>
                    <a:gd name="connsiteX195" fmla="*/ 3157245 w 8126844"/>
                    <a:gd name="connsiteY195" fmla="*/ 2465791 h 5316568"/>
                    <a:gd name="connsiteX196" fmla="*/ 3708574 w 8126844"/>
                    <a:gd name="connsiteY196" fmla="*/ 2600262 h 5316568"/>
                    <a:gd name="connsiteX197" fmla="*/ 4165774 w 8126844"/>
                    <a:gd name="connsiteY197" fmla="*/ 2573368 h 5316568"/>
                    <a:gd name="connsiteX198" fmla="*/ 4394374 w 8126844"/>
                    <a:gd name="connsiteY198" fmla="*/ 2546474 h 5316568"/>
                    <a:gd name="connsiteX199" fmla="*/ 4407821 w 8126844"/>
                    <a:gd name="connsiteY199" fmla="*/ 2358215 h 5316568"/>
                    <a:gd name="connsiteX200" fmla="*/ 4192668 w 8126844"/>
                    <a:gd name="connsiteY200" fmla="*/ 2317874 h 5316568"/>
                    <a:gd name="connsiteX201" fmla="*/ 4031304 w 8126844"/>
                    <a:gd name="connsiteY201" fmla="*/ 2358215 h 5316568"/>
                    <a:gd name="connsiteX202" fmla="*/ 4031304 w 8126844"/>
                    <a:gd name="connsiteY202" fmla="*/ 2183403 h 5316568"/>
                    <a:gd name="connsiteX203" fmla="*/ 4448163 w 8126844"/>
                    <a:gd name="connsiteY203" fmla="*/ 2062380 h 5316568"/>
                    <a:gd name="connsiteX204" fmla="*/ 4703657 w 8126844"/>
                    <a:gd name="connsiteY204" fmla="*/ 1954803 h 5316568"/>
                    <a:gd name="connsiteX205" fmla="*/ 4663316 w 8126844"/>
                    <a:gd name="connsiteY205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592057 w 8126844"/>
                    <a:gd name="connsiteY188" fmla="*/ 1512349 h 5316568"/>
                    <a:gd name="connsiteX189" fmla="*/ 1302048 w 8126844"/>
                    <a:gd name="connsiteY189" fmla="*/ 1212341 h 5316568"/>
                    <a:gd name="connsiteX190" fmla="*/ 1073406 w 8126844"/>
                    <a:gd name="connsiteY190" fmla="*/ 914830 h 5316568"/>
                    <a:gd name="connsiteX191" fmla="*/ 1107156 w 8126844"/>
                    <a:gd name="connsiteY191" fmla="*/ 793785 h 5316568"/>
                    <a:gd name="connsiteX192" fmla="*/ 1777504 w 8126844"/>
                    <a:gd name="connsiteY192" fmla="*/ 1580347 h 5316568"/>
                    <a:gd name="connsiteX193" fmla="*/ 1879774 w 8126844"/>
                    <a:gd name="connsiteY193" fmla="*/ 2022038 h 5316568"/>
                    <a:gd name="connsiteX194" fmla="*/ 2390763 w 8126844"/>
                    <a:gd name="connsiteY194" fmla="*/ 2250638 h 5316568"/>
                    <a:gd name="connsiteX195" fmla="*/ 3157245 w 8126844"/>
                    <a:gd name="connsiteY195" fmla="*/ 2465791 h 5316568"/>
                    <a:gd name="connsiteX196" fmla="*/ 3708574 w 8126844"/>
                    <a:gd name="connsiteY196" fmla="*/ 2600262 h 5316568"/>
                    <a:gd name="connsiteX197" fmla="*/ 4165774 w 8126844"/>
                    <a:gd name="connsiteY197" fmla="*/ 2573368 h 5316568"/>
                    <a:gd name="connsiteX198" fmla="*/ 4394374 w 8126844"/>
                    <a:gd name="connsiteY198" fmla="*/ 2546474 h 5316568"/>
                    <a:gd name="connsiteX199" fmla="*/ 4407821 w 8126844"/>
                    <a:gd name="connsiteY199" fmla="*/ 2358215 h 5316568"/>
                    <a:gd name="connsiteX200" fmla="*/ 4192668 w 8126844"/>
                    <a:gd name="connsiteY200" fmla="*/ 2317874 h 5316568"/>
                    <a:gd name="connsiteX201" fmla="*/ 4031304 w 8126844"/>
                    <a:gd name="connsiteY201" fmla="*/ 2358215 h 5316568"/>
                    <a:gd name="connsiteX202" fmla="*/ 4031304 w 8126844"/>
                    <a:gd name="connsiteY202" fmla="*/ 2183403 h 5316568"/>
                    <a:gd name="connsiteX203" fmla="*/ 4448163 w 8126844"/>
                    <a:gd name="connsiteY203" fmla="*/ 2062380 h 5316568"/>
                    <a:gd name="connsiteX204" fmla="*/ 4703657 w 8126844"/>
                    <a:gd name="connsiteY204" fmla="*/ 1954803 h 5316568"/>
                    <a:gd name="connsiteX205" fmla="*/ 4663316 w 8126844"/>
                    <a:gd name="connsiteY205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606671 w 8126844"/>
                    <a:gd name="connsiteY188" fmla="*/ 1886069 h 5316568"/>
                    <a:gd name="connsiteX189" fmla="*/ 1592057 w 8126844"/>
                    <a:gd name="connsiteY189" fmla="*/ 1512349 h 5316568"/>
                    <a:gd name="connsiteX190" fmla="*/ 1302048 w 8126844"/>
                    <a:gd name="connsiteY190" fmla="*/ 1212341 h 5316568"/>
                    <a:gd name="connsiteX191" fmla="*/ 1073406 w 8126844"/>
                    <a:gd name="connsiteY191" fmla="*/ 914830 h 5316568"/>
                    <a:gd name="connsiteX192" fmla="*/ 1107156 w 8126844"/>
                    <a:gd name="connsiteY192" fmla="*/ 793785 h 5316568"/>
                    <a:gd name="connsiteX193" fmla="*/ 1777504 w 8126844"/>
                    <a:gd name="connsiteY193" fmla="*/ 1580347 h 5316568"/>
                    <a:gd name="connsiteX194" fmla="*/ 1879774 w 8126844"/>
                    <a:gd name="connsiteY194" fmla="*/ 2022038 h 5316568"/>
                    <a:gd name="connsiteX195" fmla="*/ 2390763 w 8126844"/>
                    <a:gd name="connsiteY195" fmla="*/ 2250638 h 5316568"/>
                    <a:gd name="connsiteX196" fmla="*/ 3157245 w 8126844"/>
                    <a:gd name="connsiteY196" fmla="*/ 2465791 h 5316568"/>
                    <a:gd name="connsiteX197" fmla="*/ 3708574 w 8126844"/>
                    <a:gd name="connsiteY197" fmla="*/ 2600262 h 5316568"/>
                    <a:gd name="connsiteX198" fmla="*/ 4165774 w 8126844"/>
                    <a:gd name="connsiteY198" fmla="*/ 2573368 h 5316568"/>
                    <a:gd name="connsiteX199" fmla="*/ 4394374 w 8126844"/>
                    <a:gd name="connsiteY199" fmla="*/ 2546474 h 5316568"/>
                    <a:gd name="connsiteX200" fmla="*/ 4407821 w 8126844"/>
                    <a:gd name="connsiteY200" fmla="*/ 2358215 h 5316568"/>
                    <a:gd name="connsiteX201" fmla="*/ 4192668 w 8126844"/>
                    <a:gd name="connsiteY201" fmla="*/ 2317874 h 5316568"/>
                    <a:gd name="connsiteX202" fmla="*/ 4031304 w 8126844"/>
                    <a:gd name="connsiteY202" fmla="*/ 2358215 h 5316568"/>
                    <a:gd name="connsiteX203" fmla="*/ 4031304 w 8126844"/>
                    <a:gd name="connsiteY203" fmla="*/ 2183403 h 5316568"/>
                    <a:gd name="connsiteX204" fmla="*/ 4448163 w 8126844"/>
                    <a:gd name="connsiteY204" fmla="*/ 2062380 h 5316568"/>
                    <a:gd name="connsiteX205" fmla="*/ 4703657 w 8126844"/>
                    <a:gd name="connsiteY205" fmla="*/ 1954803 h 5316568"/>
                    <a:gd name="connsiteX206" fmla="*/ 4663316 w 8126844"/>
                    <a:gd name="connsiteY206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606671 w 8126844"/>
                    <a:gd name="connsiteY188" fmla="*/ 1886069 h 5316568"/>
                    <a:gd name="connsiteX189" fmla="*/ 1302048 w 8126844"/>
                    <a:gd name="connsiteY189" fmla="*/ 1212341 h 5316568"/>
                    <a:gd name="connsiteX190" fmla="*/ 1073406 w 8126844"/>
                    <a:gd name="connsiteY190" fmla="*/ 914830 h 5316568"/>
                    <a:gd name="connsiteX191" fmla="*/ 1107156 w 8126844"/>
                    <a:gd name="connsiteY191" fmla="*/ 793785 h 5316568"/>
                    <a:gd name="connsiteX192" fmla="*/ 1777504 w 8126844"/>
                    <a:gd name="connsiteY192" fmla="*/ 1580347 h 5316568"/>
                    <a:gd name="connsiteX193" fmla="*/ 1879774 w 8126844"/>
                    <a:gd name="connsiteY193" fmla="*/ 2022038 h 5316568"/>
                    <a:gd name="connsiteX194" fmla="*/ 2390763 w 8126844"/>
                    <a:gd name="connsiteY194" fmla="*/ 2250638 h 5316568"/>
                    <a:gd name="connsiteX195" fmla="*/ 3157245 w 8126844"/>
                    <a:gd name="connsiteY195" fmla="*/ 2465791 h 5316568"/>
                    <a:gd name="connsiteX196" fmla="*/ 3708574 w 8126844"/>
                    <a:gd name="connsiteY196" fmla="*/ 2600262 h 5316568"/>
                    <a:gd name="connsiteX197" fmla="*/ 4165774 w 8126844"/>
                    <a:gd name="connsiteY197" fmla="*/ 2573368 h 5316568"/>
                    <a:gd name="connsiteX198" fmla="*/ 4394374 w 8126844"/>
                    <a:gd name="connsiteY198" fmla="*/ 2546474 h 5316568"/>
                    <a:gd name="connsiteX199" fmla="*/ 4407821 w 8126844"/>
                    <a:gd name="connsiteY199" fmla="*/ 2358215 h 5316568"/>
                    <a:gd name="connsiteX200" fmla="*/ 4192668 w 8126844"/>
                    <a:gd name="connsiteY200" fmla="*/ 2317874 h 5316568"/>
                    <a:gd name="connsiteX201" fmla="*/ 4031304 w 8126844"/>
                    <a:gd name="connsiteY201" fmla="*/ 2358215 h 5316568"/>
                    <a:gd name="connsiteX202" fmla="*/ 4031304 w 8126844"/>
                    <a:gd name="connsiteY202" fmla="*/ 2183403 h 5316568"/>
                    <a:gd name="connsiteX203" fmla="*/ 4448163 w 8126844"/>
                    <a:gd name="connsiteY203" fmla="*/ 2062380 h 5316568"/>
                    <a:gd name="connsiteX204" fmla="*/ 4703657 w 8126844"/>
                    <a:gd name="connsiteY204" fmla="*/ 1954803 h 5316568"/>
                    <a:gd name="connsiteX205" fmla="*/ 4663316 w 8126844"/>
                    <a:gd name="connsiteY205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606671 w 8126844"/>
                    <a:gd name="connsiteY188" fmla="*/ 1886069 h 5316568"/>
                    <a:gd name="connsiteX189" fmla="*/ 1073406 w 8126844"/>
                    <a:gd name="connsiteY189" fmla="*/ 914830 h 5316568"/>
                    <a:gd name="connsiteX190" fmla="*/ 1107156 w 8126844"/>
                    <a:gd name="connsiteY190" fmla="*/ 793785 h 5316568"/>
                    <a:gd name="connsiteX191" fmla="*/ 1777504 w 8126844"/>
                    <a:gd name="connsiteY191" fmla="*/ 1580347 h 5316568"/>
                    <a:gd name="connsiteX192" fmla="*/ 1879774 w 8126844"/>
                    <a:gd name="connsiteY192" fmla="*/ 2022038 h 5316568"/>
                    <a:gd name="connsiteX193" fmla="*/ 2390763 w 8126844"/>
                    <a:gd name="connsiteY193" fmla="*/ 2250638 h 5316568"/>
                    <a:gd name="connsiteX194" fmla="*/ 3157245 w 8126844"/>
                    <a:gd name="connsiteY194" fmla="*/ 2465791 h 5316568"/>
                    <a:gd name="connsiteX195" fmla="*/ 3708574 w 8126844"/>
                    <a:gd name="connsiteY195" fmla="*/ 2600262 h 5316568"/>
                    <a:gd name="connsiteX196" fmla="*/ 4165774 w 8126844"/>
                    <a:gd name="connsiteY196" fmla="*/ 2573368 h 5316568"/>
                    <a:gd name="connsiteX197" fmla="*/ 4394374 w 8126844"/>
                    <a:gd name="connsiteY197" fmla="*/ 2546474 h 5316568"/>
                    <a:gd name="connsiteX198" fmla="*/ 4407821 w 8126844"/>
                    <a:gd name="connsiteY198" fmla="*/ 2358215 h 5316568"/>
                    <a:gd name="connsiteX199" fmla="*/ 4192668 w 8126844"/>
                    <a:gd name="connsiteY199" fmla="*/ 2317874 h 5316568"/>
                    <a:gd name="connsiteX200" fmla="*/ 4031304 w 8126844"/>
                    <a:gd name="connsiteY200" fmla="*/ 2358215 h 5316568"/>
                    <a:gd name="connsiteX201" fmla="*/ 4031304 w 8126844"/>
                    <a:gd name="connsiteY201" fmla="*/ 2183403 h 5316568"/>
                    <a:gd name="connsiteX202" fmla="*/ 4448163 w 8126844"/>
                    <a:gd name="connsiteY202" fmla="*/ 2062380 h 5316568"/>
                    <a:gd name="connsiteX203" fmla="*/ 4703657 w 8126844"/>
                    <a:gd name="connsiteY203" fmla="*/ 1954803 h 5316568"/>
                    <a:gd name="connsiteX204" fmla="*/ 4663316 w 8126844"/>
                    <a:gd name="connsiteY204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606671 w 8126844"/>
                    <a:gd name="connsiteY188" fmla="*/ 1886069 h 5316568"/>
                    <a:gd name="connsiteX189" fmla="*/ 1107156 w 8126844"/>
                    <a:gd name="connsiteY189" fmla="*/ 793785 h 5316568"/>
                    <a:gd name="connsiteX190" fmla="*/ 1777504 w 8126844"/>
                    <a:gd name="connsiteY190" fmla="*/ 1580347 h 5316568"/>
                    <a:gd name="connsiteX191" fmla="*/ 1879774 w 8126844"/>
                    <a:gd name="connsiteY191" fmla="*/ 2022038 h 5316568"/>
                    <a:gd name="connsiteX192" fmla="*/ 2390763 w 8126844"/>
                    <a:gd name="connsiteY192" fmla="*/ 2250638 h 5316568"/>
                    <a:gd name="connsiteX193" fmla="*/ 3157245 w 8126844"/>
                    <a:gd name="connsiteY193" fmla="*/ 2465791 h 5316568"/>
                    <a:gd name="connsiteX194" fmla="*/ 3708574 w 8126844"/>
                    <a:gd name="connsiteY194" fmla="*/ 2600262 h 5316568"/>
                    <a:gd name="connsiteX195" fmla="*/ 4165774 w 8126844"/>
                    <a:gd name="connsiteY195" fmla="*/ 2573368 h 5316568"/>
                    <a:gd name="connsiteX196" fmla="*/ 4394374 w 8126844"/>
                    <a:gd name="connsiteY196" fmla="*/ 2546474 h 5316568"/>
                    <a:gd name="connsiteX197" fmla="*/ 4407821 w 8126844"/>
                    <a:gd name="connsiteY197" fmla="*/ 2358215 h 5316568"/>
                    <a:gd name="connsiteX198" fmla="*/ 4192668 w 8126844"/>
                    <a:gd name="connsiteY198" fmla="*/ 2317874 h 5316568"/>
                    <a:gd name="connsiteX199" fmla="*/ 4031304 w 8126844"/>
                    <a:gd name="connsiteY199" fmla="*/ 2358215 h 5316568"/>
                    <a:gd name="connsiteX200" fmla="*/ 4031304 w 8126844"/>
                    <a:gd name="connsiteY200" fmla="*/ 2183403 h 5316568"/>
                    <a:gd name="connsiteX201" fmla="*/ 4448163 w 8126844"/>
                    <a:gd name="connsiteY201" fmla="*/ 2062380 h 5316568"/>
                    <a:gd name="connsiteX202" fmla="*/ 4703657 w 8126844"/>
                    <a:gd name="connsiteY202" fmla="*/ 1954803 h 5316568"/>
                    <a:gd name="connsiteX203" fmla="*/ 4663316 w 8126844"/>
                    <a:gd name="connsiteY203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606671 w 8126844"/>
                    <a:gd name="connsiteY188" fmla="*/ 1886069 h 5316568"/>
                    <a:gd name="connsiteX189" fmla="*/ 1719549 w 8126844"/>
                    <a:gd name="connsiteY189" fmla="*/ 1556816 h 5316568"/>
                    <a:gd name="connsiteX190" fmla="*/ 1777504 w 8126844"/>
                    <a:gd name="connsiteY190" fmla="*/ 1580347 h 5316568"/>
                    <a:gd name="connsiteX191" fmla="*/ 1879774 w 8126844"/>
                    <a:gd name="connsiteY191" fmla="*/ 2022038 h 5316568"/>
                    <a:gd name="connsiteX192" fmla="*/ 2390763 w 8126844"/>
                    <a:gd name="connsiteY192" fmla="*/ 2250638 h 5316568"/>
                    <a:gd name="connsiteX193" fmla="*/ 3157245 w 8126844"/>
                    <a:gd name="connsiteY193" fmla="*/ 2465791 h 5316568"/>
                    <a:gd name="connsiteX194" fmla="*/ 3708574 w 8126844"/>
                    <a:gd name="connsiteY194" fmla="*/ 2600262 h 5316568"/>
                    <a:gd name="connsiteX195" fmla="*/ 4165774 w 8126844"/>
                    <a:gd name="connsiteY195" fmla="*/ 2573368 h 5316568"/>
                    <a:gd name="connsiteX196" fmla="*/ 4394374 w 8126844"/>
                    <a:gd name="connsiteY196" fmla="*/ 2546474 h 5316568"/>
                    <a:gd name="connsiteX197" fmla="*/ 4407821 w 8126844"/>
                    <a:gd name="connsiteY197" fmla="*/ 2358215 h 5316568"/>
                    <a:gd name="connsiteX198" fmla="*/ 4192668 w 8126844"/>
                    <a:gd name="connsiteY198" fmla="*/ 2317874 h 5316568"/>
                    <a:gd name="connsiteX199" fmla="*/ 4031304 w 8126844"/>
                    <a:gd name="connsiteY199" fmla="*/ 2358215 h 5316568"/>
                    <a:gd name="connsiteX200" fmla="*/ 4031304 w 8126844"/>
                    <a:gd name="connsiteY200" fmla="*/ 2183403 h 5316568"/>
                    <a:gd name="connsiteX201" fmla="*/ 4448163 w 8126844"/>
                    <a:gd name="connsiteY201" fmla="*/ 2062380 h 5316568"/>
                    <a:gd name="connsiteX202" fmla="*/ 4703657 w 8126844"/>
                    <a:gd name="connsiteY202" fmla="*/ 1954803 h 5316568"/>
                    <a:gd name="connsiteX203" fmla="*/ 4663316 w 8126844"/>
                    <a:gd name="connsiteY203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606671 w 8126844"/>
                    <a:gd name="connsiteY188" fmla="*/ 1886069 h 5316568"/>
                    <a:gd name="connsiteX189" fmla="*/ 1777504 w 8126844"/>
                    <a:gd name="connsiteY189" fmla="*/ 1580347 h 5316568"/>
                    <a:gd name="connsiteX190" fmla="*/ 1879774 w 8126844"/>
                    <a:gd name="connsiteY190" fmla="*/ 2022038 h 5316568"/>
                    <a:gd name="connsiteX191" fmla="*/ 2390763 w 8126844"/>
                    <a:gd name="connsiteY191" fmla="*/ 2250638 h 5316568"/>
                    <a:gd name="connsiteX192" fmla="*/ 3157245 w 8126844"/>
                    <a:gd name="connsiteY192" fmla="*/ 2465791 h 5316568"/>
                    <a:gd name="connsiteX193" fmla="*/ 3708574 w 8126844"/>
                    <a:gd name="connsiteY193" fmla="*/ 2600262 h 5316568"/>
                    <a:gd name="connsiteX194" fmla="*/ 4165774 w 8126844"/>
                    <a:gd name="connsiteY194" fmla="*/ 2573368 h 5316568"/>
                    <a:gd name="connsiteX195" fmla="*/ 4394374 w 8126844"/>
                    <a:gd name="connsiteY195" fmla="*/ 2546474 h 5316568"/>
                    <a:gd name="connsiteX196" fmla="*/ 4407821 w 8126844"/>
                    <a:gd name="connsiteY196" fmla="*/ 2358215 h 5316568"/>
                    <a:gd name="connsiteX197" fmla="*/ 4192668 w 8126844"/>
                    <a:gd name="connsiteY197" fmla="*/ 2317874 h 5316568"/>
                    <a:gd name="connsiteX198" fmla="*/ 4031304 w 8126844"/>
                    <a:gd name="connsiteY198" fmla="*/ 2358215 h 5316568"/>
                    <a:gd name="connsiteX199" fmla="*/ 4031304 w 8126844"/>
                    <a:gd name="connsiteY199" fmla="*/ 2183403 h 5316568"/>
                    <a:gd name="connsiteX200" fmla="*/ 4448163 w 8126844"/>
                    <a:gd name="connsiteY200" fmla="*/ 2062380 h 5316568"/>
                    <a:gd name="connsiteX201" fmla="*/ 4703657 w 8126844"/>
                    <a:gd name="connsiteY201" fmla="*/ 1954803 h 5316568"/>
                    <a:gd name="connsiteX202" fmla="*/ 4663316 w 8126844"/>
                    <a:gd name="connsiteY202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606671 w 8126844"/>
                    <a:gd name="connsiteY188" fmla="*/ 1886069 h 5316568"/>
                    <a:gd name="connsiteX189" fmla="*/ 1905860 w 8126844"/>
                    <a:gd name="connsiteY189" fmla="*/ 1628679 h 5316568"/>
                    <a:gd name="connsiteX190" fmla="*/ 1879774 w 8126844"/>
                    <a:gd name="connsiteY190" fmla="*/ 2022038 h 5316568"/>
                    <a:gd name="connsiteX191" fmla="*/ 2390763 w 8126844"/>
                    <a:gd name="connsiteY191" fmla="*/ 2250638 h 5316568"/>
                    <a:gd name="connsiteX192" fmla="*/ 3157245 w 8126844"/>
                    <a:gd name="connsiteY192" fmla="*/ 2465791 h 5316568"/>
                    <a:gd name="connsiteX193" fmla="*/ 3708574 w 8126844"/>
                    <a:gd name="connsiteY193" fmla="*/ 2600262 h 5316568"/>
                    <a:gd name="connsiteX194" fmla="*/ 4165774 w 8126844"/>
                    <a:gd name="connsiteY194" fmla="*/ 2573368 h 5316568"/>
                    <a:gd name="connsiteX195" fmla="*/ 4394374 w 8126844"/>
                    <a:gd name="connsiteY195" fmla="*/ 2546474 h 5316568"/>
                    <a:gd name="connsiteX196" fmla="*/ 4407821 w 8126844"/>
                    <a:gd name="connsiteY196" fmla="*/ 2358215 h 5316568"/>
                    <a:gd name="connsiteX197" fmla="*/ 4192668 w 8126844"/>
                    <a:gd name="connsiteY197" fmla="*/ 2317874 h 5316568"/>
                    <a:gd name="connsiteX198" fmla="*/ 4031304 w 8126844"/>
                    <a:gd name="connsiteY198" fmla="*/ 2358215 h 5316568"/>
                    <a:gd name="connsiteX199" fmla="*/ 4031304 w 8126844"/>
                    <a:gd name="connsiteY199" fmla="*/ 2183403 h 5316568"/>
                    <a:gd name="connsiteX200" fmla="*/ 4448163 w 8126844"/>
                    <a:gd name="connsiteY200" fmla="*/ 2062380 h 5316568"/>
                    <a:gd name="connsiteX201" fmla="*/ 4703657 w 8126844"/>
                    <a:gd name="connsiteY201" fmla="*/ 1954803 h 5316568"/>
                    <a:gd name="connsiteX202" fmla="*/ 4663316 w 8126844"/>
                    <a:gd name="connsiteY202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606671 w 8126844"/>
                    <a:gd name="connsiteY188" fmla="*/ 1886069 h 5316568"/>
                    <a:gd name="connsiteX189" fmla="*/ 1905860 w 8126844"/>
                    <a:gd name="connsiteY189" fmla="*/ 1628679 h 5316568"/>
                    <a:gd name="connsiteX190" fmla="*/ 1900365 w 8126844"/>
                    <a:gd name="connsiteY190" fmla="*/ 1694764 h 5316568"/>
                    <a:gd name="connsiteX191" fmla="*/ 1879774 w 8126844"/>
                    <a:gd name="connsiteY191" fmla="*/ 2022038 h 5316568"/>
                    <a:gd name="connsiteX192" fmla="*/ 2390763 w 8126844"/>
                    <a:gd name="connsiteY192" fmla="*/ 2250638 h 5316568"/>
                    <a:gd name="connsiteX193" fmla="*/ 3157245 w 8126844"/>
                    <a:gd name="connsiteY193" fmla="*/ 2465791 h 5316568"/>
                    <a:gd name="connsiteX194" fmla="*/ 3708574 w 8126844"/>
                    <a:gd name="connsiteY194" fmla="*/ 2600262 h 5316568"/>
                    <a:gd name="connsiteX195" fmla="*/ 4165774 w 8126844"/>
                    <a:gd name="connsiteY195" fmla="*/ 2573368 h 5316568"/>
                    <a:gd name="connsiteX196" fmla="*/ 4394374 w 8126844"/>
                    <a:gd name="connsiteY196" fmla="*/ 2546474 h 5316568"/>
                    <a:gd name="connsiteX197" fmla="*/ 4407821 w 8126844"/>
                    <a:gd name="connsiteY197" fmla="*/ 2358215 h 5316568"/>
                    <a:gd name="connsiteX198" fmla="*/ 4192668 w 8126844"/>
                    <a:gd name="connsiteY198" fmla="*/ 2317874 h 5316568"/>
                    <a:gd name="connsiteX199" fmla="*/ 4031304 w 8126844"/>
                    <a:gd name="connsiteY199" fmla="*/ 2358215 h 5316568"/>
                    <a:gd name="connsiteX200" fmla="*/ 4031304 w 8126844"/>
                    <a:gd name="connsiteY200" fmla="*/ 2183403 h 5316568"/>
                    <a:gd name="connsiteX201" fmla="*/ 4448163 w 8126844"/>
                    <a:gd name="connsiteY201" fmla="*/ 2062380 h 5316568"/>
                    <a:gd name="connsiteX202" fmla="*/ 4703657 w 8126844"/>
                    <a:gd name="connsiteY202" fmla="*/ 1954803 h 5316568"/>
                    <a:gd name="connsiteX203" fmla="*/ 4663316 w 8126844"/>
                    <a:gd name="connsiteY203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606671 w 8126844"/>
                    <a:gd name="connsiteY188" fmla="*/ 1886069 h 5316568"/>
                    <a:gd name="connsiteX189" fmla="*/ 1595914 w 8126844"/>
                    <a:gd name="connsiteY189" fmla="*/ 1511485 h 5316568"/>
                    <a:gd name="connsiteX190" fmla="*/ 1905860 w 8126844"/>
                    <a:gd name="connsiteY190" fmla="*/ 1628679 h 5316568"/>
                    <a:gd name="connsiteX191" fmla="*/ 1900365 w 8126844"/>
                    <a:gd name="connsiteY191" fmla="*/ 1694764 h 5316568"/>
                    <a:gd name="connsiteX192" fmla="*/ 1879774 w 8126844"/>
                    <a:gd name="connsiteY192" fmla="*/ 2022038 h 5316568"/>
                    <a:gd name="connsiteX193" fmla="*/ 2390763 w 8126844"/>
                    <a:gd name="connsiteY193" fmla="*/ 2250638 h 5316568"/>
                    <a:gd name="connsiteX194" fmla="*/ 3157245 w 8126844"/>
                    <a:gd name="connsiteY194" fmla="*/ 2465791 h 5316568"/>
                    <a:gd name="connsiteX195" fmla="*/ 3708574 w 8126844"/>
                    <a:gd name="connsiteY195" fmla="*/ 2600262 h 5316568"/>
                    <a:gd name="connsiteX196" fmla="*/ 4165774 w 8126844"/>
                    <a:gd name="connsiteY196" fmla="*/ 2573368 h 5316568"/>
                    <a:gd name="connsiteX197" fmla="*/ 4394374 w 8126844"/>
                    <a:gd name="connsiteY197" fmla="*/ 2546474 h 5316568"/>
                    <a:gd name="connsiteX198" fmla="*/ 4407821 w 8126844"/>
                    <a:gd name="connsiteY198" fmla="*/ 2358215 h 5316568"/>
                    <a:gd name="connsiteX199" fmla="*/ 4192668 w 8126844"/>
                    <a:gd name="connsiteY199" fmla="*/ 2317874 h 5316568"/>
                    <a:gd name="connsiteX200" fmla="*/ 4031304 w 8126844"/>
                    <a:gd name="connsiteY200" fmla="*/ 2358215 h 5316568"/>
                    <a:gd name="connsiteX201" fmla="*/ 4031304 w 8126844"/>
                    <a:gd name="connsiteY201" fmla="*/ 2183403 h 5316568"/>
                    <a:gd name="connsiteX202" fmla="*/ 4448163 w 8126844"/>
                    <a:gd name="connsiteY202" fmla="*/ 2062380 h 5316568"/>
                    <a:gd name="connsiteX203" fmla="*/ 4703657 w 8126844"/>
                    <a:gd name="connsiteY203" fmla="*/ 1954803 h 5316568"/>
                    <a:gd name="connsiteX204" fmla="*/ 4663316 w 8126844"/>
                    <a:gd name="connsiteY204" fmla="*/ 1699309 h 5316568"/>
                    <a:gd name="connsiteX0" fmla="*/ 5049578 w 8126844"/>
                    <a:gd name="connsiteY0" fmla="*/ 1559545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606671 w 8126844"/>
                    <a:gd name="connsiteY188" fmla="*/ 1886069 h 5316568"/>
                    <a:gd name="connsiteX189" fmla="*/ 1595914 w 8126844"/>
                    <a:gd name="connsiteY189" fmla="*/ 1511485 h 5316568"/>
                    <a:gd name="connsiteX190" fmla="*/ 1905860 w 8126844"/>
                    <a:gd name="connsiteY190" fmla="*/ 1628679 h 5316568"/>
                    <a:gd name="connsiteX191" fmla="*/ 1900365 w 8126844"/>
                    <a:gd name="connsiteY191" fmla="*/ 1694764 h 5316568"/>
                    <a:gd name="connsiteX192" fmla="*/ 1879774 w 8126844"/>
                    <a:gd name="connsiteY192" fmla="*/ 2022038 h 5316568"/>
                    <a:gd name="connsiteX193" fmla="*/ 2390763 w 8126844"/>
                    <a:gd name="connsiteY193" fmla="*/ 2250638 h 5316568"/>
                    <a:gd name="connsiteX194" fmla="*/ 3157245 w 8126844"/>
                    <a:gd name="connsiteY194" fmla="*/ 2465791 h 5316568"/>
                    <a:gd name="connsiteX195" fmla="*/ 3708574 w 8126844"/>
                    <a:gd name="connsiteY195" fmla="*/ 2600262 h 5316568"/>
                    <a:gd name="connsiteX196" fmla="*/ 4165774 w 8126844"/>
                    <a:gd name="connsiteY196" fmla="*/ 2573368 h 5316568"/>
                    <a:gd name="connsiteX197" fmla="*/ 4394374 w 8126844"/>
                    <a:gd name="connsiteY197" fmla="*/ 2546474 h 5316568"/>
                    <a:gd name="connsiteX198" fmla="*/ 4407821 w 8126844"/>
                    <a:gd name="connsiteY198" fmla="*/ 2358215 h 5316568"/>
                    <a:gd name="connsiteX199" fmla="*/ 4192668 w 8126844"/>
                    <a:gd name="connsiteY199" fmla="*/ 2317874 h 5316568"/>
                    <a:gd name="connsiteX200" fmla="*/ 4031304 w 8126844"/>
                    <a:gd name="connsiteY200" fmla="*/ 2358215 h 5316568"/>
                    <a:gd name="connsiteX201" fmla="*/ 4031304 w 8126844"/>
                    <a:gd name="connsiteY201" fmla="*/ 2183403 h 5316568"/>
                    <a:gd name="connsiteX202" fmla="*/ 4448163 w 8126844"/>
                    <a:gd name="connsiteY202" fmla="*/ 2062380 h 5316568"/>
                    <a:gd name="connsiteX203" fmla="*/ 4703657 w 8126844"/>
                    <a:gd name="connsiteY203" fmla="*/ 1954803 h 5316568"/>
                    <a:gd name="connsiteX204" fmla="*/ 4663316 w 8126844"/>
                    <a:gd name="connsiteY204" fmla="*/ 1699309 h 5316568"/>
                    <a:gd name="connsiteX0" fmla="*/ 5049578 w 8126844"/>
                    <a:gd name="connsiteY0" fmla="*/ 1559545 h 5316568"/>
                    <a:gd name="connsiteX1" fmla="*/ 4866197 w 8126844"/>
                    <a:gd name="connsiteY1" fmla="*/ 1652075 h 5316568"/>
                    <a:gd name="connsiteX2" fmla="*/ 4959151 w 8126844"/>
                    <a:gd name="connsiteY2" fmla="*/ 1860674 h 5316568"/>
                    <a:gd name="connsiteX3" fmla="*/ 5402904 w 8126844"/>
                    <a:gd name="connsiteY3" fmla="*/ 1699309 h 5316568"/>
                    <a:gd name="connsiteX4" fmla="*/ 6478668 w 8126844"/>
                    <a:gd name="connsiteY4" fmla="*/ 986615 h 5316568"/>
                    <a:gd name="connsiteX5" fmla="*/ 7177916 w 8126844"/>
                    <a:gd name="connsiteY5" fmla="*/ 139450 h 5316568"/>
                    <a:gd name="connsiteX6" fmla="*/ 7352727 w 8126844"/>
                    <a:gd name="connsiteY6" fmla="*/ 18427 h 5316568"/>
                    <a:gd name="connsiteX7" fmla="*/ 7460304 w 8126844"/>
                    <a:gd name="connsiteY7" fmla="*/ 327709 h 5316568"/>
                    <a:gd name="connsiteX8" fmla="*/ 7137574 w 8126844"/>
                    <a:gd name="connsiteY8" fmla="*/ 758015 h 5316568"/>
                    <a:gd name="connsiteX9" fmla="*/ 7056892 w 8126844"/>
                    <a:gd name="connsiteY9" fmla="*/ 932827 h 5316568"/>
                    <a:gd name="connsiteX10" fmla="*/ 7177916 w 8126844"/>
                    <a:gd name="connsiteY10" fmla="*/ 1040403 h 5316568"/>
                    <a:gd name="connsiteX11" fmla="*/ 7406516 w 8126844"/>
                    <a:gd name="connsiteY11" fmla="*/ 811803 h 5316568"/>
                    <a:gd name="connsiteX12" fmla="*/ 7540986 w 8126844"/>
                    <a:gd name="connsiteY12" fmla="*/ 811803 h 5316568"/>
                    <a:gd name="connsiteX13" fmla="*/ 7554433 w 8126844"/>
                    <a:gd name="connsiteY13" fmla="*/ 1040403 h 5316568"/>
                    <a:gd name="connsiteX14" fmla="*/ 6976210 w 8126844"/>
                    <a:gd name="connsiteY14" fmla="*/ 1632074 h 5316568"/>
                    <a:gd name="connsiteX15" fmla="*/ 6276963 w 8126844"/>
                    <a:gd name="connsiteY15" fmla="*/ 2183403 h 5316568"/>
                    <a:gd name="connsiteX16" fmla="*/ 5860104 w 8126844"/>
                    <a:gd name="connsiteY16" fmla="*/ 2385109 h 5316568"/>
                    <a:gd name="connsiteX17" fmla="*/ 5658398 w 8126844"/>
                    <a:gd name="connsiteY17" fmla="*/ 2452344 h 5316568"/>
                    <a:gd name="connsiteX18" fmla="*/ 5550821 w 8126844"/>
                    <a:gd name="connsiteY18" fmla="*/ 2371662 h 5316568"/>
                    <a:gd name="connsiteX19" fmla="*/ 5644951 w 8126844"/>
                    <a:gd name="connsiteY19" fmla="*/ 2169956 h 5316568"/>
                    <a:gd name="connsiteX20" fmla="*/ 5913892 w 8126844"/>
                    <a:gd name="connsiteY20" fmla="*/ 2116168 h 5316568"/>
                    <a:gd name="connsiteX21" fmla="*/ 5752527 w 8126844"/>
                    <a:gd name="connsiteY21" fmla="*/ 1806885 h 5316568"/>
                    <a:gd name="connsiteX22" fmla="*/ 5362563 w 8126844"/>
                    <a:gd name="connsiteY22" fmla="*/ 1954803 h 5316568"/>
                    <a:gd name="connsiteX23" fmla="*/ 4663316 w 8126844"/>
                    <a:gd name="connsiteY23" fmla="*/ 2237191 h 5316568"/>
                    <a:gd name="connsiteX24" fmla="*/ 4649868 w 8126844"/>
                    <a:gd name="connsiteY24" fmla="*/ 2412003 h 5316568"/>
                    <a:gd name="connsiteX25" fmla="*/ 4703657 w 8126844"/>
                    <a:gd name="connsiteY25" fmla="*/ 2519580 h 5316568"/>
                    <a:gd name="connsiteX26" fmla="*/ 5066727 w 8126844"/>
                    <a:gd name="connsiteY26" fmla="*/ 2385109 h 5316568"/>
                    <a:gd name="connsiteX27" fmla="*/ 5322221 w 8126844"/>
                    <a:gd name="connsiteY27" fmla="*/ 2331321 h 5316568"/>
                    <a:gd name="connsiteX28" fmla="*/ 5349116 w 8126844"/>
                    <a:gd name="connsiteY28" fmla="*/ 2465791 h 5316568"/>
                    <a:gd name="connsiteX29" fmla="*/ 4784339 w 8126844"/>
                    <a:gd name="connsiteY29" fmla="*/ 2680944 h 5316568"/>
                    <a:gd name="connsiteX30" fmla="*/ 4098539 w 8126844"/>
                    <a:gd name="connsiteY30" fmla="*/ 2815415 h 5316568"/>
                    <a:gd name="connsiteX31" fmla="*/ 2740386 w 8126844"/>
                    <a:gd name="connsiteY31" fmla="*/ 2680944 h 5316568"/>
                    <a:gd name="connsiteX32" fmla="*/ 2202504 w 8126844"/>
                    <a:gd name="connsiteY32" fmla="*/ 2479238 h 5316568"/>
                    <a:gd name="connsiteX33" fmla="*/ 2027692 w 8126844"/>
                    <a:gd name="connsiteY33" fmla="*/ 2425450 h 5316568"/>
                    <a:gd name="connsiteX34" fmla="*/ 1960457 w 8126844"/>
                    <a:gd name="connsiteY34" fmla="*/ 2573368 h 5316568"/>
                    <a:gd name="connsiteX35" fmla="*/ 2390763 w 8126844"/>
                    <a:gd name="connsiteY35" fmla="*/ 2801968 h 5316568"/>
                    <a:gd name="connsiteX36" fmla="*/ 3372398 w 8126844"/>
                    <a:gd name="connsiteY36" fmla="*/ 3044015 h 5316568"/>
                    <a:gd name="connsiteX37" fmla="*/ 4125433 w 8126844"/>
                    <a:gd name="connsiteY37" fmla="*/ 3044015 h 5316568"/>
                    <a:gd name="connsiteX38" fmla="*/ 4757445 w 8126844"/>
                    <a:gd name="connsiteY38" fmla="*/ 3017121 h 5316568"/>
                    <a:gd name="connsiteX39" fmla="*/ 4918810 w 8126844"/>
                    <a:gd name="connsiteY39" fmla="*/ 3057462 h 5316568"/>
                    <a:gd name="connsiteX40" fmla="*/ 4811233 w 8126844"/>
                    <a:gd name="connsiteY40" fmla="*/ 3218827 h 5316568"/>
                    <a:gd name="connsiteX41" fmla="*/ 4286798 w 8126844"/>
                    <a:gd name="connsiteY41" fmla="*/ 3286062 h 5316568"/>
                    <a:gd name="connsiteX42" fmla="*/ 4219563 w 8126844"/>
                    <a:gd name="connsiteY42" fmla="*/ 3420532 h 5316568"/>
                    <a:gd name="connsiteX43" fmla="*/ 4555739 w 8126844"/>
                    <a:gd name="connsiteY43" fmla="*/ 3474321 h 5316568"/>
                    <a:gd name="connsiteX44" fmla="*/ 5241539 w 8126844"/>
                    <a:gd name="connsiteY44" fmla="*/ 3286062 h 5316568"/>
                    <a:gd name="connsiteX45" fmla="*/ 5523927 w 8126844"/>
                    <a:gd name="connsiteY45" fmla="*/ 3151591 h 5316568"/>
                    <a:gd name="connsiteX46" fmla="*/ 5618057 w 8126844"/>
                    <a:gd name="connsiteY46" fmla="*/ 3044015 h 5316568"/>
                    <a:gd name="connsiteX47" fmla="*/ 5402904 w 8126844"/>
                    <a:gd name="connsiteY47" fmla="*/ 3030568 h 5316568"/>
                    <a:gd name="connsiteX48" fmla="*/ 5214645 w 8126844"/>
                    <a:gd name="connsiteY48" fmla="*/ 2922991 h 5316568"/>
                    <a:gd name="connsiteX49" fmla="*/ 5241539 w 8126844"/>
                    <a:gd name="connsiteY49" fmla="*/ 2801968 h 5316568"/>
                    <a:gd name="connsiteX50" fmla="*/ 5537374 w 8126844"/>
                    <a:gd name="connsiteY50" fmla="*/ 2761627 h 5316568"/>
                    <a:gd name="connsiteX51" fmla="*/ 6196280 w 8126844"/>
                    <a:gd name="connsiteY51" fmla="*/ 2506132 h 5316568"/>
                    <a:gd name="connsiteX52" fmla="*/ 6747610 w 8126844"/>
                    <a:gd name="connsiteY52" fmla="*/ 2169956 h 5316568"/>
                    <a:gd name="connsiteX53" fmla="*/ 7218257 w 8126844"/>
                    <a:gd name="connsiteY53" fmla="*/ 1726203 h 5316568"/>
                    <a:gd name="connsiteX54" fmla="*/ 7433410 w 8126844"/>
                    <a:gd name="connsiteY54" fmla="*/ 1551391 h 5316568"/>
                    <a:gd name="connsiteX55" fmla="*/ 7567880 w 8126844"/>
                    <a:gd name="connsiteY55" fmla="*/ 1578285 h 5316568"/>
                    <a:gd name="connsiteX56" fmla="*/ 7514092 w 8126844"/>
                    <a:gd name="connsiteY56" fmla="*/ 1779991 h 5316568"/>
                    <a:gd name="connsiteX57" fmla="*/ 7097233 w 8126844"/>
                    <a:gd name="connsiteY57" fmla="*/ 2210297 h 5316568"/>
                    <a:gd name="connsiteX58" fmla="*/ 6451774 w 8126844"/>
                    <a:gd name="connsiteY58" fmla="*/ 2627156 h 5316568"/>
                    <a:gd name="connsiteX59" fmla="*/ 6088704 w 8126844"/>
                    <a:gd name="connsiteY59" fmla="*/ 2815415 h 5316568"/>
                    <a:gd name="connsiteX60" fmla="*/ 5981127 w 8126844"/>
                    <a:gd name="connsiteY60" fmla="*/ 2949885 h 5316568"/>
                    <a:gd name="connsiteX61" fmla="*/ 6021468 w 8126844"/>
                    <a:gd name="connsiteY61" fmla="*/ 3151591 h 5316568"/>
                    <a:gd name="connsiteX62" fmla="*/ 6115598 w 8126844"/>
                    <a:gd name="connsiteY62" fmla="*/ 3299509 h 5316568"/>
                    <a:gd name="connsiteX63" fmla="*/ 6734163 w 8126844"/>
                    <a:gd name="connsiteY63" fmla="*/ 3124697 h 5316568"/>
                    <a:gd name="connsiteX64" fmla="*/ 7419963 w 8126844"/>
                    <a:gd name="connsiteY64" fmla="*/ 2694391 h 5316568"/>
                    <a:gd name="connsiteX65" fmla="*/ 7850268 w 8126844"/>
                    <a:gd name="connsiteY65" fmla="*/ 2371662 h 5316568"/>
                    <a:gd name="connsiteX66" fmla="*/ 8065421 w 8126844"/>
                    <a:gd name="connsiteY66" fmla="*/ 2264085 h 5316568"/>
                    <a:gd name="connsiteX67" fmla="*/ 8105763 w 8126844"/>
                    <a:gd name="connsiteY67" fmla="*/ 2425450 h 5316568"/>
                    <a:gd name="connsiteX68" fmla="*/ 7769586 w 8126844"/>
                    <a:gd name="connsiteY68" fmla="*/ 2761627 h 5316568"/>
                    <a:gd name="connsiteX69" fmla="*/ 6707268 w 8126844"/>
                    <a:gd name="connsiteY69" fmla="*/ 3339850 h 5316568"/>
                    <a:gd name="connsiteX70" fmla="*/ 6129045 w 8126844"/>
                    <a:gd name="connsiteY70" fmla="*/ 3608791 h 5316568"/>
                    <a:gd name="connsiteX71" fmla="*/ 5833210 w 8126844"/>
                    <a:gd name="connsiteY71" fmla="*/ 3649132 h 5316568"/>
                    <a:gd name="connsiteX72" fmla="*/ 5712186 w 8126844"/>
                    <a:gd name="connsiteY72" fmla="*/ 3689474 h 5316568"/>
                    <a:gd name="connsiteX73" fmla="*/ 5658398 w 8126844"/>
                    <a:gd name="connsiteY73" fmla="*/ 3541556 h 5316568"/>
                    <a:gd name="connsiteX74" fmla="*/ 5779421 w 8126844"/>
                    <a:gd name="connsiteY74" fmla="*/ 3433980 h 5316568"/>
                    <a:gd name="connsiteX75" fmla="*/ 5779421 w 8126844"/>
                    <a:gd name="connsiteY75" fmla="*/ 3339850 h 5316568"/>
                    <a:gd name="connsiteX76" fmla="*/ 5497033 w 8126844"/>
                    <a:gd name="connsiteY76" fmla="*/ 3460874 h 5316568"/>
                    <a:gd name="connsiteX77" fmla="*/ 5039833 w 8126844"/>
                    <a:gd name="connsiteY77" fmla="*/ 3595344 h 5316568"/>
                    <a:gd name="connsiteX78" fmla="*/ 4865021 w 8126844"/>
                    <a:gd name="connsiteY78" fmla="*/ 3676027 h 5316568"/>
                    <a:gd name="connsiteX79" fmla="*/ 4905363 w 8126844"/>
                    <a:gd name="connsiteY79" fmla="*/ 3770156 h 5316568"/>
                    <a:gd name="connsiteX80" fmla="*/ 5160857 w 8126844"/>
                    <a:gd name="connsiteY80" fmla="*/ 3743262 h 5316568"/>
                    <a:gd name="connsiteX81" fmla="*/ 5187751 w 8126844"/>
                    <a:gd name="connsiteY81" fmla="*/ 3877732 h 5316568"/>
                    <a:gd name="connsiteX82" fmla="*/ 4878468 w 8126844"/>
                    <a:gd name="connsiteY82" fmla="*/ 3971862 h 5316568"/>
                    <a:gd name="connsiteX83" fmla="*/ 4891916 w 8126844"/>
                    <a:gd name="connsiteY83" fmla="*/ 4119780 h 5316568"/>
                    <a:gd name="connsiteX84" fmla="*/ 5376010 w 8126844"/>
                    <a:gd name="connsiteY84" fmla="*/ 4012203 h 5316568"/>
                    <a:gd name="connsiteX85" fmla="*/ 5967680 w 8126844"/>
                    <a:gd name="connsiteY85" fmla="*/ 3864285 h 5316568"/>
                    <a:gd name="connsiteX86" fmla="*/ 6344198 w 8126844"/>
                    <a:gd name="connsiteY86" fmla="*/ 3662580 h 5316568"/>
                    <a:gd name="connsiteX87" fmla="*/ 6478668 w 8126844"/>
                    <a:gd name="connsiteY87" fmla="*/ 3662580 h 5316568"/>
                    <a:gd name="connsiteX88" fmla="*/ 6478668 w 8126844"/>
                    <a:gd name="connsiteY88" fmla="*/ 3850838 h 5316568"/>
                    <a:gd name="connsiteX89" fmla="*/ 5900445 w 8126844"/>
                    <a:gd name="connsiteY89" fmla="*/ 4039097 h 5316568"/>
                    <a:gd name="connsiteX90" fmla="*/ 5053280 w 8126844"/>
                    <a:gd name="connsiteY90" fmla="*/ 4281144 h 5316568"/>
                    <a:gd name="connsiteX91" fmla="*/ 4703657 w 8126844"/>
                    <a:gd name="connsiteY91" fmla="*/ 4375274 h 5316568"/>
                    <a:gd name="connsiteX92" fmla="*/ 4313692 w 8126844"/>
                    <a:gd name="connsiteY92" fmla="*/ 4442509 h 5316568"/>
                    <a:gd name="connsiteX93" fmla="*/ 4004410 w 8126844"/>
                    <a:gd name="connsiteY93" fmla="*/ 4482850 h 5316568"/>
                    <a:gd name="connsiteX94" fmla="*/ 3869939 w 8126844"/>
                    <a:gd name="connsiteY94" fmla="*/ 4361827 h 5316568"/>
                    <a:gd name="connsiteX95" fmla="*/ 3950621 w 8126844"/>
                    <a:gd name="connsiteY95" fmla="*/ 4254250 h 5316568"/>
                    <a:gd name="connsiteX96" fmla="*/ 4367480 w 8126844"/>
                    <a:gd name="connsiteY96" fmla="*/ 4173568 h 5316568"/>
                    <a:gd name="connsiteX97" fmla="*/ 4542292 w 8126844"/>
                    <a:gd name="connsiteY97" fmla="*/ 4106332 h 5316568"/>
                    <a:gd name="connsiteX98" fmla="*/ 4542292 w 8126844"/>
                    <a:gd name="connsiteY98" fmla="*/ 3971862 h 5316568"/>
                    <a:gd name="connsiteX99" fmla="*/ 4206116 w 8126844"/>
                    <a:gd name="connsiteY99" fmla="*/ 3971862 h 5316568"/>
                    <a:gd name="connsiteX100" fmla="*/ 3520316 w 8126844"/>
                    <a:gd name="connsiteY100" fmla="*/ 4052544 h 5316568"/>
                    <a:gd name="connsiteX101" fmla="*/ 3157245 w 8126844"/>
                    <a:gd name="connsiteY101" fmla="*/ 4079438 h 5316568"/>
                    <a:gd name="connsiteX102" fmla="*/ 3076563 w 8126844"/>
                    <a:gd name="connsiteY102" fmla="*/ 4200462 h 5316568"/>
                    <a:gd name="connsiteX103" fmla="*/ 3224480 w 8126844"/>
                    <a:gd name="connsiteY103" fmla="*/ 4267697 h 5316568"/>
                    <a:gd name="connsiteX104" fmla="*/ 3453080 w 8126844"/>
                    <a:gd name="connsiteY104" fmla="*/ 4294591 h 5316568"/>
                    <a:gd name="connsiteX105" fmla="*/ 3412739 w 8126844"/>
                    <a:gd name="connsiteY105" fmla="*/ 4402168 h 5316568"/>
                    <a:gd name="connsiteX106" fmla="*/ 2968986 w 8126844"/>
                    <a:gd name="connsiteY106" fmla="*/ 4455956 h 5316568"/>
                    <a:gd name="connsiteX107" fmla="*/ 2767280 w 8126844"/>
                    <a:gd name="connsiteY107" fmla="*/ 4469403 h 5316568"/>
                    <a:gd name="connsiteX108" fmla="*/ 2673151 w 8126844"/>
                    <a:gd name="connsiteY108" fmla="*/ 4671109 h 5316568"/>
                    <a:gd name="connsiteX109" fmla="*/ 2767280 w 8126844"/>
                    <a:gd name="connsiteY109" fmla="*/ 5034180 h 5316568"/>
                    <a:gd name="connsiteX110" fmla="*/ 2700045 w 8126844"/>
                    <a:gd name="connsiteY110" fmla="*/ 5235885 h 5316568"/>
                    <a:gd name="connsiteX111" fmla="*/ 2498339 w 8126844"/>
                    <a:gd name="connsiteY111" fmla="*/ 5316568 h 5316568"/>
                    <a:gd name="connsiteX112" fmla="*/ 2256292 w 8126844"/>
                    <a:gd name="connsiteY112" fmla="*/ 5235885 h 5316568"/>
                    <a:gd name="connsiteX113" fmla="*/ 2175610 w 8126844"/>
                    <a:gd name="connsiteY113" fmla="*/ 4980391 h 5316568"/>
                    <a:gd name="connsiteX114" fmla="*/ 2269739 w 8126844"/>
                    <a:gd name="connsiteY114" fmla="*/ 4751791 h 5316568"/>
                    <a:gd name="connsiteX115" fmla="*/ 2404210 w 8126844"/>
                    <a:gd name="connsiteY115" fmla="*/ 4590427 h 5316568"/>
                    <a:gd name="connsiteX116" fmla="*/ 2390763 w 8126844"/>
                    <a:gd name="connsiteY116" fmla="*/ 4442509 h 5316568"/>
                    <a:gd name="connsiteX117" fmla="*/ 2014245 w 8126844"/>
                    <a:gd name="connsiteY117" fmla="*/ 4308038 h 5316568"/>
                    <a:gd name="connsiteX118" fmla="*/ 2068033 w 8126844"/>
                    <a:gd name="connsiteY118" fmla="*/ 4200462 h 5316568"/>
                    <a:gd name="connsiteX119" fmla="*/ 2390763 w 8126844"/>
                    <a:gd name="connsiteY119" fmla="*/ 4200462 h 5316568"/>
                    <a:gd name="connsiteX120" fmla="*/ 2807621 w 8126844"/>
                    <a:gd name="connsiteY120" fmla="*/ 4200462 h 5316568"/>
                    <a:gd name="connsiteX121" fmla="*/ 2834516 w 8126844"/>
                    <a:gd name="connsiteY121" fmla="*/ 4065991 h 5316568"/>
                    <a:gd name="connsiteX122" fmla="*/ 2686598 w 8126844"/>
                    <a:gd name="connsiteY122" fmla="*/ 4012203 h 5316568"/>
                    <a:gd name="connsiteX123" fmla="*/ 2780727 w 8126844"/>
                    <a:gd name="connsiteY123" fmla="*/ 3864285 h 5316568"/>
                    <a:gd name="connsiteX124" fmla="*/ 3211033 w 8126844"/>
                    <a:gd name="connsiteY124" fmla="*/ 3904627 h 5316568"/>
                    <a:gd name="connsiteX125" fmla="*/ 3775810 w 8126844"/>
                    <a:gd name="connsiteY125" fmla="*/ 3877732 h 5316568"/>
                    <a:gd name="connsiteX126" fmla="*/ 4380927 w 8126844"/>
                    <a:gd name="connsiteY126" fmla="*/ 3783603 h 5316568"/>
                    <a:gd name="connsiteX127" fmla="*/ 4622974 w 8126844"/>
                    <a:gd name="connsiteY127" fmla="*/ 3729815 h 5316568"/>
                    <a:gd name="connsiteX128" fmla="*/ 4555739 w 8126844"/>
                    <a:gd name="connsiteY128" fmla="*/ 3635685 h 5316568"/>
                    <a:gd name="connsiteX129" fmla="*/ 4031304 w 8126844"/>
                    <a:gd name="connsiteY129" fmla="*/ 3676027 h 5316568"/>
                    <a:gd name="connsiteX130" fmla="*/ 3600998 w 8126844"/>
                    <a:gd name="connsiteY130" fmla="*/ 3689474 h 5316568"/>
                    <a:gd name="connsiteX131" fmla="*/ 3278268 w 8126844"/>
                    <a:gd name="connsiteY131" fmla="*/ 3649132 h 5316568"/>
                    <a:gd name="connsiteX132" fmla="*/ 3237927 w 8126844"/>
                    <a:gd name="connsiteY132" fmla="*/ 3581897 h 5316568"/>
                    <a:gd name="connsiteX133" fmla="*/ 3291716 w 8126844"/>
                    <a:gd name="connsiteY133" fmla="*/ 3447427 h 5316568"/>
                    <a:gd name="connsiteX134" fmla="*/ 3587551 w 8126844"/>
                    <a:gd name="connsiteY134" fmla="*/ 3474321 h 5316568"/>
                    <a:gd name="connsiteX135" fmla="*/ 3883386 w 8126844"/>
                    <a:gd name="connsiteY135" fmla="*/ 3474321 h 5316568"/>
                    <a:gd name="connsiteX136" fmla="*/ 3964068 w 8126844"/>
                    <a:gd name="connsiteY136" fmla="*/ 3407085 h 5316568"/>
                    <a:gd name="connsiteX137" fmla="*/ 3883386 w 8126844"/>
                    <a:gd name="connsiteY137" fmla="*/ 3286062 h 5316568"/>
                    <a:gd name="connsiteX138" fmla="*/ 3412739 w 8126844"/>
                    <a:gd name="connsiteY138" fmla="*/ 3259168 h 5316568"/>
                    <a:gd name="connsiteX139" fmla="*/ 3049668 w 8126844"/>
                    <a:gd name="connsiteY139" fmla="*/ 3205380 h 5316568"/>
                    <a:gd name="connsiteX140" fmla="*/ 2740386 w 8126844"/>
                    <a:gd name="connsiteY140" fmla="*/ 3138144 h 5316568"/>
                    <a:gd name="connsiteX141" fmla="*/ 2457998 w 8126844"/>
                    <a:gd name="connsiteY141" fmla="*/ 3057462 h 5316568"/>
                    <a:gd name="connsiteX142" fmla="*/ 2242845 w 8126844"/>
                    <a:gd name="connsiteY142" fmla="*/ 3003674 h 5316568"/>
                    <a:gd name="connsiteX143" fmla="*/ 2162163 w 8126844"/>
                    <a:gd name="connsiteY143" fmla="*/ 3165038 h 5316568"/>
                    <a:gd name="connsiteX144" fmla="*/ 2336974 w 8126844"/>
                    <a:gd name="connsiteY144" fmla="*/ 3339850 h 5316568"/>
                    <a:gd name="connsiteX145" fmla="*/ 2713492 w 8126844"/>
                    <a:gd name="connsiteY145" fmla="*/ 3393638 h 5316568"/>
                    <a:gd name="connsiteX146" fmla="*/ 2874857 w 8126844"/>
                    <a:gd name="connsiteY146" fmla="*/ 3447427 h 5316568"/>
                    <a:gd name="connsiteX147" fmla="*/ 2874857 w 8126844"/>
                    <a:gd name="connsiteY147" fmla="*/ 3595344 h 5316568"/>
                    <a:gd name="connsiteX148" fmla="*/ 2605916 w 8126844"/>
                    <a:gd name="connsiteY148" fmla="*/ 3568450 h 5316568"/>
                    <a:gd name="connsiteX149" fmla="*/ 2000798 w 8126844"/>
                    <a:gd name="connsiteY149" fmla="*/ 3447427 h 5316568"/>
                    <a:gd name="connsiteX150" fmla="*/ 1583939 w 8126844"/>
                    <a:gd name="connsiteY150" fmla="*/ 3299509 h 5316568"/>
                    <a:gd name="connsiteX151" fmla="*/ 1409127 w 8126844"/>
                    <a:gd name="connsiteY151" fmla="*/ 3312956 h 5316568"/>
                    <a:gd name="connsiteX152" fmla="*/ 1368786 w 8126844"/>
                    <a:gd name="connsiteY152" fmla="*/ 3487768 h 5316568"/>
                    <a:gd name="connsiteX153" fmla="*/ 1799092 w 8126844"/>
                    <a:gd name="connsiteY153" fmla="*/ 3622238 h 5316568"/>
                    <a:gd name="connsiteX154" fmla="*/ 2256292 w 8126844"/>
                    <a:gd name="connsiteY154" fmla="*/ 3783603 h 5316568"/>
                    <a:gd name="connsiteX155" fmla="*/ 2390763 w 8126844"/>
                    <a:gd name="connsiteY155" fmla="*/ 3891180 h 5316568"/>
                    <a:gd name="connsiteX156" fmla="*/ 2094927 w 8126844"/>
                    <a:gd name="connsiteY156" fmla="*/ 3958415 h 5316568"/>
                    <a:gd name="connsiteX157" fmla="*/ 1557045 w 8126844"/>
                    <a:gd name="connsiteY157" fmla="*/ 3783603 h 5316568"/>
                    <a:gd name="connsiteX158" fmla="*/ 965374 w 8126844"/>
                    <a:gd name="connsiteY158" fmla="*/ 3555003 h 5316568"/>
                    <a:gd name="connsiteX159" fmla="*/ 481280 w 8126844"/>
                    <a:gd name="connsiteY159" fmla="*/ 3339850 h 5316568"/>
                    <a:gd name="connsiteX160" fmla="*/ 198892 w 8126844"/>
                    <a:gd name="connsiteY160" fmla="*/ 3232274 h 5316568"/>
                    <a:gd name="connsiteX161" fmla="*/ 131657 w 8126844"/>
                    <a:gd name="connsiteY161" fmla="*/ 3138144 h 5316568"/>
                    <a:gd name="connsiteX162" fmla="*/ 279574 w 8126844"/>
                    <a:gd name="connsiteY162" fmla="*/ 3044015 h 5316568"/>
                    <a:gd name="connsiteX163" fmla="*/ 642645 w 8126844"/>
                    <a:gd name="connsiteY163" fmla="*/ 3218827 h 5316568"/>
                    <a:gd name="connsiteX164" fmla="*/ 1113292 w 8126844"/>
                    <a:gd name="connsiteY164" fmla="*/ 3366744 h 5316568"/>
                    <a:gd name="connsiteX165" fmla="*/ 1153633 w 8126844"/>
                    <a:gd name="connsiteY165" fmla="*/ 3191932 h 5316568"/>
                    <a:gd name="connsiteX166" fmla="*/ 1032610 w 8126844"/>
                    <a:gd name="connsiteY166" fmla="*/ 3030568 h 5316568"/>
                    <a:gd name="connsiteX167" fmla="*/ 535068 w 8126844"/>
                    <a:gd name="connsiteY167" fmla="*/ 2882650 h 5316568"/>
                    <a:gd name="connsiteX168" fmla="*/ 198892 w 8126844"/>
                    <a:gd name="connsiteY168" fmla="*/ 2640603 h 5316568"/>
                    <a:gd name="connsiteX169" fmla="*/ 10633 w 8126844"/>
                    <a:gd name="connsiteY169" fmla="*/ 2479238 h 5316568"/>
                    <a:gd name="connsiteX170" fmla="*/ 50974 w 8126844"/>
                    <a:gd name="connsiteY170" fmla="*/ 2344768 h 5316568"/>
                    <a:gd name="connsiteX171" fmla="*/ 279574 w 8126844"/>
                    <a:gd name="connsiteY171" fmla="*/ 2425450 h 5316568"/>
                    <a:gd name="connsiteX172" fmla="*/ 1019163 w 8126844"/>
                    <a:gd name="connsiteY172" fmla="*/ 2828862 h 5316568"/>
                    <a:gd name="connsiteX173" fmla="*/ 1462916 w 8126844"/>
                    <a:gd name="connsiteY173" fmla="*/ 3070909 h 5316568"/>
                    <a:gd name="connsiteX174" fmla="*/ 1799092 w 8126844"/>
                    <a:gd name="connsiteY174" fmla="*/ 3165038 h 5316568"/>
                    <a:gd name="connsiteX175" fmla="*/ 1973904 w 8126844"/>
                    <a:gd name="connsiteY175" fmla="*/ 3097803 h 5316568"/>
                    <a:gd name="connsiteX176" fmla="*/ 1960457 w 8126844"/>
                    <a:gd name="connsiteY176" fmla="*/ 2855756 h 5316568"/>
                    <a:gd name="connsiteX177" fmla="*/ 1624280 w 8126844"/>
                    <a:gd name="connsiteY177" fmla="*/ 2748180 h 5316568"/>
                    <a:gd name="connsiteX178" fmla="*/ 1288104 w 8126844"/>
                    <a:gd name="connsiteY178" fmla="*/ 2600262 h 5316568"/>
                    <a:gd name="connsiteX179" fmla="*/ 1261210 w 8126844"/>
                    <a:gd name="connsiteY179" fmla="*/ 2465791 h 5316568"/>
                    <a:gd name="connsiteX180" fmla="*/ 1462916 w 8126844"/>
                    <a:gd name="connsiteY180" fmla="*/ 2465791 h 5316568"/>
                    <a:gd name="connsiteX181" fmla="*/ 1691516 w 8126844"/>
                    <a:gd name="connsiteY181" fmla="*/ 2546474 h 5316568"/>
                    <a:gd name="connsiteX182" fmla="*/ 1758751 w 8126844"/>
                    <a:gd name="connsiteY182" fmla="*/ 2331321 h 5316568"/>
                    <a:gd name="connsiteX183" fmla="*/ 1597386 w 8126844"/>
                    <a:gd name="connsiteY183" fmla="*/ 2156509 h 5316568"/>
                    <a:gd name="connsiteX184" fmla="*/ 1153633 w 8126844"/>
                    <a:gd name="connsiteY184" fmla="*/ 1968250 h 5316568"/>
                    <a:gd name="connsiteX185" fmla="*/ 871245 w 8126844"/>
                    <a:gd name="connsiteY185" fmla="*/ 1779991 h 5316568"/>
                    <a:gd name="connsiteX186" fmla="*/ 750221 w 8126844"/>
                    <a:gd name="connsiteY186" fmla="*/ 1645521 h 5316568"/>
                    <a:gd name="connsiteX187" fmla="*/ 844351 w 8126844"/>
                    <a:gd name="connsiteY187" fmla="*/ 1524497 h 5316568"/>
                    <a:gd name="connsiteX188" fmla="*/ 1328445 w 8126844"/>
                    <a:gd name="connsiteY188" fmla="*/ 1739650 h 5316568"/>
                    <a:gd name="connsiteX189" fmla="*/ 1606671 w 8126844"/>
                    <a:gd name="connsiteY189" fmla="*/ 1886069 h 5316568"/>
                    <a:gd name="connsiteX190" fmla="*/ 1595914 w 8126844"/>
                    <a:gd name="connsiteY190" fmla="*/ 1511485 h 5316568"/>
                    <a:gd name="connsiteX191" fmla="*/ 1905860 w 8126844"/>
                    <a:gd name="connsiteY191" fmla="*/ 1628679 h 5316568"/>
                    <a:gd name="connsiteX192" fmla="*/ 1900365 w 8126844"/>
                    <a:gd name="connsiteY192" fmla="*/ 1694764 h 5316568"/>
                    <a:gd name="connsiteX193" fmla="*/ 1879774 w 8126844"/>
                    <a:gd name="connsiteY193" fmla="*/ 2022038 h 5316568"/>
                    <a:gd name="connsiteX194" fmla="*/ 2390763 w 8126844"/>
                    <a:gd name="connsiteY194" fmla="*/ 2250638 h 5316568"/>
                    <a:gd name="connsiteX195" fmla="*/ 3157245 w 8126844"/>
                    <a:gd name="connsiteY195" fmla="*/ 2465791 h 5316568"/>
                    <a:gd name="connsiteX196" fmla="*/ 3708574 w 8126844"/>
                    <a:gd name="connsiteY196" fmla="*/ 2600262 h 5316568"/>
                    <a:gd name="connsiteX197" fmla="*/ 4165774 w 8126844"/>
                    <a:gd name="connsiteY197" fmla="*/ 2573368 h 5316568"/>
                    <a:gd name="connsiteX198" fmla="*/ 4394374 w 8126844"/>
                    <a:gd name="connsiteY198" fmla="*/ 2546474 h 5316568"/>
                    <a:gd name="connsiteX199" fmla="*/ 4407821 w 8126844"/>
                    <a:gd name="connsiteY199" fmla="*/ 2358215 h 5316568"/>
                    <a:gd name="connsiteX200" fmla="*/ 4192668 w 8126844"/>
                    <a:gd name="connsiteY200" fmla="*/ 2317874 h 5316568"/>
                    <a:gd name="connsiteX201" fmla="*/ 4031304 w 8126844"/>
                    <a:gd name="connsiteY201" fmla="*/ 2358215 h 5316568"/>
                    <a:gd name="connsiteX202" fmla="*/ 4031304 w 8126844"/>
                    <a:gd name="connsiteY202" fmla="*/ 2183403 h 5316568"/>
                    <a:gd name="connsiteX203" fmla="*/ 4448163 w 8126844"/>
                    <a:gd name="connsiteY203" fmla="*/ 2062380 h 5316568"/>
                    <a:gd name="connsiteX204" fmla="*/ 4703657 w 8126844"/>
                    <a:gd name="connsiteY204" fmla="*/ 1954803 h 5316568"/>
                    <a:gd name="connsiteX205" fmla="*/ 4663316 w 8126844"/>
                    <a:gd name="connsiteY205" fmla="*/ 1699309 h 5316568"/>
                    <a:gd name="connsiteX0" fmla="*/ 5876971 w 8126844"/>
                    <a:gd name="connsiteY0" fmla="*/ 944929 h 5316568"/>
                    <a:gd name="connsiteX1" fmla="*/ 4866197 w 8126844"/>
                    <a:gd name="connsiteY1" fmla="*/ 1652075 h 5316568"/>
                    <a:gd name="connsiteX2" fmla="*/ 4959151 w 8126844"/>
                    <a:gd name="connsiteY2" fmla="*/ 1860674 h 5316568"/>
                    <a:gd name="connsiteX3" fmla="*/ 5402904 w 8126844"/>
                    <a:gd name="connsiteY3" fmla="*/ 1699309 h 5316568"/>
                    <a:gd name="connsiteX4" fmla="*/ 6478668 w 8126844"/>
                    <a:gd name="connsiteY4" fmla="*/ 986615 h 5316568"/>
                    <a:gd name="connsiteX5" fmla="*/ 7177916 w 8126844"/>
                    <a:gd name="connsiteY5" fmla="*/ 139450 h 5316568"/>
                    <a:gd name="connsiteX6" fmla="*/ 7352727 w 8126844"/>
                    <a:gd name="connsiteY6" fmla="*/ 18427 h 5316568"/>
                    <a:gd name="connsiteX7" fmla="*/ 7460304 w 8126844"/>
                    <a:gd name="connsiteY7" fmla="*/ 327709 h 5316568"/>
                    <a:gd name="connsiteX8" fmla="*/ 7137574 w 8126844"/>
                    <a:gd name="connsiteY8" fmla="*/ 758015 h 5316568"/>
                    <a:gd name="connsiteX9" fmla="*/ 7056892 w 8126844"/>
                    <a:gd name="connsiteY9" fmla="*/ 932827 h 5316568"/>
                    <a:gd name="connsiteX10" fmla="*/ 7177916 w 8126844"/>
                    <a:gd name="connsiteY10" fmla="*/ 1040403 h 5316568"/>
                    <a:gd name="connsiteX11" fmla="*/ 7406516 w 8126844"/>
                    <a:gd name="connsiteY11" fmla="*/ 811803 h 5316568"/>
                    <a:gd name="connsiteX12" fmla="*/ 7540986 w 8126844"/>
                    <a:gd name="connsiteY12" fmla="*/ 811803 h 5316568"/>
                    <a:gd name="connsiteX13" fmla="*/ 7554433 w 8126844"/>
                    <a:gd name="connsiteY13" fmla="*/ 1040403 h 5316568"/>
                    <a:gd name="connsiteX14" fmla="*/ 6976210 w 8126844"/>
                    <a:gd name="connsiteY14" fmla="*/ 1632074 h 5316568"/>
                    <a:gd name="connsiteX15" fmla="*/ 6276963 w 8126844"/>
                    <a:gd name="connsiteY15" fmla="*/ 2183403 h 5316568"/>
                    <a:gd name="connsiteX16" fmla="*/ 5860104 w 8126844"/>
                    <a:gd name="connsiteY16" fmla="*/ 2385109 h 5316568"/>
                    <a:gd name="connsiteX17" fmla="*/ 5658398 w 8126844"/>
                    <a:gd name="connsiteY17" fmla="*/ 2452344 h 5316568"/>
                    <a:gd name="connsiteX18" fmla="*/ 5550821 w 8126844"/>
                    <a:gd name="connsiteY18" fmla="*/ 2371662 h 5316568"/>
                    <a:gd name="connsiteX19" fmla="*/ 5644951 w 8126844"/>
                    <a:gd name="connsiteY19" fmla="*/ 2169956 h 5316568"/>
                    <a:gd name="connsiteX20" fmla="*/ 5913892 w 8126844"/>
                    <a:gd name="connsiteY20" fmla="*/ 2116168 h 5316568"/>
                    <a:gd name="connsiteX21" fmla="*/ 5752527 w 8126844"/>
                    <a:gd name="connsiteY21" fmla="*/ 1806885 h 5316568"/>
                    <a:gd name="connsiteX22" fmla="*/ 5362563 w 8126844"/>
                    <a:gd name="connsiteY22" fmla="*/ 1954803 h 5316568"/>
                    <a:gd name="connsiteX23" fmla="*/ 4663316 w 8126844"/>
                    <a:gd name="connsiteY23" fmla="*/ 2237191 h 5316568"/>
                    <a:gd name="connsiteX24" fmla="*/ 4649868 w 8126844"/>
                    <a:gd name="connsiteY24" fmla="*/ 2412003 h 5316568"/>
                    <a:gd name="connsiteX25" fmla="*/ 4703657 w 8126844"/>
                    <a:gd name="connsiteY25" fmla="*/ 2519580 h 5316568"/>
                    <a:gd name="connsiteX26" fmla="*/ 5066727 w 8126844"/>
                    <a:gd name="connsiteY26" fmla="*/ 2385109 h 5316568"/>
                    <a:gd name="connsiteX27" fmla="*/ 5322221 w 8126844"/>
                    <a:gd name="connsiteY27" fmla="*/ 2331321 h 5316568"/>
                    <a:gd name="connsiteX28" fmla="*/ 5349116 w 8126844"/>
                    <a:gd name="connsiteY28" fmla="*/ 2465791 h 5316568"/>
                    <a:gd name="connsiteX29" fmla="*/ 4784339 w 8126844"/>
                    <a:gd name="connsiteY29" fmla="*/ 2680944 h 5316568"/>
                    <a:gd name="connsiteX30" fmla="*/ 4098539 w 8126844"/>
                    <a:gd name="connsiteY30" fmla="*/ 2815415 h 5316568"/>
                    <a:gd name="connsiteX31" fmla="*/ 2740386 w 8126844"/>
                    <a:gd name="connsiteY31" fmla="*/ 2680944 h 5316568"/>
                    <a:gd name="connsiteX32" fmla="*/ 2202504 w 8126844"/>
                    <a:gd name="connsiteY32" fmla="*/ 2479238 h 5316568"/>
                    <a:gd name="connsiteX33" fmla="*/ 2027692 w 8126844"/>
                    <a:gd name="connsiteY33" fmla="*/ 2425450 h 5316568"/>
                    <a:gd name="connsiteX34" fmla="*/ 1960457 w 8126844"/>
                    <a:gd name="connsiteY34" fmla="*/ 2573368 h 5316568"/>
                    <a:gd name="connsiteX35" fmla="*/ 2390763 w 8126844"/>
                    <a:gd name="connsiteY35" fmla="*/ 2801968 h 5316568"/>
                    <a:gd name="connsiteX36" fmla="*/ 3372398 w 8126844"/>
                    <a:gd name="connsiteY36" fmla="*/ 3044015 h 5316568"/>
                    <a:gd name="connsiteX37" fmla="*/ 4125433 w 8126844"/>
                    <a:gd name="connsiteY37" fmla="*/ 3044015 h 5316568"/>
                    <a:gd name="connsiteX38" fmla="*/ 4757445 w 8126844"/>
                    <a:gd name="connsiteY38" fmla="*/ 3017121 h 5316568"/>
                    <a:gd name="connsiteX39" fmla="*/ 4918810 w 8126844"/>
                    <a:gd name="connsiteY39" fmla="*/ 3057462 h 5316568"/>
                    <a:gd name="connsiteX40" fmla="*/ 4811233 w 8126844"/>
                    <a:gd name="connsiteY40" fmla="*/ 3218827 h 5316568"/>
                    <a:gd name="connsiteX41" fmla="*/ 4286798 w 8126844"/>
                    <a:gd name="connsiteY41" fmla="*/ 3286062 h 5316568"/>
                    <a:gd name="connsiteX42" fmla="*/ 4219563 w 8126844"/>
                    <a:gd name="connsiteY42" fmla="*/ 3420532 h 5316568"/>
                    <a:gd name="connsiteX43" fmla="*/ 4555739 w 8126844"/>
                    <a:gd name="connsiteY43" fmla="*/ 3474321 h 5316568"/>
                    <a:gd name="connsiteX44" fmla="*/ 5241539 w 8126844"/>
                    <a:gd name="connsiteY44" fmla="*/ 3286062 h 5316568"/>
                    <a:gd name="connsiteX45" fmla="*/ 5523927 w 8126844"/>
                    <a:gd name="connsiteY45" fmla="*/ 3151591 h 5316568"/>
                    <a:gd name="connsiteX46" fmla="*/ 5618057 w 8126844"/>
                    <a:gd name="connsiteY46" fmla="*/ 3044015 h 5316568"/>
                    <a:gd name="connsiteX47" fmla="*/ 5402904 w 8126844"/>
                    <a:gd name="connsiteY47" fmla="*/ 3030568 h 5316568"/>
                    <a:gd name="connsiteX48" fmla="*/ 5214645 w 8126844"/>
                    <a:gd name="connsiteY48" fmla="*/ 2922991 h 5316568"/>
                    <a:gd name="connsiteX49" fmla="*/ 5241539 w 8126844"/>
                    <a:gd name="connsiteY49" fmla="*/ 2801968 h 5316568"/>
                    <a:gd name="connsiteX50" fmla="*/ 5537374 w 8126844"/>
                    <a:gd name="connsiteY50" fmla="*/ 2761627 h 5316568"/>
                    <a:gd name="connsiteX51" fmla="*/ 6196280 w 8126844"/>
                    <a:gd name="connsiteY51" fmla="*/ 2506132 h 5316568"/>
                    <a:gd name="connsiteX52" fmla="*/ 6747610 w 8126844"/>
                    <a:gd name="connsiteY52" fmla="*/ 2169956 h 5316568"/>
                    <a:gd name="connsiteX53" fmla="*/ 7218257 w 8126844"/>
                    <a:gd name="connsiteY53" fmla="*/ 1726203 h 5316568"/>
                    <a:gd name="connsiteX54" fmla="*/ 7433410 w 8126844"/>
                    <a:gd name="connsiteY54" fmla="*/ 1551391 h 5316568"/>
                    <a:gd name="connsiteX55" fmla="*/ 7567880 w 8126844"/>
                    <a:gd name="connsiteY55" fmla="*/ 1578285 h 5316568"/>
                    <a:gd name="connsiteX56" fmla="*/ 7514092 w 8126844"/>
                    <a:gd name="connsiteY56" fmla="*/ 1779991 h 5316568"/>
                    <a:gd name="connsiteX57" fmla="*/ 7097233 w 8126844"/>
                    <a:gd name="connsiteY57" fmla="*/ 2210297 h 5316568"/>
                    <a:gd name="connsiteX58" fmla="*/ 6451774 w 8126844"/>
                    <a:gd name="connsiteY58" fmla="*/ 2627156 h 5316568"/>
                    <a:gd name="connsiteX59" fmla="*/ 6088704 w 8126844"/>
                    <a:gd name="connsiteY59" fmla="*/ 2815415 h 5316568"/>
                    <a:gd name="connsiteX60" fmla="*/ 5981127 w 8126844"/>
                    <a:gd name="connsiteY60" fmla="*/ 2949885 h 5316568"/>
                    <a:gd name="connsiteX61" fmla="*/ 6021468 w 8126844"/>
                    <a:gd name="connsiteY61" fmla="*/ 3151591 h 5316568"/>
                    <a:gd name="connsiteX62" fmla="*/ 6115598 w 8126844"/>
                    <a:gd name="connsiteY62" fmla="*/ 3299509 h 5316568"/>
                    <a:gd name="connsiteX63" fmla="*/ 6734163 w 8126844"/>
                    <a:gd name="connsiteY63" fmla="*/ 3124697 h 5316568"/>
                    <a:gd name="connsiteX64" fmla="*/ 7419963 w 8126844"/>
                    <a:gd name="connsiteY64" fmla="*/ 2694391 h 5316568"/>
                    <a:gd name="connsiteX65" fmla="*/ 7850268 w 8126844"/>
                    <a:gd name="connsiteY65" fmla="*/ 2371662 h 5316568"/>
                    <a:gd name="connsiteX66" fmla="*/ 8065421 w 8126844"/>
                    <a:gd name="connsiteY66" fmla="*/ 2264085 h 5316568"/>
                    <a:gd name="connsiteX67" fmla="*/ 8105763 w 8126844"/>
                    <a:gd name="connsiteY67" fmla="*/ 2425450 h 5316568"/>
                    <a:gd name="connsiteX68" fmla="*/ 7769586 w 8126844"/>
                    <a:gd name="connsiteY68" fmla="*/ 2761627 h 5316568"/>
                    <a:gd name="connsiteX69" fmla="*/ 6707268 w 8126844"/>
                    <a:gd name="connsiteY69" fmla="*/ 3339850 h 5316568"/>
                    <a:gd name="connsiteX70" fmla="*/ 6129045 w 8126844"/>
                    <a:gd name="connsiteY70" fmla="*/ 3608791 h 5316568"/>
                    <a:gd name="connsiteX71" fmla="*/ 5833210 w 8126844"/>
                    <a:gd name="connsiteY71" fmla="*/ 3649132 h 5316568"/>
                    <a:gd name="connsiteX72" fmla="*/ 5712186 w 8126844"/>
                    <a:gd name="connsiteY72" fmla="*/ 3689474 h 5316568"/>
                    <a:gd name="connsiteX73" fmla="*/ 5658398 w 8126844"/>
                    <a:gd name="connsiteY73" fmla="*/ 3541556 h 5316568"/>
                    <a:gd name="connsiteX74" fmla="*/ 5779421 w 8126844"/>
                    <a:gd name="connsiteY74" fmla="*/ 3433980 h 5316568"/>
                    <a:gd name="connsiteX75" fmla="*/ 5779421 w 8126844"/>
                    <a:gd name="connsiteY75" fmla="*/ 3339850 h 5316568"/>
                    <a:gd name="connsiteX76" fmla="*/ 5497033 w 8126844"/>
                    <a:gd name="connsiteY76" fmla="*/ 3460874 h 5316568"/>
                    <a:gd name="connsiteX77" fmla="*/ 5039833 w 8126844"/>
                    <a:gd name="connsiteY77" fmla="*/ 3595344 h 5316568"/>
                    <a:gd name="connsiteX78" fmla="*/ 4865021 w 8126844"/>
                    <a:gd name="connsiteY78" fmla="*/ 3676027 h 5316568"/>
                    <a:gd name="connsiteX79" fmla="*/ 4905363 w 8126844"/>
                    <a:gd name="connsiteY79" fmla="*/ 3770156 h 5316568"/>
                    <a:gd name="connsiteX80" fmla="*/ 5160857 w 8126844"/>
                    <a:gd name="connsiteY80" fmla="*/ 3743262 h 5316568"/>
                    <a:gd name="connsiteX81" fmla="*/ 5187751 w 8126844"/>
                    <a:gd name="connsiteY81" fmla="*/ 3877732 h 5316568"/>
                    <a:gd name="connsiteX82" fmla="*/ 4878468 w 8126844"/>
                    <a:gd name="connsiteY82" fmla="*/ 3971862 h 5316568"/>
                    <a:gd name="connsiteX83" fmla="*/ 4891916 w 8126844"/>
                    <a:gd name="connsiteY83" fmla="*/ 4119780 h 5316568"/>
                    <a:gd name="connsiteX84" fmla="*/ 5376010 w 8126844"/>
                    <a:gd name="connsiteY84" fmla="*/ 4012203 h 5316568"/>
                    <a:gd name="connsiteX85" fmla="*/ 5967680 w 8126844"/>
                    <a:gd name="connsiteY85" fmla="*/ 3864285 h 5316568"/>
                    <a:gd name="connsiteX86" fmla="*/ 6344198 w 8126844"/>
                    <a:gd name="connsiteY86" fmla="*/ 3662580 h 5316568"/>
                    <a:gd name="connsiteX87" fmla="*/ 6478668 w 8126844"/>
                    <a:gd name="connsiteY87" fmla="*/ 3662580 h 5316568"/>
                    <a:gd name="connsiteX88" fmla="*/ 6478668 w 8126844"/>
                    <a:gd name="connsiteY88" fmla="*/ 3850838 h 5316568"/>
                    <a:gd name="connsiteX89" fmla="*/ 5900445 w 8126844"/>
                    <a:gd name="connsiteY89" fmla="*/ 4039097 h 5316568"/>
                    <a:gd name="connsiteX90" fmla="*/ 5053280 w 8126844"/>
                    <a:gd name="connsiteY90" fmla="*/ 4281144 h 5316568"/>
                    <a:gd name="connsiteX91" fmla="*/ 4703657 w 8126844"/>
                    <a:gd name="connsiteY91" fmla="*/ 4375274 h 5316568"/>
                    <a:gd name="connsiteX92" fmla="*/ 4313692 w 8126844"/>
                    <a:gd name="connsiteY92" fmla="*/ 4442509 h 5316568"/>
                    <a:gd name="connsiteX93" fmla="*/ 4004410 w 8126844"/>
                    <a:gd name="connsiteY93" fmla="*/ 4482850 h 5316568"/>
                    <a:gd name="connsiteX94" fmla="*/ 3869939 w 8126844"/>
                    <a:gd name="connsiteY94" fmla="*/ 4361827 h 5316568"/>
                    <a:gd name="connsiteX95" fmla="*/ 3950621 w 8126844"/>
                    <a:gd name="connsiteY95" fmla="*/ 4254250 h 5316568"/>
                    <a:gd name="connsiteX96" fmla="*/ 4367480 w 8126844"/>
                    <a:gd name="connsiteY96" fmla="*/ 4173568 h 5316568"/>
                    <a:gd name="connsiteX97" fmla="*/ 4542292 w 8126844"/>
                    <a:gd name="connsiteY97" fmla="*/ 4106332 h 5316568"/>
                    <a:gd name="connsiteX98" fmla="*/ 4542292 w 8126844"/>
                    <a:gd name="connsiteY98" fmla="*/ 3971862 h 5316568"/>
                    <a:gd name="connsiteX99" fmla="*/ 4206116 w 8126844"/>
                    <a:gd name="connsiteY99" fmla="*/ 3971862 h 5316568"/>
                    <a:gd name="connsiteX100" fmla="*/ 3520316 w 8126844"/>
                    <a:gd name="connsiteY100" fmla="*/ 4052544 h 5316568"/>
                    <a:gd name="connsiteX101" fmla="*/ 3157245 w 8126844"/>
                    <a:gd name="connsiteY101" fmla="*/ 4079438 h 5316568"/>
                    <a:gd name="connsiteX102" fmla="*/ 3076563 w 8126844"/>
                    <a:gd name="connsiteY102" fmla="*/ 4200462 h 5316568"/>
                    <a:gd name="connsiteX103" fmla="*/ 3224480 w 8126844"/>
                    <a:gd name="connsiteY103" fmla="*/ 4267697 h 5316568"/>
                    <a:gd name="connsiteX104" fmla="*/ 3453080 w 8126844"/>
                    <a:gd name="connsiteY104" fmla="*/ 4294591 h 5316568"/>
                    <a:gd name="connsiteX105" fmla="*/ 3412739 w 8126844"/>
                    <a:gd name="connsiteY105" fmla="*/ 4402168 h 5316568"/>
                    <a:gd name="connsiteX106" fmla="*/ 2968986 w 8126844"/>
                    <a:gd name="connsiteY106" fmla="*/ 4455956 h 5316568"/>
                    <a:gd name="connsiteX107" fmla="*/ 2767280 w 8126844"/>
                    <a:gd name="connsiteY107" fmla="*/ 4469403 h 5316568"/>
                    <a:gd name="connsiteX108" fmla="*/ 2673151 w 8126844"/>
                    <a:gd name="connsiteY108" fmla="*/ 4671109 h 5316568"/>
                    <a:gd name="connsiteX109" fmla="*/ 2767280 w 8126844"/>
                    <a:gd name="connsiteY109" fmla="*/ 5034180 h 5316568"/>
                    <a:gd name="connsiteX110" fmla="*/ 2700045 w 8126844"/>
                    <a:gd name="connsiteY110" fmla="*/ 5235885 h 5316568"/>
                    <a:gd name="connsiteX111" fmla="*/ 2498339 w 8126844"/>
                    <a:gd name="connsiteY111" fmla="*/ 5316568 h 5316568"/>
                    <a:gd name="connsiteX112" fmla="*/ 2256292 w 8126844"/>
                    <a:gd name="connsiteY112" fmla="*/ 5235885 h 5316568"/>
                    <a:gd name="connsiteX113" fmla="*/ 2175610 w 8126844"/>
                    <a:gd name="connsiteY113" fmla="*/ 4980391 h 5316568"/>
                    <a:gd name="connsiteX114" fmla="*/ 2269739 w 8126844"/>
                    <a:gd name="connsiteY114" fmla="*/ 4751791 h 5316568"/>
                    <a:gd name="connsiteX115" fmla="*/ 2404210 w 8126844"/>
                    <a:gd name="connsiteY115" fmla="*/ 4590427 h 5316568"/>
                    <a:gd name="connsiteX116" fmla="*/ 2390763 w 8126844"/>
                    <a:gd name="connsiteY116" fmla="*/ 4442509 h 5316568"/>
                    <a:gd name="connsiteX117" fmla="*/ 2014245 w 8126844"/>
                    <a:gd name="connsiteY117" fmla="*/ 4308038 h 5316568"/>
                    <a:gd name="connsiteX118" fmla="*/ 2068033 w 8126844"/>
                    <a:gd name="connsiteY118" fmla="*/ 4200462 h 5316568"/>
                    <a:gd name="connsiteX119" fmla="*/ 2390763 w 8126844"/>
                    <a:gd name="connsiteY119" fmla="*/ 4200462 h 5316568"/>
                    <a:gd name="connsiteX120" fmla="*/ 2807621 w 8126844"/>
                    <a:gd name="connsiteY120" fmla="*/ 4200462 h 5316568"/>
                    <a:gd name="connsiteX121" fmla="*/ 2834516 w 8126844"/>
                    <a:gd name="connsiteY121" fmla="*/ 4065991 h 5316568"/>
                    <a:gd name="connsiteX122" fmla="*/ 2686598 w 8126844"/>
                    <a:gd name="connsiteY122" fmla="*/ 4012203 h 5316568"/>
                    <a:gd name="connsiteX123" fmla="*/ 2780727 w 8126844"/>
                    <a:gd name="connsiteY123" fmla="*/ 3864285 h 5316568"/>
                    <a:gd name="connsiteX124" fmla="*/ 3211033 w 8126844"/>
                    <a:gd name="connsiteY124" fmla="*/ 3904627 h 5316568"/>
                    <a:gd name="connsiteX125" fmla="*/ 3775810 w 8126844"/>
                    <a:gd name="connsiteY125" fmla="*/ 3877732 h 5316568"/>
                    <a:gd name="connsiteX126" fmla="*/ 4380927 w 8126844"/>
                    <a:gd name="connsiteY126" fmla="*/ 3783603 h 5316568"/>
                    <a:gd name="connsiteX127" fmla="*/ 4622974 w 8126844"/>
                    <a:gd name="connsiteY127" fmla="*/ 3729815 h 5316568"/>
                    <a:gd name="connsiteX128" fmla="*/ 4555739 w 8126844"/>
                    <a:gd name="connsiteY128" fmla="*/ 3635685 h 5316568"/>
                    <a:gd name="connsiteX129" fmla="*/ 4031304 w 8126844"/>
                    <a:gd name="connsiteY129" fmla="*/ 3676027 h 5316568"/>
                    <a:gd name="connsiteX130" fmla="*/ 3600998 w 8126844"/>
                    <a:gd name="connsiteY130" fmla="*/ 3689474 h 5316568"/>
                    <a:gd name="connsiteX131" fmla="*/ 3278268 w 8126844"/>
                    <a:gd name="connsiteY131" fmla="*/ 3649132 h 5316568"/>
                    <a:gd name="connsiteX132" fmla="*/ 3237927 w 8126844"/>
                    <a:gd name="connsiteY132" fmla="*/ 3581897 h 5316568"/>
                    <a:gd name="connsiteX133" fmla="*/ 3291716 w 8126844"/>
                    <a:gd name="connsiteY133" fmla="*/ 3447427 h 5316568"/>
                    <a:gd name="connsiteX134" fmla="*/ 3587551 w 8126844"/>
                    <a:gd name="connsiteY134" fmla="*/ 3474321 h 5316568"/>
                    <a:gd name="connsiteX135" fmla="*/ 3883386 w 8126844"/>
                    <a:gd name="connsiteY135" fmla="*/ 3474321 h 5316568"/>
                    <a:gd name="connsiteX136" fmla="*/ 3964068 w 8126844"/>
                    <a:gd name="connsiteY136" fmla="*/ 3407085 h 5316568"/>
                    <a:gd name="connsiteX137" fmla="*/ 3883386 w 8126844"/>
                    <a:gd name="connsiteY137" fmla="*/ 3286062 h 5316568"/>
                    <a:gd name="connsiteX138" fmla="*/ 3412739 w 8126844"/>
                    <a:gd name="connsiteY138" fmla="*/ 3259168 h 5316568"/>
                    <a:gd name="connsiteX139" fmla="*/ 3049668 w 8126844"/>
                    <a:gd name="connsiteY139" fmla="*/ 3205380 h 5316568"/>
                    <a:gd name="connsiteX140" fmla="*/ 2740386 w 8126844"/>
                    <a:gd name="connsiteY140" fmla="*/ 3138144 h 5316568"/>
                    <a:gd name="connsiteX141" fmla="*/ 2457998 w 8126844"/>
                    <a:gd name="connsiteY141" fmla="*/ 3057462 h 5316568"/>
                    <a:gd name="connsiteX142" fmla="*/ 2242845 w 8126844"/>
                    <a:gd name="connsiteY142" fmla="*/ 3003674 h 5316568"/>
                    <a:gd name="connsiteX143" fmla="*/ 2162163 w 8126844"/>
                    <a:gd name="connsiteY143" fmla="*/ 3165038 h 5316568"/>
                    <a:gd name="connsiteX144" fmla="*/ 2336974 w 8126844"/>
                    <a:gd name="connsiteY144" fmla="*/ 3339850 h 5316568"/>
                    <a:gd name="connsiteX145" fmla="*/ 2713492 w 8126844"/>
                    <a:gd name="connsiteY145" fmla="*/ 3393638 h 5316568"/>
                    <a:gd name="connsiteX146" fmla="*/ 2874857 w 8126844"/>
                    <a:gd name="connsiteY146" fmla="*/ 3447427 h 5316568"/>
                    <a:gd name="connsiteX147" fmla="*/ 2874857 w 8126844"/>
                    <a:gd name="connsiteY147" fmla="*/ 3595344 h 5316568"/>
                    <a:gd name="connsiteX148" fmla="*/ 2605916 w 8126844"/>
                    <a:gd name="connsiteY148" fmla="*/ 3568450 h 5316568"/>
                    <a:gd name="connsiteX149" fmla="*/ 2000798 w 8126844"/>
                    <a:gd name="connsiteY149" fmla="*/ 3447427 h 5316568"/>
                    <a:gd name="connsiteX150" fmla="*/ 1583939 w 8126844"/>
                    <a:gd name="connsiteY150" fmla="*/ 3299509 h 5316568"/>
                    <a:gd name="connsiteX151" fmla="*/ 1409127 w 8126844"/>
                    <a:gd name="connsiteY151" fmla="*/ 3312956 h 5316568"/>
                    <a:gd name="connsiteX152" fmla="*/ 1368786 w 8126844"/>
                    <a:gd name="connsiteY152" fmla="*/ 3487768 h 5316568"/>
                    <a:gd name="connsiteX153" fmla="*/ 1799092 w 8126844"/>
                    <a:gd name="connsiteY153" fmla="*/ 3622238 h 5316568"/>
                    <a:gd name="connsiteX154" fmla="*/ 2256292 w 8126844"/>
                    <a:gd name="connsiteY154" fmla="*/ 3783603 h 5316568"/>
                    <a:gd name="connsiteX155" fmla="*/ 2390763 w 8126844"/>
                    <a:gd name="connsiteY155" fmla="*/ 3891180 h 5316568"/>
                    <a:gd name="connsiteX156" fmla="*/ 2094927 w 8126844"/>
                    <a:gd name="connsiteY156" fmla="*/ 3958415 h 5316568"/>
                    <a:gd name="connsiteX157" fmla="*/ 1557045 w 8126844"/>
                    <a:gd name="connsiteY157" fmla="*/ 3783603 h 5316568"/>
                    <a:gd name="connsiteX158" fmla="*/ 965374 w 8126844"/>
                    <a:gd name="connsiteY158" fmla="*/ 3555003 h 5316568"/>
                    <a:gd name="connsiteX159" fmla="*/ 481280 w 8126844"/>
                    <a:gd name="connsiteY159" fmla="*/ 3339850 h 5316568"/>
                    <a:gd name="connsiteX160" fmla="*/ 198892 w 8126844"/>
                    <a:gd name="connsiteY160" fmla="*/ 3232274 h 5316568"/>
                    <a:gd name="connsiteX161" fmla="*/ 131657 w 8126844"/>
                    <a:gd name="connsiteY161" fmla="*/ 3138144 h 5316568"/>
                    <a:gd name="connsiteX162" fmla="*/ 279574 w 8126844"/>
                    <a:gd name="connsiteY162" fmla="*/ 3044015 h 5316568"/>
                    <a:gd name="connsiteX163" fmla="*/ 642645 w 8126844"/>
                    <a:gd name="connsiteY163" fmla="*/ 3218827 h 5316568"/>
                    <a:gd name="connsiteX164" fmla="*/ 1113292 w 8126844"/>
                    <a:gd name="connsiteY164" fmla="*/ 3366744 h 5316568"/>
                    <a:gd name="connsiteX165" fmla="*/ 1153633 w 8126844"/>
                    <a:gd name="connsiteY165" fmla="*/ 3191932 h 5316568"/>
                    <a:gd name="connsiteX166" fmla="*/ 1032610 w 8126844"/>
                    <a:gd name="connsiteY166" fmla="*/ 3030568 h 5316568"/>
                    <a:gd name="connsiteX167" fmla="*/ 535068 w 8126844"/>
                    <a:gd name="connsiteY167" fmla="*/ 2882650 h 5316568"/>
                    <a:gd name="connsiteX168" fmla="*/ 198892 w 8126844"/>
                    <a:gd name="connsiteY168" fmla="*/ 2640603 h 5316568"/>
                    <a:gd name="connsiteX169" fmla="*/ 10633 w 8126844"/>
                    <a:gd name="connsiteY169" fmla="*/ 2479238 h 5316568"/>
                    <a:gd name="connsiteX170" fmla="*/ 50974 w 8126844"/>
                    <a:gd name="connsiteY170" fmla="*/ 2344768 h 5316568"/>
                    <a:gd name="connsiteX171" fmla="*/ 279574 w 8126844"/>
                    <a:gd name="connsiteY171" fmla="*/ 2425450 h 5316568"/>
                    <a:gd name="connsiteX172" fmla="*/ 1019163 w 8126844"/>
                    <a:gd name="connsiteY172" fmla="*/ 2828862 h 5316568"/>
                    <a:gd name="connsiteX173" fmla="*/ 1462916 w 8126844"/>
                    <a:gd name="connsiteY173" fmla="*/ 3070909 h 5316568"/>
                    <a:gd name="connsiteX174" fmla="*/ 1799092 w 8126844"/>
                    <a:gd name="connsiteY174" fmla="*/ 3165038 h 5316568"/>
                    <a:gd name="connsiteX175" fmla="*/ 1973904 w 8126844"/>
                    <a:gd name="connsiteY175" fmla="*/ 3097803 h 5316568"/>
                    <a:gd name="connsiteX176" fmla="*/ 1960457 w 8126844"/>
                    <a:gd name="connsiteY176" fmla="*/ 2855756 h 5316568"/>
                    <a:gd name="connsiteX177" fmla="*/ 1624280 w 8126844"/>
                    <a:gd name="connsiteY177" fmla="*/ 2748180 h 5316568"/>
                    <a:gd name="connsiteX178" fmla="*/ 1288104 w 8126844"/>
                    <a:gd name="connsiteY178" fmla="*/ 2600262 h 5316568"/>
                    <a:gd name="connsiteX179" fmla="*/ 1261210 w 8126844"/>
                    <a:gd name="connsiteY179" fmla="*/ 2465791 h 5316568"/>
                    <a:gd name="connsiteX180" fmla="*/ 1462916 w 8126844"/>
                    <a:gd name="connsiteY180" fmla="*/ 2465791 h 5316568"/>
                    <a:gd name="connsiteX181" fmla="*/ 1691516 w 8126844"/>
                    <a:gd name="connsiteY181" fmla="*/ 2546474 h 5316568"/>
                    <a:gd name="connsiteX182" fmla="*/ 1758751 w 8126844"/>
                    <a:gd name="connsiteY182" fmla="*/ 2331321 h 5316568"/>
                    <a:gd name="connsiteX183" fmla="*/ 1597386 w 8126844"/>
                    <a:gd name="connsiteY183" fmla="*/ 2156509 h 5316568"/>
                    <a:gd name="connsiteX184" fmla="*/ 1153633 w 8126844"/>
                    <a:gd name="connsiteY184" fmla="*/ 1968250 h 5316568"/>
                    <a:gd name="connsiteX185" fmla="*/ 871245 w 8126844"/>
                    <a:gd name="connsiteY185" fmla="*/ 1779991 h 5316568"/>
                    <a:gd name="connsiteX186" fmla="*/ 750221 w 8126844"/>
                    <a:gd name="connsiteY186" fmla="*/ 1645521 h 5316568"/>
                    <a:gd name="connsiteX187" fmla="*/ 844351 w 8126844"/>
                    <a:gd name="connsiteY187" fmla="*/ 1524497 h 5316568"/>
                    <a:gd name="connsiteX188" fmla="*/ 1328445 w 8126844"/>
                    <a:gd name="connsiteY188" fmla="*/ 1739650 h 5316568"/>
                    <a:gd name="connsiteX189" fmla="*/ 1606671 w 8126844"/>
                    <a:gd name="connsiteY189" fmla="*/ 1886069 h 5316568"/>
                    <a:gd name="connsiteX190" fmla="*/ 1595914 w 8126844"/>
                    <a:gd name="connsiteY190" fmla="*/ 1511485 h 5316568"/>
                    <a:gd name="connsiteX191" fmla="*/ 1905860 w 8126844"/>
                    <a:gd name="connsiteY191" fmla="*/ 1628679 h 5316568"/>
                    <a:gd name="connsiteX192" fmla="*/ 1900365 w 8126844"/>
                    <a:gd name="connsiteY192" fmla="*/ 1694764 h 5316568"/>
                    <a:gd name="connsiteX193" fmla="*/ 1879774 w 8126844"/>
                    <a:gd name="connsiteY193" fmla="*/ 2022038 h 5316568"/>
                    <a:gd name="connsiteX194" fmla="*/ 2390763 w 8126844"/>
                    <a:gd name="connsiteY194" fmla="*/ 2250638 h 5316568"/>
                    <a:gd name="connsiteX195" fmla="*/ 3157245 w 8126844"/>
                    <a:gd name="connsiteY195" fmla="*/ 2465791 h 5316568"/>
                    <a:gd name="connsiteX196" fmla="*/ 3708574 w 8126844"/>
                    <a:gd name="connsiteY196" fmla="*/ 2600262 h 5316568"/>
                    <a:gd name="connsiteX197" fmla="*/ 4165774 w 8126844"/>
                    <a:gd name="connsiteY197" fmla="*/ 2573368 h 5316568"/>
                    <a:gd name="connsiteX198" fmla="*/ 4394374 w 8126844"/>
                    <a:gd name="connsiteY198" fmla="*/ 2546474 h 5316568"/>
                    <a:gd name="connsiteX199" fmla="*/ 4407821 w 8126844"/>
                    <a:gd name="connsiteY199" fmla="*/ 2358215 h 5316568"/>
                    <a:gd name="connsiteX200" fmla="*/ 4192668 w 8126844"/>
                    <a:gd name="connsiteY200" fmla="*/ 2317874 h 5316568"/>
                    <a:gd name="connsiteX201" fmla="*/ 4031304 w 8126844"/>
                    <a:gd name="connsiteY201" fmla="*/ 2358215 h 5316568"/>
                    <a:gd name="connsiteX202" fmla="*/ 4031304 w 8126844"/>
                    <a:gd name="connsiteY202" fmla="*/ 2183403 h 5316568"/>
                    <a:gd name="connsiteX203" fmla="*/ 4448163 w 8126844"/>
                    <a:gd name="connsiteY203" fmla="*/ 2062380 h 5316568"/>
                    <a:gd name="connsiteX204" fmla="*/ 4703657 w 8126844"/>
                    <a:gd name="connsiteY204" fmla="*/ 1954803 h 5316568"/>
                    <a:gd name="connsiteX205" fmla="*/ 4663316 w 8126844"/>
                    <a:gd name="connsiteY205" fmla="*/ 1699309 h 5316568"/>
                    <a:gd name="connsiteX0" fmla="*/ 5876971 w 8126844"/>
                    <a:gd name="connsiteY0" fmla="*/ 944929 h 5316568"/>
                    <a:gd name="connsiteX1" fmla="*/ 5847702 w 8126844"/>
                    <a:gd name="connsiteY1" fmla="*/ 1092193 h 5316568"/>
                    <a:gd name="connsiteX2" fmla="*/ 4866197 w 8126844"/>
                    <a:gd name="connsiteY2" fmla="*/ 1652075 h 5316568"/>
                    <a:gd name="connsiteX3" fmla="*/ 4959151 w 8126844"/>
                    <a:gd name="connsiteY3" fmla="*/ 1860674 h 5316568"/>
                    <a:gd name="connsiteX4" fmla="*/ 5402904 w 8126844"/>
                    <a:gd name="connsiteY4" fmla="*/ 1699309 h 5316568"/>
                    <a:gd name="connsiteX5" fmla="*/ 6478668 w 8126844"/>
                    <a:gd name="connsiteY5" fmla="*/ 986615 h 5316568"/>
                    <a:gd name="connsiteX6" fmla="*/ 7177916 w 8126844"/>
                    <a:gd name="connsiteY6" fmla="*/ 139450 h 5316568"/>
                    <a:gd name="connsiteX7" fmla="*/ 7352727 w 8126844"/>
                    <a:gd name="connsiteY7" fmla="*/ 18427 h 5316568"/>
                    <a:gd name="connsiteX8" fmla="*/ 7460304 w 8126844"/>
                    <a:gd name="connsiteY8" fmla="*/ 327709 h 5316568"/>
                    <a:gd name="connsiteX9" fmla="*/ 7137574 w 8126844"/>
                    <a:gd name="connsiteY9" fmla="*/ 758015 h 5316568"/>
                    <a:gd name="connsiteX10" fmla="*/ 7056892 w 8126844"/>
                    <a:gd name="connsiteY10" fmla="*/ 932827 h 5316568"/>
                    <a:gd name="connsiteX11" fmla="*/ 7177916 w 8126844"/>
                    <a:gd name="connsiteY11" fmla="*/ 1040403 h 5316568"/>
                    <a:gd name="connsiteX12" fmla="*/ 7406516 w 8126844"/>
                    <a:gd name="connsiteY12" fmla="*/ 811803 h 5316568"/>
                    <a:gd name="connsiteX13" fmla="*/ 7540986 w 8126844"/>
                    <a:gd name="connsiteY13" fmla="*/ 811803 h 5316568"/>
                    <a:gd name="connsiteX14" fmla="*/ 7554433 w 8126844"/>
                    <a:gd name="connsiteY14" fmla="*/ 1040403 h 5316568"/>
                    <a:gd name="connsiteX15" fmla="*/ 6976210 w 8126844"/>
                    <a:gd name="connsiteY15" fmla="*/ 1632074 h 5316568"/>
                    <a:gd name="connsiteX16" fmla="*/ 6276963 w 8126844"/>
                    <a:gd name="connsiteY16" fmla="*/ 2183403 h 5316568"/>
                    <a:gd name="connsiteX17" fmla="*/ 5860104 w 8126844"/>
                    <a:gd name="connsiteY17" fmla="*/ 2385109 h 5316568"/>
                    <a:gd name="connsiteX18" fmla="*/ 5658398 w 8126844"/>
                    <a:gd name="connsiteY18" fmla="*/ 2452344 h 5316568"/>
                    <a:gd name="connsiteX19" fmla="*/ 5550821 w 8126844"/>
                    <a:gd name="connsiteY19" fmla="*/ 2371662 h 5316568"/>
                    <a:gd name="connsiteX20" fmla="*/ 5644951 w 8126844"/>
                    <a:gd name="connsiteY20" fmla="*/ 2169956 h 5316568"/>
                    <a:gd name="connsiteX21" fmla="*/ 5913892 w 8126844"/>
                    <a:gd name="connsiteY21" fmla="*/ 2116168 h 5316568"/>
                    <a:gd name="connsiteX22" fmla="*/ 5752527 w 8126844"/>
                    <a:gd name="connsiteY22" fmla="*/ 1806885 h 5316568"/>
                    <a:gd name="connsiteX23" fmla="*/ 5362563 w 8126844"/>
                    <a:gd name="connsiteY23" fmla="*/ 1954803 h 5316568"/>
                    <a:gd name="connsiteX24" fmla="*/ 4663316 w 8126844"/>
                    <a:gd name="connsiteY24" fmla="*/ 2237191 h 5316568"/>
                    <a:gd name="connsiteX25" fmla="*/ 4649868 w 8126844"/>
                    <a:gd name="connsiteY25" fmla="*/ 2412003 h 5316568"/>
                    <a:gd name="connsiteX26" fmla="*/ 4703657 w 8126844"/>
                    <a:gd name="connsiteY26" fmla="*/ 2519580 h 5316568"/>
                    <a:gd name="connsiteX27" fmla="*/ 5066727 w 8126844"/>
                    <a:gd name="connsiteY27" fmla="*/ 2385109 h 5316568"/>
                    <a:gd name="connsiteX28" fmla="*/ 5322221 w 8126844"/>
                    <a:gd name="connsiteY28" fmla="*/ 2331321 h 5316568"/>
                    <a:gd name="connsiteX29" fmla="*/ 5349116 w 8126844"/>
                    <a:gd name="connsiteY29" fmla="*/ 2465791 h 5316568"/>
                    <a:gd name="connsiteX30" fmla="*/ 4784339 w 8126844"/>
                    <a:gd name="connsiteY30" fmla="*/ 2680944 h 5316568"/>
                    <a:gd name="connsiteX31" fmla="*/ 4098539 w 8126844"/>
                    <a:gd name="connsiteY31" fmla="*/ 2815415 h 5316568"/>
                    <a:gd name="connsiteX32" fmla="*/ 2740386 w 8126844"/>
                    <a:gd name="connsiteY32" fmla="*/ 2680944 h 5316568"/>
                    <a:gd name="connsiteX33" fmla="*/ 2202504 w 8126844"/>
                    <a:gd name="connsiteY33" fmla="*/ 2479238 h 5316568"/>
                    <a:gd name="connsiteX34" fmla="*/ 2027692 w 8126844"/>
                    <a:gd name="connsiteY34" fmla="*/ 2425450 h 5316568"/>
                    <a:gd name="connsiteX35" fmla="*/ 1960457 w 8126844"/>
                    <a:gd name="connsiteY35" fmla="*/ 2573368 h 5316568"/>
                    <a:gd name="connsiteX36" fmla="*/ 2390763 w 8126844"/>
                    <a:gd name="connsiteY36" fmla="*/ 2801968 h 5316568"/>
                    <a:gd name="connsiteX37" fmla="*/ 3372398 w 8126844"/>
                    <a:gd name="connsiteY37" fmla="*/ 3044015 h 5316568"/>
                    <a:gd name="connsiteX38" fmla="*/ 4125433 w 8126844"/>
                    <a:gd name="connsiteY38" fmla="*/ 3044015 h 5316568"/>
                    <a:gd name="connsiteX39" fmla="*/ 4757445 w 8126844"/>
                    <a:gd name="connsiteY39" fmla="*/ 3017121 h 5316568"/>
                    <a:gd name="connsiteX40" fmla="*/ 4918810 w 8126844"/>
                    <a:gd name="connsiteY40" fmla="*/ 3057462 h 5316568"/>
                    <a:gd name="connsiteX41" fmla="*/ 4811233 w 8126844"/>
                    <a:gd name="connsiteY41" fmla="*/ 3218827 h 5316568"/>
                    <a:gd name="connsiteX42" fmla="*/ 4286798 w 8126844"/>
                    <a:gd name="connsiteY42" fmla="*/ 3286062 h 5316568"/>
                    <a:gd name="connsiteX43" fmla="*/ 4219563 w 8126844"/>
                    <a:gd name="connsiteY43" fmla="*/ 3420532 h 5316568"/>
                    <a:gd name="connsiteX44" fmla="*/ 4555739 w 8126844"/>
                    <a:gd name="connsiteY44" fmla="*/ 3474321 h 5316568"/>
                    <a:gd name="connsiteX45" fmla="*/ 5241539 w 8126844"/>
                    <a:gd name="connsiteY45" fmla="*/ 3286062 h 5316568"/>
                    <a:gd name="connsiteX46" fmla="*/ 5523927 w 8126844"/>
                    <a:gd name="connsiteY46" fmla="*/ 3151591 h 5316568"/>
                    <a:gd name="connsiteX47" fmla="*/ 5618057 w 8126844"/>
                    <a:gd name="connsiteY47" fmla="*/ 3044015 h 5316568"/>
                    <a:gd name="connsiteX48" fmla="*/ 5402904 w 8126844"/>
                    <a:gd name="connsiteY48" fmla="*/ 3030568 h 5316568"/>
                    <a:gd name="connsiteX49" fmla="*/ 5214645 w 8126844"/>
                    <a:gd name="connsiteY49" fmla="*/ 2922991 h 5316568"/>
                    <a:gd name="connsiteX50" fmla="*/ 5241539 w 8126844"/>
                    <a:gd name="connsiteY50" fmla="*/ 2801968 h 5316568"/>
                    <a:gd name="connsiteX51" fmla="*/ 5537374 w 8126844"/>
                    <a:gd name="connsiteY51" fmla="*/ 2761627 h 5316568"/>
                    <a:gd name="connsiteX52" fmla="*/ 6196280 w 8126844"/>
                    <a:gd name="connsiteY52" fmla="*/ 2506132 h 5316568"/>
                    <a:gd name="connsiteX53" fmla="*/ 6747610 w 8126844"/>
                    <a:gd name="connsiteY53" fmla="*/ 2169956 h 5316568"/>
                    <a:gd name="connsiteX54" fmla="*/ 7218257 w 8126844"/>
                    <a:gd name="connsiteY54" fmla="*/ 1726203 h 5316568"/>
                    <a:gd name="connsiteX55" fmla="*/ 7433410 w 8126844"/>
                    <a:gd name="connsiteY55" fmla="*/ 1551391 h 5316568"/>
                    <a:gd name="connsiteX56" fmla="*/ 7567880 w 8126844"/>
                    <a:gd name="connsiteY56" fmla="*/ 1578285 h 5316568"/>
                    <a:gd name="connsiteX57" fmla="*/ 7514092 w 8126844"/>
                    <a:gd name="connsiteY57" fmla="*/ 1779991 h 5316568"/>
                    <a:gd name="connsiteX58" fmla="*/ 7097233 w 8126844"/>
                    <a:gd name="connsiteY58" fmla="*/ 2210297 h 5316568"/>
                    <a:gd name="connsiteX59" fmla="*/ 6451774 w 8126844"/>
                    <a:gd name="connsiteY59" fmla="*/ 2627156 h 5316568"/>
                    <a:gd name="connsiteX60" fmla="*/ 6088704 w 8126844"/>
                    <a:gd name="connsiteY60" fmla="*/ 2815415 h 5316568"/>
                    <a:gd name="connsiteX61" fmla="*/ 5981127 w 8126844"/>
                    <a:gd name="connsiteY61" fmla="*/ 2949885 h 5316568"/>
                    <a:gd name="connsiteX62" fmla="*/ 6021468 w 8126844"/>
                    <a:gd name="connsiteY62" fmla="*/ 3151591 h 5316568"/>
                    <a:gd name="connsiteX63" fmla="*/ 6115598 w 8126844"/>
                    <a:gd name="connsiteY63" fmla="*/ 3299509 h 5316568"/>
                    <a:gd name="connsiteX64" fmla="*/ 6734163 w 8126844"/>
                    <a:gd name="connsiteY64" fmla="*/ 3124697 h 5316568"/>
                    <a:gd name="connsiteX65" fmla="*/ 7419963 w 8126844"/>
                    <a:gd name="connsiteY65" fmla="*/ 2694391 h 5316568"/>
                    <a:gd name="connsiteX66" fmla="*/ 7850268 w 8126844"/>
                    <a:gd name="connsiteY66" fmla="*/ 2371662 h 5316568"/>
                    <a:gd name="connsiteX67" fmla="*/ 8065421 w 8126844"/>
                    <a:gd name="connsiteY67" fmla="*/ 2264085 h 5316568"/>
                    <a:gd name="connsiteX68" fmla="*/ 8105763 w 8126844"/>
                    <a:gd name="connsiteY68" fmla="*/ 2425450 h 5316568"/>
                    <a:gd name="connsiteX69" fmla="*/ 7769586 w 8126844"/>
                    <a:gd name="connsiteY69" fmla="*/ 2761627 h 5316568"/>
                    <a:gd name="connsiteX70" fmla="*/ 6707268 w 8126844"/>
                    <a:gd name="connsiteY70" fmla="*/ 3339850 h 5316568"/>
                    <a:gd name="connsiteX71" fmla="*/ 6129045 w 8126844"/>
                    <a:gd name="connsiteY71" fmla="*/ 3608791 h 5316568"/>
                    <a:gd name="connsiteX72" fmla="*/ 5833210 w 8126844"/>
                    <a:gd name="connsiteY72" fmla="*/ 3649132 h 5316568"/>
                    <a:gd name="connsiteX73" fmla="*/ 5712186 w 8126844"/>
                    <a:gd name="connsiteY73" fmla="*/ 3689474 h 5316568"/>
                    <a:gd name="connsiteX74" fmla="*/ 5658398 w 8126844"/>
                    <a:gd name="connsiteY74" fmla="*/ 3541556 h 5316568"/>
                    <a:gd name="connsiteX75" fmla="*/ 5779421 w 8126844"/>
                    <a:gd name="connsiteY75" fmla="*/ 3433980 h 5316568"/>
                    <a:gd name="connsiteX76" fmla="*/ 5779421 w 8126844"/>
                    <a:gd name="connsiteY76" fmla="*/ 3339850 h 5316568"/>
                    <a:gd name="connsiteX77" fmla="*/ 5497033 w 8126844"/>
                    <a:gd name="connsiteY77" fmla="*/ 3460874 h 5316568"/>
                    <a:gd name="connsiteX78" fmla="*/ 5039833 w 8126844"/>
                    <a:gd name="connsiteY78" fmla="*/ 3595344 h 5316568"/>
                    <a:gd name="connsiteX79" fmla="*/ 4865021 w 8126844"/>
                    <a:gd name="connsiteY79" fmla="*/ 3676027 h 5316568"/>
                    <a:gd name="connsiteX80" fmla="*/ 4905363 w 8126844"/>
                    <a:gd name="connsiteY80" fmla="*/ 3770156 h 5316568"/>
                    <a:gd name="connsiteX81" fmla="*/ 5160857 w 8126844"/>
                    <a:gd name="connsiteY81" fmla="*/ 3743262 h 5316568"/>
                    <a:gd name="connsiteX82" fmla="*/ 5187751 w 8126844"/>
                    <a:gd name="connsiteY82" fmla="*/ 3877732 h 5316568"/>
                    <a:gd name="connsiteX83" fmla="*/ 4878468 w 8126844"/>
                    <a:gd name="connsiteY83" fmla="*/ 3971862 h 5316568"/>
                    <a:gd name="connsiteX84" fmla="*/ 4891916 w 8126844"/>
                    <a:gd name="connsiteY84" fmla="*/ 4119780 h 5316568"/>
                    <a:gd name="connsiteX85" fmla="*/ 5376010 w 8126844"/>
                    <a:gd name="connsiteY85" fmla="*/ 4012203 h 5316568"/>
                    <a:gd name="connsiteX86" fmla="*/ 5967680 w 8126844"/>
                    <a:gd name="connsiteY86" fmla="*/ 3864285 h 5316568"/>
                    <a:gd name="connsiteX87" fmla="*/ 6344198 w 8126844"/>
                    <a:gd name="connsiteY87" fmla="*/ 3662580 h 5316568"/>
                    <a:gd name="connsiteX88" fmla="*/ 6478668 w 8126844"/>
                    <a:gd name="connsiteY88" fmla="*/ 3662580 h 5316568"/>
                    <a:gd name="connsiteX89" fmla="*/ 6478668 w 8126844"/>
                    <a:gd name="connsiteY89" fmla="*/ 3850838 h 5316568"/>
                    <a:gd name="connsiteX90" fmla="*/ 5900445 w 8126844"/>
                    <a:gd name="connsiteY90" fmla="*/ 4039097 h 5316568"/>
                    <a:gd name="connsiteX91" fmla="*/ 5053280 w 8126844"/>
                    <a:gd name="connsiteY91" fmla="*/ 4281144 h 5316568"/>
                    <a:gd name="connsiteX92" fmla="*/ 4703657 w 8126844"/>
                    <a:gd name="connsiteY92" fmla="*/ 4375274 h 5316568"/>
                    <a:gd name="connsiteX93" fmla="*/ 4313692 w 8126844"/>
                    <a:gd name="connsiteY93" fmla="*/ 4442509 h 5316568"/>
                    <a:gd name="connsiteX94" fmla="*/ 4004410 w 8126844"/>
                    <a:gd name="connsiteY94" fmla="*/ 4482850 h 5316568"/>
                    <a:gd name="connsiteX95" fmla="*/ 3869939 w 8126844"/>
                    <a:gd name="connsiteY95" fmla="*/ 4361827 h 5316568"/>
                    <a:gd name="connsiteX96" fmla="*/ 3950621 w 8126844"/>
                    <a:gd name="connsiteY96" fmla="*/ 4254250 h 5316568"/>
                    <a:gd name="connsiteX97" fmla="*/ 4367480 w 8126844"/>
                    <a:gd name="connsiteY97" fmla="*/ 4173568 h 5316568"/>
                    <a:gd name="connsiteX98" fmla="*/ 4542292 w 8126844"/>
                    <a:gd name="connsiteY98" fmla="*/ 4106332 h 5316568"/>
                    <a:gd name="connsiteX99" fmla="*/ 4542292 w 8126844"/>
                    <a:gd name="connsiteY99" fmla="*/ 3971862 h 5316568"/>
                    <a:gd name="connsiteX100" fmla="*/ 4206116 w 8126844"/>
                    <a:gd name="connsiteY100" fmla="*/ 3971862 h 5316568"/>
                    <a:gd name="connsiteX101" fmla="*/ 3520316 w 8126844"/>
                    <a:gd name="connsiteY101" fmla="*/ 4052544 h 5316568"/>
                    <a:gd name="connsiteX102" fmla="*/ 3157245 w 8126844"/>
                    <a:gd name="connsiteY102" fmla="*/ 4079438 h 5316568"/>
                    <a:gd name="connsiteX103" fmla="*/ 3076563 w 8126844"/>
                    <a:gd name="connsiteY103" fmla="*/ 4200462 h 5316568"/>
                    <a:gd name="connsiteX104" fmla="*/ 3224480 w 8126844"/>
                    <a:gd name="connsiteY104" fmla="*/ 4267697 h 5316568"/>
                    <a:gd name="connsiteX105" fmla="*/ 3453080 w 8126844"/>
                    <a:gd name="connsiteY105" fmla="*/ 4294591 h 5316568"/>
                    <a:gd name="connsiteX106" fmla="*/ 3412739 w 8126844"/>
                    <a:gd name="connsiteY106" fmla="*/ 4402168 h 5316568"/>
                    <a:gd name="connsiteX107" fmla="*/ 2968986 w 8126844"/>
                    <a:gd name="connsiteY107" fmla="*/ 4455956 h 5316568"/>
                    <a:gd name="connsiteX108" fmla="*/ 2767280 w 8126844"/>
                    <a:gd name="connsiteY108" fmla="*/ 4469403 h 5316568"/>
                    <a:gd name="connsiteX109" fmla="*/ 2673151 w 8126844"/>
                    <a:gd name="connsiteY109" fmla="*/ 4671109 h 5316568"/>
                    <a:gd name="connsiteX110" fmla="*/ 2767280 w 8126844"/>
                    <a:gd name="connsiteY110" fmla="*/ 5034180 h 5316568"/>
                    <a:gd name="connsiteX111" fmla="*/ 2700045 w 8126844"/>
                    <a:gd name="connsiteY111" fmla="*/ 5235885 h 5316568"/>
                    <a:gd name="connsiteX112" fmla="*/ 2498339 w 8126844"/>
                    <a:gd name="connsiteY112" fmla="*/ 5316568 h 5316568"/>
                    <a:gd name="connsiteX113" fmla="*/ 2256292 w 8126844"/>
                    <a:gd name="connsiteY113" fmla="*/ 5235885 h 5316568"/>
                    <a:gd name="connsiteX114" fmla="*/ 2175610 w 8126844"/>
                    <a:gd name="connsiteY114" fmla="*/ 4980391 h 5316568"/>
                    <a:gd name="connsiteX115" fmla="*/ 2269739 w 8126844"/>
                    <a:gd name="connsiteY115" fmla="*/ 4751791 h 5316568"/>
                    <a:gd name="connsiteX116" fmla="*/ 2404210 w 8126844"/>
                    <a:gd name="connsiteY116" fmla="*/ 4590427 h 5316568"/>
                    <a:gd name="connsiteX117" fmla="*/ 2390763 w 8126844"/>
                    <a:gd name="connsiteY117" fmla="*/ 4442509 h 5316568"/>
                    <a:gd name="connsiteX118" fmla="*/ 2014245 w 8126844"/>
                    <a:gd name="connsiteY118" fmla="*/ 4308038 h 5316568"/>
                    <a:gd name="connsiteX119" fmla="*/ 2068033 w 8126844"/>
                    <a:gd name="connsiteY119" fmla="*/ 4200462 h 5316568"/>
                    <a:gd name="connsiteX120" fmla="*/ 2390763 w 8126844"/>
                    <a:gd name="connsiteY120" fmla="*/ 4200462 h 5316568"/>
                    <a:gd name="connsiteX121" fmla="*/ 2807621 w 8126844"/>
                    <a:gd name="connsiteY121" fmla="*/ 4200462 h 5316568"/>
                    <a:gd name="connsiteX122" fmla="*/ 2834516 w 8126844"/>
                    <a:gd name="connsiteY122" fmla="*/ 4065991 h 5316568"/>
                    <a:gd name="connsiteX123" fmla="*/ 2686598 w 8126844"/>
                    <a:gd name="connsiteY123" fmla="*/ 4012203 h 5316568"/>
                    <a:gd name="connsiteX124" fmla="*/ 2780727 w 8126844"/>
                    <a:gd name="connsiteY124" fmla="*/ 3864285 h 5316568"/>
                    <a:gd name="connsiteX125" fmla="*/ 3211033 w 8126844"/>
                    <a:gd name="connsiteY125" fmla="*/ 3904627 h 5316568"/>
                    <a:gd name="connsiteX126" fmla="*/ 3775810 w 8126844"/>
                    <a:gd name="connsiteY126" fmla="*/ 3877732 h 5316568"/>
                    <a:gd name="connsiteX127" fmla="*/ 4380927 w 8126844"/>
                    <a:gd name="connsiteY127" fmla="*/ 3783603 h 5316568"/>
                    <a:gd name="connsiteX128" fmla="*/ 4622974 w 8126844"/>
                    <a:gd name="connsiteY128" fmla="*/ 3729815 h 5316568"/>
                    <a:gd name="connsiteX129" fmla="*/ 4555739 w 8126844"/>
                    <a:gd name="connsiteY129" fmla="*/ 3635685 h 5316568"/>
                    <a:gd name="connsiteX130" fmla="*/ 4031304 w 8126844"/>
                    <a:gd name="connsiteY130" fmla="*/ 3676027 h 5316568"/>
                    <a:gd name="connsiteX131" fmla="*/ 3600998 w 8126844"/>
                    <a:gd name="connsiteY131" fmla="*/ 3689474 h 5316568"/>
                    <a:gd name="connsiteX132" fmla="*/ 3278268 w 8126844"/>
                    <a:gd name="connsiteY132" fmla="*/ 3649132 h 5316568"/>
                    <a:gd name="connsiteX133" fmla="*/ 3237927 w 8126844"/>
                    <a:gd name="connsiteY133" fmla="*/ 3581897 h 5316568"/>
                    <a:gd name="connsiteX134" fmla="*/ 3291716 w 8126844"/>
                    <a:gd name="connsiteY134" fmla="*/ 3447427 h 5316568"/>
                    <a:gd name="connsiteX135" fmla="*/ 3587551 w 8126844"/>
                    <a:gd name="connsiteY135" fmla="*/ 3474321 h 5316568"/>
                    <a:gd name="connsiteX136" fmla="*/ 3883386 w 8126844"/>
                    <a:gd name="connsiteY136" fmla="*/ 3474321 h 5316568"/>
                    <a:gd name="connsiteX137" fmla="*/ 3964068 w 8126844"/>
                    <a:gd name="connsiteY137" fmla="*/ 3407085 h 5316568"/>
                    <a:gd name="connsiteX138" fmla="*/ 3883386 w 8126844"/>
                    <a:gd name="connsiteY138" fmla="*/ 3286062 h 5316568"/>
                    <a:gd name="connsiteX139" fmla="*/ 3412739 w 8126844"/>
                    <a:gd name="connsiteY139" fmla="*/ 3259168 h 5316568"/>
                    <a:gd name="connsiteX140" fmla="*/ 3049668 w 8126844"/>
                    <a:gd name="connsiteY140" fmla="*/ 3205380 h 5316568"/>
                    <a:gd name="connsiteX141" fmla="*/ 2740386 w 8126844"/>
                    <a:gd name="connsiteY141" fmla="*/ 3138144 h 5316568"/>
                    <a:gd name="connsiteX142" fmla="*/ 2457998 w 8126844"/>
                    <a:gd name="connsiteY142" fmla="*/ 3057462 h 5316568"/>
                    <a:gd name="connsiteX143" fmla="*/ 2242845 w 8126844"/>
                    <a:gd name="connsiteY143" fmla="*/ 3003674 h 5316568"/>
                    <a:gd name="connsiteX144" fmla="*/ 2162163 w 8126844"/>
                    <a:gd name="connsiteY144" fmla="*/ 3165038 h 5316568"/>
                    <a:gd name="connsiteX145" fmla="*/ 2336974 w 8126844"/>
                    <a:gd name="connsiteY145" fmla="*/ 3339850 h 5316568"/>
                    <a:gd name="connsiteX146" fmla="*/ 2713492 w 8126844"/>
                    <a:gd name="connsiteY146" fmla="*/ 3393638 h 5316568"/>
                    <a:gd name="connsiteX147" fmla="*/ 2874857 w 8126844"/>
                    <a:gd name="connsiteY147" fmla="*/ 3447427 h 5316568"/>
                    <a:gd name="connsiteX148" fmla="*/ 2874857 w 8126844"/>
                    <a:gd name="connsiteY148" fmla="*/ 3595344 h 5316568"/>
                    <a:gd name="connsiteX149" fmla="*/ 2605916 w 8126844"/>
                    <a:gd name="connsiteY149" fmla="*/ 3568450 h 5316568"/>
                    <a:gd name="connsiteX150" fmla="*/ 2000798 w 8126844"/>
                    <a:gd name="connsiteY150" fmla="*/ 3447427 h 5316568"/>
                    <a:gd name="connsiteX151" fmla="*/ 1583939 w 8126844"/>
                    <a:gd name="connsiteY151" fmla="*/ 3299509 h 5316568"/>
                    <a:gd name="connsiteX152" fmla="*/ 1409127 w 8126844"/>
                    <a:gd name="connsiteY152" fmla="*/ 3312956 h 5316568"/>
                    <a:gd name="connsiteX153" fmla="*/ 1368786 w 8126844"/>
                    <a:gd name="connsiteY153" fmla="*/ 3487768 h 5316568"/>
                    <a:gd name="connsiteX154" fmla="*/ 1799092 w 8126844"/>
                    <a:gd name="connsiteY154" fmla="*/ 3622238 h 5316568"/>
                    <a:gd name="connsiteX155" fmla="*/ 2256292 w 8126844"/>
                    <a:gd name="connsiteY155" fmla="*/ 3783603 h 5316568"/>
                    <a:gd name="connsiteX156" fmla="*/ 2390763 w 8126844"/>
                    <a:gd name="connsiteY156" fmla="*/ 3891180 h 5316568"/>
                    <a:gd name="connsiteX157" fmla="*/ 2094927 w 8126844"/>
                    <a:gd name="connsiteY157" fmla="*/ 3958415 h 5316568"/>
                    <a:gd name="connsiteX158" fmla="*/ 1557045 w 8126844"/>
                    <a:gd name="connsiteY158" fmla="*/ 3783603 h 5316568"/>
                    <a:gd name="connsiteX159" fmla="*/ 965374 w 8126844"/>
                    <a:gd name="connsiteY159" fmla="*/ 3555003 h 5316568"/>
                    <a:gd name="connsiteX160" fmla="*/ 481280 w 8126844"/>
                    <a:gd name="connsiteY160" fmla="*/ 3339850 h 5316568"/>
                    <a:gd name="connsiteX161" fmla="*/ 198892 w 8126844"/>
                    <a:gd name="connsiteY161" fmla="*/ 3232274 h 5316568"/>
                    <a:gd name="connsiteX162" fmla="*/ 131657 w 8126844"/>
                    <a:gd name="connsiteY162" fmla="*/ 3138144 h 5316568"/>
                    <a:gd name="connsiteX163" fmla="*/ 279574 w 8126844"/>
                    <a:gd name="connsiteY163" fmla="*/ 3044015 h 5316568"/>
                    <a:gd name="connsiteX164" fmla="*/ 642645 w 8126844"/>
                    <a:gd name="connsiteY164" fmla="*/ 3218827 h 5316568"/>
                    <a:gd name="connsiteX165" fmla="*/ 1113292 w 8126844"/>
                    <a:gd name="connsiteY165" fmla="*/ 3366744 h 5316568"/>
                    <a:gd name="connsiteX166" fmla="*/ 1153633 w 8126844"/>
                    <a:gd name="connsiteY166" fmla="*/ 3191932 h 5316568"/>
                    <a:gd name="connsiteX167" fmla="*/ 1032610 w 8126844"/>
                    <a:gd name="connsiteY167" fmla="*/ 3030568 h 5316568"/>
                    <a:gd name="connsiteX168" fmla="*/ 535068 w 8126844"/>
                    <a:gd name="connsiteY168" fmla="*/ 2882650 h 5316568"/>
                    <a:gd name="connsiteX169" fmla="*/ 198892 w 8126844"/>
                    <a:gd name="connsiteY169" fmla="*/ 2640603 h 5316568"/>
                    <a:gd name="connsiteX170" fmla="*/ 10633 w 8126844"/>
                    <a:gd name="connsiteY170" fmla="*/ 2479238 h 5316568"/>
                    <a:gd name="connsiteX171" fmla="*/ 50974 w 8126844"/>
                    <a:gd name="connsiteY171" fmla="*/ 2344768 h 5316568"/>
                    <a:gd name="connsiteX172" fmla="*/ 279574 w 8126844"/>
                    <a:gd name="connsiteY172" fmla="*/ 2425450 h 5316568"/>
                    <a:gd name="connsiteX173" fmla="*/ 1019163 w 8126844"/>
                    <a:gd name="connsiteY173" fmla="*/ 2828862 h 5316568"/>
                    <a:gd name="connsiteX174" fmla="*/ 1462916 w 8126844"/>
                    <a:gd name="connsiteY174" fmla="*/ 3070909 h 5316568"/>
                    <a:gd name="connsiteX175" fmla="*/ 1799092 w 8126844"/>
                    <a:gd name="connsiteY175" fmla="*/ 3165038 h 5316568"/>
                    <a:gd name="connsiteX176" fmla="*/ 1973904 w 8126844"/>
                    <a:gd name="connsiteY176" fmla="*/ 3097803 h 5316568"/>
                    <a:gd name="connsiteX177" fmla="*/ 1960457 w 8126844"/>
                    <a:gd name="connsiteY177" fmla="*/ 2855756 h 5316568"/>
                    <a:gd name="connsiteX178" fmla="*/ 1624280 w 8126844"/>
                    <a:gd name="connsiteY178" fmla="*/ 2748180 h 5316568"/>
                    <a:gd name="connsiteX179" fmla="*/ 1288104 w 8126844"/>
                    <a:gd name="connsiteY179" fmla="*/ 2600262 h 5316568"/>
                    <a:gd name="connsiteX180" fmla="*/ 1261210 w 8126844"/>
                    <a:gd name="connsiteY180" fmla="*/ 2465791 h 5316568"/>
                    <a:gd name="connsiteX181" fmla="*/ 1462916 w 8126844"/>
                    <a:gd name="connsiteY181" fmla="*/ 2465791 h 5316568"/>
                    <a:gd name="connsiteX182" fmla="*/ 1691516 w 8126844"/>
                    <a:gd name="connsiteY182" fmla="*/ 2546474 h 5316568"/>
                    <a:gd name="connsiteX183" fmla="*/ 1758751 w 8126844"/>
                    <a:gd name="connsiteY183" fmla="*/ 2331321 h 5316568"/>
                    <a:gd name="connsiteX184" fmla="*/ 1597386 w 8126844"/>
                    <a:gd name="connsiteY184" fmla="*/ 2156509 h 5316568"/>
                    <a:gd name="connsiteX185" fmla="*/ 1153633 w 8126844"/>
                    <a:gd name="connsiteY185" fmla="*/ 1968250 h 5316568"/>
                    <a:gd name="connsiteX186" fmla="*/ 871245 w 8126844"/>
                    <a:gd name="connsiteY186" fmla="*/ 1779991 h 5316568"/>
                    <a:gd name="connsiteX187" fmla="*/ 750221 w 8126844"/>
                    <a:gd name="connsiteY187" fmla="*/ 1645521 h 5316568"/>
                    <a:gd name="connsiteX188" fmla="*/ 844351 w 8126844"/>
                    <a:gd name="connsiteY188" fmla="*/ 1524497 h 5316568"/>
                    <a:gd name="connsiteX189" fmla="*/ 1328445 w 8126844"/>
                    <a:gd name="connsiteY189" fmla="*/ 1739650 h 5316568"/>
                    <a:gd name="connsiteX190" fmla="*/ 1606671 w 8126844"/>
                    <a:gd name="connsiteY190" fmla="*/ 1886069 h 5316568"/>
                    <a:gd name="connsiteX191" fmla="*/ 1595914 w 8126844"/>
                    <a:gd name="connsiteY191" fmla="*/ 1511485 h 5316568"/>
                    <a:gd name="connsiteX192" fmla="*/ 1905860 w 8126844"/>
                    <a:gd name="connsiteY192" fmla="*/ 1628679 h 5316568"/>
                    <a:gd name="connsiteX193" fmla="*/ 1900365 w 8126844"/>
                    <a:gd name="connsiteY193" fmla="*/ 1694764 h 5316568"/>
                    <a:gd name="connsiteX194" fmla="*/ 1879774 w 8126844"/>
                    <a:gd name="connsiteY194" fmla="*/ 2022038 h 5316568"/>
                    <a:gd name="connsiteX195" fmla="*/ 2390763 w 8126844"/>
                    <a:gd name="connsiteY195" fmla="*/ 2250638 h 5316568"/>
                    <a:gd name="connsiteX196" fmla="*/ 3157245 w 8126844"/>
                    <a:gd name="connsiteY196" fmla="*/ 2465791 h 5316568"/>
                    <a:gd name="connsiteX197" fmla="*/ 3708574 w 8126844"/>
                    <a:gd name="connsiteY197" fmla="*/ 2600262 h 5316568"/>
                    <a:gd name="connsiteX198" fmla="*/ 4165774 w 8126844"/>
                    <a:gd name="connsiteY198" fmla="*/ 2573368 h 5316568"/>
                    <a:gd name="connsiteX199" fmla="*/ 4394374 w 8126844"/>
                    <a:gd name="connsiteY199" fmla="*/ 2546474 h 5316568"/>
                    <a:gd name="connsiteX200" fmla="*/ 4407821 w 8126844"/>
                    <a:gd name="connsiteY200" fmla="*/ 2358215 h 5316568"/>
                    <a:gd name="connsiteX201" fmla="*/ 4192668 w 8126844"/>
                    <a:gd name="connsiteY201" fmla="*/ 2317874 h 5316568"/>
                    <a:gd name="connsiteX202" fmla="*/ 4031304 w 8126844"/>
                    <a:gd name="connsiteY202" fmla="*/ 2358215 h 5316568"/>
                    <a:gd name="connsiteX203" fmla="*/ 4031304 w 8126844"/>
                    <a:gd name="connsiteY203" fmla="*/ 2183403 h 5316568"/>
                    <a:gd name="connsiteX204" fmla="*/ 4448163 w 8126844"/>
                    <a:gd name="connsiteY204" fmla="*/ 2062380 h 5316568"/>
                    <a:gd name="connsiteX205" fmla="*/ 4703657 w 8126844"/>
                    <a:gd name="connsiteY205" fmla="*/ 1954803 h 5316568"/>
                    <a:gd name="connsiteX206" fmla="*/ 4663316 w 8126844"/>
                    <a:gd name="connsiteY206" fmla="*/ 1699309 h 5316568"/>
                    <a:gd name="connsiteX0" fmla="*/ 5876971 w 8126844"/>
                    <a:gd name="connsiteY0" fmla="*/ 944929 h 5316568"/>
                    <a:gd name="connsiteX1" fmla="*/ 5847702 w 8126844"/>
                    <a:gd name="connsiteY1" fmla="*/ 1092193 h 5316568"/>
                    <a:gd name="connsiteX2" fmla="*/ 5330626 w 8126844"/>
                    <a:gd name="connsiteY2" fmla="*/ 1426660 h 5316568"/>
                    <a:gd name="connsiteX3" fmla="*/ 4866197 w 8126844"/>
                    <a:gd name="connsiteY3" fmla="*/ 1652075 h 5316568"/>
                    <a:gd name="connsiteX4" fmla="*/ 4959151 w 8126844"/>
                    <a:gd name="connsiteY4" fmla="*/ 1860674 h 5316568"/>
                    <a:gd name="connsiteX5" fmla="*/ 5402904 w 8126844"/>
                    <a:gd name="connsiteY5" fmla="*/ 1699309 h 5316568"/>
                    <a:gd name="connsiteX6" fmla="*/ 6478668 w 8126844"/>
                    <a:gd name="connsiteY6" fmla="*/ 986615 h 5316568"/>
                    <a:gd name="connsiteX7" fmla="*/ 7177916 w 8126844"/>
                    <a:gd name="connsiteY7" fmla="*/ 139450 h 5316568"/>
                    <a:gd name="connsiteX8" fmla="*/ 7352727 w 8126844"/>
                    <a:gd name="connsiteY8" fmla="*/ 18427 h 5316568"/>
                    <a:gd name="connsiteX9" fmla="*/ 7460304 w 8126844"/>
                    <a:gd name="connsiteY9" fmla="*/ 327709 h 5316568"/>
                    <a:gd name="connsiteX10" fmla="*/ 7137574 w 8126844"/>
                    <a:gd name="connsiteY10" fmla="*/ 758015 h 5316568"/>
                    <a:gd name="connsiteX11" fmla="*/ 7056892 w 8126844"/>
                    <a:gd name="connsiteY11" fmla="*/ 932827 h 5316568"/>
                    <a:gd name="connsiteX12" fmla="*/ 7177916 w 8126844"/>
                    <a:gd name="connsiteY12" fmla="*/ 1040403 h 5316568"/>
                    <a:gd name="connsiteX13" fmla="*/ 7406516 w 8126844"/>
                    <a:gd name="connsiteY13" fmla="*/ 811803 h 5316568"/>
                    <a:gd name="connsiteX14" fmla="*/ 7540986 w 8126844"/>
                    <a:gd name="connsiteY14" fmla="*/ 811803 h 5316568"/>
                    <a:gd name="connsiteX15" fmla="*/ 7554433 w 8126844"/>
                    <a:gd name="connsiteY15" fmla="*/ 1040403 h 5316568"/>
                    <a:gd name="connsiteX16" fmla="*/ 6976210 w 8126844"/>
                    <a:gd name="connsiteY16" fmla="*/ 1632074 h 5316568"/>
                    <a:gd name="connsiteX17" fmla="*/ 6276963 w 8126844"/>
                    <a:gd name="connsiteY17" fmla="*/ 2183403 h 5316568"/>
                    <a:gd name="connsiteX18" fmla="*/ 5860104 w 8126844"/>
                    <a:gd name="connsiteY18" fmla="*/ 2385109 h 5316568"/>
                    <a:gd name="connsiteX19" fmla="*/ 5658398 w 8126844"/>
                    <a:gd name="connsiteY19" fmla="*/ 2452344 h 5316568"/>
                    <a:gd name="connsiteX20" fmla="*/ 5550821 w 8126844"/>
                    <a:gd name="connsiteY20" fmla="*/ 2371662 h 5316568"/>
                    <a:gd name="connsiteX21" fmla="*/ 5644951 w 8126844"/>
                    <a:gd name="connsiteY21" fmla="*/ 2169956 h 5316568"/>
                    <a:gd name="connsiteX22" fmla="*/ 5913892 w 8126844"/>
                    <a:gd name="connsiteY22" fmla="*/ 2116168 h 5316568"/>
                    <a:gd name="connsiteX23" fmla="*/ 5752527 w 8126844"/>
                    <a:gd name="connsiteY23" fmla="*/ 1806885 h 5316568"/>
                    <a:gd name="connsiteX24" fmla="*/ 5362563 w 8126844"/>
                    <a:gd name="connsiteY24" fmla="*/ 1954803 h 5316568"/>
                    <a:gd name="connsiteX25" fmla="*/ 4663316 w 8126844"/>
                    <a:gd name="connsiteY25" fmla="*/ 2237191 h 5316568"/>
                    <a:gd name="connsiteX26" fmla="*/ 4649868 w 8126844"/>
                    <a:gd name="connsiteY26" fmla="*/ 2412003 h 5316568"/>
                    <a:gd name="connsiteX27" fmla="*/ 4703657 w 8126844"/>
                    <a:gd name="connsiteY27" fmla="*/ 2519580 h 5316568"/>
                    <a:gd name="connsiteX28" fmla="*/ 5066727 w 8126844"/>
                    <a:gd name="connsiteY28" fmla="*/ 2385109 h 5316568"/>
                    <a:gd name="connsiteX29" fmla="*/ 5322221 w 8126844"/>
                    <a:gd name="connsiteY29" fmla="*/ 2331321 h 5316568"/>
                    <a:gd name="connsiteX30" fmla="*/ 5349116 w 8126844"/>
                    <a:gd name="connsiteY30" fmla="*/ 2465791 h 5316568"/>
                    <a:gd name="connsiteX31" fmla="*/ 4784339 w 8126844"/>
                    <a:gd name="connsiteY31" fmla="*/ 2680944 h 5316568"/>
                    <a:gd name="connsiteX32" fmla="*/ 4098539 w 8126844"/>
                    <a:gd name="connsiteY32" fmla="*/ 2815415 h 5316568"/>
                    <a:gd name="connsiteX33" fmla="*/ 2740386 w 8126844"/>
                    <a:gd name="connsiteY33" fmla="*/ 2680944 h 5316568"/>
                    <a:gd name="connsiteX34" fmla="*/ 2202504 w 8126844"/>
                    <a:gd name="connsiteY34" fmla="*/ 2479238 h 5316568"/>
                    <a:gd name="connsiteX35" fmla="*/ 2027692 w 8126844"/>
                    <a:gd name="connsiteY35" fmla="*/ 2425450 h 5316568"/>
                    <a:gd name="connsiteX36" fmla="*/ 1960457 w 8126844"/>
                    <a:gd name="connsiteY36" fmla="*/ 2573368 h 5316568"/>
                    <a:gd name="connsiteX37" fmla="*/ 2390763 w 8126844"/>
                    <a:gd name="connsiteY37" fmla="*/ 2801968 h 5316568"/>
                    <a:gd name="connsiteX38" fmla="*/ 3372398 w 8126844"/>
                    <a:gd name="connsiteY38" fmla="*/ 3044015 h 5316568"/>
                    <a:gd name="connsiteX39" fmla="*/ 4125433 w 8126844"/>
                    <a:gd name="connsiteY39" fmla="*/ 3044015 h 5316568"/>
                    <a:gd name="connsiteX40" fmla="*/ 4757445 w 8126844"/>
                    <a:gd name="connsiteY40" fmla="*/ 3017121 h 5316568"/>
                    <a:gd name="connsiteX41" fmla="*/ 4918810 w 8126844"/>
                    <a:gd name="connsiteY41" fmla="*/ 3057462 h 5316568"/>
                    <a:gd name="connsiteX42" fmla="*/ 4811233 w 8126844"/>
                    <a:gd name="connsiteY42" fmla="*/ 3218827 h 5316568"/>
                    <a:gd name="connsiteX43" fmla="*/ 4286798 w 8126844"/>
                    <a:gd name="connsiteY43" fmla="*/ 3286062 h 5316568"/>
                    <a:gd name="connsiteX44" fmla="*/ 4219563 w 8126844"/>
                    <a:gd name="connsiteY44" fmla="*/ 3420532 h 5316568"/>
                    <a:gd name="connsiteX45" fmla="*/ 4555739 w 8126844"/>
                    <a:gd name="connsiteY45" fmla="*/ 3474321 h 5316568"/>
                    <a:gd name="connsiteX46" fmla="*/ 5241539 w 8126844"/>
                    <a:gd name="connsiteY46" fmla="*/ 3286062 h 5316568"/>
                    <a:gd name="connsiteX47" fmla="*/ 5523927 w 8126844"/>
                    <a:gd name="connsiteY47" fmla="*/ 3151591 h 5316568"/>
                    <a:gd name="connsiteX48" fmla="*/ 5618057 w 8126844"/>
                    <a:gd name="connsiteY48" fmla="*/ 3044015 h 5316568"/>
                    <a:gd name="connsiteX49" fmla="*/ 5402904 w 8126844"/>
                    <a:gd name="connsiteY49" fmla="*/ 3030568 h 5316568"/>
                    <a:gd name="connsiteX50" fmla="*/ 5214645 w 8126844"/>
                    <a:gd name="connsiteY50" fmla="*/ 2922991 h 5316568"/>
                    <a:gd name="connsiteX51" fmla="*/ 5241539 w 8126844"/>
                    <a:gd name="connsiteY51" fmla="*/ 2801968 h 5316568"/>
                    <a:gd name="connsiteX52" fmla="*/ 5537374 w 8126844"/>
                    <a:gd name="connsiteY52" fmla="*/ 2761627 h 5316568"/>
                    <a:gd name="connsiteX53" fmla="*/ 6196280 w 8126844"/>
                    <a:gd name="connsiteY53" fmla="*/ 2506132 h 5316568"/>
                    <a:gd name="connsiteX54" fmla="*/ 6747610 w 8126844"/>
                    <a:gd name="connsiteY54" fmla="*/ 2169956 h 5316568"/>
                    <a:gd name="connsiteX55" fmla="*/ 7218257 w 8126844"/>
                    <a:gd name="connsiteY55" fmla="*/ 1726203 h 5316568"/>
                    <a:gd name="connsiteX56" fmla="*/ 7433410 w 8126844"/>
                    <a:gd name="connsiteY56" fmla="*/ 1551391 h 5316568"/>
                    <a:gd name="connsiteX57" fmla="*/ 7567880 w 8126844"/>
                    <a:gd name="connsiteY57" fmla="*/ 1578285 h 5316568"/>
                    <a:gd name="connsiteX58" fmla="*/ 7514092 w 8126844"/>
                    <a:gd name="connsiteY58" fmla="*/ 1779991 h 5316568"/>
                    <a:gd name="connsiteX59" fmla="*/ 7097233 w 8126844"/>
                    <a:gd name="connsiteY59" fmla="*/ 2210297 h 5316568"/>
                    <a:gd name="connsiteX60" fmla="*/ 6451774 w 8126844"/>
                    <a:gd name="connsiteY60" fmla="*/ 2627156 h 5316568"/>
                    <a:gd name="connsiteX61" fmla="*/ 6088704 w 8126844"/>
                    <a:gd name="connsiteY61" fmla="*/ 2815415 h 5316568"/>
                    <a:gd name="connsiteX62" fmla="*/ 5981127 w 8126844"/>
                    <a:gd name="connsiteY62" fmla="*/ 2949885 h 5316568"/>
                    <a:gd name="connsiteX63" fmla="*/ 6021468 w 8126844"/>
                    <a:gd name="connsiteY63" fmla="*/ 3151591 h 5316568"/>
                    <a:gd name="connsiteX64" fmla="*/ 6115598 w 8126844"/>
                    <a:gd name="connsiteY64" fmla="*/ 3299509 h 5316568"/>
                    <a:gd name="connsiteX65" fmla="*/ 6734163 w 8126844"/>
                    <a:gd name="connsiteY65" fmla="*/ 3124697 h 5316568"/>
                    <a:gd name="connsiteX66" fmla="*/ 7419963 w 8126844"/>
                    <a:gd name="connsiteY66" fmla="*/ 2694391 h 5316568"/>
                    <a:gd name="connsiteX67" fmla="*/ 7850268 w 8126844"/>
                    <a:gd name="connsiteY67" fmla="*/ 2371662 h 5316568"/>
                    <a:gd name="connsiteX68" fmla="*/ 8065421 w 8126844"/>
                    <a:gd name="connsiteY68" fmla="*/ 2264085 h 5316568"/>
                    <a:gd name="connsiteX69" fmla="*/ 8105763 w 8126844"/>
                    <a:gd name="connsiteY69" fmla="*/ 2425450 h 5316568"/>
                    <a:gd name="connsiteX70" fmla="*/ 7769586 w 8126844"/>
                    <a:gd name="connsiteY70" fmla="*/ 2761627 h 5316568"/>
                    <a:gd name="connsiteX71" fmla="*/ 6707268 w 8126844"/>
                    <a:gd name="connsiteY71" fmla="*/ 3339850 h 5316568"/>
                    <a:gd name="connsiteX72" fmla="*/ 6129045 w 8126844"/>
                    <a:gd name="connsiteY72" fmla="*/ 3608791 h 5316568"/>
                    <a:gd name="connsiteX73" fmla="*/ 5833210 w 8126844"/>
                    <a:gd name="connsiteY73" fmla="*/ 3649132 h 5316568"/>
                    <a:gd name="connsiteX74" fmla="*/ 5712186 w 8126844"/>
                    <a:gd name="connsiteY74" fmla="*/ 3689474 h 5316568"/>
                    <a:gd name="connsiteX75" fmla="*/ 5658398 w 8126844"/>
                    <a:gd name="connsiteY75" fmla="*/ 3541556 h 5316568"/>
                    <a:gd name="connsiteX76" fmla="*/ 5779421 w 8126844"/>
                    <a:gd name="connsiteY76" fmla="*/ 3433980 h 5316568"/>
                    <a:gd name="connsiteX77" fmla="*/ 5779421 w 8126844"/>
                    <a:gd name="connsiteY77" fmla="*/ 3339850 h 5316568"/>
                    <a:gd name="connsiteX78" fmla="*/ 5497033 w 8126844"/>
                    <a:gd name="connsiteY78" fmla="*/ 3460874 h 5316568"/>
                    <a:gd name="connsiteX79" fmla="*/ 5039833 w 8126844"/>
                    <a:gd name="connsiteY79" fmla="*/ 3595344 h 5316568"/>
                    <a:gd name="connsiteX80" fmla="*/ 4865021 w 8126844"/>
                    <a:gd name="connsiteY80" fmla="*/ 3676027 h 5316568"/>
                    <a:gd name="connsiteX81" fmla="*/ 4905363 w 8126844"/>
                    <a:gd name="connsiteY81" fmla="*/ 3770156 h 5316568"/>
                    <a:gd name="connsiteX82" fmla="*/ 5160857 w 8126844"/>
                    <a:gd name="connsiteY82" fmla="*/ 3743262 h 5316568"/>
                    <a:gd name="connsiteX83" fmla="*/ 5187751 w 8126844"/>
                    <a:gd name="connsiteY83" fmla="*/ 3877732 h 5316568"/>
                    <a:gd name="connsiteX84" fmla="*/ 4878468 w 8126844"/>
                    <a:gd name="connsiteY84" fmla="*/ 3971862 h 5316568"/>
                    <a:gd name="connsiteX85" fmla="*/ 4891916 w 8126844"/>
                    <a:gd name="connsiteY85" fmla="*/ 4119780 h 5316568"/>
                    <a:gd name="connsiteX86" fmla="*/ 5376010 w 8126844"/>
                    <a:gd name="connsiteY86" fmla="*/ 4012203 h 5316568"/>
                    <a:gd name="connsiteX87" fmla="*/ 5967680 w 8126844"/>
                    <a:gd name="connsiteY87" fmla="*/ 3864285 h 5316568"/>
                    <a:gd name="connsiteX88" fmla="*/ 6344198 w 8126844"/>
                    <a:gd name="connsiteY88" fmla="*/ 3662580 h 5316568"/>
                    <a:gd name="connsiteX89" fmla="*/ 6478668 w 8126844"/>
                    <a:gd name="connsiteY89" fmla="*/ 3662580 h 5316568"/>
                    <a:gd name="connsiteX90" fmla="*/ 6478668 w 8126844"/>
                    <a:gd name="connsiteY90" fmla="*/ 3850838 h 5316568"/>
                    <a:gd name="connsiteX91" fmla="*/ 5900445 w 8126844"/>
                    <a:gd name="connsiteY91" fmla="*/ 4039097 h 5316568"/>
                    <a:gd name="connsiteX92" fmla="*/ 5053280 w 8126844"/>
                    <a:gd name="connsiteY92" fmla="*/ 4281144 h 5316568"/>
                    <a:gd name="connsiteX93" fmla="*/ 4703657 w 8126844"/>
                    <a:gd name="connsiteY93" fmla="*/ 4375274 h 5316568"/>
                    <a:gd name="connsiteX94" fmla="*/ 4313692 w 8126844"/>
                    <a:gd name="connsiteY94" fmla="*/ 4442509 h 5316568"/>
                    <a:gd name="connsiteX95" fmla="*/ 4004410 w 8126844"/>
                    <a:gd name="connsiteY95" fmla="*/ 4482850 h 5316568"/>
                    <a:gd name="connsiteX96" fmla="*/ 3869939 w 8126844"/>
                    <a:gd name="connsiteY96" fmla="*/ 4361827 h 5316568"/>
                    <a:gd name="connsiteX97" fmla="*/ 3950621 w 8126844"/>
                    <a:gd name="connsiteY97" fmla="*/ 4254250 h 5316568"/>
                    <a:gd name="connsiteX98" fmla="*/ 4367480 w 8126844"/>
                    <a:gd name="connsiteY98" fmla="*/ 4173568 h 5316568"/>
                    <a:gd name="connsiteX99" fmla="*/ 4542292 w 8126844"/>
                    <a:gd name="connsiteY99" fmla="*/ 4106332 h 5316568"/>
                    <a:gd name="connsiteX100" fmla="*/ 4542292 w 8126844"/>
                    <a:gd name="connsiteY100" fmla="*/ 3971862 h 5316568"/>
                    <a:gd name="connsiteX101" fmla="*/ 4206116 w 8126844"/>
                    <a:gd name="connsiteY101" fmla="*/ 3971862 h 5316568"/>
                    <a:gd name="connsiteX102" fmla="*/ 3520316 w 8126844"/>
                    <a:gd name="connsiteY102" fmla="*/ 4052544 h 5316568"/>
                    <a:gd name="connsiteX103" fmla="*/ 3157245 w 8126844"/>
                    <a:gd name="connsiteY103" fmla="*/ 4079438 h 5316568"/>
                    <a:gd name="connsiteX104" fmla="*/ 3076563 w 8126844"/>
                    <a:gd name="connsiteY104" fmla="*/ 4200462 h 5316568"/>
                    <a:gd name="connsiteX105" fmla="*/ 3224480 w 8126844"/>
                    <a:gd name="connsiteY105" fmla="*/ 4267697 h 5316568"/>
                    <a:gd name="connsiteX106" fmla="*/ 3453080 w 8126844"/>
                    <a:gd name="connsiteY106" fmla="*/ 4294591 h 5316568"/>
                    <a:gd name="connsiteX107" fmla="*/ 3412739 w 8126844"/>
                    <a:gd name="connsiteY107" fmla="*/ 4402168 h 5316568"/>
                    <a:gd name="connsiteX108" fmla="*/ 2968986 w 8126844"/>
                    <a:gd name="connsiteY108" fmla="*/ 4455956 h 5316568"/>
                    <a:gd name="connsiteX109" fmla="*/ 2767280 w 8126844"/>
                    <a:gd name="connsiteY109" fmla="*/ 4469403 h 5316568"/>
                    <a:gd name="connsiteX110" fmla="*/ 2673151 w 8126844"/>
                    <a:gd name="connsiteY110" fmla="*/ 4671109 h 5316568"/>
                    <a:gd name="connsiteX111" fmla="*/ 2767280 w 8126844"/>
                    <a:gd name="connsiteY111" fmla="*/ 5034180 h 5316568"/>
                    <a:gd name="connsiteX112" fmla="*/ 2700045 w 8126844"/>
                    <a:gd name="connsiteY112" fmla="*/ 5235885 h 5316568"/>
                    <a:gd name="connsiteX113" fmla="*/ 2498339 w 8126844"/>
                    <a:gd name="connsiteY113" fmla="*/ 5316568 h 5316568"/>
                    <a:gd name="connsiteX114" fmla="*/ 2256292 w 8126844"/>
                    <a:gd name="connsiteY114" fmla="*/ 5235885 h 5316568"/>
                    <a:gd name="connsiteX115" fmla="*/ 2175610 w 8126844"/>
                    <a:gd name="connsiteY115" fmla="*/ 4980391 h 5316568"/>
                    <a:gd name="connsiteX116" fmla="*/ 2269739 w 8126844"/>
                    <a:gd name="connsiteY116" fmla="*/ 4751791 h 5316568"/>
                    <a:gd name="connsiteX117" fmla="*/ 2404210 w 8126844"/>
                    <a:gd name="connsiteY117" fmla="*/ 4590427 h 5316568"/>
                    <a:gd name="connsiteX118" fmla="*/ 2390763 w 8126844"/>
                    <a:gd name="connsiteY118" fmla="*/ 4442509 h 5316568"/>
                    <a:gd name="connsiteX119" fmla="*/ 2014245 w 8126844"/>
                    <a:gd name="connsiteY119" fmla="*/ 4308038 h 5316568"/>
                    <a:gd name="connsiteX120" fmla="*/ 2068033 w 8126844"/>
                    <a:gd name="connsiteY120" fmla="*/ 4200462 h 5316568"/>
                    <a:gd name="connsiteX121" fmla="*/ 2390763 w 8126844"/>
                    <a:gd name="connsiteY121" fmla="*/ 4200462 h 5316568"/>
                    <a:gd name="connsiteX122" fmla="*/ 2807621 w 8126844"/>
                    <a:gd name="connsiteY122" fmla="*/ 4200462 h 5316568"/>
                    <a:gd name="connsiteX123" fmla="*/ 2834516 w 8126844"/>
                    <a:gd name="connsiteY123" fmla="*/ 4065991 h 5316568"/>
                    <a:gd name="connsiteX124" fmla="*/ 2686598 w 8126844"/>
                    <a:gd name="connsiteY124" fmla="*/ 4012203 h 5316568"/>
                    <a:gd name="connsiteX125" fmla="*/ 2780727 w 8126844"/>
                    <a:gd name="connsiteY125" fmla="*/ 3864285 h 5316568"/>
                    <a:gd name="connsiteX126" fmla="*/ 3211033 w 8126844"/>
                    <a:gd name="connsiteY126" fmla="*/ 3904627 h 5316568"/>
                    <a:gd name="connsiteX127" fmla="*/ 3775810 w 8126844"/>
                    <a:gd name="connsiteY127" fmla="*/ 3877732 h 5316568"/>
                    <a:gd name="connsiteX128" fmla="*/ 4380927 w 8126844"/>
                    <a:gd name="connsiteY128" fmla="*/ 3783603 h 5316568"/>
                    <a:gd name="connsiteX129" fmla="*/ 4622974 w 8126844"/>
                    <a:gd name="connsiteY129" fmla="*/ 3729815 h 5316568"/>
                    <a:gd name="connsiteX130" fmla="*/ 4555739 w 8126844"/>
                    <a:gd name="connsiteY130" fmla="*/ 3635685 h 5316568"/>
                    <a:gd name="connsiteX131" fmla="*/ 4031304 w 8126844"/>
                    <a:gd name="connsiteY131" fmla="*/ 3676027 h 5316568"/>
                    <a:gd name="connsiteX132" fmla="*/ 3600998 w 8126844"/>
                    <a:gd name="connsiteY132" fmla="*/ 3689474 h 5316568"/>
                    <a:gd name="connsiteX133" fmla="*/ 3278268 w 8126844"/>
                    <a:gd name="connsiteY133" fmla="*/ 3649132 h 5316568"/>
                    <a:gd name="connsiteX134" fmla="*/ 3237927 w 8126844"/>
                    <a:gd name="connsiteY134" fmla="*/ 3581897 h 5316568"/>
                    <a:gd name="connsiteX135" fmla="*/ 3291716 w 8126844"/>
                    <a:gd name="connsiteY135" fmla="*/ 3447427 h 5316568"/>
                    <a:gd name="connsiteX136" fmla="*/ 3587551 w 8126844"/>
                    <a:gd name="connsiteY136" fmla="*/ 3474321 h 5316568"/>
                    <a:gd name="connsiteX137" fmla="*/ 3883386 w 8126844"/>
                    <a:gd name="connsiteY137" fmla="*/ 3474321 h 5316568"/>
                    <a:gd name="connsiteX138" fmla="*/ 3964068 w 8126844"/>
                    <a:gd name="connsiteY138" fmla="*/ 3407085 h 5316568"/>
                    <a:gd name="connsiteX139" fmla="*/ 3883386 w 8126844"/>
                    <a:gd name="connsiteY139" fmla="*/ 3286062 h 5316568"/>
                    <a:gd name="connsiteX140" fmla="*/ 3412739 w 8126844"/>
                    <a:gd name="connsiteY140" fmla="*/ 3259168 h 5316568"/>
                    <a:gd name="connsiteX141" fmla="*/ 3049668 w 8126844"/>
                    <a:gd name="connsiteY141" fmla="*/ 3205380 h 5316568"/>
                    <a:gd name="connsiteX142" fmla="*/ 2740386 w 8126844"/>
                    <a:gd name="connsiteY142" fmla="*/ 3138144 h 5316568"/>
                    <a:gd name="connsiteX143" fmla="*/ 2457998 w 8126844"/>
                    <a:gd name="connsiteY143" fmla="*/ 3057462 h 5316568"/>
                    <a:gd name="connsiteX144" fmla="*/ 2242845 w 8126844"/>
                    <a:gd name="connsiteY144" fmla="*/ 3003674 h 5316568"/>
                    <a:gd name="connsiteX145" fmla="*/ 2162163 w 8126844"/>
                    <a:gd name="connsiteY145" fmla="*/ 3165038 h 5316568"/>
                    <a:gd name="connsiteX146" fmla="*/ 2336974 w 8126844"/>
                    <a:gd name="connsiteY146" fmla="*/ 3339850 h 5316568"/>
                    <a:gd name="connsiteX147" fmla="*/ 2713492 w 8126844"/>
                    <a:gd name="connsiteY147" fmla="*/ 3393638 h 5316568"/>
                    <a:gd name="connsiteX148" fmla="*/ 2874857 w 8126844"/>
                    <a:gd name="connsiteY148" fmla="*/ 3447427 h 5316568"/>
                    <a:gd name="connsiteX149" fmla="*/ 2874857 w 8126844"/>
                    <a:gd name="connsiteY149" fmla="*/ 3595344 h 5316568"/>
                    <a:gd name="connsiteX150" fmla="*/ 2605916 w 8126844"/>
                    <a:gd name="connsiteY150" fmla="*/ 3568450 h 5316568"/>
                    <a:gd name="connsiteX151" fmla="*/ 2000798 w 8126844"/>
                    <a:gd name="connsiteY151" fmla="*/ 3447427 h 5316568"/>
                    <a:gd name="connsiteX152" fmla="*/ 1583939 w 8126844"/>
                    <a:gd name="connsiteY152" fmla="*/ 3299509 h 5316568"/>
                    <a:gd name="connsiteX153" fmla="*/ 1409127 w 8126844"/>
                    <a:gd name="connsiteY153" fmla="*/ 3312956 h 5316568"/>
                    <a:gd name="connsiteX154" fmla="*/ 1368786 w 8126844"/>
                    <a:gd name="connsiteY154" fmla="*/ 3487768 h 5316568"/>
                    <a:gd name="connsiteX155" fmla="*/ 1799092 w 8126844"/>
                    <a:gd name="connsiteY155" fmla="*/ 3622238 h 5316568"/>
                    <a:gd name="connsiteX156" fmla="*/ 2256292 w 8126844"/>
                    <a:gd name="connsiteY156" fmla="*/ 3783603 h 5316568"/>
                    <a:gd name="connsiteX157" fmla="*/ 2390763 w 8126844"/>
                    <a:gd name="connsiteY157" fmla="*/ 3891180 h 5316568"/>
                    <a:gd name="connsiteX158" fmla="*/ 2094927 w 8126844"/>
                    <a:gd name="connsiteY158" fmla="*/ 3958415 h 5316568"/>
                    <a:gd name="connsiteX159" fmla="*/ 1557045 w 8126844"/>
                    <a:gd name="connsiteY159" fmla="*/ 3783603 h 5316568"/>
                    <a:gd name="connsiteX160" fmla="*/ 965374 w 8126844"/>
                    <a:gd name="connsiteY160" fmla="*/ 3555003 h 5316568"/>
                    <a:gd name="connsiteX161" fmla="*/ 481280 w 8126844"/>
                    <a:gd name="connsiteY161" fmla="*/ 3339850 h 5316568"/>
                    <a:gd name="connsiteX162" fmla="*/ 198892 w 8126844"/>
                    <a:gd name="connsiteY162" fmla="*/ 3232274 h 5316568"/>
                    <a:gd name="connsiteX163" fmla="*/ 131657 w 8126844"/>
                    <a:gd name="connsiteY163" fmla="*/ 3138144 h 5316568"/>
                    <a:gd name="connsiteX164" fmla="*/ 279574 w 8126844"/>
                    <a:gd name="connsiteY164" fmla="*/ 3044015 h 5316568"/>
                    <a:gd name="connsiteX165" fmla="*/ 642645 w 8126844"/>
                    <a:gd name="connsiteY165" fmla="*/ 3218827 h 5316568"/>
                    <a:gd name="connsiteX166" fmla="*/ 1113292 w 8126844"/>
                    <a:gd name="connsiteY166" fmla="*/ 3366744 h 5316568"/>
                    <a:gd name="connsiteX167" fmla="*/ 1153633 w 8126844"/>
                    <a:gd name="connsiteY167" fmla="*/ 3191932 h 5316568"/>
                    <a:gd name="connsiteX168" fmla="*/ 1032610 w 8126844"/>
                    <a:gd name="connsiteY168" fmla="*/ 3030568 h 5316568"/>
                    <a:gd name="connsiteX169" fmla="*/ 535068 w 8126844"/>
                    <a:gd name="connsiteY169" fmla="*/ 2882650 h 5316568"/>
                    <a:gd name="connsiteX170" fmla="*/ 198892 w 8126844"/>
                    <a:gd name="connsiteY170" fmla="*/ 2640603 h 5316568"/>
                    <a:gd name="connsiteX171" fmla="*/ 10633 w 8126844"/>
                    <a:gd name="connsiteY171" fmla="*/ 2479238 h 5316568"/>
                    <a:gd name="connsiteX172" fmla="*/ 50974 w 8126844"/>
                    <a:gd name="connsiteY172" fmla="*/ 2344768 h 5316568"/>
                    <a:gd name="connsiteX173" fmla="*/ 279574 w 8126844"/>
                    <a:gd name="connsiteY173" fmla="*/ 2425450 h 5316568"/>
                    <a:gd name="connsiteX174" fmla="*/ 1019163 w 8126844"/>
                    <a:gd name="connsiteY174" fmla="*/ 2828862 h 5316568"/>
                    <a:gd name="connsiteX175" fmla="*/ 1462916 w 8126844"/>
                    <a:gd name="connsiteY175" fmla="*/ 3070909 h 5316568"/>
                    <a:gd name="connsiteX176" fmla="*/ 1799092 w 8126844"/>
                    <a:gd name="connsiteY176" fmla="*/ 3165038 h 5316568"/>
                    <a:gd name="connsiteX177" fmla="*/ 1973904 w 8126844"/>
                    <a:gd name="connsiteY177" fmla="*/ 3097803 h 5316568"/>
                    <a:gd name="connsiteX178" fmla="*/ 1960457 w 8126844"/>
                    <a:gd name="connsiteY178" fmla="*/ 2855756 h 5316568"/>
                    <a:gd name="connsiteX179" fmla="*/ 1624280 w 8126844"/>
                    <a:gd name="connsiteY179" fmla="*/ 2748180 h 5316568"/>
                    <a:gd name="connsiteX180" fmla="*/ 1288104 w 8126844"/>
                    <a:gd name="connsiteY180" fmla="*/ 2600262 h 5316568"/>
                    <a:gd name="connsiteX181" fmla="*/ 1261210 w 8126844"/>
                    <a:gd name="connsiteY181" fmla="*/ 2465791 h 5316568"/>
                    <a:gd name="connsiteX182" fmla="*/ 1462916 w 8126844"/>
                    <a:gd name="connsiteY182" fmla="*/ 2465791 h 5316568"/>
                    <a:gd name="connsiteX183" fmla="*/ 1691516 w 8126844"/>
                    <a:gd name="connsiteY183" fmla="*/ 2546474 h 5316568"/>
                    <a:gd name="connsiteX184" fmla="*/ 1758751 w 8126844"/>
                    <a:gd name="connsiteY184" fmla="*/ 2331321 h 5316568"/>
                    <a:gd name="connsiteX185" fmla="*/ 1597386 w 8126844"/>
                    <a:gd name="connsiteY185" fmla="*/ 2156509 h 5316568"/>
                    <a:gd name="connsiteX186" fmla="*/ 1153633 w 8126844"/>
                    <a:gd name="connsiteY186" fmla="*/ 1968250 h 5316568"/>
                    <a:gd name="connsiteX187" fmla="*/ 871245 w 8126844"/>
                    <a:gd name="connsiteY187" fmla="*/ 1779991 h 5316568"/>
                    <a:gd name="connsiteX188" fmla="*/ 750221 w 8126844"/>
                    <a:gd name="connsiteY188" fmla="*/ 1645521 h 5316568"/>
                    <a:gd name="connsiteX189" fmla="*/ 844351 w 8126844"/>
                    <a:gd name="connsiteY189" fmla="*/ 1524497 h 5316568"/>
                    <a:gd name="connsiteX190" fmla="*/ 1328445 w 8126844"/>
                    <a:gd name="connsiteY190" fmla="*/ 1739650 h 5316568"/>
                    <a:gd name="connsiteX191" fmla="*/ 1606671 w 8126844"/>
                    <a:gd name="connsiteY191" fmla="*/ 1886069 h 5316568"/>
                    <a:gd name="connsiteX192" fmla="*/ 1595914 w 8126844"/>
                    <a:gd name="connsiteY192" fmla="*/ 1511485 h 5316568"/>
                    <a:gd name="connsiteX193" fmla="*/ 1905860 w 8126844"/>
                    <a:gd name="connsiteY193" fmla="*/ 1628679 h 5316568"/>
                    <a:gd name="connsiteX194" fmla="*/ 1900365 w 8126844"/>
                    <a:gd name="connsiteY194" fmla="*/ 1694764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63316 w 8126844"/>
                    <a:gd name="connsiteY207" fmla="*/ 1699309 h 5316568"/>
                    <a:gd name="connsiteX0" fmla="*/ 5876971 w 8126844"/>
                    <a:gd name="connsiteY0" fmla="*/ 944929 h 5316568"/>
                    <a:gd name="connsiteX1" fmla="*/ 5847702 w 8126844"/>
                    <a:gd name="connsiteY1" fmla="*/ 1092193 h 5316568"/>
                    <a:gd name="connsiteX2" fmla="*/ 5330626 w 8126844"/>
                    <a:gd name="connsiteY2" fmla="*/ 1426660 h 5316568"/>
                    <a:gd name="connsiteX3" fmla="*/ 4866197 w 8126844"/>
                    <a:gd name="connsiteY3" fmla="*/ 1652075 h 5316568"/>
                    <a:gd name="connsiteX4" fmla="*/ 4959151 w 8126844"/>
                    <a:gd name="connsiteY4" fmla="*/ 1860674 h 5316568"/>
                    <a:gd name="connsiteX5" fmla="*/ 5402904 w 8126844"/>
                    <a:gd name="connsiteY5" fmla="*/ 1699309 h 5316568"/>
                    <a:gd name="connsiteX6" fmla="*/ 6478668 w 8126844"/>
                    <a:gd name="connsiteY6" fmla="*/ 986615 h 5316568"/>
                    <a:gd name="connsiteX7" fmla="*/ 7177916 w 8126844"/>
                    <a:gd name="connsiteY7" fmla="*/ 139450 h 5316568"/>
                    <a:gd name="connsiteX8" fmla="*/ 7352727 w 8126844"/>
                    <a:gd name="connsiteY8" fmla="*/ 18427 h 5316568"/>
                    <a:gd name="connsiteX9" fmla="*/ 7460304 w 8126844"/>
                    <a:gd name="connsiteY9" fmla="*/ 327709 h 5316568"/>
                    <a:gd name="connsiteX10" fmla="*/ 7137574 w 8126844"/>
                    <a:gd name="connsiteY10" fmla="*/ 758015 h 5316568"/>
                    <a:gd name="connsiteX11" fmla="*/ 7056892 w 8126844"/>
                    <a:gd name="connsiteY11" fmla="*/ 932827 h 5316568"/>
                    <a:gd name="connsiteX12" fmla="*/ 7177916 w 8126844"/>
                    <a:gd name="connsiteY12" fmla="*/ 1040403 h 5316568"/>
                    <a:gd name="connsiteX13" fmla="*/ 7406516 w 8126844"/>
                    <a:gd name="connsiteY13" fmla="*/ 811803 h 5316568"/>
                    <a:gd name="connsiteX14" fmla="*/ 7540986 w 8126844"/>
                    <a:gd name="connsiteY14" fmla="*/ 811803 h 5316568"/>
                    <a:gd name="connsiteX15" fmla="*/ 7554433 w 8126844"/>
                    <a:gd name="connsiteY15" fmla="*/ 1040403 h 5316568"/>
                    <a:gd name="connsiteX16" fmla="*/ 6976210 w 8126844"/>
                    <a:gd name="connsiteY16" fmla="*/ 1632074 h 5316568"/>
                    <a:gd name="connsiteX17" fmla="*/ 6276963 w 8126844"/>
                    <a:gd name="connsiteY17" fmla="*/ 2183403 h 5316568"/>
                    <a:gd name="connsiteX18" fmla="*/ 5860104 w 8126844"/>
                    <a:gd name="connsiteY18" fmla="*/ 2385109 h 5316568"/>
                    <a:gd name="connsiteX19" fmla="*/ 5658398 w 8126844"/>
                    <a:gd name="connsiteY19" fmla="*/ 2452344 h 5316568"/>
                    <a:gd name="connsiteX20" fmla="*/ 5550821 w 8126844"/>
                    <a:gd name="connsiteY20" fmla="*/ 2371662 h 5316568"/>
                    <a:gd name="connsiteX21" fmla="*/ 5644951 w 8126844"/>
                    <a:gd name="connsiteY21" fmla="*/ 2169956 h 5316568"/>
                    <a:gd name="connsiteX22" fmla="*/ 5913892 w 8126844"/>
                    <a:gd name="connsiteY22" fmla="*/ 2116168 h 5316568"/>
                    <a:gd name="connsiteX23" fmla="*/ 5752527 w 8126844"/>
                    <a:gd name="connsiteY23" fmla="*/ 1806885 h 5316568"/>
                    <a:gd name="connsiteX24" fmla="*/ 5362563 w 8126844"/>
                    <a:gd name="connsiteY24" fmla="*/ 1954803 h 5316568"/>
                    <a:gd name="connsiteX25" fmla="*/ 4663316 w 8126844"/>
                    <a:gd name="connsiteY25" fmla="*/ 2237191 h 5316568"/>
                    <a:gd name="connsiteX26" fmla="*/ 4649868 w 8126844"/>
                    <a:gd name="connsiteY26" fmla="*/ 2412003 h 5316568"/>
                    <a:gd name="connsiteX27" fmla="*/ 4703657 w 8126844"/>
                    <a:gd name="connsiteY27" fmla="*/ 2519580 h 5316568"/>
                    <a:gd name="connsiteX28" fmla="*/ 5066727 w 8126844"/>
                    <a:gd name="connsiteY28" fmla="*/ 2385109 h 5316568"/>
                    <a:gd name="connsiteX29" fmla="*/ 5322221 w 8126844"/>
                    <a:gd name="connsiteY29" fmla="*/ 2331321 h 5316568"/>
                    <a:gd name="connsiteX30" fmla="*/ 5349116 w 8126844"/>
                    <a:gd name="connsiteY30" fmla="*/ 2465791 h 5316568"/>
                    <a:gd name="connsiteX31" fmla="*/ 4784339 w 8126844"/>
                    <a:gd name="connsiteY31" fmla="*/ 2680944 h 5316568"/>
                    <a:gd name="connsiteX32" fmla="*/ 4098539 w 8126844"/>
                    <a:gd name="connsiteY32" fmla="*/ 2815415 h 5316568"/>
                    <a:gd name="connsiteX33" fmla="*/ 2740386 w 8126844"/>
                    <a:gd name="connsiteY33" fmla="*/ 2680944 h 5316568"/>
                    <a:gd name="connsiteX34" fmla="*/ 2202504 w 8126844"/>
                    <a:gd name="connsiteY34" fmla="*/ 2479238 h 5316568"/>
                    <a:gd name="connsiteX35" fmla="*/ 2027692 w 8126844"/>
                    <a:gd name="connsiteY35" fmla="*/ 2425450 h 5316568"/>
                    <a:gd name="connsiteX36" fmla="*/ 1960457 w 8126844"/>
                    <a:gd name="connsiteY36" fmla="*/ 2573368 h 5316568"/>
                    <a:gd name="connsiteX37" fmla="*/ 2390763 w 8126844"/>
                    <a:gd name="connsiteY37" fmla="*/ 2801968 h 5316568"/>
                    <a:gd name="connsiteX38" fmla="*/ 3372398 w 8126844"/>
                    <a:gd name="connsiteY38" fmla="*/ 3044015 h 5316568"/>
                    <a:gd name="connsiteX39" fmla="*/ 4125433 w 8126844"/>
                    <a:gd name="connsiteY39" fmla="*/ 3044015 h 5316568"/>
                    <a:gd name="connsiteX40" fmla="*/ 4757445 w 8126844"/>
                    <a:gd name="connsiteY40" fmla="*/ 3017121 h 5316568"/>
                    <a:gd name="connsiteX41" fmla="*/ 4918810 w 8126844"/>
                    <a:gd name="connsiteY41" fmla="*/ 3057462 h 5316568"/>
                    <a:gd name="connsiteX42" fmla="*/ 4811233 w 8126844"/>
                    <a:gd name="connsiteY42" fmla="*/ 3218827 h 5316568"/>
                    <a:gd name="connsiteX43" fmla="*/ 4286798 w 8126844"/>
                    <a:gd name="connsiteY43" fmla="*/ 3286062 h 5316568"/>
                    <a:gd name="connsiteX44" fmla="*/ 4219563 w 8126844"/>
                    <a:gd name="connsiteY44" fmla="*/ 3420532 h 5316568"/>
                    <a:gd name="connsiteX45" fmla="*/ 4555739 w 8126844"/>
                    <a:gd name="connsiteY45" fmla="*/ 3474321 h 5316568"/>
                    <a:gd name="connsiteX46" fmla="*/ 5241539 w 8126844"/>
                    <a:gd name="connsiteY46" fmla="*/ 3286062 h 5316568"/>
                    <a:gd name="connsiteX47" fmla="*/ 5523927 w 8126844"/>
                    <a:gd name="connsiteY47" fmla="*/ 3151591 h 5316568"/>
                    <a:gd name="connsiteX48" fmla="*/ 5618057 w 8126844"/>
                    <a:gd name="connsiteY48" fmla="*/ 3044015 h 5316568"/>
                    <a:gd name="connsiteX49" fmla="*/ 5402904 w 8126844"/>
                    <a:gd name="connsiteY49" fmla="*/ 3030568 h 5316568"/>
                    <a:gd name="connsiteX50" fmla="*/ 5214645 w 8126844"/>
                    <a:gd name="connsiteY50" fmla="*/ 2922991 h 5316568"/>
                    <a:gd name="connsiteX51" fmla="*/ 5241539 w 8126844"/>
                    <a:gd name="connsiteY51" fmla="*/ 2801968 h 5316568"/>
                    <a:gd name="connsiteX52" fmla="*/ 5537374 w 8126844"/>
                    <a:gd name="connsiteY52" fmla="*/ 2761627 h 5316568"/>
                    <a:gd name="connsiteX53" fmla="*/ 6196280 w 8126844"/>
                    <a:gd name="connsiteY53" fmla="*/ 2506132 h 5316568"/>
                    <a:gd name="connsiteX54" fmla="*/ 6747610 w 8126844"/>
                    <a:gd name="connsiteY54" fmla="*/ 2169956 h 5316568"/>
                    <a:gd name="connsiteX55" fmla="*/ 7218257 w 8126844"/>
                    <a:gd name="connsiteY55" fmla="*/ 1726203 h 5316568"/>
                    <a:gd name="connsiteX56" fmla="*/ 7433410 w 8126844"/>
                    <a:gd name="connsiteY56" fmla="*/ 1551391 h 5316568"/>
                    <a:gd name="connsiteX57" fmla="*/ 7567880 w 8126844"/>
                    <a:gd name="connsiteY57" fmla="*/ 1578285 h 5316568"/>
                    <a:gd name="connsiteX58" fmla="*/ 7514092 w 8126844"/>
                    <a:gd name="connsiteY58" fmla="*/ 1779991 h 5316568"/>
                    <a:gd name="connsiteX59" fmla="*/ 7097233 w 8126844"/>
                    <a:gd name="connsiteY59" fmla="*/ 2210297 h 5316568"/>
                    <a:gd name="connsiteX60" fmla="*/ 6451774 w 8126844"/>
                    <a:gd name="connsiteY60" fmla="*/ 2627156 h 5316568"/>
                    <a:gd name="connsiteX61" fmla="*/ 6088704 w 8126844"/>
                    <a:gd name="connsiteY61" fmla="*/ 2815415 h 5316568"/>
                    <a:gd name="connsiteX62" fmla="*/ 5981127 w 8126844"/>
                    <a:gd name="connsiteY62" fmla="*/ 2949885 h 5316568"/>
                    <a:gd name="connsiteX63" fmla="*/ 6021468 w 8126844"/>
                    <a:gd name="connsiteY63" fmla="*/ 3151591 h 5316568"/>
                    <a:gd name="connsiteX64" fmla="*/ 6115598 w 8126844"/>
                    <a:gd name="connsiteY64" fmla="*/ 3299509 h 5316568"/>
                    <a:gd name="connsiteX65" fmla="*/ 6734163 w 8126844"/>
                    <a:gd name="connsiteY65" fmla="*/ 3124697 h 5316568"/>
                    <a:gd name="connsiteX66" fmla="*/ 7419963 w 8126844"/>
                    <a:gd name="connsiteY66" fmla="*/ 2694391 h 5316568"/>
                    <a:gd name="connsiteX67" fmla="*/ 7850268 w 8126844"/>
                    <a:gd name="connsiteY67" fmla="*/ 2371662 h 5316568"/>
                    <a:gd name="connsiteX68" fmla="*/ 8065421 w 8126844"/>
                    <a:gd name="connsiteY68" fmla="*/ 2264085 h 5316568"/>
                    <a:gd name="connsiteX69" fmla="*/ 8105763 w 8126844"/>
                    <a:gd name="connsiteY69" fmla="*/ 2425450 h 5316568"/>
                    <a:gd name="connsiteX70" fmla="*/ 7769586 w 8126844"/>
                    <a:gd name="connsiteY70" fmla="*/ 2761627 h 5316568"/>
                    <a:gd name="connsiteX71" fmla="*/ 6707268 w 8126844"/>
                    <a:gd name="connsiteY71" fmla="*/ 3339850 h 5316568"/>
                    <a:gd name="connsiteX72" fmla="*/ 6129045 w 8126844"/>
                    <a:gd name="connsiteY72" fmla="*/ 3608791 h 5316568"/>
                    <a:gd name="connsiteX73" fmla="*/ 5833210 w 8126844"/>
                    <a:gd name="connsiteY73" fmla="*/ 3649132 h 5316568"/>
                    <a:gd name="connsiteX74" fmla="*/ 5712186 w 8126844"/>
                    <a:gd name="connsiteY74" fmla="*/ 3689474 h 5316568"/>
                    <a:gd name="connsiteX75" fmla="*/ 5658398 w 8126844"/>
                    <a:gd name="connsiteY75" fmla="*/ 3541556 h 5316568"/>
                    <a:gd name="connsiteX76" fmla="*/ 5779421 w 8126844"/>
                    <a:gd name="connsiteY76" fmla="*/ 3433980 h 5316568"/>
                    <a:gd name="connsiteX77" fmla="*/ 5779421 w 8126844"/>
                    <a:gd name="connsiteY77" fmla="*/ 3339850 h 5316568"/>
                    <a:gd name="connsiteX78" fmla="*/ 5497033 w 8126844"/>
                    <a:gd name="connsiteY78" fmla="*/ 3460874 h 5316568"/>
                    <a:gd name="connsiteX79" fmla="*/ 5039833 w 8126844"/>
                    <a:gd name="connsiteY79" fmla="*/ 3595344 h 5316568"/>
                    <a:gd name="connsiteX80" fmla="*/ 4865021 w 8126844"/>
                    <a:gd name="connsiteY80" fmla="*/ 3676027 h 5316568"/>
                    <a:gd name="connsiteX81" fmla="*/ 4905363 w 8126844"/>
                    <a:gd name="connsiteY81" fmla="*/ 3770156 h 5316568"/>
                    <a:gd name="connsiteX82" fmla="*/ 5160857 w 8126844"/>
                    <a:gd name="connsiteY82" fmla="*/ 3743262 h 5316568"/>
                    <a:gd name="connsiteX83" fmla="*/ 5187751 w 8126844"/>
                    <a:gd name="connsiteY83" fmla="*/ 3877732 h 5316568"/>
                    <a:gd name="connsiteX84" fmla="*/ 4878468 w 8126844"/>
                    <a:gd name="connsiteY84" fmla="*/ 3971862 h 5316568"/>
                    <a:gd name="connsiteX85" fmla="*/ 4891916 w 8126844"/>
                    <a:gd name="connsiteY85" fmla="*/ 4119780 h 5316568"/>
                    <a:gd name="connsiteX86" fmla="*/ 5376010 w 8126844"/>
                    <a:gd name="connsiteY86" fmla="*/ 4012203 h 5316568"/>
                    <a:gd name="connsiteX87" fmla="*/ 5967680 w 8126844"/>
                    <a:gd name="connsiteY87" fmla="*/ 3864285 h 5316568"/>
                    <a:gd name="connsiteX88" fmla="*/ 6344198 w 8126844"/>
                    <a:gd name="connsiteY88" fmla="*/ 3662580 h 5316568"/>
                    <a:gd name="connsiteX89" fmla="*/ 6478668 w 8126844"/>
                    <a:gd name="connsiteY89" fmla="*/ 3662580 h 5316568"/>
                    <a:gd name="connsiteX90" fmla="*/ 6478668 w 8126844"/>
                    <a:gd name="connsiteY90" fmla="*/ 3850838 h 5316568"/>
                    <a:gd name="connsiteX91" fmla="*/ 5900445 w 8126844"/>
                    <a:gd name="connsiteY91" fmla="*/ 4039097 h 5316568"/>
                    <a:gd name="connsiteX92" fmla="*/ 5053280 w 8126844"/>
                    <a:gd name="connsiteY92" fmla="*/ 4281144 h 5316568"/>
                    <a:gd name="connsiteX93" fmla="*/ 4703657 w 8126844"/>
                    <a:gd name="connsiteY93" fmla="*/ 4375274 h 5316568"/>
                    <a:gd name="connsiteX94" fmla="*/ 4313692 w 8126844"/>
                    <a:gd name="connsiteY94" fmla="*/ 4442509 h 5316568"/>
                    <a:gd name="connsiteX95" fmla="*/ 4004410 w 8126844"/>
                    <a:gd name="connsiteY95" fmla="*/ 4482850 h 5316568"/>
                    <a:gd name="connsiteX96" fmla="*/ 3869939 w 8126844"/>
                    <a:gd name="connsiteY96" fmla="*/ 4361827 h 5316568"/>
                    <a:gd name="connsiteX97" fmla="*/ 3950621 w 8126844"/>
                    <a:gd name="connsiteY97" fmla="*/ 4254250 h 5316568"/>
                    <a:gd name="connsiteX98" fmla="*/ 4367480 w 8126844"/>
                    <a:gd name="connsiteY98" fmla="*/ 4173568 h 5316568"/>
                    <a:gd name="connsiteX99" fmla="*/ 4542292 w 8126844"/>
                    <a:gd name="connsiteY99" fmla="*/ 4106332 h 5316568"/>
                    <a:gd name="connsiteX100" fmla="*/ 4542292 w 8126844"/>
                    <a:gd name="connsiteY100" fmla="*/ 3971862 h 5316568"/>
                    <a:gd name="connsiteX101" fmla="*/ 4206116 w 8126844"/>
                    <a:gd name="connsiteY101" fmla="*/ 3971862 h 5316568"/>
                    <a:gd name="connsiteX102" fmla="*/ 3520316 w 8126844"/>
                    <a:gd name="connsiteY102" fmla="*/ 4052544 h 5316568"/>
                    <a:gd name="connsiteX103" fmla="*/ 3157245 w 8126844"/>
                    <a:gd name="connsiteY103" fmla="*/ 4079438 h 5316568"/>
                    <a:gd name="connsiteX104" fmla="*/ 3076563 w 8126844"/>
                    <a:gd name="connsiteY104" fmla="*/ 4200462 h 5316568"/>
                    <a:gd name="connsiteX105" fmla="*/ 3224480 w 8126844"/>
                    <a:gd name="connsiteY105" fmla="*/ 4267697 h 5316568"/>
                    <a:gd name="connsiteX106" fmla="*/ 3453080 w 8126844"/>
                    <a:gd name="connsiteY106" fmla="*/ 4294591 h 5316568"/>
                    <a:gd name="connsiteX107" fmla="*/ 3412739 w 8126844"/>
                    <a:gd name="connsiteY107" fmla="*/ 4402168 h 5316568"/>
                    <a:gd name="connsiteX108" fmla="*/ 2968986 w 8126844"/>
                    <a:gd name="connsiteY108" fmla="*/ 4455956 h 5316568"/>
                    <a:gd name="connsiteX109" fmla="*/ 2767280 w 8126844"/>
                    <a:gd name="connsiteY109" fmla="*/ 4469403 h 5316568"/>
                    <a:gd name="connsiteX110" fmla="*/ 2673151 w 8126844"/>
                    <a:gd name="connsiteY110" fmla="*/ 4671109 h 5316568"/>
                    <a:gd name="connsiteX111" fmla="*/ 2767280 w 8126844"/>
                    <a:gd name="connsiteY111" fmla="*/ 5034180 h 5316568"/>
                    <a:gd name="connsiteX112" fmla="*/ 2700045 w 8126844"/>
                    <a:gd name="connsiteY112" fmla="*/ 5235885 h 5316568"/>
                    <a:gd name="connsiteX113" fmla="*/ 2498339 w 8126844"/>
                    <a:gd name="connsiteY113" fmla="*/ 5316568 h 5316568"/>
                    <a:gd name="connsiteX114" fmla="*/ 2256292 w 8126844"/>
                    <a:gd name="connsiteY114" fmla="*/ 5235885 h 5316568"/>
                    <a:gd name="connsiteX115" fmla="*/ 2175610 w 8126844"/>
                    <a:gd name="connsiteY115" fmla="*/ 4980391 h 5316568"/>
                    <a:gd name="connsiteX116" fmla="*/ 2269739 w 8126844"/>
                    <a:gd name="connsiteY116" fmla="*/ 4751791 h 5316568"/>
                    <a:gd name="connsiteX117" fmla="*/ 2404210 w 8126844"/>
                    <a:gd name="connsiteY117" fmla="*/ 4590427 h 5316568"/>
                    <a:gd name="connsiteX118" fmla="*/ 2390763 w 8126844"/>
                    <a:gd name="connsiteY118" fmla="*/ 4442509 h 5316568"/>
                    <a:gd name="connsiteX119" fmla="*/ 2014245 w 8126844"/>
                    <a:gd name="connsiteY119" fmla="*/ 4308038 h 5316568"/>
                    <a:gd name="connsiteX120" fmla="*/ 2068033 w 8126844"/>
                    <a:gd name="connsiteY120" fmla="*/ 4200462 h 5316568"/>
                    <a:gd name="connsiteX121" fmla="*/ 2390763 w 8126844"/>
                    <a:gd name="connsiteY121" fmla="*/ 4200462 h 5316568"/>
                    <a:gd name="connsiteX122" fmla="*/ 2807621 w 8126844"/>
                    <a:gd name="connsiteY122" fmla="*/ 4200462 h 5316568"/>
                    <a:gd name="connsiteX123" fmla="*/ 2834516 w 8126844"/>
                    <a:gd name="connsiteY123" fmla="*/ 4065991 h 5316568"/>
                    <a:gd name="connsiteX124" fmla="*/ 2686598 w 8126844"/>
                    <a:gd name="connsiteY124" fmla="*/ 4012203 h 5316568"/>
                    <a:gd name="connsiteX125" fmla="*/ 2780727 w 8126844"/>
                    <a:gd name="connsiteY125" fmla="*/ 3864285 h 5316568"/>
                    <a:gd name="connsiteX126" fmla="*/ 3211033 w 8126844"/>
                    <a:gd name="connsiteY126" fmla="*/ 3904627 h 5316568"/>
                    <a:gd name="connsiteX127" fmla="*/ 3775810 w 8126844"/>
                    <a:gd name="connsiteY127" fmla="*/ 3877732 h 5316568"/>
                    <a:gd name="connsiteX128" fmla="*/ 4380927 w 8126844"/>
                    <a:gd name="connsiteY128" fmla="*/ 3783603 h 5316568"/>
                    <a:gd name="connsiteX129" fmla="*/ 4622974 w 8126844"/>
                    <a:gd name="connsiteY129" fmla="*/ 3729815 h 5316568"/>
                    <a:gd name="connsiteX130" fmla="*/ 4555739 w 8126844"/>
                    <a:gd name="connsiteY130" fmla="*/ 3635685 h 5316568"/>
                    <a:gd name="connsiteX131" fmla="*/ 4031304 w 8126844"/>
                    <a:gd name="connsiteY131" fmla="*/ 3676027 h 5316568"/>
                    <a:gd name="connsiteX132" fmla="*/ 3600998 w 8126844"/>
                    <a:gd name="connsiteY132" fmla="*/ 3689474 h 5316568"/>
                    <a:gd name="connsiteX133" fmla="*/ 3278268 w 8126844"/>
                    <a:gd name="connsiteY133" fmla="*/ 3649132 h 5316568"/>
                    <a:gd name="connsiteX134" fmla="*/ 3237927 w 8126844"/>
                    <a:gd name="connsiteY134" fmla="*/ 3581897 h 5316568"/>
                    <a:gd name="connsiteX135" fmla="*/ 3291716 w 8126844"/>
                    <a:gd name="connsiteY135" fmla="*/ 3447427 h 5316568"/>
                    <a:gd name="connsiteX136" fmla="*/ 3587551 w 8126844"/>
                    <a:gd name="connsiteY136" fmla="*/ 3474321 h 5316568"/>
                    <a:gd name="connsiteX137" fmla="*/ 3883386 w 8126844"/>
                    <a:gd name="connsiteY137" fmla="*/ 3474321 h 5316568"/>
                    <a:gd name="connsiteX138" fmla="*/ 3964068 w 8126844"/>
                    <a:gd name="connsiteY138" fmla="*/ 3407085 h 5316568"/>
                    <a:gd name="connsiteX139" fmla="*/ 3883386 w 8126844"/>
                    <a:gd name="connsiteY139" fmla="*/ 3286062 h 5316568"/>
                    <a:gd name="connsiteX140" fmla="*/ 3412739 w 8126844"/>
                    <a:gd name="connsiteY140" fmla="*/ 3259168 h 5316568"/>
                    <a:gd name="connsiteX141" fmla="*/ 3049668 w 8126844"/>
                    <a:gd name="connsiteY141" fmla="*/ 3205380 h 5316568"/>
                    <a:gd name="connsiteX142" fmla="*/ 2740386 w 8126844"/>
                    <a:gd name="connsiteY142" fmla="*/ 3138144 h 5316568"/>
                    <a:gd name="connsiteX143" fmla="*/ 2457998 w 8126844"/>
                    <a:gd name="connsiteY143" fmla="*/ 3057462 h 5316568"/>
                    <a:gd name="connsiteX144" fmla="*/ 2242845 w 8126844"/>
                    <a:gd name="connsiteY144" fmla="*/ 3003674 h 5316568"/>
                    <a:gd name="connsiteX145" fmla="*/ 2162163 w 8126844"/>
                    <a:gd name="connsiteY145" fmla="*/ 3165038 h 5316568"/>
                    <a:gd name="connsiteX146" fmla="*/ 2336974 w 8126844"/>
                    <a:gd name="connsiteY146" fmla="*/ 3339850 h 5316568"/>
                    <a:gd name="connsiteX147" fmla="*/ 2713492 w 8126844"/>
                    <a:gd name="connsiteY147" fmla="*/ 3393638 h 5316568"/>
                    <a:gd name="connsiteX148" fmla="*/ 2874857 w 8126844"/>
                    <a:gd name="connsiteY148" fmla="*/ 3447427 h 5316568"/>
                    <a:gd name="connsiteX149" fmla="*/ 2874857 w 8126844"/>
                    <a:gd name="connsiteY149" fmla="*/ 3595344 h 5316568"/>
                    <a:gd name="connsiteX150" fmla="*/ 2605916 w 8126844"/>
                    <a:gd name="connsiteY150" fmla="*/ 3568450 h 5316568"/>
                    <a:gd name="connsiteX151" fmla="*/ 2000798 w 8126844"/>
                    <a:gd name="connsiteY151" fmla="*/ 3447427 h 5316568"/>
                    <a:gd name="connsiteX152" fmla="*/ 1583939 w 8126844"/>
                    <a:gd name="connsiteY152" fmla="*/ 3299509 h 5316568"/>
                    <a:gd name="connsiteX153" fmla="*/ 1409127 w 8126844"/>
                    <a:gd name="connsiteY153" fmla="*/ 3312956 h 5316568"/>
                    <a:gd name="connsiteX154" fmla="*/ 1368786 w 8126844"/>
                    <a:gd name="connsiteY154" fmla="*/ 3487768 h 5316568"/>
                    <a:gd name="connsiteX155" fmla="*/ 1799092 w 8126844"/>
                    <a:gd name="connsiteY155" fmla="*/ 3622238 h 5316568"/>
                    <a:gd name="connsiteX156" fmla="*/ 2256292 w 8126844"/>
                    <a:gd name="connsiteY156" fmla="*/ 3783603 h 5316568"/>
                    <a:gd name="connsiteX157" fmla="*/ 2390763 w 8126844"/>
                    <a:gd name="connsiteY157" fmla="*/ 3891180 h 5316568"/>
                    <a:gd name="connsiteX158" fmla="*/ 2094927 w 8126844"/>
                    <a:gd name="connsiteY158" fmla="*/ 3958415 h 5316568"/>
                    <a:gd name="connsiteX159" fmla="*/ 1557045 w 8126844"/>
                    <a:gd name="connsiteY159" fmla="*/ 3783603 h 5316568"/>
                    <a:gd name="connsiteX160" fmla="*/ 965374 w 8126844"/>
                    <a:gd name="connsiteY160" fmla="*/ 3555003 h 5316568"/>
                    <a:gd name="connsiteX161" fmla="*/ 481280 w 8126844"/>
                    <a:gd name="connsiteY161" fmla="*/ 3339850 h 5316568"/>
                    <a:gd name="connsiteX162" fmla="*/ 198892 w 8126844"/>
                    <a:gd name="connsiteY162" fmla="*/ 3232274 h 5316568"/>
                    <a:gd name="connsiteX163" fmla="*/ 131657 w 8126844"/>
                    <a:gd name="connsiteY163" fmla="*/ 3138144 h 5316568"/>
                    <a:gd name="connsiteX164" fmla="*/ 279574 w 8126844"/>
                    <a:gd name="connsiteY164" fmla="*/ 3044015 h 5316568"/>
                    <a:gd name="connsiteX165" fmla="*/ 642645 w 8126844"/>
                    <a:gd name="connsiteY165" fmla="*/ 3218827 h 5316568"/>
                    <a:gd name="connsiteX166" fmla="*/ 1113292 w 8126844"/>
                    <a:gd name="connsiteY166" fmla="*/ 3366744 h 5316568"/>
                    <a:gd name="connsiteX167" fmla="*/ 1153633 w 8126844"/>
                    <a:gd name="connsiteY167" fmla="*/ 3191932 h 5316568"/>
                    <a:gd name="connsiteX168" fmla="*/ 1032610 w 8126844"/>
                    <a:gd name="connsiteY168" fmla="*/ 3030568 h 5316568"/>
                    <a:gd name="connsiteX169" fmla="*/ 535068 w 8126844"/>
                    <a:gd name="connsiteY169" fmla="*/ 2882650 h 5316568"/>
                    <a:gd name="connsiteX170" fmla="*/ 198892 w 8126844"/>
                    <a:gd name="connsiteY170" fmla="*/ 2640603 h 5316568"/>
                    <a:gd name="connsiteX171" fmla="*/ 10633 w 8126844"/>
                    <a:gd name="connsiteY171" fmla="*/ 2479238 h 5316568"/>
                    <a:gd name="connsiteX172" fmla="*/ 50974 w 8126844"/>
                    <a:gd name="connsiteY172" fmla="*/ 2344768 h 5316568"/>
                    <a:gd name="connsiteX173" fmla="*/ 279574 w 8126844"/>
                    <a:gd name="connsiteY173" fmla="*/ 2425450 h 5316568"/>
                    <a:gd name="connsiteX174" fmla="*/ 1019163 w 8126844"/>
                    <a:gd name="connsiteY174" fmla="*/ 2828862 h 5316568"/>
                    <a:gd name="connsiteX175" fmla="*/ 1462916 w 8126844"/>
                    <a:gd name="connsiteY175" fmla="*/ 3070909 h 5316568"/>
                    <a:gd name="connsiteX176" fmla="*/ 1799092 w 8126844"/>
                    <a:gd name="connsiteY176" fmla="*/ 3165038 h 5316568"/>
                    <a:gd name="connsiteX177" fmla="*/ 1973904 w 8126844"/>
                    <a:gd name="connsiteY177" fmla="*/ 3097803 h 5316568"/>
                    <a:gd name="connsiteX178" fmla="*/ 1960457 w 8126844"/>
                    <a:gd name="connsiteY178" fmla="*/ 2855756 h 5316568"/>
                    <a:gd name="connsiteX179" fmla="*/ 1624280 w 8126844"/>
                    <a:gd name="connsiteY179" fmla="*/ 2748180 h 5316568"/>
                    <a:gd name="connsiteX180" fmla="*/ 1288104 w 8126844"/>
                    <a:gd name="connsiteY180" fmla="*/ 2600262 h 5316568"/>
                    <a:gd name="connsiteX181" fmla="*/ 1261210 w 8126844"/>
                    <a:gd name="connsiteY181" fmla="*/ 2465791 h 5316568"/>
                    <a:gd name="connsiteX182" fmla="*/ 1462916 w 8126844"/>
                    <a:gd name="connsiteY182" fmla="*/ 2465791 h 5316568"/>
                    <a:gd name="connsiteX183" fmla="*/ 1691516 w 8126844"/>
                    <a:gd name="connsiteY183" fmla="*/ 2546474 h 5316568"/>
                    <a:gd name="connsiteX184" fmla="*/ 1758751 w 8126844"/>
                    <a:gd name="connsiteY184" fmla="*/ 2331321 h 5316568"/>
                    <a:gd name="connsiteX185" fmla="*/ 1597386 w 8126844"/>
                    <a:gd name="connsiteY185" fmla="*/ 2156509 h 5316568"/>
                    <a:gd name="connsiteX186" fmla="*/ 1153633 w 8126844"/>
                    <a:gd name="connsiteY186" fmla="*/ 1968250 h 5316568"/>
                    <a:gd name="connsiteX187" fmla="*/ 871245 w 8126844"/>
                    <a:gd name="connsiteY187" fmla="*/ 1779991 h 5316568"/>
                    <a:gd name="connsiteX188" fmla="*/ 750221 w 8126844"/>
                    <a:gd name="connsiteY188" fmla="*/ 1645521 h 5316568"/>
                    <a:gd name="connsiteX189" fmla="*/ 844351 w 8126844"/>
                    <a:gd name="connsiteY189" fmla="*/ 1524497 h 5316568"/>
                    <a:gd name="connsiteX190" fmla="*/ 1328445 w 8126844"/>
                    <a:gd name="connsiteY190" fmla="*/ 1739650 h 5316568"/>
                    <a:gd name="connsiteX191" fmla="*/ 1606671 w 8126844"/>
                    <a:gd name="connsiteY191" fmla="*/ 1886069 h 5316568"/>
                    <a:gd name="connsiteX192" fmla="*/ 1595914 w 8126844"/>
                    <a:gd name="connsiteY192" fmla="*/ 1511485 h 5316568"/>
                    <a:gd name="connsiteX193" fmla="*/ 1905860 w 8126844"/>
                    <a:gd name="connsiteY193" fmla="*/ 1628679 h 5316568"/>
                    <a:gd name="connsiteX194" fmla="*/ 1900365 w 8126844"/>
                    <a:gd name="connsiteY194" fmla="*/ 1694764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3506224 w 8126844"/>
                    <a:gd name="connsiteY207" fmla="*/ 1836324 h 5316568"/>
                    <a:gd name="connsiteX0" fmla="*/ 5876971 w 8126844"/>
                    <a:gd name="connsiteY0" fmla="*/ 944929 h 5316568"/>
                    <a:gd name="connsiteX1" fmla="*/ 5847702 w 8126844"/>
                    <a:gd name="connsiteY1" fmla="*/ 1092193 h 5316568"/>
                    <a:gd name="connsiteX2" fmla="*/ 5330626 w 8126844"/>
                    <a:gd name="connsiteY2" fmla="*/ 1426660 h 5316568"/>
                    <a:gd name="connsiteX3" fmla="*/ 4866197 w 8126844"/>
                    <a:gd name="connsiteY3" fmla="*/ 1652075 h 5316568"/>
                    <a:gd name="connsiteX4" fmla="*/ 4959151 w 8126844"/>
                    <a:gd name="connsiteY4" fmla="*/ 1860674 h 5316568"/>
                    <a:gd name="connsiteX5" fmla="*/ 5402904 w 8126844"/>
                    <a:gd name="connsiteY5" fmla="*/ 1699309 h 5316568"/>
                    <a:gd name="connsiteX6" fmla="*/ 6478668 w 8126844"/>
                    <a:gd name="connsiteY6" fmla="*/ 986615 h 5316568"/>
                    <a:gd name="connsiteX7" fmla="*/ 7177916 w 8126844"/>
                    <a:gd name="connsiteY7" fmla="*/ 139450 h 5316568"/>
                    <a:gd name="connsiteX8" fmla="*/ 7352727 w 8126844"/>
                    <a:gd name="connsiteY8" fmla="*/ 18427 h 5316568"/>
                    <a:gd name="connsiteX9" fmla="*/ 7460304 w 8126844"/>
                    <a:gd name="connsiteY9" fmla="*/ 327709 h 5316568"/>
                    <a:gd name="connsiteX10" fmla="*/ 7137574 w 8126844"/>
                    <a:gd name="connsiteY10" fmla="*/ 758015 h 5316568"/>
                    <a:gd name="connsiteX11" fmla="*/ 7056892 w 8126844"/>
                    <a:gd name="connsiteY11" fmla="*/ 932827 h 5316568"/>
                    <a:gd name="connsiteX12" fmla="*/ 7177916 w 8126844"/>
                    <a:gd name="connsiteY12" fmla="*/ 1040403 h 5316568"/>
                    <a:gd name="connsiteX13" fmla="*/ 7406516 w 8126844"/>
                    <a:gd name="connsiteY13" fmla="*/ 811803 h 5316568"/>
                    <a:gd name="connsiteX14" fmla="*/ 7540986 w 8126844"/>
                    <a:gd name="connsiteY14" fmla="*/ 811803 h 5316568"/>
                    <a:gd name="connsiteX15" fmla="*/ 7554433 w 8126844"/>
                    <a:gd name="connsiteY15" fmla="*/ 1040403 h 5316568"/>
                    <a:gd name="connsiteX16" fmla="*/ 6976210 w 8126844"/>
                    <a:gd name="connsiteY16" fmla="*/ 1632074 h 5316568"/>
                    <a:gd name="connsiteX17" fmla="*/ 6276963 w 8126844"/>
                    <a:gd name="connsiteY17" fmla="*/ 2183403 h 5316568"/>
                    <a:gd name="connsiteX18" fmla="*/ 5860104 w 8126844"/>
                    <a:gd name="connsiteY18" fmla="*/ 2385109 h 5316568"/>
                    <a:gd name="connsiteX19" fmla="*/ 5658398 w 8126844"/>
                    <a:gd name="connsiteY19" fmla="*/ 2452344 h 5316568"/>
                    <a:gd name="connsiteX20" fmla="*/ 5550821 w 8126844"/>
                    <a:gd name="connsiteY20" fmla="*/ 2371662 h 5316568"/>
                    <a:gd name="connsiteX21" fmla="*/ 5644951 w 8126844"/>
                    <a:gd name="connsiteY21" fmla="*/ 2169956 h 5316568"/>
                    <a:gd name="connsiteX22" fmla="*/ 5913892 w 8126844"/>
                    <a:gd name="connsiteY22" fmla="*/ 2116168 h 5316568"/>
                    <a:gd name="connsiteX23" fmla="*/ 5752527 w 8126844"/>
                    <a:gd name="connsiteY23" fmla="*/ 1806885 h 5316568"/>
                    <a:gd name="connsiteX24" fmla="*/ 5362563 w 8126844"/>
                    <a:gd name="connsiteY24" fmla="*/ 1954803 h 5316568"/>
                    <a:gd name="connsiteX25" fmla="*/ 4663316 w 8126844"/>
                    <a:gd name="connsiteY25" fmla="*/ 2237191 h 5316568"/>
                    <a:gd name="connsiteX26" fmla="*/ 4649868 w 8126844"/>
                    <a:gd name="connsiteY26" fmla="*/ 2412003 h 5316568"/>
                    <a:gd name="connsiteX27" fmla="*/ 4703657 w 8126844"/>
                    <a:gd name="connsiteY27" fmla="*/ 2519580 h 5316568"/>
                    <a:gd name="connsiteX28" fmla="*/ 5066727 w 8126844"/>
                    <a:gd name="connsiteY28" fmla="*/ 2385109 h 5316568"/>
                    <a:gd name="connsiteX29" fmla="*/ 5322221 w 8126844"/>
                    <a:gd name="connsiteY29" fmla="*/ 2331321 h 5316568"/>
                    <a:gd name="connsiteX30" fmla="*/ 5349116 w 8126844"/>
                    <a:gd name="connsiteY30" fmla="*/ 2465791 h 5316568"/>
                    <a:gd name="connsiteX31" fmla="*/ 4784339 w 8126844"/>
                    <a:gd name="connsiteY31" fmla="*/ 2680944 h 5316568"/>
                    <a:gd name="connsiteX32" fmla="*/ 4098539 w 8126844"/>
                    <a:gd name="connsiteY32" fmla="*/ 2815415 h 5316568"/>
                    <a:gd name="connsiteX33" fmla="*/ 2740386 w 8126844"/>
                    <a:gd name="connsiteY33" fmla="*/ 2680944 h 5316568"/>
                    <a:gd name="connsiteX34" fmla="*/ 2202504 w 8126844"/>
                    <a:gd name="connsiteY34" fmla="*/ 2479238 h 5316568"/>
                    <a:gd name="connsiteX35" fmla="*/ 2027692 w 8126844"/>
                    <a:gd name="connsiteY35" fmla="*/ 2425450 h 5316568"/>
                    <a:gd name="connsiteX36" fmla="*/ 1960457 w 8126844"/>
                    <a:gd name="connsiteY36" fmla="*/ 2573368 h 5316568"/>
                    <a:gd name="connsiteX37" fmla="*/ 2390763 w 8126844"/>
                    <a:gd name="connsiteY37" fmla="*/ 2801968 h 5316568"/>
                    <a:gd name="connsiteX38" fmla="*/ 3372398 w 8126844"/>
                    <a:gd name="connsiteY38" fmla="*/ 3044015 h 5316568"/>
                    <a:gd name="connsiteX39" fmla="*/ 4125433 w 8126844"/>
                    <a:gd name="connsiteY39" fmla="*/ 3044015 h 5316568"/>
                    <a:gd name="connsiteX40" fmla="*/ 4757445 w 8126844"/>
                    <a:gd name="connsiteY40" fmla="*/ 3017121 h 5316568"/>
                    <a:gd name="connsiteX41" fmla="*/ 4918810 w 8126844"/>
                    <a:gd name="connsiteY41" fmla="*/ 3057462 h 5316568"/>
                    <a:gd name="connsiteX42" fmla="*/ 4811233 w 8126844"/>
                    <a:gd name="connsiteY42" fmla="*/ 3218827 h 5316568"/>
                    <a:gd name="connsiteX43" fmla="*/ 4286798 w 8126844"/>
                    <a:gd name="connsiteY43" fmla="*/ 3286062 h 5316568"/>
                    <a:gd name="connsiteX44" fmla="*/ 4219563 w 8126844"/>
                    <a:gd name="connsiteY44" fmla="*/ 3420532 h 5316568"/>
                    <a:gd name="connsiteX45" fmla="*/ 4555739 w 8126844"/>
                    <a:gd name="connsiteY45" fmla="*/ 3474321 h 5316568"/>
                    <a:gd name="connsiteX46" fmla="*/ 5241539 w 8126844"/>
                    <a:gd name="connsiteY46" fmla="*/ 3286062 h 5316568"/>
                    <a:gd name="connsiteX47" fmla="*/ 5523927 w 8126844"/>
                    <a:gd name="connsiteY47" fmla="*/ 3151591 h 5316568"/>
                    <a:gd name="connsiteX48" fmla="*/ 5618057 w 8126844"/>
                    <a:gd name="connsiteY48" fmla="*/ 3044015 h 5316568"/>
                    <a:gd name="connsiteX49" fmla="*/ 5402904 w 8126844"/>
                    <a:gd name="connsiteY49" fmla="*/ 3030568 h 5316568"/>
                    <a:gd name="connsiteX50" fmla="*/ 5214645 w 8126844"/>
                    <a:gd name="connsiteY50" fmla="*/ 2922991 h 5316568"/>
                    <a:gd name="connsiteX51" fmla="*/ 5241539 w 8126844"/>
                    <a:gd name="connsiteY51" fmla="*/ 2801968 h 5316568"/>
                    <a:gd name="connsiteX52" fmla="*/ 5537374 w 8126844"/>
                    <a:gd name="connsiteY52" fmla="*/ 2761627 h 5316568"/>
                    <a:gd name="connsiteX53" fmla="*/ 6196280 w 8126844"/>
                    <a:gd name="connsiteY53" fmla="*/ 2506132 h 5316568"/>
                    <a:gd name="connsiteX54" fmla="*/ 6747610 w 8126844"/>
                    <a:gd name="connsiteY54" fmla="*/ 2169956 h 5316568"/>
                    <a:gd name="connsiteX55" fmla="*/ 7218257 w 8126844"/>
                    <a:gd name="connsiteY55" fmla="*/ 1726203 h 5316568"/>
                    <a:gd name="connsiteX56" fmla="*/ 7433410 w 8126844"/>
                    <a:gd name="connsiteY56" fmla="*/ 1551391 h 5316568"/>
                    <a:gd name="connsiteX57" fmla="*/ 7567880 w 8126844"/>
                    <a:gd name="connsiteY57" fmla="*/ 1578285 h 5316568"/>
                    <a:gd name="connsiteX58" fmla="*/ 7514092 w 8126844"/>
                    <a:gd name="connsiteY58" fmla="*/ 1779991 h 5316568"/>
                    <a:gd name="connsiteX59" fmla="*/ 7097233 w 8126844"/>
                    <a:gd name="connsiteY59" fmla="*/ 2210297 h 5316568"/>
                    <a:gd name="connsiteX60" fmla="*/ 6451774 w 8126844"/>
                    <a:gd name="connsiteY60" fmla="*/ 2627156 h 5316568"/>
                    <a:gd name="connsiteX61" fmla="*/ 6088704 w 8126844"/>
                    <a:gd name="connsiteY61" fmla="*/ 2815415 h 5316568"/>
                    <a:gd name="connsiteX62" fmla="*/ 5981127 w 8126844"/>
                    <a:gd name="connsiteY62" fmla="*/ 2949885 h 5316568"/>
                    <a:gd name="connsiteX63" fmla="*/ 6021468 w 8126844"/>
                    <a:gd name="connsiteY63" fmla="*/ 3151591 h 5316568"/>
                    <a:gd name="connsiteX64" fmla="*/ 6115598 w 8126844"/>
                    <a:gd name="connsiteY64" fmla="*/ 3299509 h 5316568"/>
                    <a:gd name="connsiteX65" fmla="*/ 6734163 w 8126844"/>
                    <a:gd name="connsiteY65" fmla="*/ 3124697 h 5316568"/>
                    <a:gd name="connsiteX66" fmla="*/ 7419963 w 8126844"/>
                    <a:gd name="connsiteY66" fmla="*/ 2694391 h 5316568"/>
                    <a:gd name="connsiteX67" fmla="*/ 7850268 w 8126844"/>
                    <a:gd name="connsiteY67" fmla="*/ 2371662 h 5316568"/>
                    <a:gd name="connsiteX68" fmla="*/ 8065421 w 8126844"/>
                    <a:gd name="connsiteY68" fmla="*/ 2264085 h 5316568"/>
                    <a:gd name="connsiteX69" fmla="*/ 8105763 w 8126844"/>
                    <a:gd name="connsiteY69" fmla="*/ 2425450 h 5316568"/>
                    <a:gd name="connsiteX70" fmla="*/ 7769586 w 8126844"/>
                    <a:gd name="connsiteY70" fmla="*/ 2761627 h 5316568"/>
                    <a:gd name="connsiteX71" fmla="*/ 6707268 w 8126844"/>
                    <a:gd name="connsiteY71" fmla="*/ 3339850 h 5316568"/>
                    <a:gd name="connsiteX72" fmla="*/ 6129045 w 8126844"/>
                    <a:gd name="connsiteY72" fmla="*/ 3608791 h 5316568"/>
                    <a:gd name="connsiteX73" fmla="*/ 5833210 w 8126844"/>
                    <a:gd name="connsiteY73" fmla="*/ 3649132 h 5316568"/>
                    <a:gd name="connsiteX74" fmla="*/ 5712186 w 8126844"/>
                    <a:gd name="connsiteY74" fmla="*/ 3689474 h 5316568"/>
                    <a:gd name="connsiteX75" fmla="*/ 5658398 w 8126844"/>
                    <a:gd name="connsiteY75" fmla="*/ 3541556 h 5316568"/>
                    <a:gd name="connsiteX76" fmla="*/ 5779421 w 8126844"/>
                    <a:gd name="connsiteY76" fmla="*/ 3433980 h 5316568"/>
                    <a:gd name="connsiteX77" fmla="*/ 5779421 w 8126844"/>
                    <a:gd name="connsiteY77" fmla="*/ 3339850 h 5316568"/>
                    <a:gd name="connsiteX78" fmla="*/ 5497033 w 8126844"/>
                    <a:gd name="connsiteY78" fmla="*/ 3460874 h 5316568"/>
                    <a:gd name="connsiteX79" fmla="*/ 5039833 w 8126844"/>
                    <a:gd name="connsiteY79" fmla="*/ 3595344 h 5316568"/>
                    <a:gd name="connsiteX80" fmla="*/ 4865021 w 8126844"/>
                    <a:gd name="connsiteY80" fmla="*/ 3676027 h 5316568"/>
                    <a:gd name="connsiteX81" fmla="*/ 4905363 w 8126844"/>
                    <a:gd name="connsiteY81" fmla="*/ 3770156 h 5316568"/>
                    <a:gd name="connsiteX82" fmla="*/ 5160857 w 8126844"/>
                    <a:gd name="connsiteY82" fmla="*/ 3743262 h 5316568"/>
                    <a:gd name="connsiteX83" fmla="*/ 5187751 w 8126844"/>
                    <a:gd name="connsiteY83" fmla="*/ 3877732 h 5316568"/>
                    <a:gd name="connsiteX84" fmla="*/ 4878468 w 8126844"/>
                    <a:gd name="connsiteY84" fmla="*/ 3971862 h 5316568"/>
                    <a:gd name="connsiteX85" fmla="*/ 4891916 w 8126844"/>
                    <a:gd name="connsiteY85" fmla="*/ 4119780 h 5316568"/>
                    <a:gd name="connsiteX86" fmla="*/ 5376010 w 8126844"/>
                    <a:gd name="connsiteY86" fmla="*/ 4012203 h 5316568"/>
                    <a:gd name="connsiteX87" fmla="*/ 5967680 w 8126844"/>
                    <a:gd name="connsiteY87" fmla="*/ 3864285 h 5316568"/>
                    <a:gd name="connsiteX88" fmla="*/ 6344198 w 8126844"/>
                    <a:gd name="connsiteY88" fmla="*/ 3662580 h 5316568"/>
                    <a:gd name="connsiteX89" fmla="*/ 6478668 w 8126844"/>
                    <a:gd name="connsiteY89" fmla="*/ 3662580 h 5316568"/>
                    <a:gd name="connsiteX90" fmla="*/ 6478668 w 8126844"/>
                    <a:gd name="connsiteY90" fmla="*/ 3850838 h 5316568"/>
                    <a:gd name="connsiteX91" fmla="*/ 5900445 w 8126844"/>
                    <a:gd name="connsiteY91" fmla="*/ 4039097 h 5316568"/>
                    <a:gd name="connsiteX92" fmla="*/ 5053280 w 8126844"/>
                    <a:gd name="connsiteY92" fmla="*/ 4281144 h 5316568"/>
                    <a:gd name="connsiteX93" fmla="*/ 4703657 w 8126844"/>
                    <a:gd name="connsiteY93" fmla="*/ 4375274 h 5316568"/>
                    <a:gd name="connsiteX94" fmla="*/ 4313692 w 8126844"/>
                    <a:gd name="connsiteY94" fmla="*/ 4442509 h 5316568"/>
                    <a:gd name="connsiteX95" fmla="*/ 4004410 w 8126844"/>
                    <a:gd name="connsiteY95" fmla="*/ 4482850 h 5316568"/>
                    <a:gd name="connsiteX96" fmla="*/ 3869939 w 8126844"/>
                    <a:gd name="connsiteY96" fmla="*/ 4361827 h 5316568"/>
                    <a:gd name="connsiteX97" fmla="*/ 3950621 w 8126844"/>
                    <a:gd name="connsiteY97" fmla="*/ 4254250 h 5316568"/>
                    <a:gd name="connsiteX98" fmla="*/ 4367480 w 8126844"/>
                    <a:gd name="connsiteY98" fmla="*/ 4173568 h 5316568"/>
                    <a:gd name="connsiteX99" fmla="*/ 4542292 w 8126844"/>
                    <a:gd name="connsiteY99" fmla="*/ 4106332 h 5316568"/>
                    <a:gd name="connsiteX100" fmla="*/ 4542292 w 8126844"/>
                    <a:gd name="connsiteY100" fmla="*/ 3971862 h 5316568"/>
                    <a:gd name="connsiteX101" fmla="*/ 4206116 w 8126844"/>
                    <a:gd name="connsiteY101" fmla="*/ 3971862 h 5316568"/>
                    <a:gd name="connsiteX102" fmla="*/ 3520316 w 8126844"/>
                    <a:gd name="connsiteY102" fmla="*/ 4052544 h 5316568"/>
                    <a:gd name="connsiteX103" fmla="*/ 3157245 w 8126844"/>
                    <a:gd name="connsiteY103" fmla="*/ 4079438 h 5316568"/>
                    <a:gd name="connsiteX104" fmla="*/ 3076563 w 8126844"/>
                    <a:gd name="connsiteY104" fmla="*/ 4200462 h 5316568"/>
                    <a:gd name="connsiteX105" fmla="*/ 3224480 w 8126844"/>
                    <a:gd name="connsiteY105" fmla="*/ 4267697 h 5316568"/>
                    <a:gd name="connsiteX106" fmla="*/ 3453080 w 8126844"/>
                    <a:gd name="connsiteY106" fmla="*/ 4294591 h 5316568"/>
                    <a:gd name="connsiteX107" fmla="*/ 3412739 w 8126844"/>
                    <a:gd name="connsiteY107" fmla="*/ 4402168 h 5316568"/>
                    <a:gd name="connsiteX108" fmla="*/ 2968986 w 8126844"/>
                    <a:gd name="connsiteY108" fmla="*/ 4455956 h 5316568"/>
                    <a:gd name="connsiteX109" fmla="*/ 2767280 w 8126844"/>
                    <a:gd name="connsiteY109" fmla="*/ 4469403 h 5316568"/>
                    <a:gd name="connsiteX110" fmla="*/ 2673151 w 8126844"/>
                    <a:gd name="connsiteY110" fmla="*/ 4671109 h 5316568"/>
                    <a:gd name="connsiteX111" fmla="*/ 2767280 w 8126844"/>
                    <a:gd name="connsiteY111" fmla="*/ 5034180 h 5316568"/>
                    <a:gd name="connsiteX112" fmla="*/ 2700045 w 8126844"/>
                    <a:gd name="connsiteY112" fmla="*/ 5235885 h 5316568"/>
                    <a:gd name="connsiteX113" fmla="*/ 2498339 w 8126844"/>
                    <a:gd name="connsiteY113" fmla="*/ 5316568 h 5316568"/>
                    <a:gd name="connsiteX114" fmla="*/ 2256292 w 8126844"/>
                    <a:gd name="connsiteY114" fmla="*/ 5235885 h 5316568"/>
                    <a:gd name="connsiteX115" fmla="*/ 2175610 w 8126844"/>
                    <a:gd name="connsiteY115" fmla="*/ 4980391 h 5316568"/>
                    <a:gd name="connsiteX116" fmla="*/ 2269739 w 8126844"/>
                    <a:gd name="connsiteY116" fmla="*/ 4751791 h 5316568"/>
                    <a:gd name="connsiteX117" fmla="*/ 2404210 w 8126844"/>
                    <a:gd name="connsiteY117" fmla="*/ 4590427 h 5316568"/>
                    <a:gd name="connsiteX118" fmla="*/ 2390763 w 8126844"/>
                    <a:gd name="connsiteY118" fmla="*/ 4442509 h 5316568"/>
                    <a:gd name="connsiteX119" fmla="*/ 2014245 w 8126844"/>
                    <a:gd name="connsiteY119" fmla="*/ 4308038 h 5316568"/>
                    <a:gd name="connsiteX120" fmla="*/ 2068033 w 8126844"/>
                    <a:gd name="connsiteY120" fmla="*/ 4200462 h 5316568"/>
                    <a:gd name="connsiteX121" fmla="*/ 2390763 w 8126844"/>
                    <a:gd name="connsiteY121" fmla="*/ 4200462 h 5316568"/>
                    <a:gd name="connsiteX122" fmla="*/ 2807621 w 8126844"/>
                    <a:gd name="connsiteY122" fmla="*/ 4200462 h 5316568"/>
                    <a:gd name="connsiteX123" fmla="*/ 2834516 w 8126844"/>
                    <a:gd name="connsiteY123" fmla="*/ 4065991 h 5316568"/>
                    <a:gd name="connsiteX124" fmla="*/ 2686598 w 8126844"/>
                    <a:gd name="connsiteY124" fmla="*/ 4012203 h 5316568"/>
                    <a:gd name="connsiteX125" fmla="*/ 2780727 w 8126844"/>
                    <a:gd name="connsiteY125" fmla="*/ 3864285 h 5316568"/>
                    <a:gd name="connsiteX126" fmla="*/ 3211033 w 8126844"/>
                    <a:gd name="connsiteY126" fmla="*/ 3904627 h 5316568"/>
                    <a:gd name="connsiteX127" fmla="*/ 3775810 w 8126844"/>
                    <a:gd name="connsiteY127" fmla="*/ 3877732 h 5316568"/>
                    <a:gd name="connsiteX128" fmla="*/ 4380927 w 8126844"/>
                    <a:gd name="connsiteY128" fmla="*/ 3783603 h 5316568"/>
                    <a:gd name="connsiteX129" fmla="*/ 4622974 w 8126844"/>
                    <a:gd name="connsiteY129" fmla="*/ 3729815 h 5316568"/>
                    <a:gd name="connsiteX130" fmla="*/ 4555739 w 8126844"/>
                    <a:gd name="connsiteY130" fmla="*/ 3635685 h 5316568"/>
                    <a:gd name="connsiteX131" fmla="*/ 4031304 w 8126844"/>
                    <a:gd name="connsiteY131" fmla="*/ 3676027 h 5316568"/>
                    <a:gd name="connsiteX132" fmla="*/ 3600998 w 8126844"/>
                    <a:gd name="connsiteY132" fmla="*/ 3689474 h 5316568"/>
                    <a:gd name="connsiteX133" fmla="*/ 3278268 w 8126844"/>
                    <a:gd name="connsiteY133" fmla="*/ 3649132 h 5316568"/>
                    <a:gd name="connsiteX134" fmla="*/ 3237927 w 8126844"/>
                    <a:gd name="connsiteY134" fmla="*/ 3581897 h 5316568"/>
                    <a:gd name="connsiteX135" fmla="*/ 3291716 w 8126844"/>
                    <a:gd name="connsiteY135" fmla="*/ 3447427 h 5316568"/>
                    <a:gd name="connsiteX136" fmla="*/ 3587551 w 8126844"/>
                    <a:gd name="connsiteY136" fmla="*/ 3474321 h 5316568"/>
                    <a:gd name="connsiteX137" fmla="*/ 3883386 w 8126844"/>
                    <a:gd name="connsiteY137" fmla="*/ 3474321 h 5316568"/>
                    <a:gd name="connsiteX138" fmla="*/ 3964068 w 8126844"/>
                    <a:gd name="connsiteY138" fmla="*/ 3407085 h 5316568"/>
                    <a:gd name="connsiteX139" fmla="*/ 3883386 w 8126844"/>
                    <a:gd name="connsiteY139" fmla="*/ 3286062 h 5316568"/>
                    <a:gd name="connsiteX140" fmla="*/ 3412739 w 8126844"/>
                    <a:gd name="connsiteY140" fmla="*/ 3259168 h 5316568"/>
                    <a:gd name="connsiteX141" fmla="*/ 3049668 w 8126844"/>
                    <a:gd name="connsiteY141" fmla="*/ 3205380 h 5316568"/>
                    <a:gd name="connsiteX142" fmla="*/ 2740386 w 8126844"/>
                    <a:gd name="connsiteY142" fmla="*/ 3138144 h 5316568"/>
                    <a:gd name="connsiteX143" fmla="*/ 2457998 w 8126844"/>
                    <a:gd name="connsiteY143" fmla="*/ 3057462 h 5316568"/>
                    <a:gd name="connsiteX144" fmla="*/ 2242845 w 8126844"/>
                    <a:gd name="connsiteY144" fmla="*/ 3003674 h 5316568"/>
                    <a:gd name="connsiteX145" fmla="*/ 2162163 w 8126844"/>
                    <a:gd name="connsiteY145" fmla="*/ 3165038 h 5316568"/>
                    <a:gd name="connsiteX146" fmla="*/ 2336974 w 8126844"/>
                    <a:gd name="connsiteY146" fmla="*/ 3339850 h 5316568"/>
                    <a:gd name="connsiteX147" fmla="*/ 2713492 w 8126844"/>
                    <a:gd name="connsiteY147" fmla="*/ 3393638 h 5316568"/>
                    <a:gd name="connsiteX148" fmla="*/ 2874857 w 8126844"/>
                    <a:gd name="connsiteY148" fmla="*/ 3447427 h 5316568"/>
                    <a:gd name="connsiteX149" fmla="*/ 2874857 w 8126844"/>
                    <a:gd name="connsiteY149" fmla="*/ 3595344 h 5316568"/>
                    <a:gd name="connsiteX150" fmla="*/ 2605916 w 8126844"/>
                    <a:gd name="connsiteY150" fmla="*/ 3568450 h 5316568"/>
                    <a:gd name="connsiteX151" fmla="*/ 2000798 w 8126844"/>
                    <a:gd name="connsiteY151" fmla="*/ 3447427 h 5316568"/>
                    <a:gd name="connsiteX152" fmla="*/ 1583939 w 8126844"/>
                    <a:gd name="connsiteY152" fmla="*/ 3299509 h 5316568"/>
                    <a:gd name="connsiteX153" fmla="*/ 1409127 w 8126844"/>
                    <a:gd name="connsiteY153" fmla="*/ 3312956 h 5316568"/>
                    <a:gd name="connsiteX154" fmla="*/ 1368786 w 8126844"/>
                    <a:gd name="connsiteY154" fmla="*/ 3487768 h 5316568"/>
                    <a:gd name="connsiteX155" fmla="*/ 1799092 w 8126844"/>
                    <a:gd name="connsiteY155" fmla="*/ 3622238 h 5316568"/>
                    <a:gd name="connsiteX156" fmla="*/ 2256292 w 8126844"/>
                    <a:gd name="connsiteY156" fmla="*/ 3783603 h 5316568"/>
                    <a:gd name="connsiteX157" fmla="*/ 2390763 w 8126844"/>
                    <a:gd name="connsiteY157" fmla="*/ 3891180 h 5316568"/>
                    <a:gd name="connsiteX158" fmla="*/ 2094927 w 8126844"/>
                    <a:gd name="connsiteY158" fmla="*/ 3958415 h 5316568"/>
                    <a:gd name="connsiteX159" fmla="*/ 1557045 w 8126844"/>
                    <a:gd name="connsiteY159" fmla="*/ 3783603 h 5316568"/>
                    <a:gd name="connsiteX160" fmla="*/ 965374 w 8126844"/>
                    <a:gd name="connsiteY160" fmla="*/ 3555003 h 5316568"/>
                    <a:gd name="connsiteX161" fmla="*/ 481280 w 8126844"/>
                    <a:gd name="connsiteY161" fmla="*/ 3339850 h 5316568"/>
                    <a:gd name="connsiteX162" fmla="*/ 198892 w 8126844"/>
                    <a:gd name="connsiteY162" fmla="*/ 3232274 h 5316568"/>
                    <a:gd name="connsiteX163" fmla="*/ 131657 w 8126844"/>
                    <a:gd name="connsiteY163" fmla="*/ 3138144 h 5316568"/>
                    <a:gd name="connsiteX164" fmla="*/ 279574 w 8126844"/>
                    <a:gd name="connsiteY164" fmla="*/ 3044015 h 5316568"/>
                    <a:gd name="connsiteX165" fmla="*/ 642645 w 8126844"/>
                    <a:gd name="connsiteY165" fmla="*/ 3218827 h 5316568"/>
                    <a:gd name="connsiteX166" fmla="*/ 1113292 w 8126844"/>
                    <a:gd name="connsiteY166" fmla="*/ 3366744 h 5316568"/>
                    <a:gd name="connsiteX167" fmla="*/ 1153633 w 8126844"/>
                    <a:gd name="connsiteY167" fmla="*/ 3191932 h 5316568"/>
                    <a:gd name="connsiteX168" fmla="*/ 1032610 w 8126844"/>
                    <a:gd name="connsiteY168" fmla="*/ 3030568 h 5316568"/>
                    <a:gd name="connsiteX169" fmla="*/ 535068 w 8126844"/>
                    <a:gd name="connsiteY169" fmla="*/ 2882650 h 5316568"/>
                    <a:gd name="connsiteX170" fmla="*/ 198892 w 8126844"/>
                    <a:gd name="connsiteY170" fmla="*/ 2640603 h 5316568"/>
                    <a:gd name="connsiteX171" fmla="*/ 10633 w 8126844"/>
                    <a:gd name="connsiteY171" fmla="*/ 2479238 h 5316568"/>
                    <a:gd name="connsiteX172" fmla="*/ 50974 w 8126844"/>
                    <a:gd name="connsiteY172" fmla="*/ 2344768 h 5316568"/>
                    <a:gd name="connsiteX173" fmla="*/ 279574 w 8126844"/>
                    <a:gd name="connsiteY173" fmla="*/ 2425450 h 5316568"/>
                    <a:gd name="connsiteX174" fmla="*/ 1019163 w 8126844"/>
                    <a:gd name="connsiteY174" fmla="*/ 2828862 h 5316568"/>
                    <a:gd name="connsiteX175" fmla="*/ 1462916 w 8126844"/>
                    <a:gd name="connsiteY175" fmla="*/ 3070909 h 5316568"/>
                    <a:gd name="connsiteX176" fmla="*/ 1799092 w 8126844"/>
                    <a:gd name="connsiteY176" fmla="*/ 3165038 h 5316568"/>
                    <a:gd name="connsiteX177" fmla="*/ 1973904 w 8126844"/>
                    <a:gd name="connsiteY177" fmla="*/ 3097803 h 5316568"/>
                    <a:gd name="connsiteX178" fmla="*/ 1960457 w 8126844"/>
                    <a:gd name="connsiteY178" fmla="*/ 2855756 h 5316568"/>
                    <a:gd name="connsiteX179" fmla="*/ 1624280 w 8126844"/>
                    <a:gd name="connsiteY179" fmla="*/ 2748180 h 5316568"/>
                    <a:gd name="connsiteX180" fmla="*/ 1288104 w 8126844"/>
                    <a:gd name="connsiteY180" fmla="*/ 2600262 h 5316568"/>
                    <a:gd name="connsiteX181" fmla="*/ 1261210 w 8126844"/>
                    <a:gd name="connsiteY181" fmla="*/ 2465791 h 5316568"/>
                    <a:gd name="connsiteX182" fmla="*/ 1462916 w 8126844"/>
                    <a:gd name="connsiteY182" fmla="*/ 2465791 h 5316568"/>
                    <a:gd name="connsiteX183" fmla="*/ 1691516 w 8126844"/>
                    <a:gd name="connsiteY183" fmla="*/ 2546474 h 5316568"/>
                    <a:gd name="connsiteX184" fmla="*/ 1758751 w 8126844"/>
                    <a:gd name="connsiteY184" fmla="*/ 2331321 h 5316568"/>
                    <a:gd name="connsiteX185" fmla="*/ 1597386 w 8126844"/>
                    <a:gd name="connsiteY185" fmla="*/ 2156509 h 5316568"/>
                    <a:gd name="connsiteX186" fmla="*/ 1153633 w 8126844"/>
                    <a:gd name="connsiteY186" fmla="*/ 1968250 h 5316568"/>
                    <a:gd name="connsiteX187" fmla="*/ 871245 w 8126844"/>
                    <a:gd name="connsiteY187" fmla="*/ 1779991 h 5316568"/>
                    <a:gd name="connsiteX188" fmla="*/ 750221 w 8126844"/>
                    <a:gd name="connsiteY188" fmla="*/ 1645521 h 5316568"/>
                    <a:gd name="connsiteX189" fmla="*/ 844351 w 8126844"/>
                    <a:gd name="connsiteY189" fmla="*/ 1524497 h 5316568"/>
                    <a:gd name="connsiteX190" fmla="*/ 1328445 w 8126844"/>
                    <a:gd name="connsiteY190" fmla="*/ 1739650 h 5316568"/>
                    <a:gd name="connsiteX191" fmla="*/ 1606671 w 8126844"/>
                    <a:gd name="connsiteY191" fmla="*/ 1886069 h 5316568"/>
                    <a:gd name="connsiteX192" fmla="*/ 1595914 w 8126844"/>
                    <a:gd name="connsiteY192" fmla="*/ 1511485 h 5316568"/>
                    <a:gd name="connsiteX193" fmla="*/ 1905860 w 8126844"/>
                    <a:gd name="connsiteY193" fmla="*/ 1628679 h 5316568"/>
                    <a:gd name="connsiteX194" fmla="*/ 1900365 w 8126844"/>
                    <a:gd name="connsiteY194" fmla="*/ 1694764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3506224 w 8126844"/>
                    <a:gd name="connsiteY208" fmla="*/ 1836324 h 5316568"/>
                    <a:gd name="connsiteX0" fmla="*/ 5876971 w 8126844"/>
                    <a:gd name="connsiteY0" fmla="*/ 944929 h 5316568"/>
                    <a:gd name="connsiteX1" fmla="*/ 5847702 w 8126844"/>
                    <a:gd name="connsiteY1" fmla="*/ 1092193 h 5316568"/>
                    <a:gd name="connsiteX2" fmla="*/ 5330626 w 8126844"/>
                    <a:gd name="connsiteY2" fmla="*/ 1426660 h 5316568"/>
                    <a:gd name="connsiteX3" fmla="*/ 4866197 w 8126844"/>
                    <a:gd name="connsiteY3" fmla="*/ 1652075 h 5316568"/>
                    <a:gd name="connsiteX4" fmla="*/ 4959151 w 8126844"/>
                    <a:gd name="connsiteY4" fmla="*/ 1860674 h 5316568"/>
                    <a:gd name="connsiteX5" fmla="*/ 5402904 w 8126844"/>
                    <a:gd name="connsiteY5" fmla="*/ 1699309 h 5316568"/>
                    <a:gd name="connsiteX6" fmla="*/ 6478668 w 8126844"/>
                    <a:gd name="connsiteY6" fmla="*/ 986615 h 5316568"/>
                    <a:gd name="connsiteX7" fmla="*/ 7177916 w 8126844"/>
                    <a:gd name="connsiteY7" fmla="*/ 139450 h 5316568"/>
                    <a:gd name="connsiteX8" fmla="*/ 7352727 w 8126844"/>
                    <a:gd name="connsiteY8" fmla="*/ 18427 h 5316568"/>
                    <a:gd name="connsiteX9" fmla="*/ 7460304 w 8126844"/>
                    <a:gd name="connsiteY9" fmla="*/ 327709 h 5316568"/>
                    <a:gd name="connsiteX10" fmla="*/ 7137574 w 8126844"/>
                    <a:gd name="connsiteY10" fmla="*/ 758015 h 5316568"/>
                    <a:gd name="connsiteX11" fmla="*/ 7056892 w 8126844"/>
                    <a:gd name="connsiteY11" fmla="*/ 932827 h 5316568"/>
                    <a:gd name="connsiteX12" fmla="*/ 7177916 w 8126844"/>
                    <a:gd name="connsiteY12" fmla="*/ 1040403 h 5316568"/>
                    <a:gd name="connsiteX13" fmla="*/ 7406516 w 8126844"/>
                    <a:gd name="connsiteY13" fmla="*/ 811803 h 5316568"/>
                    <a:gd name="connsiteX14" fmla="*/ 7540986 w 8126844"/>
                    <a:gd name="connsiteY14" fmla="*/ 811803 h 5316568"/>
                    <a:gd name="connsiteX15" fmla="*/ 7554433 w 8126844"/>
                    <a:gd name="connsiteY15" fmla="*/ 1040403 h 5316568"/>
                    <a:gd name="connsiteX16" fmla="*/ 6976210 w 8126844"/>
                    <a:gd name="connsiteY16" fmla="*/ 1632074 h 5316568"/>
                    <a:gd name="connsiteX17" fmla="*/ 6276963 w 8126844"/>
                    <a:gd name="connsiteY17" fmla="*/ 2183403 h 5316568"/>
                    <a:gd name="connsiteX18" fmla="*/ 5860104 w 8126844"/>
                    <a:gd name="connsiteY18" fmla="*/ 2385109 h 5316568"/>
                    <a:gd name="connsiteX19" fmla="*/ 5658398 w 8126844"/>
                    <a:gd name="connsiteY19" fmla="*/ 2452344 h 5316568"/>
                    <a:gd name="connsiteX20" fmla="*/ 5550821 w 8126844"/>
                    <a:gd name="connsiteY20" fmla="*/ 2371662 h 5316568"/>
                    <a:gd name="connsiteX21" fmla="*/ 5644951 w 8126844"/>
                    <a:gd name="connsiteY21" fmla="*/ 2169956 h 5316568"/>
                    <a:gd name="connsiteX22" fmla="*/ 5913892 w 8126844"/>
                    <a:gd name="connsiteY22" fmla="*/ 2116168 h 5316568"/>
                    <a:gd name="connsiteX23" fmla="*/ 5752527 w 8126844"/>
                    <a:gd name="connsiteY23" fmla="*/ 1806885 h 5316568"/>
                    <a:gd name="connsiteX24" fmla="*/ 5362563 w 8126844"/>
                    <a:gd name="connsiteY24" fmla="*/ 1954803 h 5316568"/>
                    <a:gd name="connsiteX25" fmla="*/ 4663316 w 8126844"/>
                    <a:gd name="connsiteY25" fmla="*/ 2237191 h 5316568"/>
                    <a:gd name="connsiteX26" fmla="*/ 4649868 w 8126844"/>
                    <a:gd name="connsiteY26" fmla="*/ 2412003 h 5316568"/>
                    <a:gd name="connsiteX27" fmla="*/ 4703657 w 8126844"/>
                    <a:gd name="connsiteY27" fmla="*/ 2519580 h 5316568"/>
                    <a:gd name="connsiteX28" fmla="*/ 5066727 w 8126844"/>
                    <a:gd name="connsiteY28" fmla="*/ 2385109 h 5316568"/>
                    <a:gd name="connsiteX29" fmla="*/ 5322221 w 8126844"/>
                    <a:gd name="connsiteY29" fmla="*/ 2331321 h 5316568"/>
                    <a:gd name="connsiteX30" fmla="*/ 5349116 w 8126844"/>
                    <a:gd name="connsiteY30" fmla="*/ 2465791 h 5316568"/>
                    <a:gd name="connsiteX31" fmla="*/ 4784339 w 8126844"/>
                    <a:gd name="connsiteY31" fmla="*/ 2680944 h 5316568"/>
                    <a:gd name="connsiteX32" fmla="*/ 4098539 w 8126844"/>
                    <a:gd name="connsiteY32" fmla="*/ 2815415 h 5316568"/>
                    <a:gd name="connsiteX33" fmla="*/ 2740386 w 8126844"/>
                    <a:gd name="connsiteY33" fmla="*/ 2680944 h 5316568"/>
                    <a:gd name="connsiteX34" fmla="*/ 2202504 w 8126844"/>
                    <a:gd name="connsiteY34" fmla="*/ 2479238 h 5316568"/>
                    <a:gd name="connsiteX35" fmla="*/ 2027692 w 8126844"/>
                    <a:gd name="connsiteY35" fmla="*/ 2425450 h 5316568"/>
                    <a:gd name="connsiteX36" fmla="*/ 1960457 w 8126844"/>
                    <a:gd name="connsiteY36" fmla="*/ 2573368 h 5316568"/>
                    <a:gd name="connsiteX37" fmla="*/ 2390763 w 8126844"/>
                    <a:gd name="connsiteY37" fmla="*/ 2801968 h 5316568"/>
                    <a:gd name="connsiteX38" fmla="*/ 3372398 w 8126844"/>
                    <a:gd name="connsiteY38" fmla="*/ 3044015 h 5316568"/>
                    <a:gd name="connsiteX39" fmla="*/ 4125433 w 8126844"/>
                    <a:gd name="connsiteY39" fmla="*/ 3044015 h 5316568"/>
                    <a:gd name="connsiteX40" fmla="*/ 4757445 w 8126844"/>
                    <a:gd name="connsiteY40" fmla="*/ 3017121 h 5316568"/>
                    <a:gd name="connsiteX41" fmla="*/ 4918810 w 8126844"/>
                    <a:gd name="connsiteY41" fmla="*/ 3057462 h 5316568"/>
                    <a:gd name="connsiteX42" fmla="*/ 4811233 w 8126844"/>
                    <a:gd name="connsiteY42" fmla="*/ 3218827 h 5316568"/>
                    <a:gd name="connsiteX43" fmla="*/ 4286798 w 8126844"/>
                    <a:gd name="connsiteY43" fmla="*/ 3286062 h 5316568"/>
                    <a:gd name="connsiteX44" fmla="*/ 4219563 w 8126844"/>
                    <a:gd name="connsiteY44" fmla="*/ 3420532 h 5316568"/>
                    <a:gd name="connsiteX45" fmla="*/ 4555739 w 8126844"/>
                    <a:gd name="connsiteY45" fmla="*/ 3474321 h 5316568"/>
                    <a:gd name="connsiteX46" fmla="*/ 5241539 w 8126844"/>
                    <a:gd name="connsiteY46" fmla="*/ 3286062 h 5316568"/>
                    <a:gd name="connsiteX47" fmla="*/ 5523927 w 8126844"/>
                    <a:gd name="connsiteY47" fmla="*/ 3151591 h 5316568"/>
                    <a:gd name="connsiteX48" fmla="*/ 5618057 w 8126844"/>
                    <a:gd name="connsiteY48" fmla="*/ 3044015 h 5316568"/>
                    <a:gd name="connsiteX49" fmla="*/ 5402904 w 8126844"/>
                    <a:gd name="connsiteY49" fmla="*/ 3030568 h 5316568"/>
                    <a:gd name="connsiteX50" fmla="*/ 5214645 w 8126844"/>
                    <a:gd name="connsiteY50" fmla="*/ 2922991 h 5316568"/>
                    <a:gd name="connsiteX51" fmla="*/ 5241539 w 8126844"/>
                    <a:gd name="connsiteY51" fmla="*/ 2801968 h 5316568"/>
                    <a:gd name="connsiteX52" fmla="*/ 5537374 w 8126844"/>
                    <a:gd name="connsiteY52" fmla="*/ 2761627 h 5316568"/>
                    <a:gd name="connsiteX53" fmla="*/ 6196280 w 8126844"/>
                    <a:gd name="connsiteY53" fmla="*/ 2506132 h 5316568"/>
                    <a:gd name="connsiteX54" fmla="*/ 6747610 w 8126844"/>
                    <a:gd name="connsiteY54" fmla="*/ 2169956 h 5316568"/>
                    <a:gd name="connsiteX55" fmla="*/ 7218257 w 8126844"/>
                    <a:gd name="connsiteY55" fmla="*/ 1726203 h 5316568"/>
                    <a:gd name="connsiteX56" fmla="*/ 7433410 w 8126844"/>
                    <a:gd name="connsiteY56" fmla="*/ 1551391 h 5316568"/>
                    <a:gd name="connsiteX57" fmla="*/ 7567880 w 8126844"/>
                    <a:gd name="connsiteY57" fmla="*/ 1578285 h 5316568"/>
                    <a:gd name="connsiteX58" fmla="*/ 7514092 w 8126844"/>
                    <a:gd name="connsiteY58" fmla="*/ 1779991 h 5316568"/>
                    <a:gd name="connsiteX59" fmla="*/ 7097233 w 8126844"/>
                    <a:gd name="connsiteY59" fmla="*/ 2210297 h 5316568"/>
                    <a:gd name="connsiteX60" fmla="*/ 6451774 w 8126844"/>
                    <a:gd name="connsiteY60" fmla="*/ 2627156 h 5316568"/>
                    <a:gd name="connsiteX61" fmla="*/ 6088704 w 8126844"/>
                    <a:gd name="connsiteY61" fmla="*/ 2815415 h 5316568"/>
                    <a:gd name="connsiteX62" fmla="*/ 5981127 w 8126844"/>
                    <a:gd name="connsiteY62" fmla="*/ 2949885 h 5316568"/>
                    <a:gd name="connsiteX63" fmla="*/ 6021468 w 8126844"/>
                    <a:gd name="connsiteY63" fmla="*/ 3151591 h 5316568"/>
                    <a:gd name="connsiteX64" fmla="*/ 6115598 w 8126844"/>
                    <a:gd name="connsiteY64" fmla="*/ 3299509 h 5316568"/>
                    <a:gd name="connsiteX65" fmla="*/ 6734163 w 8126844"/>
                    <a:gd name="connsiteY65" fmla="*/ 3124697 h 5316568"/>
                    <a:gd name="connsiteX66" fmla="*/ 7419963 w 8126844"/>
                    <a:gd name="connsiteY66" fmla="*/ 2694391 h 5316568"/>
                    <a:gd name="connsiteX67" fmla="*/ 7850268 w 8126844"/>
                    <a:gd name="connsiteY67" fmla="*/ 2371662 h 5316568"/>
                    <a:gd name="connsiteX68" fmla="*/ 8065421 w 8126844"/>
                    <a:gd name="connsiteY68" fmla="*/ 2264085 h 5316568"/>
                    <a:gd name="connsiteX69" fmla="*/ 8105763 w 8126844"/>
                    <a:gd name="connsiteY69" fmla="*/ 2425450 h 5316568"/>
                    <a:gd name="connsiteX70" fmla="*/ 7769586 w 8126844"/>
                    <a:gd name="connsiteY70" fmla="*/ 2761627 h 5316568"/>
                    <a:gd name="connsiteX71" fmla="*/ 6707268 w 8126844"/>
                    <a:gd name="connsiteY71" fmla="*/ 3339850 h 5316568"/>
                    <a:gd name="connsiteX72" fmla="*/ 6129045 w 8126844"/>
                    <a:gd name="connsiteY72" fmla="*/ 3608791 h 5316568"/>
                    <a:gd name="connsiteX73" fmla="*/ 5833210 w 8126844"/>
                    <a:gd name="connsiteY73" fmla="*/ 3649132 h 5316568"/>
                    <a:gd name="connsiteX74" fmla="*/ 5712186 w 8126844"/>
                    <a:gd name="connsiteY74" fmla="*/ 3689474 h 5316568"/>
                    <a:gd name="connsiteX75" fmla="*/ 5658398 w 8126844"/>
                    <a:gd name="connsiteY75" fmla="*/ 3541556 h 5316568"/>
                    <a:gd name="connsiteX76" fmla="*/ 5779421 w 8126844"/>
                    <a:gd name="connsiteY76" fmla="*/ 3433980 h 5316568"/>
                    <a:gd name="connsiteX77" fmla="*/ 5779421 w 8126844"/>
                    <a:gd name="connsiteY77" fmla="*/ 3339850 h 5316568"/>
                    <a:gd name="connsiteX78" fmla="*/ 5497033 w 8126844"/>
                    <a:gd name="connsiteY78" fmla="*/ 3460874 h 5316568"/>
                    <a:gd name="connsiteX79" fmla="*/ 5039833 w 8126844"/>
                    <a:gd name="connsiteY79" fmla="*/ 3595344 h 5316568"/>
                    <a:gd name="connsiteX80" fmla="*/ 4865021 w 8126844"/>
                    <a:gd name="connsiteY80" fmla="*/ 3676027 h 5316568"/>
                    <a:gd name="connsiteX81" fmla="*/ 4905363 w 8126844"/>
                    <a:gd name="connsiteY81" fmla="*/ 3770156 h 5316568"/>
                    <a:gd name="connsiteX82" fmla="*/ 5160857 w 8126844"/>
                    <a:gd name="connsiteY82" fmla="*/ 3743262 h 5316568"/>
                    <a:gd name="connsiteX83" fmla="*/ 5187751 w 8126844"/>
                    <a:gd name="connsiteY83" fmla="*/ 3877732 h 5316568"/>
                    <a:gd name="connsiteX84" fmla="*/ 4878468 w 8126844"/>
                    <a:gd name="connsiteY84" fmla="*/ 3971862 h 5316568"/>
                    <a:gd name="connsiteX85" fmla="*/ 4891916 w 8126844"/>
                    <a:gd name="connsiteY85" fmla="*/ 4119780 h 5316568"/>
                    <a:gd name="connsiteX86" fmla="*/ 5376010 w 8126844"/>
                    <a:gd name="connsiteY86" fmla="*/ 4012203 h 5316568"/>
                    <a:gd name="connsiteX87" fmla="*/ 5967680 w 8126844"/>
                    <a:gd name="connsiteY87" fmla="*/ 3864285 h 5316568"/>
                    <a:gd name="connsiteX88" fmla="*/ 6344198 w 8126844"/>
                    <a:gd name="connsiteY88" fmla="*/ 3662580 h 5316568"/>
                    <a:gd name="connsiteX89" fmla="*/ 6478668 w 8126844"/>
                    <a:gd name="connsiteY89" fmla="*/ 3662580 h 5316568"/>
                    <a:gd name="connsiteX90" fmla="*/ 6478668 w 8126844"/>
                    <a:gd name="connsiteY90" fmla="*/ 3850838 h 5316568"/>
                    <a:gd name="connsiteX91" fmla="*/ 5900445 w 8126844"/>
                    <a:gd name="connsiteY91" fmla="*/ 4039097 h 5316568"/>
                    <a:gd name="connsiteX92" fmla="*/ 5053280 w 8126844"/>
                    <a:gd name="connsiteY92" fmla="*/ 4281144 h 5316568"/>
                    <a:gd name="connsiteX93" fmla="*/ 4703657 w 8126844"/>
                    <a:gd name="connsiteY93" fmla="*/ 4375274 h 5316568"/>
                    <a:gd name="connsiteX94" fmla="*/ 4313692 w 8126844"/>
                    <a:gd name="connsiteY94" fmla="*/ 4442509 h 5316568"/>
                    <a:gd name="connsiteX95" fmla="*/ 4004410 w 8126844"/>
                    <a:gd name="connsiteY95" fmla="*/ 4482850 h 5316568"/>
                    <a:gd name="connsiteX96" fmla="*/ 3869939 w 8126844"/>
                    <a:gd name="connsiteY96" fmla="*/ 4361827 h 5316568"/>
                    <a:gd name="connsiteX97" fmla="*/ 3950621 w 8126844"/>
                    <a:gd name="connsiteY97" fmla="*/ 4254250 h 5316568"/>
                    <a:gd name="connsiteX98" fmla="*/ 4367480 w 8126844"/>
                    <a:gd name="connsiteY98" fmla="*/ 4173568 h 5316568"/>
                    <a:gd name="connsiteX99" fmla="*/ 4542292 w 8126844"/>
                    <a:gd name="connsiteY99" fmla="*/ 4106332 h 5316568"/>
                    <a:gd name="connsiteX100" fmla="*/ 4542292 w 8126844"/>
                    <a:gd name="connsiteY100" fmla="*/ 3971862 h 5316568"/>
                    <a:gd name="connsiteX101" fmla="*/ 4206116 w 8126844"/>
                    <a:gd name="connsiteY101" fmla="*/ 3971862 h 5316568"/>
                    <a:gd name="connsiteX102" fmla="*/ 3520316 w 8126844"/>
                    <a:gd name="connsiteY102" fmla="*/ 4052544 h 5316568"/>
                    <a:gd name="connsiteX103" fmla="*/ 3157245 w 8126844"/>
                    <a:gd name="connsiteY103" fmla="*/ 4079438 h 5316568"/>
                    <a:gd name="connsiteX104" fmla="*/ 3076563 w 8126844"/>
                    <a:gd name="connsiteY104" fmla="*/ 4200462 h 5316568"/>
                    <a:gd name="connsiteX105" fmla="*/ 3224480 w 8126844"/>
                    <a:gd name="connsiteY105" fmla="*/ 4267697 h 5316568"/>
                    <a:gd name="connsiteX106" fmla="*/ 3453080 w 8126844"/>
                    <a:gd name="connsiteY106" fmla="*/ 4294591 h 5316568"/>
                    <a:gd name="connsiteX107" fmla="*/ 3412739 w 8126844"/>
                    <a:gd name="connsiteY107" fmla="*/ 4402168 h 5316568"/>
                    <a:gd name="connsiteX108" fmla="*/ 2968986 w 8126844"/>
                    <a:gd name="connsiteY108" fmla="*/ 4455956 h 5316568"/>
                    <a:gd name="connsiteX109" fmla="*/ 2767280 w 8126844"/>
                    <a:gd name="connsiteY109" fmla="*/ 4469403 h 5316568"/>
                    <a:gd name="connsiteX110" fmla="*/ 2673151 w 8126844"/>
                    <a:gd name="connsiteY110" fmla="*/ 4671109 h 5316568"/>
                    <a:gd name="connsiteX111" fmla="*/ 2767280 w 8126844"/>
                    <a:gd name="connsiteY111" fmla="*/ 5034180 h 5316568"/>
                    <a:gd name="connsiteX112" fmla="*/ 2700045 w 8126844"/>
                    <a:gd name="connsiteY112" fmla="*/ 5235885 h 5316568"/>
                    <a:gd name="connsiteX113" fmla="*/ 2498339 w 8126844"/>
                    <a:gd name="connsiteY113" fmla="*/ 5316568 h 5316568"/>
                    <a:gd name="connsiteX114" fmla="*/ 2256292 w 8126844"/>
                    <a:gd name="connsiteY114" fmla="*/ 5235885 h 5316568"/>
                    <a:gd name="connsiteX115" fmla="*/ 2175610 w 8126844"/>
                    <a:gd name="connsiteY115" fmla="*/ 4980391 h 5316568"/>
                    <a:gd name="connsiteX116" fmla="*/ 2269739 w 8126844"/>
                    <a:gd name="connsiteY116" fmla="*/ 4751791 h 5316568"/>
                    <a:gd name="connsiteX117" fmla="*/ 2404210 w 8126844"/>
                    <a:gd name="connsiteY117" fmla="*/ 4590427 h 5316568"/>
                    <a:gd name="connsiteX118" fmla="*/ 2390763 w 8126844"/>
                    <a:gd name="connsiteY118" fmla="*/ 4442509 h 5316568"/>
                    <a:gd name="connsiteX119" fmla="*/ 2014245 w 8126844"/>
                    <a:gd name="connsiteY119" fmla="*/ 4308038 h 5316568"/>
                    <a:gd name="connsiteX120" fmla="*/ 2068033 w 8126844"/>
                    <a:gd name="connsiteY120" fmla="*/ 4200462 h 5316568"/>
                    <a:gd name="connsiteX121" fmla="*/ 2390763 w 8126844"/>
                    <a:gd name="connsiteY121" fmla="*/ 4200462 h 5316568"/>
                    <a:gd name="connsiteX122" fmla="*/ 2807621 w 8126844"/>
                    <a:gd name="connsiteY122" fmla="*/ 4200462 h 5316568"/>
                    <a:gd name="connsiteX123" fmla="*/ 2834516 w 8126844"/>
                    <a:gd name="connsiteY123" fmla="*/ 4065991 h 5316568"/>
                    <a:gd name="connsiteX124" fmla="*/ 2686598 w 8126844"/>
                    <a:gd name="connsiteY124" fmla="*/ 4012203 h 5316568"/>
                    <a:gd name="connsiteX125" fmla="*/ 2780727 w 8126844"/>
                    <a:gd name="connsiteY125" fmla="*/ 3864285 h 5316568"/>
                    <a:gd name="connsiteX126" fmla="*/ 3211033 w 8126844"/>
                    <a:gd name="connsiteY126" fmla="*/ 3904627 h 5316568"/>
                    <a:gd name="connsiteX127" fmla="*/ 3775810 w 8126844"/>
                    <a:gd name="connsiteY127" fmla="*/ 3877732 h 5316568"/>
                    <a:gd name="connsiteX128" fmla="*/ 4380927 w 8126844"/>
                    <a:gd name="connsiteY128" fmla="*/ 3783603 h 5316568"/>
                    <a:gd name="connsiteX129" fmla="*/ 4622974 w 8126844"/>
                    <a:gd name="connsiteY129" fmla="*/ 3729815 h 5316568"/>
                    <a:gd name="connsiteX130" fmla="*/ 4555739 w 8126844"/>
                    <a:gd name="connsiteY130" fmla="*/ 3635685 h 5316568"/>
                    <a:gd name="connsiteX131" fmla="*/ 4031304 w 8126844"/>
                    <a:gd name="connsiteY131" fmla="*/ 3676027 h 5316568"/>
                    <a:gd name="connsiteX132" fmla="*/ 3600998 w 8126844"/>
                    <a:gd name="connsiteY132" fmla="*/ 3689474 h 5316568"/>
                    <a:gd name="connsiteX133" fmla="*/ 3278268 w 8126844"/>
                    <a:gd name="connsiteY133" fmla="*/ 3649132 h 5316568"/>
                    <a:gd name="connsiteX134" fmla="*/ 3237927 w 8126844"/>
                    <a:gd name="connsiteY134" fmla="*/ 3581897 h 5316568"/>
                    <a:gd name="connsiteX135" fmla="*/ 3291716 w 8126844"/>
                    <a:gd name="connsiteY135" fmla="*/ 3447427 h 5316568"/>
                    <a:gd name="connsiteX136" fmla="*/ 3587551 w 8126844"/>
                    <a:gd name="connsiteY136" fmla="*/ 3474321 h 5316568"/>
                    <a:gd name="connsiteX137" fmla="*/ 3883386 w 8126844"/>
                    <a:gd name="connsiteY137" fmla="*/ 3474321 h 5316568"/>
                    <a:gd name="connsiteX138" fmla="*/ 3964068 w 8126844"/>
                    <a:gd name="connsiteY138" fmla="*/ 3407085 h 5316568"/>
                    <a:gd name="connsiteX139" fmla="*/ 3883386 w 8126844"/>
                    <a:gd name="connsiteY139" fmla="*/ 3286062 h 5316568"/>
                    <a:gd name="connsiteX140" fmla="*/ 3412739 w 8126844"/>
                    <a:gd name="connsiteY140" fmla="*/ 3259168 h 5316568"/>
                    <a:gd name="connsiteX141" fmla="*/ 3049668 w 8126844"/>
                    <a:gd name="connsiteY141" fmla="*/ 3205380 h 5316568"/>
                    <a:gd name="connsiteX142" fmla="*/ 2740386 w 8126844"/>
                    <a:gd name="connsiteY142" fmla="*/ 3138144 h 5316568"/>
                    <a:gd name="connsiteX143" fmla="*/ 2457998 w 8126844"/>
                    <a:gd name="connsiteY143" fmla="*/ 3057462 h 5316568"/>
                    <a:gd name="connsiteX144" fmla="*/ 2242845 w 8126844"/>
                    <a:gd name="connsiteY144" fmla="*/ 3003674 h 5316568"/>
                    <a:gd name="connsiteX145" fmla="*/ 2162163 w 8126844"/>
                    <a:gd name="connsiteY145" fmla="*/ 3165038 h 5316568"/>
                    <a:gd name="connsiteX146" fmla="*/ 2336974 w 8126844"/>
                    <a:gd name="connsiteY146" fmla="*/ 3339850 h 5316568"/>
                    <a:gd name="connsiteX147" fmla="*/ 2713492 w 8126844"/>
                    <a:gd name="connsiteY147" fmla="*/ 3393638 h 5316568"/>
                    <a:gd name="connsiteX148" fmla="*/ 2874857 w 8126844"/>
                    <a:gd name="connsiteY148" fmla="*/ 3447427 h 5316568"/>
                    <a:gd name="connsiteX149" fmla="*/ 2874857 w 8126844"/>
                    <a:gd name="connsiteY149" fmla="*/ 3595344 h 5316568"/>
                    <a:gd name="connsiteX150" fmla="*/ 2605916 w 8126844"/>
                    <a:gd name="connsiteY150" fmla="*/ 3568450 h 5316568"/>
                    <a:gd name="connsiteX151" fmla="*/ 2000798 w 8126844"/>
                    <a:gd name="connsiteY151" fmla="*/ 3447427 h 5316568"/>
                    <a:gd name="connsiteX152" fmla="*/ 1583939 w 8126844"/>
                    <a:gd name="connsiteY152" fmla="*/ 3299509 h 5316568"/>
                    <a:gd name="connsiteX153" fmla="*/ 1409127 w 8126844"/>
                    <a:gd name="connsiteY153" fmla="*/ 3312956 h 5316568"/>
                    <a:gd name="connsiteX154" fmla="*/ 1368786 w 8126844"/>
                    <a:gd name="connsiteY154" fmla="*/ 3487768 h 5316568"/>
                    <a:gd name="connsiteX155" fmla="*/ 1799092 w 8126844"/>
                    <a:gd name="connsiteY155" fmla="*/ 3622238 h 5316568"/>
                    <a:gd name="connsiteX156" fmla="*/ 2256292 w 8126844"/>
                    <a:gd name="connsiteY156" fmla="*/ 3783603 h 5316568"/>
                    <a:gd name="connsiteX157" fmla="*/ 2390763 w 8126844"/>
                    <a:gd name="connsiteY157" fmla="*/ 3891180 h 5316568"/>
                    <a:gd name="connsiteX158" fmla="*/ 2094927 w 8126844"/>
                    <a:gd name="connsiteY158" fmla="*/ 3958415 h 5316568"/>
                    <a:gd name="connsiteX159" fmla="*/ 1557045 w 8126844"/>
                    <a:gd name="connsiteY159" fmla="*/ 3783603 h 5316568"/>
                    <a:gd name="connsiteX160" fmla="*/ 965374 w 8126844"/>
                    <a:gd name="connsiteY160" fmla="*/ 3555003 h 5316568"/>
                    <a:gd name="connsiteX161" fmla="*/ 481280 w 8126844"/>
                    <a:gd name="connsiteY161" fmla="*/ 3339850 h 5316568"/>
                    <a:gd name="connsiteX162" fmla="*/ 198892 w 8126844"/>
                    <a:gd name="connsiteY162" fmla="*/ 3232274 h 5316568"/>
                    <a:gd name="connsiteX163" fmla="*/ 131657 w 8126844"/>
                    <a:gd name="connsiteY163" fmla="*/ 3138144 h 5316568"/>
                    <a:gd name="connsiteX164" fmla="*/ 279574 w 8126844"/>
                    <a:gd name="connsiteY164" fmla="*/ 3044015 h 5316568"/>
                    <a:gd name="connsiteX165" fmla="*/ 642645 w 8126844"/>
                    <a:gd name="connsiteY165" fmla="*/ 3218827 h 5316568"/>
                    <a:gd name="connsiteX166" fmla="*/ 1113292 w 8126844"/>
                    <a:gd name="connsiteY166" fmla="*/ 3366744 h 5316568"/>
                    <a:gd name="connsiteX167" fmla="*/ 1153633 w 8126844"/>
                    <a:gd name="connsiteY167" fmla="*/ 3191932 h 5316568"/>
                    <a:gd name="connsiteX168" fmla="*/ 1032610 w 8126844"/>
                    <a:gd name="connsiteY168" fmla="*/ 3030568 h 5316568"/>
                    <a:gd name="connsiteX169" fmla="*/ 535068 w 8126844"/>
                    <a:gd name="connsiteY169" fmla="*/ 2882650 h 5316568"/>
                    <a:gd name="connsiteX170" fmla="*/ 198892 w 8126844"/>
                    <a:gd name="connsiteY170" fmla="*/ 2640603 h 5316568"/>
                    <a:gd name="connsiteX171" fmla="*/ 10633 w 8126844"/>
                    <a:gd name="connsiteY171" fmla="*/ 2479238 h 5316568"/>
                    <a:gd name="connsiteX172" fmla="*/ 50974 w 8126844"/>
                    <a:gd name="connsiteY172" fmla="*/ 2344768 h 5316568"/>
                    <a:gd name="connsiteX173" fmla="*/ 279574 w 8126844"/>
                    <a:gd name="connsiteY173" fmla="*/ 2425450 h 5316568"/>
                    <a:gd name="connsiteX174" fmla="*/ 1019163 w 8126844"/>
                    <a:gd name="connsiteY174" fmla="*/ 2828862 h 5316568"/>
                    <a:gd name="connsiteX175" fmla="*/ 1462916 w 8126844"/>
                    <a:gd name="connsiteY175" fmla="*/ 3070909 h 5316568"/>
                    <a:gd name="connsiteX176" fmla="*/ 1799092 w 8126844"/>
                    <a:gd name="connsiteY176" fmla="*/ 3165038 h 5316568"/>
                    <a:gd name="connsiteX177" fmla="*/ 1973904 w 8126844"/>
                    <a:gd name="connsiteY177" fmla="*/ 3097803 h 5316568"/>
                    <a:gd name="connsiteX178" fmla="*/ 1960457 w 8126844"/>
                    <a:gd name="connsiteY178" fmla="*/ 2855756 h 5316568"/>
                    <a:gd name="connsiteX179" fmla="*/ 1624280 w 8126844"/>
                    <a:gd name="connsiteY179" fmla="*/ 2748180 h 5316568"/>
                    <a:gd name="connsiteX180" fmla="*/ 1288104 w 8126844"/>
                    <a:gd name="connsiteY180" fmla="*/ 2600262 h 5316568"/>
                    <a:gd name="connsiteX181" fmla="*/ 1261210 w 8126844"/>
                    <a:gd name="connsiteY181" fmla="*/ 2465791 h 5316568"/>
                    <a:gd name="connsiteX182" fmla="*/ 1462916 w 8126844"/>
                    <a:gd name="connsiteY182" fmla="*/ 2465791 h 5316568"/>
                    <a:gd name="connsiteX183" fmla="*/ 1691516 w 8126844"/>
                    <a:gd name="connsiteY183" fmla="*/ 2546474 h 5316568"/>
                    <a:gd name="connsiteX184" fmla="*/ 1758751 w 8126844"/>
                    <a:gd name="connsiteY184" fmla="*/ 2331321 h 5316568"/>
                    <a:gd name="connsiteX185" fmla="*/ 1597386 w 8126844"/>
                    <a:gd name="connsiteY185" fmla="*/ 2156509 h 5316568"/>
                    <a:gd name="connsiteX186" fmla="*/ 1153633 w 8126844"/>
                    <a:gd name="connsiteY186" fmla="*/ 1968250 h 5316568"/>
                    <a:gd name="connsiteX187" fmla="*/ 871245 w 8126844"/>
                    <a:gd name="connsiteY187" fmla="*/ 1779991 h 5316568"/>
                    <a:gd name="connsiteX188" fmla="*/ 750221 w 8126844"/>
                    <a:gd name="connsiteY188" fmla="*/ 1645521 h 5316568"/>
                    <a:gd name="connsiteX189" fmla="*/ 844351 w 8126844"/>
                    <a:gd name="connsiteY189" fmla="*/ 1524497 h 5316568"/>
                    <a:gd name="connsiteX190" fmla="*/ 1328445 w 8126844"/>
                    <a:gd name="connsiteY190" fmla="*/ 1739650 h 5316568"/>
                    <a:gd name="connsiteX191" fmla="*/ 1606671 w 8126844"/>
                    <a:gd name="connsiteY191" fmla="*/ 1886069 h 5316568"/>
                    <a:gd name="connsiteX192" fmla="*/ 1595914 w 8126844"/>
                    <a:gd name="connsiteY192" fmla="*/ 1511485 h 5316568"/>
                    <a:gd name="connsiteX193" fmla="*/ 1905860 w 8126844"/>
                    <a:gd name="connsiteY193" fmla="*/ 1628679 h 5316568"/>
                    <a:gd name="connsiteX194" fmla="*/ 1900365 w 8126844"/>
                    <a:gd name="connsiteY194" fmla="*/ 1694764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3506224 w 8126844"/>
                    <a:gd name="connsiteY208" fmla="*/ 1836324 h 5316568"/>
                    <a:gd name="connsiteX0" fmla="*/ 5876971 w 8126844"/>
                    <a:gd name="connsiteY0" fmla="*/ 944929 h 5316568"/>
                    <a:gd name="connsiteX1" fmla="*/ 5847702 w 8126844"/>
                    <a:gd name="connsiteY1" fmla="*/ 1092193 h 5316568"/>
                    <a:gd name="connsiteX2" fmla="*/ 5330626 w 8126844"/>
                    <a:gd name="connsiteY2" fmla="*/ 1426660 h 5316568"/>
                    <a:gd name="connsiteX3" fmla="*/ 4866197 w 8126844"/>
                    <a:gd name="connsiteY3" fmla="*/ 1652075 h 5316568"/>
                    <a:gd name="connsiteX4" fmla="*/ 4959151 w 8126844"/>
                    <a:gd name="connsiteY4" fmla="*/ 1860674 h 5316568"/>
                    <a:gd name="connsiteX5" fmla="*/ 5402904 w 8126844"/>
                    <a:gd name="connsiteY5" fmla="*/ 1699309 h 5316568"/>
                    <a:gd name="connsiteX6" fmla="*/ 6478668 w 8126844"/>
                    <a:gd name="connsiteY6" fmla="*/ 986615 h 5316568"/>
                    <a:gd name="connsiteX7" fmla="*/ 7177916 w 8126844"/>
                    <a:gd name="connsiteY7" fmla="*/ 139450 h 5316568"/>
                    <a:gd name="connsiteX8" fmla="*/ 7352727 w 8126844"/>
                    <a:gd name="connsiteY8" fmla="*/ 18427 h 5316568"/>
                    <a:gd name="connsiteX9" fmla="*/ 7460304 w 8126844"/>
                    <a:gd name="connsiteY9" fmla="*/ 327709 h 5316568"/>
                    <a:gd name="connsiteX10" fmla="*/ 7137574 w 8126844"/>
                    <a:gd name="connsiteY10" fmla="*/ 758015 h 5316568"/>
                    <a:gd name="connsiteX11" fmla="*/ 7056892 w 8126844"/>
                    <a:gd name="connsiteY11" fmla="*/ 932827 h 5316568"/>
                    <a:gd name="connsiteX12" fmla="*/ 7177916 w 8126844"/>
                    <a:gd name="connsiteY12" fmla="*/ 1040403 h 5316568"/>
                    <a:gd name="connsiteX13" fmla="*/ 7406516 w 8126844"/>
                    <a:gd name="connsiteY13" fmla="*/ 811803 h 5316568"/>
                    <a:gd name="connsiteX14" fmla="*/ 7540986 w 8126844"/>
                    <a:gd name="connsiteY14" fmla="*/ 811803 h 5316568"/>
                    <a:gd name="connsiteX15" fmla="*/ 7554433 w 8126844"/>
                    <a:gd name="connsiteY15" fmla="*/ 1040403 h 5316568"/>
                    <a:gd name="connsiteX16" fmla="*/ 6976210 w 8126844"/>
                    <a:gd name="connsiteY16" fmla="*/ 1632074 h 5316568"/>
                    <a:gd name="connsiteX17" fmla="*/ 6276963 w 8126844"/>
                    <a:gd name="connsiteY17" fmla="*/ 2183403 h 5316568"/>
                    <a:gd name="connsiteX18" fmla="*/ 5860104 w 8126844"/>
                    <a:gd name="connsiteY18" fmla="*/ 2385109 h 5316568"/>
                    <a:gd name="connsiteX19" fmla="*/ 5658398 w 8126844"/>
                    <a:gd name="connsiteY19" fmla="*/ 2452344 h 5316568"/>
                    <a:gd name="connsiteX20" fmla="*/ 5550821 w 8126844"/>
                    <a:gd name="connsiteY20" fmla="*/ 2371662 h 5316568"/>
                    <a:gd name="connsiteX21" fmla="*/ 5644951 w 8126844"/>
                    <a:gd name="connsiteY21" fmla="*/ 2169956 h 5316568"/>
                    <a:gd name="connsiteX22" fmla="*/ 5913892 w 8126844"/>
                    <a:gd name="connsiteY22" fmla="*/ 2116168 h 5316568"/>
                    <a:gd name="connsiteX23" fmla="*/ 5752527 w 8126844"/>
                    <a:gd name="connsiteY23" fmla="*/ 1806885 h 5316568"/>
                    <a:gd name="connsiteX24" fmla="*/ 5362563 w 8126844"/>
                    <a:gd name="connsiteY24" fmla="*/ 1954803 h 5316568"/>
                    <a:gd name="connsiteX25" fmla="*/ 4663316 w 8126844"/>
                    <a:gd name="connsiteY25" fmla="*/ 2237191 h 5316568"/>
                    <a:gd name="connsiteX26" fmla="*/ 4649868 w 8126844"/>
                    <a:gd name="connsiteY26" fmla="*/ 2412003 h 5316568"/>
                    <a:gd name="connsiteX27" fmla="*/ 4703657 w 8126844"/>
                    <a:gd name="connsiteY27" fmla="*/ 2519580 h 5316568"/>
                    <a:gd name="connsiteX28" fmla="*/ 5066727 w 8126844"/>
                    <a:gd name="connsiteY28" fmla="*/ 2385109 h 5316568"/>
                    <a:gd name="connsiteX29" fmla="*/ 5322221 w 8126844"/>
                    <a:gd name="connsiteY29" fmla="*/ 2331321 h 5316568"/>
                    <a:gd name="connsiteX30" fmla="*/ 5349116 w 8126844"/>
                    <a:gd name="connsiteY30" fmla="*/ 2465791 h 5316568"/>
                    <a:gd name="connsiteX31" fmla="*/ 4784339 w 8126844"/>
                    <a:gd name="connsiteY31" fmla="*/ 2680944 h 5316568"/>
                    <a:gd name="connsiteX32" fmla="*/ 4098539 w 8126844"/>
                    <a:gd name="connsiteY32" fmla="*/ 2815415 h 5316568"/>
                    <a:gd name="connsiteX33" fmla="*/ 2740386 w 8126844"/>
                    <a:gd name="connsiteY33" fmla="*/ 2680944 h 5316568"/>
                    <a:gd name="connsiteX34" fmla="*/ 2202504 w 8126844"/>
                    <a:gd name="connsiteY34" fmla="*/ 2479238 h 5316568"/>
                    <a:gd name="connsiteX35" fmla="*/ 2027692 w 8126844"/>
                    <a:gd name="connsiteY35" fmla="*/ 2425450 h 5316568"/>
                    <a:gd name="connsiteX36" fmla="*/ 1960457 w 8126844"/>
                    <a:gd name="connsiteY36" fmla="*/ 2573368 h 5316568"/>
                    <a:gd name="connsiteX37" fmla="*/ 2390763 w 8126844"/>
                    <a:gd name="connsiteY37" fmla="*/ 2801968 h 5316568"/>
                    <a:gd name="connsiteX38" fmla="*/ 3372398 w 8126844"/>
                    <a:gd name="connsiteY38" fmla="*/ 3044015 h 5316568"/>
                    <a:gd name="connsiteX39" fmla="*/ 4125433 w 8126844"/>
                    <a:gd name="connsiteY39" fmla="*/ 3044015 h 5316568"/>
                    <a:gd name="connsiteX40" fmla="*/ 4757445 w 8126844"/>
                    <a:gd name="connsiteY40" fmla="*/ 3017121 h 5316568"/>
                    <a:gd name="connsiteX41" fmla="*/ 4918810 w 8126844"/>
                    <a:gd name="connsiteY41" fmla="*/ 3057462 h 5316568"/>
                    <a:gd name="connsiteX42" fmla="*/ 4811233 w 8126844"/>
                    <a:gd name="connsiteY42" fmla="*/ 3218827 h 5316568"/>
                    <a:gd name="connsiteX43" fmla="*/ 4286798 w 8126844"/>
                    <a:gd name="connsiteY43" fmla="*/ 3286062 h 5316568"/>
                    <a:gd name="connsiteX44" fmla="*/ 4219563 w 8126844"/>
                    <a:gd name="connsiteY44" fmla="*/ 3420532 h 5316568"/>
                    <a:gd name="connsiteX45" fmla="*/ 4555739 w 8126844"/>
                    <a:gd name="connsiteY45" fmla="*/ 3474321 h 5316568"/>
                    <a:gd name="connsiteX46" fmla="*/ 5241539 w 8126844"/>
                    <a:gd name="connsiteY46" fmla="*/ 3286062 h 5316568"/>
                    <a:gd name="connsiteX47" fmla="*/ 5523927 w 8126844"/>
                    <a:gd name="connsiteY47" fmla="*/ 3151591 h 5316568"/>
                    <a:gd name="connsiteX48" fmla="*/ 5618057 w 8126844"/>
                    <a:gd name="connsiteY48" fmla="*/ 3044015 h 5316568"/>
                    <a:gd name="connsiteX49" fmla="*/ 5402904 w 8126844"/>
                    <a:gd name="connsiteY49" fmla="*/ 3030568 h 5316568"/>
                    <a:gd name="connsiteX50" fmla="*/ 5214645 w 8126844"/>
                    <a:gd name="connsiteY50" fmla="*/ 2922991 h 5316568"/>
                    <a:gd name="connsiteX51" fmla="*/ 5241539 w 8126844"/>
                    <a:gd name="connsiteY51" fmla="*/ 2801968 h 5316568"/>
                    <a:gd name="connsiteX52" fmla="*/ 5537374 w 8126844"/>
                    <a:gd name="connsiteY52" fmla="*/ 2761627 h 5316568"/>
                    <a:gd name="connsiteX53" fmla="*/ 6196280 w 8126844"/>
                    <a:gd name="connsiteY53" fmla="*/ 2506132 h 5316568"/>
                    <a:gd name="connsiteX54" fmla="*/ 6747610 w 8126844"/>
                    <a:gd name="connsiteY54" fmla="*/ 2169956 h 5316568"/>
                    <a:gd name="connsiteX55" fmla="*/ 7218257 w 8126844"/>
                    <a:gd name="connsiteY55" fmla="*/ 1726203 h 5316568"/>
                    <a:gd name="connsiteX56" fmla="*/ 7433410 w 8126844"/>
                    <a:gd name="connsiteY56" fmla="*/ 1551391 h 5316568"/>
                    <a:gd name="connsiteX57" fmla="*/ 7567880 w 8126844"/>
                    <a:gd name="connsiteY57" fmla="*/ 1578285 h 5316568"/>
                    <a:gd name="connsiteX58" fmla="*/ 7514092 w 8126844"/>
                    <a:gd name="connsiteY58" fmla="*/ 1779991 h 5316568"/>
                    <a:gd name="connsiteX59" fmla="*/ 7097233 w 8126844"/>
                    <a:gd name="connsiteY59" fmla="*/ 2210297 h 5316568"/>
                    <a:gd name="connsiteX60" fmla="*/ 6451774 w 8126844"/>
                    <a:gd name="connsiteY60" fmla="*/ 2627156 h 5316568"/>
                    <a:gd name="connsiteX61" fmla="*/ 6088704 w 8126844"/>
                    <a:gd name="connsiteY61" fmla="*/ 2815415 h 5316568"/>
                    <a:gd name="connsiteX62" fmla="*/ 5981127 w 8126844"/>
                    <a:gd name="connsiteY62" fmla="*/ 2949885 h 5316568"/>
                    <a:gd name="connsiteX63" fmla="*/ 6021468 w 8126844"/>
                    <a:gd name="connsiteY63" fmla="*/ 3151591 h 5316568"/>
                    <a:gd name="connsiteX64" fmla="*/ 6115598 w 8126844"/>
                    <a:gd name="connsiteY64" fmla="*/ 3299509 h 5316568"/>
                    <a:gd name="connsiteX65" fmla="*/ 6734163 w 8126844"/>
                    <a:gd name="connsiteY65" fmla="*/ 3124697 h 5316568"/>
                    <a:gd name="connsiteX66" fmla="*/ 7419963 w 8126844"/>
                    <a:gd name="connsiteY66" fmla="*/ 2694391 h 5316568"/>
                    <a:gd name="connsiteX67" fmla="*/ 7850268 w 8126844"/>
                    <a:gd name="connsiteY67" fmla="*/ 2371662 h 5316568"/>
                    <a:gd name="connsiteX68" fmla="*/ 8065421 w 8126844"/>
                    <a:gd name="connsiteY68" fmla="*/ 2264085 h 5316568"/>
                    <a:gd name="connsiteX69" fmla="*/ 8105763 w 8126844"/>
                    <a:gd name="connsiteY69" fmla="*/ 2425450 h 5316568"/>
                    <a:gd name="connsiteX70" fmla="*/ 7769586 w 8126844"/>
                    <a:gd name="connsiteY70" fmla="*/ 2761627 h 5316568"/>
                    <a:gd name="connsiteX71" fmla="*/ 6707268 w 8126844"/>
                    <a:gd name="connsiteY71" fmla="*/ 3339850 h 5316568"/>
                    <a:gd name="connsiteX72" fmla="*/ 6129045 w 8126844"/>
                    <a:gd name="connsiteY72" fmla="*/ 3608791 h 5316568"/>
                    <a:gd name="connsiteX73" fmla="*/ 5833210 w 8126844"/>
                    <a:gd name="connsiteY73" fmla="*/ 3649132 h 5316568"/>
                    <a:gd name="connsiteX74" fmla="*/ 5712186 w 8126844"/>
                    <a:gd name="connsiteY74" fmla="*/ 3689474 h 5316568"/>
                    <a:gd name="connsiteX75" fmla="*/ 5658398 w 8126844"/>
                    <a:gd name="connsiteY75" fmla="*/ 3541556 h 5316568"/>
                    <a:gd name="connsiteX76" fmla="*/ 5779421 w 8126844"/>
                    <a:gd name="connsiteY76" fmla="*/ 3433980 h 5316568"/>
                    <a:gd name="connsiteX77" fmla="*/ 5779421 w 8126844"/>
                    <a:gd name="connsiteY77" fmla="*/ 3339850 h 5316568"/>
                    <a:gd name="connsiteX78" fmla="*/ 5497033 w 8126844"/>
                    <a:gd name="connsiteY78" fmla="*/ 3460874 h 5316568"/>
                    <a:gd name="connsiteX79" fmla="*/ 5039833 w 8126844"/>
                    <a:gd name="connsiteY79" fmla="*/ 3595344 h 5316568"/>
                    <a:gd name="connsiteX80" fmla="*/ 4865021 w 8126844"/>
                    <a:gd name="connsiteY80" fmla="*/ 3676027 h 5316568"/>
                    <a:gd name="connsiteX81" fmla="*/ 4905363 w 8126844"/>
                    <a:gd name="connsiteY81" fmla="*/ 3770156 h 5316568"/>
                    <a:gd name="connsiteX82" fmla="*/ 5160857 w 8126844"/>
                    <a:gd name="connsiteY82" fmla="*/ 3743262 h 5316568"/>
                    <a:gd name="connsiteX83" fmla="*/ 5187751 w 8126844"/>
                    <a:gd name="connsiteY83" fmla="*/ 3877732 h 5316568"/>
                    <a:gd name="connsiteX84" fmla="*/ 4878468 w 8126844"/>
                    <a:gd name="connsiteY84" fmla="*/ 3971862 h 5316568"/>
                    <a:gd name="connsiteX85" fmla="*/ 4891916 w 8126844"/>
                    <a:gd name="connsiteY85" fmla="*/ 4119780 h 5316568"/>
                    <a:gd name="connsiteX86" fmla="*/ 5376010 w 8126844"/>
                    <a:gd name="connsiteY86" fmla="*/ 4012203 h 5316568"/>
                    <a:gd name="connsiteX87" fmla="*/ 5967680 w 8126844"/>
                    <a:gd name="connsiteY87" fmla="*/ 3864285 h 5316568"/>
                    <a:gd name="connsiteX88" fmla="*/ 6344198 w 8126844"/>
                    <a:gd name="connsiteY88" fmla="*/ 3662580 h 5316568"/>
                    <a:gd name="connsiteX89" fmla="*/ 6478668 w 8126844"/>
                    <a:gd name="connsiteY89" fmla="*/ 3662580 h 5316568"/>
                    <a:gd name="connsiteX90" fmla="*/ 6478668 w 8126844"/>
                    <a:gd name="connsiteY90" fmla="*/ 3850838 h 5316568"/>
                    <a:gd name="connsiteX91" fmla="*/ 5900445 w 8126844"/>
                    <a:gd name="connsiteY91" fmla="*/ 4039097 h 5316568"/>
                    <a:gd name="connsiteX92" fmla="*/ 5053280 w 8126844"/>
                    <a:gd name="connsiteY92" fmla="*/ 4281144 h 5316568"/>
                    <a:gd name="connsiteX93" fmla="*/ 4703657 w 8126844"/>
                    <a:gd name="connsiteY93" fmla="*/ 4375274 h 5316568"/>
                    <a:gd name="connsiteX94" fmla="*/ 4313692 w 8126844"/>
                    <a:gd name="connsiteY94" fmla="*/ 4442509 h 5316568"/>
                    <a:gd name="connsiteX95" fmla="*/ 4004410 w 8126844"/>
                    <a:gd name="connsiteY95" fmla="*/ 4482850 h 5316568"/>
                    <a:gd name="connsiteX96" fmla="*/ 3869939 w 8126844"/>
                    <a:gd name="connsiteY96" fmla="*/ 4361827 h 5316568"/>
                    <a:gd name="connsiteX97" fmla="*/ 3950621 w 8126844"/>
                    <a:gd name="connsiteY97" fmla="*/ 4254250 h 5316568"/>
                    <a:gd name="connsiteX98" fmla="*/ 4367480 w 8126844"/>
                    <a:gd name="connsiteY98" fmla="*/ 4173568 h 5316568"/>
                    <a:gd name="connsiteX99" fmla="*/ 4542292 w 8126844"/>
                    <a:gd name="connsiteY99" fmla="*/ 4106332 h 5316568"/>
                    <a:gd name="connsiteX100" fmla="*/ 4542292 w 8126844"/>
                    <a:gd name="connsiteY100" fmla="*/ 3971862 h 5316568"/>
                    <a:gd name="connsiteX101" fmla="*/ 4206116 w 8126844"/>
                    <a:gd name="connsiteY101" fmla="*/ 3971862 h 5316568"/>
                    <a:gd name="connsiteX102" fmla="*/ 3520316 w 8126844"/>
                    <a:gd name="connsiteY102" fmla="*/ 4052544 h 5316568"/>
                    <a:gd name="connsiteX103" fmla="*/ 3157245 w 8126844"/>
                    <a:gd name="connsiteY103" fmla="*/ 4079438 h 5316568"/>
                    <a:gd name="connsiteX104" fmla="*/ 3076563 w 8126844"/>
                    <a:gd name="connsiteY104" fmla="*/ 4200462 h 5316568"/>
                    <a:gd name="connsiteX105" fmla="*/ 3224480 w 8126844"/>
                    <a:gd name="connsiteY105" fmla="*/ 4267697 h 5316568"/>
                    <a:gd name="connsiteX106" fmla="*/ 3453080 w 8126844"/>
                    <a:gd name="connsiteY106" fmla="*/ 4294591 h 5316568"/>
                    <a:gd name="connsiteX107" fmla="*/ 3412739 w 8126844"/>
                    <a:gd name="connsiteY107" fmla="*/ 4402168 h 5316568"/>
                    <a:gd name="connsiteX108" fmla="*/ 2968986 w 8126844"/>
                    <a:gd name="connsiteY108" fmla="*/ 4455956 h 5316568"/>
                    <a:gd name="connsiteX109" fmla="*/ 2767280 w 8126844"/>
                    <a:gd name="connsiteY109" fmla="*/ 4469403 h 5316568"/>
                    <a:gd name="connsiteX110" fmla="*/ 2673151 w 8126844"/>
                    <a:gd name="connsiteY110" fmla="*/ 4671109 h 5316568"/>
                    <a:gd name="connsiteX111" fmla="*/ 2767280 w 8126844"/>
                    <a:gd name="connsiteY111" fmla="*/ 5034180 h 5316568"/>
                    <a:gd name="connsiteX112" fmla="*/ 2700045 w 8126844"/>
                    <a:gd name="connsiteY112" fmla="*/ 5235885 h 5316568"/>
                    <a:gd name="connsiteX113" fmla="*/ 2498339 w 8126844"/>
                    <a:gd name="connsiteY113" fmla="*/ 5316568 h 5316568"/>
                    <a:gd name="connsiteX114" fmla="*/ 2256292 w 8126844"/>
                    <a:gd name="connsiteY114" fmla="*/ 5235885 h 5316568"/>
                    <a:gd name="connsiteX115" fmla="*/ 2175610 w 8126844"/>
                    <a:gd name="connsiteY115" fmla="*/ 4980391 h 5316568"/>
                    <a:gd name="connsiteX116" fmla="*/ 2269739 w 8126844"/>
                    <a:gd name="connsiteY116" fmla="*/ 4751791 h 5316568"/>
                    <a:gd name="connsiteX117" fmla="*/ 2404210 w 8126844"/>
                    <a:gd name="connsiteY117" fmla="*/ 4590427 h 5316568"/>
                    <a:gd name="connsiteX118" fmla="*/ 2390763 w 8126844"/>
                    <a:gd name="connsiteY118" fmla="*/ 4442509 h 5316568"/>
                    <a:gd name="connsiteX119" fmla="*/ 2014245 w 8126844"/>
                    <a:gd name="connsiteY119" fmla="*/ 4308038 h 5316568"/>
                    <a:gd name="connsiteX120" fmla="*/ 2068033 w 8126844"/>
                    <a:gd name="connsiteY120" fmla="*/ 4200462 h 5316568"/>
                    <a:gd name="connsiteX121" fmla="*/ 2390763 w 8126844"/>
                    <a:gd name="connsiteY121" fmla="*/ 4200462 h 5316568"/>
                    <a:gd name="connsiteX122" fmla="*/ 2807621 w 8126844"/>
                    <a:gd name="connsiteY122" fmla="*/ 4200462 h 5316568"/>
                    <a:gd name="connsiteX123" fmla="*/ 2834516 w 8126844"/>
                    <a:gd name="connsiteY123" fmla="*/ 4065991 h 5316568"/>
                    <a:gd name="connsiteX124" fmla="*/ 2686598 w 8126844"/>
                    <a:gd name="connsiteY124" fmla="*/ 4012203 h 5316568"/>
                    <a:gd name="connsiteX125" fmla="*/ 2780727 w 8126844"/>
                    <a:gd name="connsiteY125" fmla="*/ 3864285 h 5316568"/>
                    <a:gd name="connsiteX126" fmla="*/ 3211033 w 8126844"/>
                    <a:gd name="connsiteY126" fmla="*/ 3904627 h 5316568"/>
                    <a:gd name="connsiteX127" fmla="*/ 3775810 w 8126844"/>
                    <a:gd name="connsiteY127" fmla="*/ 3877732 h 5316568"/>
                    <a:gd name="connsiteX128" fmla="*/ 4380927 w 8126844"/>
                    <a:gd name="connsiteY128" fmla="*/ 3783603 h 5316568"/>
                    <a:gd name="connsiteX129" fmla="*/ 4622974 w 8126844"/>
                    <a:gd name="connsiteY129" fmla="*/ 3729815 h 5316568"/>
                    <a:gd name="connsiteX130" fmla="*/ 4555739 w 8126844"/>
                    <a:gd name="connsiteY130" fmla="*/ 3635685 h 5316568"/>
                    <a:gd name="connsiteX131" fmla="*/ 4031304 w 8126844"/>
                    <a:gd name="connsiteY131" fmla="*/ 3676027 h 5316568"/>
                    <a:gd name="connsiteX132" fmla="*/ 3600998 w 8126844"/>
                    <a:gd name="connsiteY132" fmla="*/ 3689474 h 5316568"/>
                    <a:gd name="connsiteX133" fmla="*/ 3278268 w 8126844"/>
                    <a:gd name="connsiteY133" fmla="*/ 3649132 h 5316568"/>
                    <a:gd name="connsiteX134" fmla="*/ 3237927 w 8126844"/>
                    <a:gd name="connsiteY134" fmla="*/ 3581897 h 5316568"/>
                    <a:gd name="connsiteX135" fmla="*/ 3291716 w 8126844"/>
                    <a:gd name="connsiteY135" fmla="*/ 3447427 h 5316568"/>
                    <a:gd name="connsiteX136" fmla="*/ 3587551 w 8126844"/>
                    <a:gd name="connsiteY136" fmla="*/ 3474321 h 5316568"/>
                    <a:gd name="connsiteX137" fmla="*/ 3883386 w 8126844"/>
                    <a:gd name="connsiteY137" fmla="*/ 3474321 h 5316568"/>
                    <a:gd name="connsiteX138" fmla="*/ 3964068 w 8126844"/>
                    <a:gd name="connsiteY138" fmla="*/ 3407085 h 5316568"/>
                    <a:gd name="connsiteX139" fmla="*/ 3883386 w 8126844"/>
                    <a:gd name="connsiteY139" fmla="*/ 3286062 h 5316568"/>
                    <a:gd name="connsiteX140" fmla="*/ 3412739 w 8126844"/>
                    <a:gd name="connsiteY140" fmla="*/ 3259168 h 5316568"/>
                    <a:gd name="connsiteX141" fmla="*/ 3049668 w 8126844"/>
                    <a:gd name="connsiteY141" fmla="*/ 3205380 h 5316568"/>
                    <a:gd name="connsiteX142" fmla="*/ 2740386 w 8126844"/>
                    <a:gd name="connsiteY142" fmla="*/ 3138144 h 5316568"/>
                    <a:gd name="connsiteX143" fmla="*/ 2457998 w 8126844"/>
                    <a:gd name="connsiteY143" fmla="*/ 3057462 h 5316568"/>
                    <a:gd name="connsiteX144" fmla="*/ 2242845 w 8126844"/>
                    <a:gd name="connsiteY144" fmla="*/ 3003674 h 5316568"/>
                    <a:gd name="connsiteX145" fmla="*/ 2162163 w 8126844"/>
                    <a:gd name="connsiteY145" fmla="*/ 3165038 h 5316568"/>
                    <a:gd name="connsiteX146" fmla="*/ 2336974 w 8126844"/>
                    <a:gd name="connsiteY146" fmla="*/ 3339850 h 5316568"/>
                    <a:gd name="connsiteX147" fmla="*/ 2713492 w 8126844"/>
                    <a:gd name="connsiteY147" fmla="*/ 3393638 h 5316568"/>
                    <a:gd name="connsiteX148" fmla="*/ 2874857 w 8126844"/>
                    <a:gd name="connsiteY148" fmla="*/ 3447427 h 5316568"/>
                    <a:gd name="connsiteX149" fmla="*/ 2874857 w 8126844"/>
                    <a:gd name="connsiteY149" fmla="*/ 3595344 h 5316568"/>
                    <a:gd name="connsiteX150" fmla="*/ 2605916 w 8126844"/>
                    <a:gd name="connsiteY150" fmla="*/ 3568450 h 5316568"/>
                    <a:gd name="connsiteX151" fmla="*/ 2000798 w 8126844"/>
                    <a:gd name="connsiteY151" fmla="*/ 3447427 h 5316568"/>
                    <a:gd name="connsiteX152" fmla="*/ 1583939 w 8126844"/>
                    <a:gd name="connsiteY152" fmla="*/ 3299509 h 5316568"/>
                    <a:gd name="connsiteX153" fmla="*/ 1409127 w 8126844"/>
                    <a:gd name="connsiteY153" fmla="*/ 3312956 h 5316568"/>
                    <a:gd name="connsiteX154" fmla="*/ 1368786 w 8126844"/>
                    <a:gd name="connsiteY154" fmla="*/ 3487768 h 5316568"/>
                    <a:gd name="connsiteX155" fmla="*/ 1799092 w 8126844"/>
                    <a:gd name="connsiteY155" fmla="*/ 3622238 h 5316568"/>
                    <a:gd name="connsiteX156" fmla="*/ 2256292 w 8126844"/>
                    <a:gd name="connsiteY156" fmla="*/ 3783603 h 5316568"/>
                    <a:gd name="connsiteX157" fmla="*/ 2390763 w 8126844"/>
                    <a:gd name="connsiteY157" fmla="*/ 3891180 h 5316568"/>
                    <a:gd name="connsiteX158" fmla="*/ 2094927 w 8126844"/>
                    <a:gd name="connsiteY158" fmla="*/ 3958415 h 5316568"/>
                    <a:gd name="connsiteX159" fmla="*/ 1557045 w 8126844"/>
                    <a:gd name="connsiteY159" fmla="*/ 3783603 h 5316568"/>
                    <a:gd name="connsiteX160" fmla="*/ 965374 w 8126844"/>
                    <a:gd name="connsiteY160" fmla="*/ 3555003 h 5316568"/>
                    <a:gd name="connsiteX161" fmla="*/ 481280 w 8126844"/>
                    <a:gd name="connsiteY161" fmla="*/ 3339850 h 5316568"/>
                    <a:gd name="connsiteX162" fmla="*/ 198892 w 8126844"/>
                    <a:gd name="connsiteY162" fmla="*/ 3232274 h 5316568"/>
                    <a:gd name="connsiteX163" fmla="*/ 131657 w 8126844"/>
                    <a:gd name="connsiteY163" fmla="*/ 3138144 h 5316568"/>
                    <a:gd name="connsiteX164" fmla="*/ 279574 w 8126844"/>
                    <a:gd name="connsiteY164" fmla="*/ 3044015 h 5316568"/>
                    <a:gd name="connsiteX165" fmla="*/ 642645 w 8126844"/>
                    <a:gd name="connsiteY165" fmla="*/ 3218827 h 5316568"/>
                    <a:gd name="connsiteX166" fmla="*/ 1113292 w 8126844"/>
                    <a:gd name="connsiteY166" fmla="*/ 3366744 h 5316568"/>
                    <a:gd name="connsiteX167" fmla="*/ 1153633 w 8126844"/>
                    <a:gd name="connsiteY167" fmla="*/ 3191932 h 5316568"/>
                    <a:gd name="connsiteX168" fmla="*/ 1032610 w 8126844"/>
                    <a:gd name="connsiteY168" fmla="*/ 3030568 h 5316568"/>
                    <a:gd name="connsiteX169" fmla="*/ 535068 w 8126844"/>
                    <a:gd name="connsiteY169" fmla="*/ 2882650 h 5316568"/>
                    <a:gd name="connsiteX170" fmla="*/ 198892 w 8126844"/>
                    <a:gd name="connsiteY170" fmla="*/ 2640603 h 5316568"/>
                    <a:gd name="connsiteX171" fmla="*/ 10633 w 8126844"/>
                    <a:gd name="connsiteY171" fmla="*/ 2479238 h 5316568"/>
                    <a:gd name="connsiteX172" fmla="*/ 50974 w 8126844"/>
                    <a:gd name="connsiteY172" fmla="*/ 2344768 h 5316568"/>
                    <a:gd name="connsiteX173" fmla="*/ 279574 w 8126844"/>
                    <a:gd name="connsiteY173" fmla="*/ 2425450 h 5316568"/>
                    <a:gd name="connsiteX174" fmla="*/ 1019163 w 8126844"/>
                    <a:gd name="connsiteY174" fmla="*/ 2828862 h 5316568"/>
                    <a:gd name="connsiteX175" fmla="*/ 1462916 w 8126844"/>
                    <a:gd name="connsiteY175" fmla="*/ 3070909 h 5316568"/>
                    <a:gd name="connsiteX176" fmla="*/ 1799092 w 8126844"/>
                    <a:gd name="connsiteY176" fmla="*/ 3165038 h 5316568"/>
                    <a:gd name="connsiteX177" fmla="*/ 1973904 w 8126844"/>
                    <a:gd name="connsiteY177" fmla="*/ 3097803 h 5316568"/>
                    <a:gd name="connsiteX178" fmla="*/ 1960457 w 8126844"/>
                    <a:gd name="connsiteY178" fmla="*/ 2855756 h 5316568"/>
                    <a:gd name="connsiteX179" fmla="*/ 1624280 w 8126844"/>
                    <a:gd name="connsiteY179" fmla="*/ 2748180 h 5316568"/>
                    <a:gd name="connsiteX180" fmla="*/ 1288104 w 8126844"/>
                    <a:gd name="connsiteY180" fmla="*/ 2600262 h 5316568"/>
                    <a:gd name="connsiteX181" fmla="*/ 1261210 w 8126844"/>
                    <a:gd name="connsiteY181" fmla="*/ 2465791 h 5316568"/>
                    <a:gd name="connsiteX182" fmla="*/ 1462916 w 8126844"/>
                    <a:gd name="connsiteY182" fmla="*/ 2465791 h 5316568"/>
                    <a:gd name="connsiteX183" fmla="*/ 1691516 w 8126844"/>
                    <a:gd name="connsiteY183" fmla="*/ 2546474 h 5316568"/>
                    <a:gd name="connsiteX184" fmla="*/ 1758751 w 8126844"/>
                    <a:gd name="connsiteY184" fmla="*/ 2331321 h 5316568"/>
                    <a:gd name="connsiteX185" fmla="*/ 1597386 w 8126844"/>
                    <a:gd name="connsiteY185" fmla="*/ 2156509 h 5316568"/>
                    <a:gd name="connsiteX186" fmla="*/ 1153633 w 8126844"/>
                    <a:gd name="connsiteY186" fmla="*/ 1968250 h 5316568"/>
                    <a:gd name="connsiteX187" fmla="*/ 871245 w 8126844"/>
                    <a:gd name="connsiteY187" fmla="*/ 1779991 h 5316568"/>
                    <a:gd name="connsiteX188" fmla="*/ 750221 w 8126844"/>
                    <a:gd name="connsiteY188" fmla="*/ 1645521 h 5316568"/>
                    <a:gd name="connsiteX189" fmla="*/ 844351 w 8126844"/>
                    <a:gd name="connsiteY189" fmla="*/ 1524497 h 5316568"/>
                    <a:gd name="connsiteX190" fmla="*/ 1328445 w 8126844"/>
                    <a:gd name="connsiteY190" fmla="*/ 1739650 h 5316568"/>
                    <a:gd name="connsiteX191" fmla="*/ 1606671 w 8126844"/>
                    <a:gd name="connsiteY191" fmla="*/ 1886069 h 5316568"/>
                    <a:gd name="connsiteX192" fmla="*/ 1595914 w 8126844"/>
                    <a:gd name="connsiteY192" fmla="*/ 1511485 h 5316568"/>
                    <a:gd name="connsiteX193" fmla="*/ 1905860 w 8126844"/>
                    <a:gd name="connsiteY193" fmla="*/ 1628679 h 5316568"/>
                    <a:gd name="connsiteX194" fmla="*/ 1900365 w 8126844"/>
                    <a:gd name="connsiteY194" fmla="*/ 1694764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3506224 w 8126844"/>
                    <a:gd name="connsiteY208" fmla="*/ 1836324 h 5316568"/>
                    <a:gd name="connsiteX0" fmla="*/ 5876971 w 8126844"/>
                    <a:gd name="connsiteY0" fmla="*/ 944929 h 5316568"/>
                    <a:gd name="connsiteX1" fmla="*/ 5847702 w 8126844"/>
                    <a:gd name="connsiteY1" fmla="*/ 1092193 h 5316568"/>
                    <a:gd name="connsiteX2" fmla="*/ 5330626 w 8126844"/>
                    <a:gd name="connsiteY2" fmla="*/ 1426660 h 5316568"/>
                    <a:gd name="connsiteX3" fmla="*/ 4866197 w 8126844"/>
                    <a:gd name="connsiteY3" fmla="*/ 1652075 h 5316568"/>
                    <a:gd name="connsiteX4" fmla="*/ 4959151 w 8126844"/>
                    <a:gd name="connsiteY4" fmla="*/ 1860674 h 5316568"/>
                    <a:gd name="connsiteX5" fmla="*/ 5402904 w 8126844"/>
                    <a:gd name="connsiteY5" fmla="*/ 1699309 h 5316568"/>
                    <a:gd name="connsiteX6" fmla="*/ 6478668 w 8126844"/>
                    <a:gd name="connsiteY6" fmla="*/ 986615 h 5316568"/>
                    <a:gd name="connsiteX7" fmla="*/ 7177916 w 8126844"/>
                    <a:gd name="connsiteY7" fmla="*/ 139450 h 5316568"/>
                    <a:gd name="connsiteX8" fmla="*/ 7352727 w 8126844"/>
                    <a:gd name="connsiteY8" fmla="*/ 18427 h 5316568"/>
                    <a:gd name="connsiteX9" fmla="*/ 7460304 w 8126844"/>
                    <a:gd name="connsiteY9" fmla="*/ 327709 h 5316568"/>
                    <a:gd name="connsiteX10" fmla="*/ 7137574 w 8126844"/>
                    <a:gd name="connsiteY10" fmla="*/ 758015 h 5316568"/>
                    <a:gd name="connsiteX11" fmla="*/ 7056892 w 8126844"/>
                    <a:gd name="connsiteY11" fmla="*/ 932827 h 5316568"/>
                    <a:gd name="connsiteX12" fmla="*/ 7177916 w 8126844"/>
                    <a:gd name="connsiteY12" fmla="*/ 1040403 h 5316568"/>
                    <a:gd name="connsiteX13" fmla="*/ 7406516 w 8126844"/>
                    <a:gd name="connsiteY13" fmla="*/ 811803 h 5316568"/>
                    <a:gd name="connsiteX14" fmla="*/ 7540986 w 8126844"/>
                    <a:gd name="connsiteY14" fmla="*/ 811803 h 5316568"/>
                    <a:gd name="connsiteX15" fmla="*/ 7554433 w 8126844"/>
                    <a:gd name="connsiteY15" fmla="*/ 1040403 h 5316568"/>
                    <a:gd name="connsiteX16" fmla="*/ 6976210 w 8126844"/>
                    <a:gd name="connsiteY16" fmla="*/ 1632074 h 5316568"/>
                    <a:gd name="connsiteX17" fmla="*/ 6276963 w 8126844"/>
                    <a:gd name="connsiteY17" fmla="*/ 2183403 h 5316568"/>
                    <a:gd name="connsiteX18" fmla="*/ 5860104 w 8126844"/>
                    <a:gd name="connsiteY18" fmla="*/ 2385109 h 5316568"/>
                    <a:gd name="connsiteX19" fmla="*/ 5658398 w 8126844"/>
                    <a:gd name="connsiteY19" fmla="*/ 2452344 h 5316568"/>
                    <a:gd name="connsiteX20" fmla="*/ 5550821 w 8126844"/>
                    <a:gd name="connsiteY20" fmla="*/ 2371662 h 5316568"/>
                    <a:gd name="connsiteX21" fmla="*/ 5644951 w 8126844"/>
                    <a:gd name="connsiteY21" fmla="*/ 2169956 h 5316568"/>
                    <a:gd name="connsiteX22" fmla="*/ 5913892 w 8126844"/>
                    <a:gd name="connsiteY22" fmla="*/ 2116168 h 5316568"/>
                    <a:gd name="connsiteX23" fmla="*/ 5752527 w 8126844"/>
                    <a:gd name="connsiteY23" fmla="*/ 1806885 h 5316568"/>
                    <a:gd name="connsiteX24" fmla="*/ 5362563 w 8126844"/>
                    <a:gd name="connsiteY24" fmla="*/ 1954803 h 5316568"/>
                    <a:gd name="connsiteX25" fmla="*/ 4663316 w 8126844"/>
                    <a:gd name="connsiteY25" fmla="*/ 2237191 h 5316568"/>
                    <a:gd name="connsiteX26" fmla="*/ 4649868 w 8126844"/>
                    <a:gd name="connsiteY26" fmla="*/ 2412003 h 5316568"/>
                    <a:gd name="connsiteX27" fmla="*/ 4703657 w 8126844"/>
                    <a:gd name="connsiteY27" fmla="*/ 2519580 h 5316568"/>
                    <a:gd name="connsiteX28" fmla="*/ 5066727 w 8126844"/>
                    <a:gd name="connsiteY28" fmla="*/ 2385109 h 5316568"/>
                    <a:gd name="connsiteX29" fmla="*/ 5322221 w 8126844"/>
                    <a:gd name="connsiteY29" fmla="*/ 2331321 h 5316568"/>
                    <a:gd name="connsiteX30" fmla="*/ 5349116 w 8126844"/>
                    <a:gd name="connsiteY30" fmla="*/ 2465791 h 5316568"/>
                    <a:gd name="connsiteX31" fmla="*/ 4784339 w 8126844"/>
                    <a:gd name="connsiteY31" fmla="*/ 2680944 h 5316568"/>
                    <a:gd name="connsiteX32" fmla="*/ 4098539 w 8126844"/>
                    <a:gd name="connsiteY32" fmla="*/ 2815415 h 5316568"/>
                    <a:gd name="connsiteX33" fmla="*/ 2740386 w 8126844"/>
                    <a:gd name="connsiteY33" fmla="*/ 2680944 h 5316568"/>
                    <a:gd name="connsiteX34" fmla="*/ 2202504 w 8126844"/>
                    <a:gd name="connsiteY34" fmla="*/ 2479238 h 5316568"/>
                    <a:gd name="connsiteX35" fmla="*/ 2027692 w 8126844"/>
                    <a:gd name="connsiteY35" fmla="*/ 2425450 h 5316568"/>
                    <a:gd name="connsiteX36" fmla="*/ 1960457 w 8126844"/>
                    <a:gd name="connsiteY36" fmla="*/ 2573368 h 5316568"/>
                    <a:gd name="connsiteX37" fmla="*/ 2390763 w 8126844"/>
                    <a:gd name="connsiteY37" fmla="*/ 2801968 h 5316568"/>
                    <a:gd name="connsiteX38" fmla="*/ 3372398 w 8126844"/>
                    <a:gd name="connsiteY38" fmla="*/ 3044015 h 5316568"/>
                    <a:gd name="connsiteX39" fmla="*/ 4125433 w 8126844"/>
                    <a:gd name="connsiteY39" fmla="*/ 3044015 h 5316568"/>
                    <a:gd name="connsiteX40" fmla="*/ 4757445 w 8126844"/>
                    <a:gd name="connsiteY40" fmla="*/ 3017121 h 5316568"/>
                    <a:gd name="connsiteX41" fmla="*/ 4918810 w 8126844"/>
                    <a:gd name="connsiteY41" fmla="*/ 3057462 h 5316568"/>
                    <a:gd name="connsiteX42" fmla="*/ 4811233 w 8126844"/>
                    <a:gd name="connsiteY42" fmla="*/ 3218827 h 5316568"/>
                    <a:gd name="connsiteX43" fmla="*/ 4286798 w 8126844"/>
                    <a:gd name="connsiteY43" fmla="*/ 3286062 h 5316568"/>
                    <a:gd name="connsiteX44" fmla="*/ 4219563 w 8126844"/>
                    <a:gd name="connsiteY44" fmla="*/ 3420532 h 5316568"/>
                    <a:gd name="connsiteX45" fmla="*/ 4555739 w 8126844"/>
                    <a:gd name="connsiteY45" fmla="*/ 3474321 h 5316568"/>
                    <a:gd name="connsiteX46" fmla="*/ 5241539 w 8126844"/>
                    <a:gd name="connsiteY46" fmla="*/ 3286062 h 5316568"/>
                    <a:gd name="connsiteX47" fmla="*/ 5523927 w 8126844"/>
                    <a:gd name="connsiteY47" fmla="*/ 3151591 h 5316568"/>
                    <a:gd name="connsiteX48" fmla="*/ 5618057 w 8126844"/>
                    <a:gd name="connsiteY48" fmla="*/ 3044015 h 5316568"/>
                    <a:gd name="connsiteX49" fmla="*/ 5402904 w 8126844"/>
                    <a:gd name="connsiteY49" fmla="*/ 3030568 h 5316568"/>
                    <a:gd name="connsiteX50" fmla="*/ 5214645 w 8126844"/>
                    <a:gd name="connsiteY50" fmla="*/ 2922991 h 5316568"/>
                    <a:gd name="connsiteX51" fmla="*/ 5241539 w 8126844"/>
                    <a:gd name="connsiteY51" fmla="*/ 2801968 h 5316568"/>
                    <a:gd name="connsiteX52" fmla="*/ 5537374 w 8126844"/>
                    <a:gd name="connsiteY52" fmla="*/ 2761627 h 5316568"/>
                    <a:gd name="connsiteX53" fmla="*/ 6196280 w 8126844"/>
                    <a:gd name="connsiteY53" fmla="*/ 2506132 h 5316568"/>
                    <a:gd name="connsiteX54" fmla="*/ 6747610 w 8126844"/>
                    <a:gd name="connsiteY54" fmla="*/ 2169956 h 5316568"/>
                    <a:gd name="connsiteX55" fmla="*/ 7218257 w 8126844"/>
                    <a:gd name="connsiteY55" fmla="*/ 1726203 h 5316568"/>
                    <a:gd name="connsiteX56" fmla="*/ 7433410 w 8126844"/>
                    <a:gd name="connsiteY56" fmla="*/ 1551391 h 5316568"/>
                    <a:gd name="connsiteX57" fmla="*/ 7567880 w 8126844"/>
                    <a:gd name="connsiteY57" fmla="*/ 1578285 h 5316568"/>
                    <a:gd name="connsiteX58" fmla="*/ 7514092 w 8126844"/>
                    <a:gd name="connsiteY58" fmla="*/ 1779991 h 5316568"/>
                    <a:gd name="connsiteX59" fmla="*/ 7097233 w 8126844"/>
                    <a:gd name="connsiteY59" fmla="*/ 2210297 h 5316568"/>
                    <a:gd name="connsiteX60" fmla="*/ 6451774 w 8126844"/>
                    <a:gd name="connsiteY60" fmla="*/ 2627156 h 5316568"/>
                    <a:gd name="connsiteX61" fmla="*/ 6088704 w 8126844"/>
                    <a:gd name="connsiteY61" fmla="*/ 2815415 h 5316568"/>
                    <a:gd name="connsiteX62" fmla="*/ 5981127 w 8126844"/>
                    <a:gd name="connsiteY62" fmla="*/ 2949885 h 5316568"/>
                    <a:gd name="connsiteX63" fmla="*/ 6021468 w 8126844"/>
                    <a:gd name="connsiteY63" fmla="*/ 3151591 h 5316568"/>
                    <a:gd name="connsiteX64" fmla="*/ 6115598 w 8126844"/>
                    <a:gd name="connsiteY64" fmla="*/ 3299509 h 5316568"/>
                    <a:gd name="connsiteX65" fmla="*/ 6734163 w 8126844"/>
                    <a:gd name="connsiteY65" fmla="*/ 3124697 h 5316568"/>
                    <a:gd name="connsiteX66" fmla="*/ 7419963 w 8126844"/>
                    <a:gd name="connsiteY66" fmla="*/ 2694391 h 5316568"/>
                    <a:gd name="connsiteX67" fmla="*/ 7850268 w 8126844"/>
                    <a:gd name="connsiteY67" fmla="*/ 2371662 h 5316568"/>
                    <a:gd name="connsiteX68" fmla="*/ 8065421 w 8126844"/>
                    <a:gd name="connsiteY68" fmla="*/ 2264085 h 5316568"/>
                    <a:gd name="connsiteX69" fmla="*/ 8105763 w 8126844"/>
                    <a:gd name="connsiteY69" fmla="*/ 2425450 h 5316568"/>
                    <a:gd name="connsiteX70" fmla="*/ 7769586 w 8126844"/>
                    <a:gd name="connsiteY70" fmla="*/ 2761627 h 5316568"/>
                    <a:gd name="connsiteX71" fmla="*/ 6707268 w 8126844"/>
                    <a:gd name="connsiteY71" fmla="*/ 3339850 h 5316568"/>
                    <a:gd name="connsiteX72" fmla="*/ 6129045 w 8126844"/>
                    <a:gd name="connsiteY72" fmla="*/ 3608791 h 5316568"/>
                    <a:gd name="connsiteX73" fmla="*/ 5833210 w 8126844"/>
                    <a:gd name="connsiteY73" fmla="*/ 3649132 h 5316568"/>
                    <a:gd name="connsiteX74" fmla="*/ 5712186 w 8126844"/>
                    <a:gd name="connsiteY74" fmla="*/ 3689474 h 5316568"/>
                    <a:gd name="connsiteX75" fmla="*/ 5658398 w 8126844"/>
                    <a:gd name="connsiteY75" fmla="*/ 3541556 h 5316568"/>
                    <a:gd name="connsiteX76" fmla="*/ 5779421 w 8126844"/>
                    <a:gd name="connsiteY76" fmla="*/ 3433980 h 5316568"/>
                    <a:gd name="connsiteX77" fmla="*/ 5779421 w 8126844"/>
                    <a:gd name="connsiteY77" fmla="*/ 3339850 h 5316568"/>
                    <a:gd name="connsiteX78" fmla="*/ 5497033 w 8126844"/>
                    <a:gd name="connsiteY78" fmla="*/ 3460874 h 5316568"/>
                    <a:gd name="connsiteX79" fmla="*/ 5039833 w 8126844"/>
                    <a:gd name="connsiteY79" fmla="*/ 3595344 h 5316568"/>
                    <a:gd name="connsiteX80" fmla="*/ 4865021 w 8126844"/>
                    <a:gd name="connsiteY80" fmla="*/ 3676027 h 5316568"/>
                    <a:gd name="connsiteX81" fmla="*/ 4905363 w 8126844"/>
                    <a:gd name="connsiteY81" fmla="*/ 3770156 h 5316568"/>
                    <a:gd name="connsiteX82" fmla="*/ 5160857 w 8126844"/>
                    <a:gd name="connsiteY82" fmla="*/ 3743262 h 5316568"/>
                    <a:gd name="connsiteX83" fmla="*/ 5187751 w 8126844"/>
                    <a:gd name="connsiteY83" fmla="*/ 3877732 h 5316568"/>
                    <a:gd name="connsiteX84" fmla="*/ 4878468 w 8126844"/>
                    <a:gd name="connsiteY84" fmla="*/ 3971862 h 5316568"/>
                    <a:gd name="connsiteX85" fmla="*/ 4891916 w 8126844"/>
                    <a:gd name="connsiteY85" fmla="*/ 4119780 h 5316568"/>
                    <a:gd name="connsiteX86" fmla="*/ 5376010 w 8126844"/>
                    <a:gd name="connsiteY86" fmla="*/ 4012203 h 5316568"/>
                    <a:gd name="connsiteX87" fmla="*/ 5967680 w 8126844"/>
                    <a:gd name="connsiteY87" fmla="*/ 3864285 h 5316568"/>
                    <a:gd name="connsiteX88" fmla="*/ 6344198 w 8126844"/>
                    <a:gd name="connsiteY88" fmla="*/ 3662580 h 5316568"/>
                    <a:gd name="connsiteX89" fmla="*/ 6478668 w 8126844"/>
                    <a:gd name="connsiteY89" fmla="*/ 3662580 h 5316568"/>
                    <a:gd name="connsiteX90" fmla="*/ 6478668 w 8126844"/>
                    <a:gd name="connsiteY90" fmla="*/ 3850838 h 5316568"/>
                    <a:gd name="connsiteX91" fmla="*/ 5900445 w 8126844"/>
                    <a:gd name="connsiteY91" fmla="*/ 4039097 h 5316568"/>
                    <a:gd name="connsiteX92" fmla="*/ 5053280 w 8126844"/>
                    <a:gd name="connsiteY92" fmla="*/ 4281144 h 5316568"/>
                    <a:gd name="connsiteX93" fmla="*/ 4703657 w 8126844"/>
                    <a:gd name="connsiteY93" fmla="*/ 4375274 h 5316568"/>
                    <a:gd name="connsiteX94" fmla="*/ 4313692 w 8126844"/>
                    <a:gd name="connsiteY94" fmla="*/ 4442509 h 5316568"/>
                    <a:gd name="connsiteX95" fmla="*/ 4004410 w 8126844"/>
                    <a:gd name="connsiteY95" fmla="*/ 4482850 h 5316568"/>
                    <a:gd name="connsiteX96" fmla="*/ 3869939 w 8126844"/>
                    <a:gd name="connsiteY96" fmla="*/ 4361827 h 5316568"/>
                    <a:gd name="connsiteX97" fmla="*/ 3950621 w 8126844"/>
                    <a:gd name="connsiteY97" fmla="*/ 4254250 h 5316568"/>
                    <a:gd name="connsiteX98" fmla="*/ 4367480 w 8126844"/>
                    <a:gd name="connsiteY98" fmla="*/ 4173568 h 5316568"/>
                    <a:gd name="connsiteX99" fmla="*/ 4542292 w 8126844"/>
                    <a:gd name="connsiteY99" fmla="*/ 4106332 h 5316568"/>
                    <a:gd name="connsiteX100" fmla="*/ 4542292 w 8126844"/>
                    <a:gd name="connsiteY100" fmla="*/ 3971862 h 5316568"/>
                    <a:gd name="connsiteX101" fmla="*/ 4206116 w 8126844"/>
                    <a:gd name="connsiteY101" fmla="*/ 3971862 h 5316568"/>
                    <a:gd name="connsiteX102" fmla="*/ 3520316 w 8126844"/>
                    <a:gd name="connsiteY102" fmla="*/ 4052544 h 5316568"/>
                    <a:gd name="connsiteX103" fmla="*/ 3157245 w 8126844"/>
                    <a:gd name="connsiteY103" fmla="*/ 4079438 h 5316568"/>
                    <a:gd name="connsiteX104" fmla="*/ 3076563 w 8126844"/>
                    <a:gd name="connsiteY104" fmla="*/ 4200462 h 5316568"/>
                    <a:gd name="connsiteX105" fmla="*/ 3224480 w 8126844"/>
                    <a:gd name="connsiteY105" fmla="*/ 4267697 h 5316568"/>
                    <a:gd name="connsiteX106" fmla="*/ 3453080 w 8126844"/>
                    <a:gd name="connsiteY106" fmla="*/ 4294591 h 5316568"/>
                    <a:gd name="connsiteX107" fmla="*/ 3412739 w 8126844"/>
                    <a:gd name="connsiteY107" fmla="*/ 4402168 h 5316568"/>
                    <a:gd name="connsiteX108" fmla="*/ 2968986 w 8126844"/>
                    <a:gd name="connsiteY108" fmla="*/ 4455956 h 5316568"/>
                    <a:gd name="connsiteX109" fmla="*/ 2767280 w 8126844"/>
                    <a:gd name="connsiteY109" fmla="*/ 4469403 h 5316568"/>
                    <a:gd name="connsiteX110" fmla="*/ 2673151 w 8126844"/>
                    <a:gd name="connsiteY110" fmla="*/ 4671109 h 5316568"/>
                    <a:gd name="connsiteX111" fmla="*/ 2767280 w 8126844"/>
                    <a:gd name="connsiteY111" fmla="*/ 5034180 h 5316568"/>
                    <a:gd name="connsiteX112" fmla="*/ 2700045 w 8126844"/>
                    <a:gd name="connsiteY112" fmla="*/ 5235885 h 5316568"/>
                    <a:gd name="connsiteX113" fmla="*/ 2498339 w 8126844"/>
                    <a:gd name="connsiteY113" fmla="*/ 5316568 h 5316568"/>
                    <a:gd name="connsiteX114" fmla="*/ 2256292 w 8126844"/>
                    <a:gd name="connsiteY114" fmla="*/ 5235885 h 5316568"/>
                    <a:gd name="connsiteX115" fmla="*/ 2175610 w 8126844"/>
                    <a:gd name="connsiteY115" fmla="*/ 4980391 h 5316568"/>
                    <a:gd name="connsiteX116" fmla="*/ 2269739 w 8126844"/>
                    <a:gd name="connsiteY116" fmla="*/ 4751791 h 5316568"/>
                    <a:gd name="connsiteX117" fmla="*/ 2404210 w 8126844"/>
                    <a:gd name="connsiteY117" fmla="*/ 4590427 h 5316568"/>
                    <a:gd name="connsiteX118" fmla="*/ 2390763 w 8126844"/>
                    <a:gd name="connsiteY118" fmla="*/ 4442509 h 5316568"/>
                    <a:gd name="connsiteX119" fmla="*/ 2014245 w 8126844"/>
                    <a:gd name="connsiteY119" fmla="*/ 4308038 h 5316568"/>
                    <a:gd name="connsiteX120" fmla="*/ 2068033 w 8126844"/>
                    <a:gd name="connsiteY120" fmla="*/ 4200462 h 5316568"/>
                    <a:gd name="connsiteX121" fmla="*/ 2390763 w 8126844"/>
                    <a:gd name="connsiteY121" fmla="*/ 4200462 h 5316568"/>
                    <a:gd name="connsiteX122" fmla="*/ 2807621 w 8126844"/>
                    <a:gd name="connsiteY122" fmla="*/ 4200462 h 5316568"/>
                    <a:gd name="connsiteX123" fmla="*/ 2834516 w 8126844"/>
                    <a:gd name="connsiteY123" fmla="*/ 4065991 h 5316568"/>
                    <a:gd name="connsiteX124" fmla="*/ 2686598 w 8126844"/>
                    <a:gd name="connsiteY124" fmla="*/ 4012203 h 5316568"/>
                    <a:gd name="connsiteX125" fmla="*/ 2780727 w 8126844"/>
                    <a:gd name="connsiteY125" fmla="*/ 3864285 h 5316568"/>
                    <a:gd name="connsiteX126" fmla="*/ 3211033 w 8126844"/>
                    <a:gd name="connsiteY126" fmla="*/ 3904627 h 5316568"/>
                    <a:gd name="connsiteX127" fmla="*/ 3775810 w 8126844"/>
                    <a:gd name="connsiteY127" fmla="*/ 3877732 h 5316568"/>
                    <a:gd name="connsiteX128" fmla="*/ 4380927 w 8126844"/>
                    <a:gd name="connsiteY128" fmla="*/ 3783603 h 5316568"/>
                    <a:gd name="connsiteX129" fmla="*/ 4622974 w 8126844"/>
                    <a:gd name="connsiteY129" fmla="*/ 3729815 h 5316568"/>
                    <a:gd name="connsiteX130" fmla="*/ 4555739 w 8126844"/>
                    <a:gd name="connsiteY130" fmla="*/ 3635685 h 5316568"/>
                    <a:gd name="connsiteX131" fmla="*/ 4031304 w 8126844"/>
                    <a:gd name="connsiteY131" fmla="*/ 3676027 h 5316568"/>
                    <a:gd name="connsiteX132" fmla="*/ 3600998 w 8126844"/>
                    <a:gd name="connsiteY132" fmla="*/ 3689474 h 5316568"/>
                    <a:gd name="connsiteX133" fmla="*/ 3278268 w 8126844"/>
                    <a:gd name="connsiteY133" fmla="*/ 3649132 h 5316568"/>
                    <a:gd name="connsiteX134" fmla="*/ 3237927 w 8126844"/>
                    <a:gd name="connsiteY134" fmla="*/ 3581897 h 5316568"/>
                    <a:gd name="connsiteX135" fmla="*/ 3291716 w 8126844"/>
                    <a:gd name="connsiteY135" fmla="*/ 3447427 h 5316568"/>
                    <a:gd name="connsiteX136" fmla="*/ 3587551 w 8126844"/>
                    <a:gd name="connsiteY136" fmla="*/ 3474321 h 5316568"/>
                    <a:gd name="connsiteX137" fmla="*/ 3883386 w 8126844"/>
                    <a:gd name="connsiteY137" fmla="*/ 3474321 h 5316568"/>
                    <a:gd name="connsiteX138" fmla="*/ 3964068 w 8126844"/>
                    <a:gd name="connsiteY138" fmla="*/ 3407085 h 5316568"/>
                    <a:gd name="connsiteX139" fmla="*/ 3883386 w 8126844"/>
                    <a:gd name="connsiteY139" fmla="*/ 3286062 h 5316568"/>
                    <a:gd name="connsiteX140" fmla="*/ 3412739 w 8126844"/>
                    <a:gd name="connsiteY140" fmla="*/ 3259168 h 5316568"/>
                    <a:gd name="connsiteX141" fmla="*/ 3049668 w 8126844"/>
                    <a:gd name="connsiteY141" fmla="*/ 3205380 h 5316568"/>
                    <a:gd name="connsiteX142" fmla="*/ 2740386 w 8126844"/>
                    <a:gd name="connsiteY142" fmla="*/ 3138144 h 5316568"/>
                    <a:gd name="connsiteX143" fmla="*/ 2457998 w 8126844"/>
                    <a:gd name="connsiteY143" fmla="*/ 3057462 h 5316568"/>
                    <a:gd name="connsiteX144" fmla="*/ 2242845 w 8126844"/>
                    <a:gd name="connsiteY144" fmla="*/ 3003674 h 5316568"/>
                    <a:gd name="connsiteX145" fmla="*/ 2162163 w 8126844"/>
                    <a:gd name="connsiteY145" fmla="*/ 3165038 h 5316568"/>
                    <a:gd name="connsiteX146" fmla="*/ 2336974 w 8126844"/>
                    <a:gd name="connsiteY146" fmla="*/ 3339850 h 5316568"/>
                    <a:gd name="connsiteX147" fmla="*/ 2713492 w 8126844"/>
                    <a:gd name="connsiteY147" fmla="*/ 3393638 h 5316568"/>
                    <a:gd name="connsiteX148" fmla="*/ 2874857 w 8126844"/>
                    <a:gd name="connsiteY148" fmla="*/ 3447427 h 5316568"/>
                    <a:gd name="connsiteX149" fmla="*/ 2874857 w 8126844"/>
                    <a:gd name="connsiteY149" fmla="*/ 3595344 h 5316568"/>
                    <a:gd name="connsiteX150" fmla="*/ 2605916 w 8126844"/>
                    <a:gd name="connsiteY150" fmla="*/ 3568450 h 5316568"/>
                    <a:gd name="connsiteX151" fmla="*/ 2000798 w 8126844"/>
                    <a:gd name="connsiteY151" fmla="*/ 3447427 h 5316568"/>
                    <a:gd name="connsiteX152" fmla="*/ 1583939 w 8126844"/>
                    <a:gd name="connsiteY152" fmla="*/ 3299509 h 5316568"/>
                    <a:gd name="connsiteX153" fmla="*/ 1409127 w 8126844"/>
                    <a:gd name="connsiteY153" fmla="*/ 3312956 h 5316568"/>
                    <a:gd name="connsiteX154" fmla="*/ 1368786 w 8126844"/>
                    <a:gd name="connsiteY154" fmla="*/ 3487768 h 5316568"/>
                    <a:gd name="connsiteX155" fmla="*/ 1799092 w 8126844"/>
                    <a:gd name="connsiteY155" fmla="*/ 3622238 h 5316568"/>
                    <a:gd name="connsiteX156" fmla="*/ 2256292 w 8126844"/>
                    <a:gd name="connsiteY156" fmla="*/ 3783603 h 5316568"/>
                    <a:gd name="connsiteX157" fmla="*/ 2390763 w 8126844"/>
                    <a:gd name="connsiteY157" fmla="*/ 3891180 h 5316568"/>
                    <a:gd name="connsiteX158" fmla="*/ 2094927 w 8126844"/>
                    <a:gd name="connsiteY158" fmla="*/ 3958415 h 5316568"/>
                    <a:gd name="connsiteX159" fmla="*/ 1557045 w 8126844"/>
                    <a:gd name="connsiteY159" fmla="*/ 3783603 h 5316568"/>
                    <a:gd name="connsiteX160" fmla="*/ 965374 w 8126844"/>
                    <a:gd name="connsiteY160" fmla="*/ 3555003 h 5316568"/>
                    <a:gd name="connsiteX161" fmla="*/ 481280 w 8126844"/>
                    <a:gd name="connsiteY161" fmla="*/ 3339850 h 5316568"/>
                    <a:gd name="connsiteX162" fmla="*/ 198892 w 8126844"/>
                    <a:gd name="connsiteY162" fmla="*/ 3232274 h 5316568"/>
                    <a:gd name="connsiteX163" fmla="*/ 131657 w 8126844"/>
                    <a:gd name="connsiteY163" fmla="*/ 3138144 h 5316568"/>
                    <a:gd name="connsiteX164" fmla="*/ 279574 w 8126844"/>
                    <a:gd name="connsiteY164" fmla="*/ 3044015 h 5316568"/>
                    <a:gd name="connsiteX165" fmla="*/ 642645 w 8126844"/>
                    <a:gd name="connsiteY165" fmla="*/ 3218827 h 5316568"/>
                    <a:gd name="connsiteX166" fmla="*/ 1113292 w 8126844"/>
                    <a:gd name="connsiteY166" fmla="*/ 3366744 h 5316568"/>
                    <a:gd name="connsiteX167" fmla="*/ 1153633 w 8126844"/>
                    <a:gd name="connsiteY167" fmla="*/ 3191932 h 5316568"/>
                    <a:gd name="connsiteX168" fmla="*/ 1032610 w 8126844"/>
                    <a:gd name="connsiteY168" fmla="*/ 3030568 h 5316568"/>
                    <a:gd name="connsiteX169" fmla="*/ 535068 w 8126844"/>
                    <a:gd name="connsiteY169" fmla="*/ 2882650 h 5316568"/>
                    <a:gd name="connsiteX170" fmla="*/ 198892 w 8126844"/>
                    <a:gd name="connsiteY170" fmla="*/ 2640603 h 5316568"/>
                    <a:gd name="connsiteX171" fmla="*/ 10633 w 8126844"/>
                    <a:gd name="connsiteY171" fmla="*/ 2479238 h 5316568"/>
                    <a:gd name="connsiteX172" fmla="*/ 50974 w 8126844"/>
                    <a:gd name="connsiteY172" fmla="*/ 2344768 h 5316568"/>
                    <a:gd name="connsiteX173" fmla="*/ 279574 w 8126844"/>
                    <a:gd name="connsiteY173" fmla="*/ 2425450 h 5316568"/>
                    <a:gd name="connsiteX174" fmla="*/ 1019163 w 8126844"/>
                    <a:gd name="connsiteY174" fmla="*/ 2828862 h 5316568"/>
                    <a:gd name="connsiteX175" fmla="*/ 1462916 w 8126844"/>
                    <a:gd name="connsiteY175" fmla="*/ 3070909 h 5316568"/>
                    <a:gd name="connsiteX176" fmla="*/ 1799092 w 8126844"/>
                    <a:gd name="connsiteY176" fmla="*/ 3165038 h 5316568"/>
                    <a:gd name="connsiteX177" fmla="*/ 1973904 w 8126844"/>
                    <a:gd name="connsiteY177" fmla="*/ 3097803 h 5316568"/>
                    <a:gd name="connsiteX178" fmla="*/ 1960457 w 8126844"/>
                    <a:gd name="connsiteY178" fmla="*/ 2855756 h 5316568"/>
                    <a:gd name="connsiteX179" fmla="*/ 1624280 w 8126844"/>
                    <a:gd name="connsiteY179" fmla="*/ 2748180 h 5316568"/>
                    <a:gd name="connsiteX180" fmla="*/ 1288104 w 8126844"/>
                    <a:gd name="connsiteY180" fmla="*/ 2600262 h 5316568"/>
                    <a:gd name="connsiteX181" fmla="*/ 1261210 w 8126844"/>
                    <a:gd name="connsiteY181" fmla="*/ 2465791 h 5316568"/>
                    <a:gd name="connsiteX182" fmla="*/ 1462916 w 8126844"/>
                    <a:gd name="connsiteY182" fmla="*/ 2465791 h 5316568"/>
                    <a:gd name="connsiteX183" fmla="*/ 1691516 w 8126844"/>
                    <a:gd name="connsiteY183" fmla="*/ 2546474 h 5316568"/>
                    <a:gd name="connsiteX184" fmla="*/ 1758751 w 8126844"/>
                    <a:gd name="connsiteY184" fmla="*/ 2331321 h 5316568"/>
                    <a:gd name="connsiteX185" fmla="*/ 1597386 w 8126844"/>
                    <a:gd name="connsiteY185" fmla="*/ 2156509 h 5316568"/>
                    <a:gd name="connsiteX186" fmla="*/ 1153633 w 8126844"/>
                    <a:gd name="connsiteY186" fmla="*/ 1968250 h 5316568"/>
                    <a:gd name="connsiteX187" fmla="*/ 871245 w 8126844"/>
                    <a:gd name="connsiteY187" fmla="*/ 1779991 h 5316568"/>
                    <a:gd name="connsiteX188" fmla="*/ 750221 w 8126844"/>
                    <a:gd name="connsiteY188" fmla="*/ 1645521 h 5316568"/>
                    <a:gd name="connsiteX189" fmla="*/ 844351 w 8126844"/>
                    <a:gd name="connsiteY189" fmla="*/ 1524497 h 5316568"/>
                    <a:gd name="connsiteX190" fmla="*/ 1328445 w 8126844"/>
                    <a:gd name="connsiteY190" fmla="*/ 1739650 h 5316568"/>
                    <a:gd name="connsiteX191" fmla="*/ 1606671 w 8126844"/>
                    <a:gd name="connsiteY191" fmla="*/ 1886069 h 5316568"/>
                    <a:gd name="connsiteX192" fmla="*/ 1595914 w 8126844"/>
                    <a:gd name="connsiteY192" fmla="*/ 1511485 h 5316568"/>
                    <a:gd name="connsiteX193" fmla="*/ 1905860 w 8126844"/>
                    <a:gd name="connsiteY193" fmla="*/ 1628679 h 5316568"/>
                    <a:gd name="connsiteX194" fmla="*/ 1900365 w 8126844"/>
                    <a:gd name="connsiteY194" fmla="*/ 1694764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3946516 w 8126844"/>
                    <a:gd name="connsiteY208" fmla="*/ 1890062 h 5316568"/>
                    <a:gd name="connsiteX209" fmla="*/ 3506224 w 8126844"/>
                    <a:gd name="connsiteY209" fmla="*/ 1836324 h 5316568"/>
                    <a:gd name="connsiteX0" fmla="*/ 5876971 w 8126844"/>
                    <a:gd name="connsiteY0" fmla="*/ 944929 h 5316568"/>
                    <a:gd name="connsiteX1" fmla="*/ 5847702 w 8126844"/>
                    <a:gd name="connsiteY1" fmla="*/ 1092193 h 5316568"/>
                    <a:gd name="connsiteX2" fmla="*/ 5330626 w 8126844"/>
                    <a:gd name="connsiteY2" fmla="*/ 1426660 h 5316568"/>
                    <a:gd name="connsiteX3" fmla="*/ 4866197 w 8126844"/>
                    <a:gd name="connsiteY3" fmla="*/ 1652075 h 5316568"/>
                    <a:gd name="connsiteX4" fmla="*/ 4959151 w 8126844"/>
                    <a:gd name="connsiteY4" fmla="*/ 1860674 h 5316568"/>
                    <a:gd name="connsiteX5" fmla="*/ 5402904 w 8126844"/>
                    <a:gd name="connsiteY5" fmla="*/ 1699309 h 5316568"/>
                    <a:gd name="connsiteX6" fmla="*/ 6478668 w 8126844"/>
                    <a:gd name="connsiteY6" fmla="*/ 986615 h 5316568"/>
                    <a:gd name="connsiteX7" fmla="*/ 7177916 w 8126844"/>
                    <a:gd name="connsiteY7" fmla="*/ 139450 h 5316568"/>
                    <a:gd name="connsiteX8" fmla="*/ 7352727 w 8126844"/>
                    <a:gd name="connsiteY8" fmla="*/ 18427 h 5316568"/>
                    <a:gd name="connsiteX9" fmla="*/ 7460304 w 8126844"/>
                    <a:gd name="connsiteY9" fmla="*/ 327709 h 5316568"/>
                    <a:gd name="connsiteX10" fmla="*/ 7137574 w 8126844"/>
                    <a:gd name="connsiteY10" fmla="*/ 758015 h 5316568"/>
                    <a:gd name="connsiteX11" fmla="*/ 7056892 w 8126844"/>
                    <a:gd name="connsiteY11" fmla="*/ 932827 h 5316568"/>
                    <a:gd name="connsiteX12" fmla="*/ 7177916 w 8126844"/>
                    <a:gd name="connsiteY12" fmla="*/ 1040403 h 5316568"/>
                    <a:gd name="connsiteX13" fmla="*/ 7406516 w 8126844"/>
                    <a:gd name="connsiteY13" fmla="*/ 811803 h 5316568"/>
                    <a:gd name="connsiteX14" fmla="*/ 7540986 w 8126844"/>
                    <a:gd name="connsiteY14" fmla="*/ 811803 h 5316568"/>
                    <a:gd name="connsiteX15" fmla="*/ 7554433 w 8126844"/>
                    <a:gd name="connsiteY15" fmla="*/ 1040403 h 5316568"/>
                    <a:gd name="connsiteX16" fmla="*/ 6976210 w 8126844"/>
                    <a:gd name="connsiteY16" fmla="*/ 1632074 h 5316568"/>
                    <a:gd name="connsiteX17" fmla="*/ 6276963 w 8126844"/>
                    <a:gd name="connsiteY17" fmla="*/ 2183403 h 5316568"/>
                    <a:gd name="connsiteX18" fmla="*/ 5860104 w 8126844"/>
                    <a:gd name="connsiteY18" fmla="*/ 2385109 h 5316568"/>
                    <a:gd name="connsiteX19" fmla="*/ 5658398 w 8126844"/>
                    <a:gd name="connsiteY19" fmla="*/ 2452344 h 5316568"/>
                    <a:gd name="connsiteX20" fmla="*/ 5550821 w 8126844"/>
                    <a:gd name="connsiteY20" fmla="*/ 2371662 h 5316568"/>
                    <a:gd name="connsiteX21" fmla="*/ 5644951 w 8126844"/>
                    <a:gd name="connsiteY21" fmla="*/ 2169956 h 5316568"/>
                    <a:gd name="connsiteX22" fmla="*/ 5913892 w 8126844"/>
                    <a:gd name="connsiteY22" fmla="*/ 2116168 h 5316568"/>
                    <a:gd name="connsiteX23" fmla="*/ 5752527 w 8126844"/>
                    <a:gd name="connsiteY23" fmla="*/ 1806885 h 5316568"/>
                    <a:gd name="connsiteX24" fmla="*/ 5362563 w 8126844"/>
                    <a:gd name="connsiteY24" fmla="*/ 1954803 h 5316568"/>
                    <a:gd name="connsiteX25" fmla="*/ 4663316 w 8126844"/>
                    <a:gd name="connsiteY25" fmla="*/ 2237191 h 5316568"/>
                    <a:gd name="connsiteX26" fmla="*/ 4649868 w 8126844"/>
                    <a:gd name="connsiteY26" fmla="*/ 2412003 h 5316568"/>
                    <a:gd name="connsiteX27" fmla="*/ 4703657 w 8126844"/>
                    <a:gd name="connsiteY27" fmla="*/ 2519580 h 5316568"/>
                    <a:gd name="connsiteX28" fmla="*/ 5066727 w 8126844"/>
                    <a:gd name="connsiteY28" fmla="*/ 2385109 h 5316568"/>
                    <a:gd name="connsiteX29" fmla="*/ 5322221 w 8126844"/>
                    <a:gd name="connsiteY29" fmla="*/ 2331321 h 5316568"/>
                    <a:gd name="connsiteX30" fmla="*/ 5349116 w 8126844"/>
                    <a:gd name="connsiteY30" fmla="*/ 2465791 h 5316568"/>
                    <a:gd name="connsiteX31" fmla="*/ 4784339 w 8126844"/>
                    <a:gd name="connsiteY31" fmla="*/ 2680944 h 5316568"/>
                    <a:gd name="connsiteX32" fmla="*/ 4098539 w 8126844"/>
                    <a:gd name="connsiteY32" fmla="*/ 2815415 h 5316568"/>
                    <a:gd name="connsiteX33" fmla="*/ 2740386 w 8126844"/>
                    <a:gd name="connsiteY33" fmla="*/ 2680944 h 5316568"/>
                    <a:gd name="connsiteX34" fmla="*/ 2202504 w 8126844"/>
                    <a:gd name="connsiteY34" fmla="*/ 2479238 h 5316568"/>
                    <a:gd name="connsiteX35" fmla="*/ 2027692 w 8126844"/>
                    <a:gd name="connsiteY35" fmla="*/ 2425450 h 5316568"/>
                    <a:gd name="connsiteX36" fmla="*/ 1960457 w 8126844"/>
                    <a:gd name="connsiteY36" fmla="*/ 2573368 h 5316568"/>
                    <a:gd name="connsiteX37" fmla="*/ 2390763 w 8126844"/>
                    <a:gd name="connsiteY37" fmla="*/ 2801968 h 5316568"/>
                    <a:gd name="connsiteX38" fmla="*/ 3372398 w 8126844"/>
                    <a:gd name="connsiteY38" fmla="*/ 3044015 h 5316568"/>
                    <a:gd name="connsiteX39" fmla="*/ 4125433 w 8126844"/>
                    <a:gd name="connsiteY39" fmla="*/ 3044015 h 5316568"/>
                    <a:gd name="connsiteX40" fmla="*/ 4757445 w 8126844"/>
                    <a:gd name="connsiteY40" fmla="*/ 3017121 h 5316568"/>
                    <a:gd name="connsiteX41" fmla="*/ 4918810 w 8126844"/>
                    <a:gd name="connsiteY41" fmla="*/ 3057462 h 5316568"/>
                    <a:gd name="connsiteX42" fmla="*/ 4811233 w 8126844"/>
                    <a:gd name="connsiteY42" fmla="*/ 3218827 h 5316568"/>
                    <a:gd name="connsiteX43" fmla="*/ 4286798 w 8126844"/>
                    <a:gd name="connsiteY43" fmla="*/ 3286062 h 5316568"/>
                    <a:gd name="connsiteX44" fmla="*/ 4219563 w 8126844"/>
                    <a:gd name="connsiteY44" fmla="*/ 3420532 h 5316568"/>
                    <a:gd name="connsiteX45" fmla="*/ 4555739 w 8126844"/>
                    <a:gd name="connsiteY45" fmla="*/ 3474321 h 5316568"/>
                    <a:gd name="connsiteX46" fmla="*/ 5241539 w 8126844"/>
                    <a:gd name="connsiteY46" fmla="*/ 3286062 h 5316568"/>
                    <a:gd name="connsiteX47" fmla="*/ 5523927 w 8126844"/>
                    <a:gd name="connsiteY47" fmla="*/ 3151591 h 5316568"/>
                    <a:gd name="connsiteX48" fmla="*/ 5618057 w 8126844"/>
                    <a:gd name="connsiteY48" fmla="*/ 3044015 h 5316568"/>
                    <a:gd name="connsiteX49" fmla="*/ 5402904 w 8126844"/>
                    <a:gd name="connsiteY49" fmla="*/ 3030568 h 5316568"/>
                    <a:gd name="connsiteX50" fmla="*/ 5214645 w 8126844"/>
                    <a:gd name="connsiteY50" fmla="*/ 2922991 h 5316568"/>
                    <a:gd name="connsiteX51" fmla="*/ 5241539 w 8126844"/>
                    <a:gd name="connsiteY51" fmla="*/ 2801968 h 5316568"/>
                    <a:gd name="connsiteX52" fmla="*/ 5537374 w 8126844"/>
                    <a:gd name="connsiteY52" fmla="*/ 2761627 h 5316568"/>
                    <a:gd name="connsiteX53" fmla="*/ 6196280 w 8126844"/>
                    <a:gd name="connsiteY53" fmla="*/ 2506132 h 5316568"/>
                    <a:gd name="connsiteX54" fmla="*/ 6747610 w 8126844"/>
                    <a:gd name="connsiteY54" fmla="*/ 2169956 h 5316568"/>
                    <a:gd name="connsiteX55" fmla="*/ 7218257 w 8126844"/>
                    <a:gd name="connsiteY55" fmla="*/ 1726203 h 5316568"/>
                    <a:gd name="connsiteX56" fmla="*/ 7433410 w 8126844"/>
                    <a:gd name="connsiteY56" fmla="*/ 1551391 h 5316568"/>
                    <a:gd name="connsiteX57" fmla="*/ 7567880 w 8126844"/>
                    <a:gd name="connsiteY57" fmla="*/ 1578285 h 5316568"/>
                    <a:gd name="connsiteX58" fmla="*/ 7514092 w 8126844"/>
                    <a:gd name="connsiteY58" fmla="*/ 1779991 h 5316568"/>
                    <a:gd name="connsiteX59" fmla="*/ 7097233 w 8126844"/>
                    <a:gd name="connsiteY59" fmla="*/ 2210297 h 5316568"/>
                    <a:gd name="connsiteX60" fmla="*/ 6451774 w 8126844"/>
                    <a:gd name="connsiteY60" fmla="*/ 2627156 h 5316568"/>
                    <a:gd name="connsiteX61" fmla="*/ 6088704 w 8126844"/>
                    <a:gd name="connsiteY61" fmla="*/ 2815415 h 5316568"/>
                    <a:gd name="connsiteX62" fmla="*/ 5981127 w 8126844"/>
                    <a:gd name="connsiteY62" fmla="*/ 2949885 h 5316568"/>
                    <a:gd name="connsiteX63" fmla="*/ 6021468 w 8126844"/>
                    <a:gd name="connsiteY63" fmla="*/ 3151591 h 5316568"/>
                    <a:gd name="connsiteX64" fmla="*/ 6115598 w 8126844"/>
                    <a:gd name="connsiteY64" fmla="*/ 3299509 h 5316568"/>
                    <a:gd name="connsiteX65" fmla="*/ 6734163 w 8126844"/>
                    <a:gd name="connsiteY65" fmla="*/ 3124697 h 5316568"/>
                    <a:gd name="connsiteX66" fmla="*/ 7419963 w 8126844"/>
                    <a:gd name="connsiteY66" fmla="*/ 2694391 h 5316568"/>
                    <a:gd name="connsiteX67" fmla="*/ 7850268 w 8126844"/>
                    <a:gd name="connsiteY67" fmla="*/ 2371662 h 5316568"/>
                    <a:gd name="connsiteX68" fmla="*/ 8065421 w 8126844"/>
                    <a:gd name="connsiteY68" fmla="*/ 2264085 h 5316568"/>
                    <a:gd name="connsiteX69" fmla="*/ 8105763 w 8126844"/>
                    <a:gd name="connsiteY69" fmla="*/ 2425450 h 5316568"/>
                    <a:gd name="connsiteX70" fmla="*/ 7769586 w 8126844"/>
                    <a:gd name="connsiteY70" fmla="*/ 2761627 h 5316568"/>
                    <a:gd name="connsiteX71" fmla="*/ 6707268 w 8126844"/>
                    <a:gd name="connsiteY71" fmla="*/ 3339850 h 5316568"/>
                    <a:gd name="connsiteX72" fmla="*/ 6129045 w 8126844"/>
                    <a:gd name="connsiteY72" fmla="*/ 3608791 h 5316568"/>
                    <a:gd name="connsiteX73" fmla="*/ 5833210 w 8126844"/>
                    <a:gd name="connsiteY73" fmla="*/ 3649132 h 5316568"/>
                    <a:gd name="connsiteX74" fmla="*/ 5712186 w 8126844"/>
                    <a:gd name="connsiteY74" fmla="*/ 3689474 h 5316568"/>
                    <a:gd name="connsiteX75" fmla="*/ 5658398 w 8126844"/>
                    <a:gd name="connsiteY75" fmla="*/ 3541556 h 5316568"/>
                    <a:gd name="connsiteX76" fmla="*/ 5779421 w 8126844"/>
                    <a:gd name="connsiteY76" fmla="*/ 3433980 h 5316568"/>
                    <a:gd name="connsiteX77" fmla="*/ 5779421 w 8126844"/>
                    <a:gd name="connsiteY77" fmla="*/ 3339850 h 5316568"/>
                    <a:gd name="connsiteX78" fmla="*/ 5497033 w 8126844"/>
                    <a:gd name="connsiteY78" fmla="*/ 3460874 h 5316568"/>
                    <a:gd name="connsiteX79" fmla="*/ 5039833 w 8126844"/>
                    <a:gd name="connsiteY79" fmla="*/ 3595344 h 5316568"/>
                    <a:gd name="connsiteX80" fmla="*/ 4865021 w 8126844"/>
                    <a:gd name="connsiteY80" fmla="*/ 3676027 h 5316568"/>
                    <a:gd name="connsiteX81" fmla="*/ 4905363 w 8126844"/>
                    <a:gd name="connsiteY81" fmla="*/ 3770156 h 5316568"/>
                    <a:gd name="connsiteX82" fmla="*/ 5160857 w 8126844"/>
                    <a:gd name="connsiteY82" fmla="*/ 3743262 h 5316568"/>
                    <a:gd name="connsiteX83" fmla="*/ 5187751 w 8126844"/>
                    <a:gd name="connsiteY83" fmla="*/ 3877732 h 5316568"/>
                    <a:gd name="connsiteX84" fmla="*/ 4878468 w 8126844"/>
                    <a:gd name="connsiteY84" fmla="*/ 3971862 h 5316568"/>
                    <a:gd name="connsiteX85" fmla="*/ 4891916 w 8126844"/>
                    <a:gd name="connsiteY85" fmla="*/ 4119780 h 5316568"/>
                    <a:gd name="connsiteX86" fmla="*/ 5376010 w 8126844"/>
                    <a:gd name="connsiteY86" fmla="*/ 4012203 h 5316568"/>
                    <a:gd name="connsiteX87" fmla="*/ 5967680 w 8126844"/>
                    <a:gd name="connsiteY87" fmla="*/ 3864285 h 5316568"/>
                    <a:gd name="connsiteX88" fmla="*/ 6344198 w 8126844"/>
                    <a:gd name="connsiteY88" fmla="*/ 3662580 h 5316568"/>
                    <a:gd name="connsiteX89" fmla="*/ 6478668 w 8126844"/>
                    <a:gd name="connsiteY89" fmla="*/ 3662580 h 5316568"/>
                    <a:gd name="connsiteX90" fmla="*/ 6478668 w 8126844"/>
                    <a:gd name="connsiteY90" fmla="*/ 3850838 h 5316568"/>
                    <a:gd name="connsiteX91" fmla="*/ 5900445 w 8126844"/>
                    <a:gd name="connsiteY91" fmla="*/ 4039097 h 5316568"/>
                    <a:gd name="connsiteX92" fmla="*/ 5053280 w 8126844"/>
                    <a:gd name="connsiteY92" fmla="*/ 4281144 h 5316568"/>
                    <a:gd name="connsiteX93" fmla="*/ 4703657 w 8126844"/>
                    <a:gd name="connsiteY93" fmla="*/ 4375274 h 5316568"/>
                    <a:gd name="connsiteX94" fmla="*/ 4313692 w 8126844"/>
                    <a:gd name="connsiteY94" fmla="*/ 4442509 h 5316568"/>
                    <a:gd name="connsiteX95" fmla="*/ 4004410 w 8126844"/>
                    <a:gd name="connsiteY95" fmla="*/ 4482850 h 5316568"/>
                    <a:gd name="connsiteX96" fmla="*/ 3869939 w 8126844"/>
                    <a:gd name="connsiteY96" fmla="*/ 4361827 h 5316568"/>
                    <a:gd name="connsiteX97" fmla="*/ 3950621 w 8126844"/>
                    <a:gd name="connsiteY97" fmla="*/ 4254250 h 5316568"/>
                    <a:gd name="connsiteX98" fmla="*/ 4367480 w 8126844"/>
                    <a:gd name="connsiteY98" fmla="*/ 4173568 h 5316568"/>
                    <a:gd name="connsiteX99" fmla="*/ 4542292 w 8126844"/>
                    <a:gd name="connsiteY99" fmla="*/ 4106332 h 5316568"/>
                    <a:gd name="connsiteX100" fmla="*/ 4542292 w 8126844"/>
                    <a:gd name="connsiteY100" fmla="*/ 3971862 h 5316568"/>
                    <a:gd name="connsiteX101" fmla="*/ 4206116 w 8126844"/>
                    <a:gd name="connsiteY101" fmla="*/ 3971862 h 5316568"/>
                    <a:gd name="connsiteX102" fmla="*/ 3520316 w 8126844"/>
                    <a:gd name="connsiteY102" fmla="*/ 4052544 h 5316568"/>
                    <a:gd name="connsiteX103" fmla="*/ 3157245 w 8126844"/>
                    <a:gd name="connsiteY103" fmla="*/ 4079438 h 5316568"/>
                    <a:gd name="connsiteX104" fmla="*/ 3076563 w 8126844"/>
                    <a:gd name="connsiteY104" fmla="*/ 4200462 h 5316568"/>
                    <a:gd name="connsiteX105" fmla="*/ 3224480 w 8126844"/>
                    <a:gd name="connsiteY105" fmla="*/ 4267697 h 5316568"/>
                    <a:gd name="connsiteX106" fmla="*/ 3453080 w 8126844"/>
                    <a:gd name="connsiteY106" fmla="*/ 4294591 h 5316568"/>
                    <a:gd name="connsiteX107" fmla="*/ 3412739 w 8126844"/>
                    <a:gd name="connsiteY107" fmla="*/ 4402168 h 5316568"/>
                    <a:gd name="connsiteX108" fmla="*/ 2968986 w 8126844"/>
                    <a:gd name="connsiteY108" fmla="*/ 4455956 h 5316568"/>
                    <a:gd name="connsiteX109" fmla="*/ 2767280 w 8126844"/>
                    <a:gd name="connsiteY109" fmla="*/ 4469403 h 5316568"/>
                    <a:gd name="connsiteX110" fmla="*/ 2673151 w 8126844"/>
                    <a:gd name="connsiteY110" fmla="*/ 4671109 h 5316568"/>
                    <a:gd name="connsiteX111" fmla="*/ 2767280 w 8126844"/>
                    <a:gd name="connsiteY111" fmla="*/ 5034180 h 5316568"/>
                    <a:gd name="connsiteX112" fmla="*/ 2700045 w 8126844"/>
                    <a:gd name="connsiteY112" fmla="*/ 5235885 h 5316568"/>
                    <a:gd name="connsiteX113" fmla="*/ 2498339 w 8126844"/>
                    <a:gd name="connsiteY113" fmla="*/ 5316568 h 5316568"/>
                    <a:gd name="connsiteX114" fmla="*/ 2256292 w 8126844"/>
                    <a:gd name="connsiteY114" fmla="*/ 5235885 h 5316568"/>
                    <a:gd name="connsiteX115" fmla="*/ 2175610 w 8126844"/>
                    <a:gd name="connsiteY115" fmla="*/ 4980391 h 5316568"/>
                    <a:gd name="connsiteX116" fmla="*/ 2269739 w 8126844"/>
                    <a:gd name="connsiteY116" fmla="*/ 4751791 h 5316568"/>
                    <a:gd name="connsiteX117" fmla="*/ 2404210 w 8126844"/>
                    <a:gd name="connsiteY117" fmla="*/ 4590427 h 5316568"/>
                    <a:gd name="connsiteX118" fmla="*/ 2390763 w 8126844"/>
                    <a:gd name="connsiteY118" fmla="*/ 4442509 h 5316568"/>
                    <a:gd name="connsiteX119" fmla="*/ 2014245 w 8126844"/>
                    <a:gd name="connsiteY119" fmla="*/ 4308038 h 5316568"/>
                    <a:gd name="connsiteX120" fmla="*/ 2068033 w 8126844"/>
                    <a:gd name="connsiteY120" fmla="*/ 4200462 h 5316568"/>
                    <a:gd name="connsiteX121" fmla="*/ 2390763 w 8126844"/>
                    <a:gd name="connsiteY121" fmla="*/ 4200462 h 5316568"/>
                    <a:gd name="connsiteX122" fmla="*/ 2807621 w 8126844"/>
                    <a:gd name="connsiteY122" fmla="*/ 4200462 h 5316568"/>
                    <a:gd name="connsiteX123" fmla="*/ 2834516 w 8126844"/>
                    <a:gd name="connsiteY123" fmla="*/ 4065991 h 5316568"/>
                    <a:gd name="connsiteX124" fmla="*/ 2686598 w 8126844"/>
                    <a:gd name="connsiteY124" fmla="*/ 4012203 h 5316568"/>
                    <a:gd name="connsiteX125" fmla="*/ 2780727 w 8126844"/>
                    <a:gd name="connsiteY125" fmla="*/ 3864285 h 5316568"/>
                    <a:gd name="connsiteX126" fmla="*/ 3211033 w 8126844"/>
                    <a:gd name="connsiteY126" fmla="*/ 3904627 h 5316568"/>
                    <a:gd name="connsiteX127" fmla="*/ 3775810 w 8126844"/>
                    <a:gd name="connsiteY127" fmla="*/ 3877732 h 5316568"/>
                    <a:gd name="connsiteX128" fmla="*/ 4380927 w 8126844"/>
                    <a:gd name="connsiteY128" fmla="*/ 3783603 h 5316568"/>
                    <a:gd name="connsiteX129" fmla="*/ 4622974 w 8126844"/>
                    <a:gd name="connsiteY129" fmla="*/ 3729815 h 5316568"/>
                    <a:gd name="connsiteX130" fmla="*/ 4555739 w 8126844"/>
                    <a:gd name="connsiteY130" fmla="*/ 3635685 h 5316568"/>
                    <a:gd name="connsiteX131" fmla="*/ 4031304 w 8126844"/>
                    <a:gd name="connsiteY131" fmla="*/ 3676027 h 5316568"/>
                    <a:gd name="connsiteX132" fmla="*/ 3600998 w 8126844"/>
                    <a:gd name="connsiteY132" fmla="*/ 3689474 h 5316568"/>
                    <a:gd name="connsiteX133" fmla="*/ 3278268 w 8126844"/>
                    <a:gd name="connsiteY133" fmla="*/ 3649132 h 5316568"/>
                    <a:gd name="connsiteX134" fmla="*/ 3237927 w 8126844"/>
                    <a:gd name="connsiteY134" fmla="*/ 3581897 h 5316568"/>
                    <a:gd name="connsiteX135" fmla="*/ 3291716 w 8126844"/>
                    <a:gd name="connsiteY135" fmla="*/ 3447427 h 5316568"/>
                    <a:gd name="connsiteX136" fmla="*/ 3587551 w 8126844"/>
                    <a:gd name="connsiteY136" fmla="*/ 3474321 h 5316568"/>
                    <a:gd name="connsiteX137" fmla="*/ 3883386 w 8126844"/>
                    <a:gd name="connsiteY137" fmla="*/ 3474321 h 5316568"/>
                    <a:gd name="connsiteX138" fmla="*/ 3964068 w 8126844"/>
                    <a:gd name="connsiteY138" fmla="*/ 3407085 h 5316568"/>
                    <a:gd name="connsiteX139" fmla="*/ 3883386 w 8126844"/>
                    <a:gd name="connsiteY139" fmla="*/ 3286062 h 5316568"/>
                    <a:gd name="connsiteX140" fmla="*/ 3412739 w 8126844"/>
                    <a:gd name="connsiteY140" fmla="*/ 3259168 h 5316568"/>
                    <a:gd name="connsiteX141" fmla="*/ 3049668 w 8126844"/>
                    <a:gd name="connsiteY141" fmla="*/ 3205380 h 5316568"/>
                    <a:gd name="connsiteX142" fmla="*/ 2740386 w 8126844"/>
                    <a:gd name="connsiteY142" fmla="*/ 3138144 h 5316568"/>
                    <a:gd name="connsiteX143" fmla="*/ 2457998 w 8126844"/>
                    <a:gd name="connsiteY143" fmla="*/ 3057462 h 5316568"/>
                    <a:gd name="connsiteX144" fmla="*/ 2242845 w 8126844"/>
                    <a:gd name="connsiteY144" fmla="*/ 3003674 h 5316568"/>
                    <a:gd name="connsiteX145" fmla="*/ 2162163 w 8126844"/>
                    <a:gd name="connsiteY145" fmla="*/ 3165038 h 5316568"/>
                    <a:gd name="connsiteX146" fmla="*/ 2336974 w 8126844"/>
                    <a:gd name="connsiteY146" fmla="*/ 3339850 h 5316568"/>
                    <a:gd name="connsiteX147" fmla="*/ 2713492 w 8126844"/>
                    <a:gd name="connsiteY147" fmla="*/ 3393638 h 5316568"/>
                    <a:gd name="connsiteX148" fmla="*/ 2874857 w 8126844"/>
                    <a:gd name="connsiteY148" fmla="*/ 3447427 h 5316568"/>
                    <a:gd name="connsiteX149" fmla="*/ 2874857 w 8126844"/>
                    <a:gd name="connsiteY149" fmla="*/ 3595344 h 5316568"/>
                    <a:gd name="connsiteX150" fmla="*/ 2605916 w 8126844"/>
                    <a:gd name="connsiteY150" fmla="*/ 3568450 h 5316568"/>
                    <a:gd name="connsiteX151" fmla="*/ 2000798 w 8126844"/>
                    <a:gd name="connsiteY151" fmla="*/ 3447427 h 5316568"/>
                    <a:gd name="connsiteX152" fmla="*/ 1583939 w 8126844"/>
                    <a:gd name="connsiteY152" fmla="*/ 3299509 h 5316568"/>
                    <a:gd name="connsiteX153" fmla="*/ 1409127 w 8126844"/>
                    <a:gd name="connsiteY153" fmla="*/ 3312956 h 5316568"/>
                    <a:gd name="connsiteX154" fmla="*/ 1368786 w 8126844"/>
                    <a:gd name="connsiteY154" fmla="*/ 3487768 h 5316568"/>
                    <a:gd name="connsiteX155" fmla="*/ 1799092 w 8126844"/>
                    <a:gd name="connsiteY155" fmla="*/ 3622238 h 5316568"/>
                    <a:gd name="connsiteX156" fmla="*/ 2256292 w 8126844"/>
                    <a:gd name="connsiteY156" fmla="*/ 3783603 h 5316568"/>
                    <a:gd name="connsiteX157" fmla="*/ 2390763 w 8126844"/>
                    <a:gd name="connsiteY157" fmla="*/ 3891180 h 5316568"/>
                    <a:gd name="connsiteX158" fmla="*/ 2094927 w 8126844"/>
                    <a:gd name="connsiteY158" fmla="*/ 3958415 h 5316568"/>
                    <a:gd name="connsiteX159" fmla="*/ 1557045 w 8126844"/>
                    <a:gd name="connsiteY159" fmla="*/ 3783603 h 5316568"/>
                    <a:gd name="connsiteX160" fmla="*/ 965374 w 8126844"/>
                    <a:gd name="connsiteY160" fmla="*/ 3555003 h 5316568"/>
                    <a:gd name="connsiteX161" fmla="*/ 481280 w 8126844"/>
                    <a:gd name="connsiteY161" fmla="*/ 3339850 h 5316568"/>
                    <a:gd name="connsiteX162" fmla="*/ 198892 w 8126844"/>
                    <a:gd name="connsiteY162" fmla="*/ 3232274 h 5316568"/>
                    <a:gd name="connsiteX163" fmla="*/ 131657 w 8126844"/>
                    <a:gd name="connsiteY163" fmla="*/ 3138144 h 5316568"/>
                    <a:gd name="connsiteX164" fmla="*/ 279574 w 8126844"/>
                    <a:gd name="connsiteY164" fmla="*/ 3044015 h 5316568"/>
                    <a:gd name="connsiteX165" fmla="*/ 642645 w 8126844"/>
                    <a:gd name="connsiteY165" fmla="*/ 3218827 h 5316568"/>
                    <a:gd name="connsiteX166" fmla="*/ 1113292 w 8126844"/>
                    <a:gd name="connsiteY166" fmla="*/ 3366744 h 5316568"/>
                    <a:gd name="connsiteX167" fmla="*/ 1153633 w 8126844"/>
                    <a:gd name="connsiteY167" fmla="*/ 3191932 h 5316568"/>
                    <a:gd name="connsiteX168" fmla="*/ 1032610 w 8126844"/>
                    <a:gd name="connsiteY168" fmla="*/ 3030568 h 5316568"/>
                    <a:gd name="connsiteX169" fmla="*/ 535068 w 8126844"/>
                    <a:gd name="connsiteY169" fmla="*/ 2882650 h 5316568"/>
                    <a:gd name="connsiteX170" fmla="*/ 198892 w 8126844"/>
                    <a:gd name="connsiteY170" fmla="*/ 2640603 h 5316568"/>
                    <a:gd name="connsiteX171" fmla="*/ 10633 w 8126844"/>
                    <a:gd name="connsiteY171" fmla="*/ 2479238 h 5316568"/>
                    <a:gd name="connsiteX172" fmla="*/ 50974 w 8126844"/>
                    <a:gd name="connsiteY172" fmla="*/ 2344768 h 5316568"/>
                    <a:gd name="connsiteX173" fmla="*/ 279574 w 8126844"/>
                    <a:gd name="connsiteY173" fmla="*/ 2425450 h 5316568"/>
                    <a:gd name="connsiteX174" fmla="*/ 1019163 w 8126844"/>
                    <a:gd name="connsiteY174" fmla="*/ 2828862 h 5316568"/>
                    <a:gd name="connsiteX175" fmla="*/ 1462916 w 8126844"/>
                    <a:gd name="connsiteY175" fmla="*/ 3070909 h 5316568"/>
                    <a:gd name="connsiteX176" fmla="*/ 1799092 w 8126844"/>
                    <a:gd name="connsiteY176" fmla="*/ 3165038 h 5316568"/>
                    <a:gd name="connsiteX177" fmla="*/ 1973904 w 8126844"/>
                    <a:gd name="connsiteY177" fmla="*/ 3097803 h 5316568"/>
                    <a:gd name="connsiteX178" fmla="*/ 1960457 w 8126844"/>
                    <a:gd name="connsiteY178" fmla="*/ 2855756 h 5316568"/>
                    <a:gd name="connsiteX179" fmla="*/ 1624280 w 8126844"/>
                    <a:gd name="connsiteY179" fmla="*/ 2748180 h 5316568"/>
                    <a:gd name="connsiteX180" fmla="*/ 1288104 w 8126844"/>
                    <a:gd name="connsiteY180" fmla="*/ 2600262 h 5316568"/>
                    <a:gd name="connsiteX181" fmla="*/ 1261210 w 8126844"/>
                    <a:gd name="connsiteY181" fmla="*/ 2465791 h 5316568"/>
                    <a:gd name="connsiteX182" fmla="*/ 1462916 w 8126844"/>
                    <a:gd name="connsiteY182" fmla="*/ 2465791 h 5316568"/>
                    <a:gd name="connsiteX183" fmla="*/ 1691516 w 8126844"/>
                    <a:gd name="connsiteY183" fmla="*/ 2546474 h 5316568"/>
                    <a:gd name="connsiteX184" fmla="*/ 1758751 w 8126844"/>
                    <a:gd name="connsiteY184" fmla="*/ 2331321 h 5316568"/>
                    <a:gd name="connsiteX185" fmla="*/ 1597386 w 8126844"/>
                    <a:gd name="connsiteY185" fmla="*/ 2156509 h 5316568"/>
                    <a:gd name="connsiteX186" fmla="*/ 1153633 w 8126844"/>
                    <a:gd name="connsiteY186" fmla="*/ 1968250 h 5316568"/>
                    <a:gd name="connsiteX187" fmla="*/ 871245 w 8126844"/>
                    <a:gd name="connsiteY187" fmla="*/ 1779991 h 5316568"/>
                    <a:gd name="connsiteX188" fmla="*/ 750221 w 8126844"/>
                    <a:gd name="connsiteY188" fmla="*/ 1645521 h 5316568"/>
                    <a:gd name="connsiteX189" fmla="*/ 844351 w 8126844"/>
                    <a:gd name="connsiteY189" fmla="*/ 1524497 h 5316568"/>
                    <a:gd name="connsiteX190" fmla="*/ 1328445 w 8126844"/>
                    <a:gd name="connsiteY190" fmla="*/ 1739650 h 5316568"/>
                    <a:gd name="connsiteX191" fmla="*/ 1606671 w 8126844"/>
                    <a:gd name="connsiteY191" fmla="*/ 1886069 h 5316568"/>
                    <a:gd name="connsiteX192" fmla="*/ 1595914 w 8126844"/>
                    <a:gd name="connsiteY192" fmla="*/ 1511485 h 5316568"/>
                    <a:gd name="connsiteX193" fmla="*/ 1905860 w 8126844"/>
                    <a:gd name="connsiteY193" fmla="*/ 1628679 h 5316568"/>
                    <a:gd name="connsiteX194" fmla="*/ 1900365 w 8126844"/>
                    <a:gd name="connsiteY194" fmla="*/ 1694764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3946516 w 8126844"/>
                    <a:gd name="connsiteY208" fmla="*/ 1890062 h 5316568"/>
                    <a:gd name="connsiteX209" fmla="*/ 3506224 w 8126844"/>
                    <a:gd name="connsiteY209" fmla="*/ 1836324 h 5316568"/>
                    <a:gd name="connsiteX0" fmla="*/ 5876971 w 8126844"/>
                    <a:gd name="connsiteY0" fmla="*/ 944929 h 5316568"/>
                    <a:gd name="connsiteX1" fmla="*/ 5847702 w 8126844"/>
                    <a:gd name="connsiteY1" fmla="*/ 1092193 h 5316568"/>
                    <a:gd name="connsiteX2" fmla="*/ 5330626 w 8126844"/>
                    <a:gd name="connsiteY2" fmla="*/ 1426660 h 5316568"/>
                    <a:gd name="connsiteX3" fmla="*/ 4866197 w 8126844"/>
                    <a:gd name="connsiteY3" fmla="*/ 1652075 h 5316568"/>
                    <a:gd name="connsiteX4" fmla="*/ 4959151 w 8126844"/>
                    <a:gd name="connsiteY4" fmla="*/ 1860674 h 5316568"/>
                    <a:gd name="connsiteX5" fmla="*/ 5402904 w 8126844"/>
                    <a:gd name="connsiteY5" fmla="*/ 1699309 h 5316568"/>
                    <a:gd name="connsiteX6" fmla="*/ 6478668 w 8126844"/>
                    <a:gd name="connsiteY6" fmla="*/ 986615 h 5316568"/>
                    <a:gd name="connsiteX7" fmla="*/ 7177916 w 8126844"/>
                    <a:gd name="connsiteY7" fmla="*/ 139450 h 5316568"/>
                    <a:gd name="connsiteX8" fmla="*/ 7352727 w 8126844"/>
                    <a:gd name="connsiteY8" fmla="*/ 18427 h 5316568"/>
                    <a:gd name="connsiteX9" fmla="*/ 7460304 w 8126844"/>
                    <a:gd name="connsiteY9" fmla="*/ 327709 h 5316568"/>
                    <a:gd name="connsiteX10" fmla="*/ 7137574 w 8126844"/>
                    <a:gd name="connsiteY10" fmla="*/ 758015 h 5316568"/>
                    <a:gd name="connsiteX11" fmla="*/ 7056892 w 8126844"/>
                    <a:gd name="connsiteY11" fmla="*/ 932827 h 5316568"/>
                    <a:gd name="connsiteX12" fmla="*/ 7177916 w 8126844"/>
                    <a:gd name="connsiteY12" fmla="*/ 1040403 h 5316568"/>
                    <a:gd name="connsiteX13" fmla="*/ 7406516 w 8126844"/>
                    <a:gd name="connsiteY13" fmla="*/ 811803 h 5316568"/>
                    <a:gd name="connsiteX14" fmla="*/ 7540986 w 8126844"/>
                    <a:gd name="connsiteY14" fmla="*/ 811803 h 5316568"/>
                    <a:gd name="connsiteX15" fmla="*/ 7554433 w 8126844"/>
                    <a:gd name="connsiteY15" fmla="*/ 1040403 h 5316568"/>
                    <a:gd name="connsiteX16" fmla="*/ 6976210 w 8126844"/>
                    <a:gd name="connsiteY16" fmla="*/ 1632074 h 5316568"/>
                    <a:gd name="connsiteX17" fmla="*/ 6276963 w 8126844"/>
                    <a:gd name="connsiteY17" fmla="*/ 2183403 h 5316568"/>
                    <a:gd name="connsiteX18" fmla="*/ 5860104 w 8126844"/>
                    <a:gd name="connsiteY18" fmla="*/ 2385109 h 5316568"/>
                    <a:gd name="connsiteX19" fmla="*/ 5658398 w 8126844"/>
                    <a:gd name="connsiteY19" fmla="*/ 2452344 h 5316568"/>
                    <a:gd name="connsiteX20" fmla="*/ 5550821 w 8126844"/>
                    <a:gd name="connsiteY20" fmla="*/ 2371662 h 5316568"/>
                    <a:gd name="connsiteX21" fmla="*/ 5644951 w 8126844"/>
                    <a:gd name="connsiteY21" fmla="*/ 2169956 h 5316568"/>
                    <a:gd name="connsiteX22" fmla="*/ 5913892 w 8126844"/>
                    <a:gd name="connsiteY22" fmla="*/ 2116168 h 5316568"/>
                    <a:gd name="connsiteX23" fmla="*/ 5752527 w 8126844"/>
                    <a:gd name="connsiteY23" fmla="*/ 1806885 h 5316568"/>
                    <a:gd name="connsiteX24" fmla="*/ 5362563 w 8126844"/>
                    <a:gd name="connsiteY24" fmla="*/ 1954803 h 5316568"/>
                    <a:gd name="connsiteX25" fmla="*/ 4663316 w 8126844"/>
                    <a:gd name="connsiteY25" fmla="*/ 2237191 h 5316568"/>
                    <a:gd name="connsiteX26" fmla="*/ 4649868 w 8126844"/>
                    <a:gd name="connsiteY26" fmla="*/ 2412003 h 5316568"/>
                    <a:gd name="connsiteX27" fmla="*/ 4703657 w 8126844"/>
                    <a:gd name="connsiteY27" fmla="*/ 2519580 h 5316568"/>
                    <a:gd name="connsiteX28" fmla="*/ 5066727 w 8126844"/>
                    <a:gd name="connsiteY28" fmla="*/ 2385109 h 5316568"/>
                    <a:gd name="connsiteX29" fmla="*/ 5322221 w 8126844"/>
                    <a:gd name="connsiteY29" fmla="*/ 2331321 h 5316568"/>
                    <a:gd name="connsiteX30" fmla="*/ 5349116 w 8126844"/>
                    <a:gd name="connsiteY30" fmla="*/ 2465791 h 5316568"/>
                    <a:gd name="connsiteX31" fmla="*/ 4784339 w 8126844"/>
                    <a:gd name="connsiteY31" fmla="*/ 2680944 h 5316568"/>
                    <a:gd name="connsiteX32" fmla="*/ 4098539 w 8126844"/>
                    <a:gd name="connsiteY32" fmla="*/ 2815415 h 5316568"/>
                    <a:gd name="connsiteX33" fmla="*/ 2740386 w 8126844"/>
                    <a:gd name="connsiteY33" fmla="*/ 2680944 h 5316568"/>
                    <a:gd name="connsiteX34" fmla="*/ 2202504 w 8126844"/>
                    <a:gd name="connsiteY34" fmla="*/ 2479238 h 5316568"/>
                    <a:gd name="connsiteX35" fmla="*/ 2027692 w 8126844"/>
                    <a:gd name="connsiteY35" fmla="*/ 2425450 h 5316568"/>
                    <a:gd name="connsiteX36" fmla="*/ 1960457 w 8126844"/>
                    <a:gd name="connsiteY36" fmla="*/ 2573368 h 5316568"/>
                    <a:gd name="connsiteX37" fmla="*/ 2390763 w 8126844"/>
                    <a:gd name="connsiteY37" fmla="*/ 2801968 h 5316568"/>
                    <a:gd name="connsiteX38" fmla="*/ 3372398 w 8126844"/>
                    <a:gd name="connsiteY38" fmla="*/ 3044015 h 5316568"/>
                    <a:gd name="connsiteX39" fmla="*/ 4125433 w 8126844"/>
                    <a:gd name="connsiteY39" fmla="*/ 3044015 h 5316568"/>
                    <a:gd name="connsiteX40" fmla="*/ 4757445 w 8126844"/>
                    <a:gd name="connsiteY40" fmla="*/ 3017121 h 5316568"/>
                    <a:gd name="connsiteX41" fmla="*/ 4918810 w 8126844"/>
                    <a:gd name="connsiteY41" fmla="*/ 3057462 h 5316568"/>
                    <a:gd name="connsiteX42" fmla="*/ 4811233 w 8126844"/>
                    <a:gd name="connsiteY42" fmla="*/ 3218827 h 5316568"/>
                    <a:gd name="connsiteX43" fmla="*/ 4286798 w 8126844"/>
                    <a:gd name="connsiteY43" fmla="*/ 3286062 h 5316568"/>
                    <a:gd name="connsiteX44" fmla="*/ 4219563 w 8126844"/>
                    <a:gd name="connsiteY44" fmla="*/ 3420532 h 5316568"/>
                    <a:gd name="connsiteX45" fmla="*/ 4555739 w 8126844"/>
                    <a:gd name="connsiteY45" fmla="*/ 3474321 h 5316568"/>
                    <a:gd name="connsiteX46" fmla="*/ 5241539 w 8126844"/>
                    <a:gd name="connsiteY46" fmla="*/ 3286062 h 5316568"/>
                    <a:gd name="connsiteX47" fmla="*/ 5523927 w 8126844"/>
                    <a:gd name="connsiteY47" fmla="*/ 3151591 h 5316568"/>
                    <a:gd name="connsiteX48" fmla="*/ 5618057 w 8126844"/>
                    <a:gd name="connsiteY48" fmla="*/ 3044015 h 5316568"/>
                    <a:gd name="connsiteX49" fmla="*/ 5402904 w 8126844"/>
                    <a:gd name="connsiteY49" fmla="*/ 3030568 h 5316568"/>
                    <a:gd name="connsiteX50" fmla="*/ 5214645 w 8126844"/>
                    <a:gd name="connsiteY50" fmla="*/ 2922991 h 5316568"/>
                    <a:gd name="connsiteX51" fmla="*/ 5241539 w 8126844"/>
                    <a:gd name="connsiteY51" fmla="*/ 2801968 h 5316568"/>
                    <a:gd name="connsiteX52" fmla="*/ 5537374 w 8126844"/>
                    <a:gd name="connsiteY52" fmla="*/ 2761627 h 5316568"/>
                    <a:gd name="connsiteX53" fmla="*/ 6196280 w 8126844"/>
                    <a:gd name="connsiteY53" fmla="*/ 2506132 h 5316568"/>
                    <a:gd name="connsiteX54" fmla="*/ 6747610 w 8126844"/>
                    <a:gd name="connsiteY54" fmla="*/ 2169956 h 5316568"/>
                    <a:gd name="connsiteX55" fmla="*/ 7218257 w 8126844"/>
                    <a:gd name="connsiteY55" fmla="*/ 1726203 h 5316568"/>
                    <a:gd name="connsiteX56" fmla="*/ 7433410 w 8126844"/>
                    <a:gd name="connsiteY56" fmla="*/ 1551391 h 5316568"/>
                    <a:gd name="connsiteX57" fmla="*/ 7567880 w 8126844"/>
                    <a:gd name="connsiteY57" fmla="*/ 1578285 h 5316568"/>
                    <a:gd name="connsiteX58" fmla="*/ 7514092 w 8126844"/>
                    <a:gd name="connsiteY58" fmla="*/ 1779991 h 5316568"/>
                    <a:gd name="connsiteX59" fmla="*/ 7097233 w 8126844"/>
                    <a:gd name="connsiteY59" fmla="*/ 2210297 h 5316568"/>
                    <a:gd name="connsiteX60" fmla="*/ 6451774 w 8126844"/>
                    <a:gd name="connsiteY60" fmla="*/ 2627156 h 5316568"/>
                    <a:gd name="connsiteX61" fmla="*/ 6088704 w 8126844"/>
                    <a:gd name="connsiteY61" fmla="*/ 2815415 h 5316568"/>
                    <a:gd name="connsiteX62" fmla="*/ 5981127 w 8126844"/>
                    <a:gd name="connsiteY62" fmla="*/ 2949885 h 5316568"/>
                    <a:gd name="connsiteX63" fmla="*/ 6021468 w 8126844"/>
                    <a:gd name="connsiteY63" fmla="*/ 3151591 h 5316568"/>
                    <a:gd name="connsiteX64" fmla="*/ 6115598 w 8126844"/>
                    <a:gd name="connsiteY64" fmla="*/ 3299509 h 5316568"/>
                    <a:gd name="connsiteX65" fmla="*/ 6734163 w 8126844"/>
                    <a:gd name="connsiteY65" fmla="*/ 3124697 h 5316568"/>
                    <a:gd name="connsiteX66" fmla="*/ 7419963 w 8126844"/>
                    <a:gd name="connsiteY66" fmla="*/ 2694391 h 5316568"/>
                    <a:gd name="connsiteX67" fmla="*/ 7850268 w 8126844"/>
                    <a:gd name="connsiteY67" fmla="*/ 2371662 h 5316568"/>
                    <a:gd name="connsiteX68" fmla="*/ 8065421 w 8126844"/>
                    <a:gd name="connsiteY68" fmla="*/ 2264085 h 5316568"/>
                    <a:gd name="connsiteX69" fmla="*/ 8105763 w 8126844"/>
                    <a:gd name="connsiteY69" fmla="*/ 2425450 h 5316568"/>
                    <a:gd name="connsiteX70" fmla="*/ 7769586 w 8126844"/>
                    <a:gd name="connsiteY70" fmla="*/ 2761627 h 5316568"/>
                    <a:gd name="connsiteX71" fmla="*/ 6707268 w 8126844"/>
                    <a:gd name="connsiteY71" fmla="*/ 3339850 h 5316568"/>
                    <a:gd name="connsiteX72" fmla="*/ 6129045 w 8126844"/>
                    <a:gd name="connsiteY72" fmla="*/ 3608791 h 5316568"/>
                    <a:gd name="connsiteX73" fmla="*/ 5833210 w 8126844"/>
                    <a:gd name="connsiteY73" fmla="*/ 3649132 h 5316568"/>
                    <a:gd name="connsiteX74" fmla="*/ 5712186 w 8126844"/>
                    <a:gd name="connsiteY74" fmla="*/ 3689474 h 5316568"/>
                    <a:gd name="connsiteX75" fmla="*/ 5658398 w 8126844"/>
                    <a:gd name="connsiteY75" fmla="*/ 3541556 h 5316568"/>
                    <a:gd name="connsiteX76" fmla="*/ 5779421 w 8126844"/>
                    <a:gd name="connsiteY76" fmla="*/ 3433980 h 5316568"/>
                    <a:gd name="connsiteX77" fmla="*/ 5779421 w 8126844"/>
                    <a:gd name="connsiteY77" fmla="*/ 3339850 h 5316568"/>
                    <a:gd name="connsiteX78" fmla="*/ 5497033 w 8126844"/>
                    <a:gd name="connsiteY78" fmla="*/ 3460874 h 5316568"/>
                    <a:gd name="connsiteX79" fmla="*/ 5039833 w 8126844"/>
                    <a:gd name="connsiteY79" fmla="*/ 3595344 h 5316568"/>
                    <a:gd name="connsiteX80" fmla="*/ 4865021 w 8126844"/>
                    <a:gd name="connsiteY80" fmla="*/ 3676027 h 5316568"/>
                    <a:gd name="connsiteX81" fmla="*/ 4905363 w 8126844"/>
                    <a:gd name="connsiteY81" fmla="*/ 3770156 h 5316568"/>
                    <a:gd name="connsiteX82" fmla="*/ 5160857 w 8126844"/>
                    <a:gd name="connsiteY82" fmla="*/ 3743262 h 5316568"/>
                    <a:gd name="connsiteX83" fmla="*/ 5187751 w 8126844"/>
                    <a:gd name="connsiteY83" fmla="*/ 3877732 h 5316568"/>
                    <a:gd name="connsiteX84" fmla="*/ 4878468 w 8126844"/>
                    <a:gd name="connsiteY84" fmla="*/ 3971862 h 5316568"/>
                    <a:gd name="connsiteX85" fmla="*/ 4891916 w 8126844"/>
                    <a:gd name="connsiteY85" fmla="*/ 4119780 h 5316568"/>
                    <a:gd name="connsiteX86" fmla="*/ 5376010 w 8126844"/>
                    <a:gd name="connsiteY86" fmla="*/ 4012203 h 5316568"/>
                    <a:gd name="connsiteX87" fmla="*/ 5967680 w 8126844"/>
                    <a:gd name="connsiteY87" fmla="*/ 3864285 h 5316568"/>
                    <a:gd name="connsiteX88" fmla="*/ 6344198 w 8126844"/>
                    <a:gd name="connsiteY88" fmla="*/ 3662580 h 5316568"/>
                    <a:gd name="connsiteX89" fmla="*/ 6478668 w 8126844"/>
                    <a:gd name="connsiteY89" fmla="*/ 3662580 h 5316568"/>
                    <a:gd name="connsiteX90" fmla="*/ 6478668 w 8126844"/>
                    <a:gd name="connsiteY90" fmla="*/ 3850838 h 5316568"/>
                    <a:gd name="connsiteX91" fmla="*/ 5900445 w 8126844"/>
                    <a:gd name="connsiteY91" fmla="*/ 4039097 h 5316568"/>
                    <a:gd name="connsiteX92" fmla="*/ 5053280 w 8126844"/>
                    <a:gd name="connsiteY92" fmla="*/ 4281144 h 5316568"/>
                    <a:gd name="connsiteX93" fmla="*/ 4703657 w 8126844"/>
                    <a:gd name="connsiteY93" fmla="*/ 4375274 h 5316568"/>
                    <a:gd name="connsiteX94" fmla="*/ 4313692 w 8126844"/>
                    <a:gd name="connsiteY94" fmla="*/ 4442509 h 5316568"/>
                    <a:gd name="connsiteX95" fmla="*/ 4004410 w 8126844"/>
                    <a:gd name="connsiteY95" fmla="*/ 4482850 h 5316568"/>
                    <a:gd name="connsiteX96" fmla="*/ 3869939 w 8126844"/>
                    <a:gd name="connsiteY96" fmla="*/ 4361827 h 5316568"/>
                    <a:gd name="connsiteX97" fmla="*/ 3950621 w 8126844"/>
                    <a:gd name="connsiteY97" fmla="*/ 4254250 h 5316568"/>
                    <a:gd name="connsiteX98" fmla="*/ 4367480 w 8126844"/>
                    <a:gd name="connsiteY98" fmla="*/ 4173568 h 5316568"/>
                    <a:gd name="connsiteX99" fmla="*/ 4542292 w 8126844"/>
                    <a:gd name="connsiteY99" fmla="*/ 4106332 h 5316568"/>
                    <a:gd name="connsiteX100" fmla="*/ 4542292 w 8126844"/>
                    <a:gd name="connsiteY100" fmla="*/ 3971862 h 5316568"/>
                    <a:gd name="connsiteX101" fmla="*/ 4206116 w 8126844"/>
                    <a:gd name="connsiteY101" fmla="*/ 3971862 h 5316568"/>
                    <a:gd name="connsiteX102" fmla="*/ 3520316 w 8126844"/>
                    <a:gd name="connsiteY102" fmla="*/ 4052544 h 5316568"/>
                    <a:gd name="connsiteX103" fmla="*/ 3157245 w 8126844"/>
                    <a:gd name="connsiteY103" fmla="*/ 4079438 h 5316568"/>
                    <a:gd name="connsiteX104" fmla="*/ 3076563 w 8126844"/>
                    <a:gd name="connsiteY104" fmla="*/ 4200462 h 5316568"/>
                    <a:gd name="connsiteX105" fmla="*/ 3224480 w 8126844"/>
                    <a:gd name="connsiteY105" fmla="*/ 4267697 h 5316568"/>
                    <a:gd name="connsiteX106" fmla="*/ 3453080 w 8126844"/>
                    <a:gd name="connsiteY106" fmla="*/ 4294591 h 5316568"/>
                    <a:gd name="connsiteX107" fmla="*/ 3412739 w 8126844"/>
                    <a:gd name="connsiteY107" fmla="*/ 4402168 h 5316568"/>
                    <a:gd name="connsiteX108" fmla="*/ 2968986 w 8126844"/>
                    <a:gd name="connsiteY108" fmla="*/ 4455956 h 5316568"/>
                    <a:gd name="connsiteX109" fmla="*/ 2767280 w 8126844"/>
                    <a:gd name="connsiteY109" fmla="*/ 4469403 h 5316568"/>
                    <a:gd name="connsiteX110" fmla="*/ 2673151 w 8126844"/>
                    <a:gd name="connsiteY110" fmla="*/ 4671109 h 5316568"/>
                    <a:gd name="connsiteX111" fmla="*/ 2767280 w 8126844"/>
                    <a:gd name="connsiteY111" fmla="*/ 5034180 h 5316568"/>
                    <a:gd name="connsiteX112" fmla="*/ 2700045 w 8126844"/>
                    <a:gd name="connsiteY112" fmla="*/ 5235885 h 5316568"/>
                    <a:gd name="connsiteX113" fmla="*/ 2498339 w 8126844"/>
                    <a:gd name="connsiteY113" fmla="*/ 5316568 h 5316568"/>
                    <a:gd name="connsiteX114" fmla="*/ 2256292 w 8126844"/>
                    <a:gd name="connsiteY114" fmla="*/ 5235885 h 5316568"/>
                    <a:gd name="connsiteX115" fmla="*/ 2175610 w 8126844"/>
                    <a:gd name="connsiteY115" fmla="*/ 4980391 h 5316568"/>
                    <a:gd name="connsiteX116" fmla="*/ 2269739 w 8126844"/>
                    <a:gd name="connsiteY116" fmla="*/ 4751791 h 5316568"/>
                    <a:gd name="connsiteX117" fmla="*/ 2404210 w 8126844"/>
                    <a:gd name="connsiteY117" fmla="*/ 4590427 h 5316568"/>
                    <a:gd name="connsiteX118" fmla="*/ 2390763 w 8126844"/>
                    <a:gd name="connsiteY118" fmla="*/ 4442509 h 5316568"/>
                    <a:gd name="connsiteX119" fmla="*/ 2014245 w 8126844"/>
                    <a:gd name="connsiteY119" fmla="*/ 4308038 h 5316568"/>
                    <a:gd name="connsiteX120" fmla="*/ 2068033 w 8126844"/>
                    <a:gd name="connsiteY120" fmla="*/ 4200462 h 5316568"/>
                    <a:gd name="connsiteX121" fmla="*/ 2390763 w 8126844"/>
                    <a:gd name="connsiteY121" fmla="*/ 4200462 h 5316568"/>
                    <a:gd name="connsiteX122" fmla="*/ 2807621 w 8126844"/>
                    <a:gd name="connsiteY122" fmla="*/ 4200462 h 5316568"/>
                    <a:gd name="connsiteX123" fmla="*/ 2834516 w 8126844"/>
                    <a:gd name="connsiteY123" fmla="*/ 4065991 h 5316568"/>
                    <a:gd name="connsiteX124" fmla="*/ 2686598 w 8126844"/>
                    <a:gd name="connsiteY124" fmla="*/ 4012203 h 5316568"/>
                    <a:gd name="connsiteX125" fmla="*/ 2780727 w 8126844"/>
                    <a:gd name="connsiteY125" fmla="*/ 3864285 h 5316568"/>
                    <a:gd name="connsiteX126" fmla="*/ 3211033 w 8126844"/>
                    <a:gd name="connsiteY126" fmla="*/ 3904627 h 5316568"/>
                    <a:gd name="connsiteX127" fmla="*/ 3775810 w 8126844"/>
                    <a:gd name="connsiteY127" fmla="*/ 3877732 h 5316568"/>
                    <a:gd name="connsiteX128" fmla="*/ 4380927 w 8126844"/>
                    <a:gd name="connsiteY128" fmla="*/ 3783603 h 5316568"/>
                    <a:gd name="connsiteX129" fmla="*/ 4622974 w 8126844"/>
                    <a:gd name="connsiteY129" fmla="*/ 3729815 h 5316568"/>
                    <a:gd name="connsiteX130" fmla="*/ 4555739 w 8126844"/>
                    <a:gd name="connsiteY130" fmla="*/ 3635685 h 5316568"/>
                    <a:gd name="connsiteX131" fmla="*/ 4031304 w 8126844"/>
                    <a:gd name="connsiteY131" fmla="*/ 3676027 h 5316568"/>
                    <a:gd name="connsiteX132" fmla="*/ 3600998 w 8126844"/>
                    <a:gd name="connsiteY132" fmla="*/ 3689474 h 5316568"/>
                    <a:gd name="connsiteX133" fmla="*/ 3278268 w 8126844"/>
                    <a:gd name="connsiteY133" fmla="*/ 3649132 h 5316568"/>
                    <a:gd name="connsiteX134" fmla="*/ 3237927 w 8126844"/>
                    <a:gd name="connsiteY134" fmla="*/ 3581897 h 5316568"/>
                    <a:gd name="connsiteX135" fmla="*/ 3291716 w 8126844"/>
                    <a:gd name="connsiteY135" fmla="*/ 3447427 h 5316568"/>
                    <a:gd name="connsiteX136" fmla="*/ 3587551 w 8126844"/>
                    <a:gd name="connsiteY136" fmla="*/ 3474321 h 5316568"/>
                    <a:gd name="connsiteX137" fmla="*/ 3883386 w 8126844"/>
                    <a:gd name="connsiteY137" fmla="*/ 3474321 h 5316568"/>
                    <a:gd name="connsiteX138" fmla="*/ 3964068 w 8126844"/>
                    <a:gd name="connsiteY138" fmla="*/ 3407085 h 5316568"/>
                    <a:gd name="connsiteX139" fmla="*/ 3883386 w 8126844"/>
                    <a:gd name="connsiteY139" fmla="*/ 3286062 h 5316568"/>
                    <a:gd name="connsiteX140" fmla="*/ 3412739 w 8126844"/>
                    <a:gd name="connsiteY140" fmla="*/ 3259168 h 5316568"/>
                    <a:gd name="connsiteX141" fmla="*/ 3049668 w 8126844"/>
                    <a:gd name="connsiteY141" fmla="*/ 3205380 h 5316568"/>
                    <a:gd name="connsiteX142" fmla="*/ 2740386 w 8126844"/>
                    <a:gd name="connsiteY142" fmla="*/ 3138144 h 5316568"/>
                    <a:gd name="connsiteX143" fmla="*/ 2457998 w 8126844"/>
                    <a:gd name="connsiteY143" fmla="*/ 3057462 h 5316568"/>
                    <a:gd name="connsiteX144" fmla="*/ 2242845 w 8126844"/>
                    <a:gd name="connsiteY144" fmla="*/ 3003674 h 5316568"/>
                    <a:gd name="connsiteX145" fmla="*/ 2162163 w 8126844"/>
                    <a:gd name="connsiteY145" fmla="*/ 3165038 h 5316568"/>
                    <a:gd name="connsiteX146" fmla="*/ 2336974 w 8126844"/>
                    <a:gd name="connsiteY146" fmla="*/ 3339850 h 5316568"/>
                    <a:gd name="connsiteX147" fmla="*/ 2713492 w 8126844"/>
                    <a:gd name="connsiteY147" fmla="*/ 3393638 h 5316568"/>
                    <a:gd name="connsiteX148" fmla="*/ 2874857 w 8126844"/>
                    <a:gd name="connsiteY148" fmla="*/ 3447427 h 5316568"/>
                    <a:gd name="connsiteX149" fmla="*/ 2874857 w 8126844"/>
                    <a:gd name="connsiteY149" fmla="*/ 3595344 h 5316568"/>
                    <a:gd name="connsiteX150" fmla="*/ 2605916 w 8126844"/>
                    <a:gd name="connsiteY150" fmla="*/ 3568450 h 5316568"/>
                    <a:gd name="connsiteX151" fmla="*/ 2000798 w 8126844"/>
                    <a:gd name="connsiteY151" fmla="*/ 3447427 h 5316568"/>
                    <a:gd name="connsiteX152" fmla="*/ 1583939 w 8126844"/>
                    <a:gd name="connsiteY152" fmla="*/ 3299509 h 5316568"/>
                    <a:gd name="connsiteX153" fmla="*/ 1409127 w 8126844"/>
                    <a:gd name="connsiteY153" fmla="*/ 3312956 h 5316568"/>
                    <a:gd name="connsiteX154" fmla="*/ 1368786 w 8126844"/>
                    <a:gd name="connsiteY154" fmla="*/ 3487768 h 5316568"/>
                    <a:gd name="connsiteX155" fmla="*/ 1799092 w 8126844"/>
                    <a:gd name="connsiteY155" fmla="*/ 3622238 h 5316568"/>
                    <a:gd name="connsiteX156" fmla="*/ 2256292 w 8126844"/>
                    <a:gd name="connsiteY156" fmla="*/ 3783603 h 5316568"/>
                    <a:gd name="connsiteX157" fmla="*/ 2390763 w 8126844"/>
                    <a:gd name="connsiteY157" fmla="*/ 3891180 h 5316568"/>
                    <a:gd name="connsiteX158" fmla="*/ 2094927 w 8126844"/>
                    <a:gd name="connsiteY158" fmla="*/ 3958415 h 5316568"/>
                    <a:gd name="connsiteX159" fmla="*/ 1557045 w 8126844"/>
                    <a:gd name="connsiteY159" fmla="*/ 3783603 h 5316568"/>
                    <a:gd name="connsiteX160" fmla="*/ 965374 w 8126844"/>
                    <a:gd name="connsiteY160" fmla="*/ 3555003 h 5316568"/>
                    <a:gd name="connsiteX161" fmla="*/ 481280 w 8126844"/>
                    <a:gd name="connsiteY161" fmla="*/ 3339850 h 5316568"/>
                    <a:gd name="connsiteX162" fmla="*/ 198892 w 8126844"/>
                    <a:gd name="connsiteY162" fmla="*/ 3232274 h 5316568"/>
                    <a:gd name="connsiteX163" fmla="*/ 131657 w 8126844"/>
                    <a:gd name="connsiteY163" fmla="*/ 3138144 h 5316568"/>
                    <a:gd name="connsiteX164" fmla="*/ 279574 w 8126844"/>
                    <a:gd name="connsiteY164" fmla="*/ 3044015 h 5316568"/>
                    <a:gd name="connsiteX165" fmla="*/ 642645 w 8126844"/>
                    <a:gd name="connsiteY165" fmla="*/ 3218827 h 5316568"/>
                    <a:gd name="connsiteX166" fmla="*/ 1113292 w 8126844"/>
                    <a:gd name="connsiteY166" fmla="*/ 3366744 h 5316568"/>
                    <a:gd name="connsiteX167" fmla="*/ 1153633 w 8126844"/>
                    <a:gd name="connsiteY167" fmla="*/ 3191932 h 5316568"/>
                    <a:gd name="connsiteX168" fmla="*/ 1032610 w 8126844"/>
                    <a:gd name="connsiteY168" fmla="*/ 3030568 h 5316568"/>
                    <a:gd name="connsiteX169" fmla="*/ 535068 w 8126844"/>
                    <a:gd name="connsiteY169" fmla="*/ 2882650 h 5316568"/>
                    <a:gd name="connsiteX170" fmla="*/ 198892 w 8126844"/>
                    <a:gd name="connsiteY170" fmla="*/ 2640603 h 5316568"/>
                    <a:gd name="connsiteX171" fmla="*/ 10633 w 8126844"/>
                    <a:gd name="connsiteY171" fmla="*/ 2479238 h 5316568"/>
                    <a:gd name="connsiteX172" fmla="*/ 50974 w 8126844"/>
                    <a:gd name="connsiteY172" fmla="*/ 2344768 h 5316568"/>
                    <a:gd name="connsiteX173" fmla="*/ 279574 w 8126844"/>
                    <a:gd name="connsiteY173" fmla="*/ 2425450 h 5316568"/>
                    <a:gd name="connsiteX174" fmla="*/ 1019163 w 8126844"/>
                    <a:gd name="connsiteY174" fmla="*/ 2828862 h 5316568"/>
                    <a:gd name="connsiteX175" fmla="*/ 1462916 w 8126844"/>
                    <a:gd name="connsiteY175" fmla="*/ 3070909 h 5316568"/>
                    <a:gd name="connsiteX176" fmla="*/ 1799092 w 8126844"/>
                    <a:gd name="connsiteY176" fmla="*/ 3165038 h 5316568"/>
                    <a:gd name="connsiteX177" fmla="*/ 1973904 w 8126844"/>
                    <a:gd name="connsiteY177" fmla="*/ 3097803 h 5316568"/>
                    <a:gd name="connsiteX178" fmla="*/ 1960457 w 8126844"/>
                    <a:gd name="connsiteY178" fmla="*/ 2855756 h 5316568"/>
                    <a:gd name="connsiteX179" fmla="*/ 1624280 w 8126844"/>
                    <a:gd name="connsiteY179" fmla="*/ 2748180 h 5316568"/>
                    <a:gd name="connsiteX180" fmla="*/ 1288104 w 8126844"/>
                    <a:gd name="connsiteY180" fmla="*/ 2600262 h 5316568"/>
                    <a:gd name="connsiteX181" fmla="*/ 1261210 w 8126844"/>
                    <a:gd name="connsiteY181" fmla="*/ 2465791 h 5316568"/>
                    <a:gd name="connsiteX182" fmla="*/ 1462916 w 8126844"/>
                    <a:gd name="connsiteY182" fmla="*/ 2465791 h 5316568"/>
                    <a:gd name="connsiteX183" fmla="*/ 1691516 w 8126844"/>
                    <a:gd name="connsiteY183" fmla="*/ 2546474 h 5316568"/>
                    <a:gd name="connsiteX184" fmla="*/ 1758751 w 8126844"/>
                    <a:gd name="connsiteY184" fmla="*/ 2331321 h 5316568"/>
                    <a:gd name="connsiteX185" fmla="*/ 1597386 w 8126844"/>
                    <a:gd name="connsiteY185" fmla="*/ 2156509 h 5316568"/>
                    <a:gd name="connsiteX186" fmla="*/ 1153633 w 8126844"/>
                    <a:gd name="connsiteY186" fmla="*/ 1968250 h 5316568"/>
                    <a:gd name="connsiteX187" fmla="*/ 871245 w 8126844"/>
                    <a:gd name="connsiteY187" fmla="*/ 1779991 h 5316568"/>
                    <a:gd name="connsiteX188" fmla="*/ 750221 w 8126844"/>
                    <a:gd name="connsiteY188" fmla="*/ 1645521 h 5316568"/>
                    <a:gd name="connsiteX189" fmla="*/ 844351 w 8126844"/>
                    <a:gd name="connsiteY189" fmla="*/ 1524497 h 5316568"/>
                    <a:gd name="connsiteX190" fmla="*/ 1328445 w 8126844"/>
                    <a:gd name="connsiteY190" fmla="*/ 1739650 h 5316568"/>
                    <a:gd name="connsiteX191" fmla="*/ 1606671 w 8126844"/>
                    <a:gd name="connsiteY191" fmla="*/ 1886069 h 5316568"/>
                    <a:gd name="connsiteX192" fmla="*/ 1595914 w 8126844"/>
                    <a:gd name="connsiteY192" fmla="*/ 1511485 h 5316568"/>
                    <a:gd name="connsiteX193" fmla="*/ 1905860 w 8126844"/>
                    <a:gd name="connsiteY193" fmla="*/ 1628679 h 5316568"/>
                    <a:gd name="connsiteX194" fmla="*/ 1900365 w 8126844"/>
                    <a:gd name="connsiteY194" fmla="*/ 1694764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3946516 w 8126844"/>
                    <a:gd name="connsiteY208" fmla="*/ 1890062 h 5316568"/>
                    <a:gd name="connsiteX209" fmla="*/ 3587828 w 8126844"/>
                    <a:gd name="connsiteY209" fmla="*/ 1917536 h 5316568"/>
                    <a:gd name="connsiteX210" fmla="*/ 3506224 w 8126844"/>
                    <a:gd name="connsiteY210" fmla="*/ 1836324 h 5316568"/>
                    <a:gd name="connsiteX0" fmla="*/ 5876971 w 8126844"/>
                    <a:gd name="connsiteY0" fmla="*/ 944929 h 5316568"/>
                    <a:gd name="connsiteX1" fmla="*/ 5847702 w 8126844"/>
                    <a:gd name="connsiteY1" fmla="*/ 1092193 h 5316568"/>
                    <a:gd name="connsiteX2" fmla="*/ 5330626 w 8126844"/>
                    <a:gd name="connsiteY2" fmla="*/ 1426660 h 5316568"/>
                    <a:gd name="connsiteX3" fmla="*/ 4866197 w 8126844"/>
                    <a:gd name="connsiteY3" fmla="*/ 1652075 h 5316568"/>
                    <a:gd name="connsiteX4" fmla="*/ 4959151 w 8126844"/>
                    <a:gd name="connsiteY4" fmla="*/ 1860674 h 5316568"/>
                    <a:gd name="connsiteX5" fmla="*/ 5402904 w 8126844"/>
                    <a:gd name="connsiteY5" fmla="*/ 1699309 h 5316568"/>
                    <a:gd name="connsiteX6" fmla="*/ 6478668 w 8126844"/>
                    <a:gd name="connsiteY6" fmla="*/ 986615 h 5316568"/>
                    <a:gd name="connsiteX7" fmla="*/ 7177916 w 8126844"/>
                    <a:gd name="connsiteY7" fmla="*/ 139450 h 5316568"/>
                    <a:gd name="connsiteX8" fmla="*/ 7352727 w 8126844"/>
                    <a:gd name="connsiteY8" fmla="*/ 18427 h 5316568"/>
                    <a:gd name="connsiteX9" fmla="*/ 7460304 w 8126844"/>
                    <a:gd name="connsiteY9" fmla="*/ 327709 h 5316568"/>
                    <a:gd name="connsiteX10" fmla="*/ 7137574 w 8126844"/>
                    <a:gd name="connsiteY10" fmla="*/ 758015 h 5316568"/>
                    <a:gd name="connsiteX11" fmla="*/ 7056892 w 8126844"/>
                    <a:gd name="connsiteY11" fmla="*/ 932827 h 5316568"/>
                    <a:gd name="connsiteX12" fmla="*/ 7177916 w 8126844"/>
                    <a:gd name="connsiteY12" fmla="*/ 1040403 h 5316568"/>
                    <a:gd name="connsiteX13" fmla="*/ 7406516 w 8126844"/>
                    <a:gd name="connsiteY13" fmla="*/ 811803 h 5316568"/>
                    <a:gd name="connsiteX14" fmla="*/ 7540986 w 8126844"/>
                    <a:gd name="connsiteY14" fmla="*/ 811803 h 5316568"/>
                    <a:gd name="connsiteX15" fmla="*/ 7554433 w 8126844"/>
                    <a:gd name="connsiteY15" fmla="*/ 1040403 h 5316568"/>
                    <a:gd name="connsiteX16" fmla="*/ 6976210 w 8126844"/>
                    <a:gd name="connsiteY16" fmla="*/ 1632074 h 5316568"/>
                    <a:gd name="connsiteX17" fmla="*/ 6276963 w 8126844"/>
                    <a:gd name="connsiteY17" fmla="*/ 2183403 h 5316568"/>
                    <a:gd name="connsiteX18" fmla="*/ 5860104 w 8126844"/>
                    <a:gd name="connsiteY18" fmla="*/ 2385109 h 5316568"/>
                    <a:gd name="connsiteX19" fmla="*/ 5658398 w 8126844"/>
                    <a:gd name="connsiteY19" fmla="*/ 2452344 h 5316568"/>
                    <a:gd name="connsiteX20" fmla="*/ 5550821 w 8126844"/>
                    <a:gd name="connsiteY20" fmla="*/ 2371662 h 5316568"/>
                    <a:gd name="connsiteX21" fmla="*/ 5644951 w 8126844"/>
                    <a:gd name="connsiteY21" fmla="*/ 2169956 h 5316568"/>
                    <a:gd name="connsiteX22" fmla="*/ 5913892 w 8126844"/>
                    <a:gd name="connsiteY22" fmla="*/ 2116168 h 5316568"/>
                    <a:gd name="connsiteX23" fmla="*/ 5752527 w 8126844"/>
                    <a:gd name="connsiteY23" fmla="*/ 1806885 h 5316568"/>
                    <a:gd name="connsiteX24" fmla="*/ 5362563 w 8126844"/>
                    <a:gd name="connsiteY24" fmla="*/ 1954803 h 5316568"/>
                    <a:gd name="connsiteX25" fmla="*/ 4663316 w 8126844"/>
                    <a:gd name="connsiteY25" fmla="*/ 2237191 h 5316568"/>
                    <a:gd name="connsiteX26" fmla="*/ 4649868 w 8126844"/>
                    <a:gd name="connsiteY26" fmla="*/ 2412003 h 5316568"/>
                    <a:gd name="connsiteX27" fmla="*/ 4703657 w 8126844"/>
                    <a:gd name="connsiteY27" fmla="*/ 2519580 h 5316568"/>
                    <a:gd name="connsiteX28" fmla="*/ 5066727 w 8126844"/>
                    <a:gd name="connsiteY28" fmla="*/ 2385109 h 5316568"/>
                    <a:gd name="connsiteX29" fmla="*/ 5322221 w 8126844"/>
                    <a:gd name="connsiteY29" fmla="*/ 2331321 h 5316568"/>
                    <a:gd name="connsiteX30" fmla="*/ 5349116 w 8126844"/>
                    <a:gd name="connsiteY30" fmla="*/ 2465791 h 5316568"/>
                    <a:gd name="connsiteX31" fmla="*/ 4784339 w 8126844"/>
                    <a:gd name="connsiteY31" fmla="*/ 2680944 h 5316568"/>
                    <a:gd name="connsiteX32" fmla="*/ 4098539 w 8126844"/>
                    <a:gd name="connsiteY32" fmla="*/ 2815415 h 5316568"/>
                    <a:gd name="connsiteX33" fmla="*/ 2740386 w 8126844"/>
                    <a:gd name="connsiteY33" fmla="*/ 2680944 h 5316568"/>
                    <a:gd name="connsiteX34" fmla="*/ 2202504 w 8126844"/>
                    <a:gd name="connsiteY34" fmla="*/ 2479238 h 5316568"/>
                    <a:gd name="connsiteX35" fmla="*/ 2027692 w 8126844"/>
                    <a:gd name="connsiteY35" fmla="*/ 2425450 h 5316568"/>
                    <a:gd name="connsiteX36" fmla="*/ 1960457 w 8126844"/>
                    <a:gd name="connsiteY36" fmla="*/ 2573368 h 5316568"/>
                    <a:gd name="connsiteX37" fmla="*/ 2390763 w 8126844"/>
                    <a:gd name="connsiteY37" fmla="*/ 2801968 h 5316568"/>
                    <a:gd name="connsiteX38" fmla="*/ 3372398 w 8126844"/>
                    <a:gd name="connsiteY38" fmla="*/ 3044015 h 5316568"/>
                    <a:gd name="connsiteX39" fmla="*/ 4125433 w 8126844"/>
                    <a:gd name="connsiteY39" fmla="*/ 3044015 h 5316568"/>
                    <a:gd name="connsiteX40" fmla="*/ 4757445 w 8126844"/>
                    <a:gd name="connsiteY40" fmla="*/ 3017121 h 5316568"/>
                    <a:gd name="connsiteX41" fmla="*/ 4918810 w 8126844"/>
                    <a:gd name="connsiteY41" fmla="*/ 3057462 h 5316568"/>
                    <a:gd name="connsiteX42" fmla="*/ 4811233 w 8126844"/>
                    <a:gd name="connsiteY42" fmla="*/ 3218827 h 5316568"/>
                    <a:gd name="connsiteX43" fmla="*/ 4286798 w 8126844"/>
                    <a:gd name="connsiteY43" fmla="*/ 3286062 h 5316568"/>
                    <a:gd name="connsiteX44" fmla="*/ 4219563 w 8126844"/>
                    <a:gd name="connsiteY44" fmla="*/ 3420532 h 5316568"/>
                    <a:gd name="connsiteX45" fmla="*/ 4555739 w 8126844"/>
                    <a:gd name="connsiteY45" fmla="*/ 3474321 h 5316568"/>
                    <a:gd name="connsiteX46" fmla="*/ 5241539 w 8126844"/>
                    <a:gd name="connsiteY46" fmla="*/ 3286062 h 5316568"/>
                    <a:gd name="connsiteX47" fmla="*/ 5523927 w 8126844"/>
                    <a:gd name="connsiteY47" fmla="*/ 3151591 h 5316568"/>
                    <a:gd name="connsiteX48" fmla="*/ 5618057 w 8126844"/>
                    <a:gd name="connsiteY48" fmla="*/ 3044015 h 5316568"/>
                    <a:gd name="connsiteX49" fmla="*/ 5402904 w 8126844"/>
                    <a:gd name="connsiteY49" fmla="*/ 3030568 h 5316568"/>
                    <a:gd name="connsiteX50" fmla="*/ 5214645 w 8126844"/>
                    <a:gd name="connsiteY50" fmla="*/ 2922991 h 5316568"/>
                    <a:gd name="connsiteX51" fmla="*/ 5241539 w 8126844"/>
                    <a:gd name="connsiteY51" fmla="*/ 2801968 h 5316568"/>
                    <a:gd name="connsiteX52" fmla="*/ 5537374 w 8126844"/>
                    <a:gd name="connsiteY52" fmla="*/ 2761627 h 5316568"/>
                    <a:gd name="connsiteX53" fmla="*/ 6196280 w 8126844"/>
                    <a:gd name="connsiteY53" fmla="*/ 2506132 h 5316568"/>
                    <a:gd name="connsiteX54" fmla="*/ 6747610 w 8126844"/>
                    <a:gd name="connsiteY54" fmla="*/ 2169956 h 5316568"/>
                    <a:gd name="connsiteX55" fmla="*/ 7218257 w 8126844"/>
                    <a:gd name="connsiteY55" fmla="*/ 1726203 h 5316568"/>
                    <a:gd name="connsiteX56" fmla="*/ 7433410 w 8126844"/>
                    <a:gd name="connsiteY56" fmla="*/ 1551391 h 5316568"/>
                    <a:gd name="connsiteX57" fmla="*/ 7567880 w 8126844"/>
                    <a:gd name="connsiteY57" fmla="*/ 1578285 h 5316568"/>
                    <a:gd name="connsiteX58" fmla="*/ 7514092 w 8126844"/>
                    <a:gd name="connsiteY58" fmla="*/ 1779991 h 5316568"/>
                    <a:gd name="connsiteX59" fmla="*/ 7097233 w 8126844"/>
                    <a:gd name="connsiteY59" fmla="*/ 2210297 h 5316568"/>
                    <a:gd name="connsiteX60" fmla="*/ 6451774 w 8126844"/>
                    <a:gd name="connsiteY60" fmla="*/ 2627156 h 5316568"/>
                    <a:gd name="connsiteX61" fmla="*/ 6088704 w 8126844"/>
                    <a:gd name="connsiteY61" fmla="*/ 2815415 h 5316568"/>
                    <a:gd name="connsiteX62" fmla="*/ 5981127 w 8126844"/>
                    <a:gd name="connsiteY62" fmla="*/ 2949885 h 5316568"/>
                    <a:gd name="connsiteX63" fmla="*/ 6021468 w 8126844"/>
                    <a:gd name="connsiteY63" fmla="*/ 3151591 h 5316568"/>
                    <a:gd name="connsiteX64" fmla="*/ 6115598 w 8126844"/>
                    <a:gd name="connsiteY64" fmla="*/ 3299509 h 5316568"/>
                    <a:gd name="connsiteX65" fmla="*/ 6734163 w 8126844"/>
                    <a:gd name="connsiteY65" fmla="*/ 3124697 h 5316568"/>
                    <a:gd name="connsiteX66" fmla="*/ 7419963 w 8126844"/>
                    <a:gd name="connsiteY66" fmla="*/ 2694391 h 5316568"/>
                    <a:gd name="connsiteX67" fmla="*/ 7850268 w 8126844"/>
                    <a:gd name="connsiteY67" fmla="*/ 2371662 h 5316568"/>
                    <a:gd name="connsiteX68" fmla="*/ 8065421 w 8126844"/>
                    <a:gd name="connsiteY68" fmla="*/ 2264085 h 5316568"/>
                    <a:gd name="connsiteX69" fmla="*/ 8105763 w 8126844"/>
                    <a:gd name="connsiteY69" fmla="*/ 2425450 h 5316568"/>
                    <a:gd name="connsiteX70" fmla="*/ 7769586 w 8126844"/>
                    <a:gd name="connsiteY70" fmla="*/ 2761627 h 5316568"/>
                    <a:gd name="connsiteX71" fmla="*/ 6707268 w 8126844"/>
                    <a:gd name="connsiteY71" fmla="*/ 3339850 h 5316568"/>
                    <a:gd name="connsiteX72" fmla="*/ 6129045 w 8126844"/>
                    <a:gd name="connsiteY72" fmla="*/ 3608791 h 5316568"/>
                    <a:gd name="connsiteX73" fmla="*/ 5833210 w 8126844"/>
                    <a:gd name="connsiteY73" fmla="*/ 3649132 h 5316568"/>
                    <a:gd name="connsiteX74" fmla="*/ 5712186 w 8126844"/>
                    <a:gd name="connsiteY74" fmla="*/ 3689474 h 5316568"/>
                    <a:gd name="connsiteX75" fmla="*/ 5658398 w 8126844"/>
                    <a:gd name="connsiteY75" fmla="*/ 3541556 h 5316568"/>
                    <a:gd name="connsiteX76" fmla="*/ 5779421 w 8126844"/>
                    <a:gd name="connsiteY76" fmla="*/ 3433980 h 5316568"/>
                    <a:gd name="connsiteX77" fmla="*/ 5779421 w 8126844"/>
                    <a:gd name="connsiteY77" fmla="*/ 3339850 h 5316568"/>
                    <a:gd name="connsiteX78" fmla="*/ 5497033 w 8126844"/>
                    <a:gd name="connsiteY78" fmla="*/ 3460874 h 5316568"/>
                    <a:gd name="connsiteX79" fmla="*/ 5039833 w 8126844"/>
                    <a:gd name="connsiteY79" fmla="*/ 3595344 h 5316568"/>
                    <a:gd name="connsiteX80" fmla="*/ 4865021 w 8126844"/>
                    <a:gd name="connsiteY80" fmla="*/ 3676027 h 5316568"/>
                    <a:gd name="connsiteX81" fmla="*/ 4905363 w 8126844"/>
                    <a:gd name="connsiteY81" fmla="*/ 3770156 h 5316568"/>
                    <a:gd name="connsiteX82" fmla="*/ 5160857 w 8126844"/>
                    <a:gd name="connsiteY82" fmla="*/ 3743262 h 5316568"/>
                    <a:gd name="connsiteX83" fmla="*/ 5187751 w 8126844"/>
                    <a:gd name="connsiteY83" fmla="*/ 3877732 h 5316568"/>
                    <a:gd name="connsiteX84" fmla="*/ 4878468 w 8126844"/>
                    <a:gd name="connsiteY84" fmla="*/ 3971862 h 5316568"/>
                    <a:gd name="connsiteX85" fmla="*/ 4891916 w 8126844"/>
                    <a:gd name="connsiteY85" fmla="*/ 4119780 h 5316568"/>
                    <a:gd name="connsiteX86" fmla="*/ 5376010 w 8126844"/>
                    <a:gd name="connsiteY86" fmla="*/ 4012203 h 5316568"/>
                    <a:gd name="connsiteX87" fmla="*/ 5967680 w 8126844"/>
                    <a:gd name="connsiteY87" fmla="*/ 3864285 h 5316568"/>
                    <a:gd name="connsiteX88" fmla="*/ 6344198 w 8126844"/>
                    <a:gd name="connsiteY88" fmla="*/ 3662580 h 5316568"/>
                    <a:gd name="connsiteX89" fmla="*/ 6478668 w 8126844"/>
                    <a:gd name="connsiteY89" fmla="*/ 3662580 h 5316568"/>
                    <a:gd name="connsiteX90" fmla="*/ 6478668 w 8126844"/>
                    <a:gd name="connsiteY90" fmla="*/ 3850838 h 5316568"/>
                    <a:gd name="connsiteX91" fmla="*/ 5900445 w 8126844"/>
                    <a:gd name="connsiteY91" fmla="*/ 4039097 h 5316568"/>
                    <a:gd name="connsiteX92" fmla="*/ 5053280 w 8126844"/>
                    <a:gd name="connsiteY92" fmla="*/ 4281144 h 5316568"/>
                    <a:gd name="connsiteX93" fmla="*/ 4703657 w 8126844"/>
                    <a:gd name="connsiteY93" fmla="*/ 4375274 h 5316568"/>
                    <a:gd name="connsiteX94" fmla="*/ 4313692 w 8126844"/>
                    <a:gd name="connsiteY94" fmla="*/ 4442509 h 5316568"/>
                    <a:gd name="connsiteX95" fmla="*/ 4004410 w 8126844"/>
                    <a:gd name="connsiteY95" fmla="*/ 4482850 h 5316568"/>
                    <a:gd name="connsiteX96" fmla="*/ 3869939 w 8126844"/>
                    <a:gd name="connsiteY96" fmla="*/ 4361827 h 5316568"/>
                    <a:gd name="connsiteX97" fmla="*/ 3950621 w 8126844"/>
                    <a:gd name="connsiteY97" fmla="*/ 4254250 h 5316568"/>
                    <a:gd name="connsiteX98" fmla="*/ 4367480 w 8126844"/>
                    <a:gd name="connsiteY98" fmla="*/ 4173568 h 5316568"/>
                    <a:gd name="connsiteX99" fmla="*/ 4542292 w 8126844"/>
                    <a:gd name="connsiteY99" fmla="*/ 4106332 h 5316568"/>
                    <a:gd name="connsiteX100" fmla="*/ 4542292 w 8126844"/>
                    <a:gd name="connsiteY100" fmla="*/ 3971862 h 5316568"/>
                    <a:gd name="connsiteX101" fmla="*/ 4206116 w 8126844"/>
                    <a:gd name="connsiteY101" fmla="*/ 3971862 h 5316568"/>
                    <a:gd name="connsiteX102" fmla="*/ 3520316 w 8126844"/>
                    <a:gd name="connsiteY102" fmla="*/ 4052544 h 5316568"/>
                    <a:gd name="connsiteX103" fmla="*/ 3157245 w 8126844"/>
                    <a:gd name="connsiteY103" fmla="*/ 4079438 h 5316568"/>
                    <a:gd name="connsiteX104" fmla="*/ 3076563 w 8126844"/>
                    <a:gd name="connsiteY104" fmla="*/ 4200462 h 5316568"/>
                    <a:gd name="connsiteX105" fmla="*/ 3224480 w 8126844"/>
                    <a:gd name="connsiteY105" fmla="*/ 4267697 h 5316568"/>
                    <a:gd name="connsiteX106" fmla="*/ 3453080 w 8126844"/>
                    <a:gd name="connsiteY106" fmla="*/ 4294591 h 5316568"/>
                    <a:gd name="connsiteX107" fmla="*/ 3412739 w 8126844"/>
                    <a:gd name="connsiteY107" fmla="*/ 4402168 h 5316568"/>
                    <a:gd name="connsiteX108" fmla="*/ 2968986 w 8126844"/>
                    <a:gd name="connsiteY108" fmla="*/ 4455956 h 5316568"/>
                    <a:gd name="connsiteX109" fmla="*/ 2767280 w 8126844"/>
                    <a:gd name="connsiteY109" fmla="*/ 4469403 h 5316568"/>
                    <a:gd name="connsiteX110" fmla="*/ 2673151 w 8126844"/>
                    <a:gd name="connsiteY110" fmla="*/ 4671109 h 5316568"/>
                    <a:gd name="connsiteX111" fmla="*/ 2767280 w 8126844"/>
                    <a:gd name="connsiteY111" fmla="*/ 5034180 h 5316568"/>
                    <a:gd name="connsiteX112" fmla="*/ 2700045 w 8126844"/>
                    <a:gd name="connsiteY112" fmla="*/ 5235885 h 5316568"/>
                    <a:gd name="connsiteX113" fmla="*/ 2498339 w 8126844"/>
                    <a:gd name="connsiteY113" fmla="*/ 5316568 h 5316568"/>
                    <a:gd name="connsiteX114" fmla="*/ 2256292 w 8126844"/>
                    <a:gd name="connsiteY114" fmla="*/ 5235885 h 5316568"/>
                    <a:gd name="connsiteX115" fmla="*/ 2175610 w 8126844"/>
                    <a:gd name="connsiteY115" fmla="*/ 4980391 h 5316568"/>
                    <a:gd name="connsiteX116" fmla="*/ 2269739 w 8126844"/>
                    <a:gd name="connsiteY116" fmla="*/ 4751791 h 5316568"/>
                    <a:gd name="connsiteX117" fmla="*/ 2404210 w 8126844"/>
                    <a:gd name="connsiteY117" fmla="*/ 4590427 h 5316568"/>
                    <a:gd name="connsiteX118" fmla="*/ 2390763 w 8126844"/>
                    <a:gd name="connsiteY118" fmla="*/ 4442509 h 5316568"/>
                    <a:gd name="connsiteX119" fmla="*/ 2014245 w 8126844"/>
                    <a:gd name="connsiteY119" fmla="*/ 4308038 h 5316568"/>
                    <a:gd name="connsiteX120" fmla="*/ 2068033 w 8126844"/>
                    <a:gd name="connsiteY120" fmla="*/ 4200462 h 5316568"/>
                    <a:gd name="connsiteX121" fmla="*/ 2390763 w 8126844"/>
                    <a:gd name="connsiteY121" fmla="*/ 4200462 h 5316568"/>
                    <a:gd name="connsiteX122" fmla="*/ 2807621 w 8126844"/>
                    <a:gd name="connsiteY122" fmla="*/ 4200462 h 5316568"/>
                    <a:gd name="connsiteX123" fmla="*/ 2834516 w 8126844"/>
                    <a:gd name="connsiteY123" fmla="*/ 4065991 h 5316568"/>
                    <a:gd name="connsiteX124" fmla="*/ 2686598 w 8126844"/>
                    <a:gd name="connsiteY124" fmla="*/ 4012203 h 5316568"/>
                    <a:gd name="connsiteX125" fmla="*/ 2780727 w 8126844"/>
                    <a:gd name="connsiteY125" fmla="*/ 3864285 h 5316568"/>
                    <a:gd name="connsiteX126" fmla="*/ 3211033 w 8126844"/>
                    <a:gd name="connsiteY126" fmla="*/ 3904627 h 5316568"/>
                    <a:gd name="connsiteX127" fmla="*/ 3775810 w 8126844"/>
                    <a:gd name="connsiteY127" fmla="*/ 3877732 h 5316568"/>
                    <a:gd name="connsiteX128" fmla="*/ 4380927 w 8126844"/>
                    <a:gd name="connsiteY128" fmla="*/ 3783603 h 5316568"/>
                    <a:gd name="connsiteX129" fmla="*/ 4622974 w 8126844"/>
                    <a:gd name="connsiteY129" fmla="*/ 3729815 h 5316568"/>
                    <a:gd name="connsiteX130" fmla="*/ 4555739 w 8126844"/>
                    <a:gd name="connsiteY130" fmla="*/ 3635685 h 5316568"/>
                    <a:gd name="connsiteX131" fmla="*/ 4031304 w 8126844"/>
                    <a:gd name="connsiteY131" fmla="*/ 3676027 h 5316568"/>
                    <a:gd name="connsiteX132" fmla="*/ 3600998 w 8126844"/>
                    <a:gd name="connsiteY132" fmla="*/ 3689474 h 5316568"/>
                    <a:gd name="connsiteX133" fmla="*/ 3278268 w 8126844"/>
                    <a:gd name="connsiteY133" fmla="*/ 3649132 h 5316568"/>
                    <a:gd name="connsiteX134" fmla="*/ 3237927 w 8126844"/>
                    <a:gd name="connsiteY134" fmla="*/ 3581897 h 5316568"/>
                    <a:gd name="connsiteX135" fmla="*/ 3291716 w 8126844"/>
                    <a:gd name="connsiteY135" fmla="*/ 3447427 h 5316568"/>
                    <a:gd name="connsiteX136" fmla="*/ 3587551 w 8126844"/>
                    <a:gd name="connsiteY136" fmla="*/ 3474321 h 5316568"/>
                    <a:gd name="connsiteX137" fmla="*/ 3883386 w 8126844"/>
                    <a:gd name="connsiteY137" fmla="*/ 3474321 h 5316568"/>
                    <a:gd name="connsiteX138" fmla="*/ 3964068 w 8126844"/>
                    <a:gd name="connsiteY138" fmla="*/ 3407085 h 5316568"/>
                    <a:gd name="connsiteX139" fmla="*/ 3883386 w 8126844"/>
                    <a:gd name="connsiteY139" fmla="*/ 3286062 h 5316568"/>
                    <a:gd name="connsiteX140" fmla="*/ 3412739 w 8126844"/>
                    <a:gd name="connsiteY140" fmla="*/ 3259168 h 5316568"/>
                    <a:gd name="connsiteX141" fmla="*/ 3049668 w 8126844"/>
                    <a:gd name="connsiteY141" fmla="*/ 3205380 h 5316568"/>
                    <a:gd name="connsiteX142" fmla="*/ 2740386 w 8126844"/>
                    <a:gd name="connsiteY142" fmla="*/ 3138144 h 5316568"/>
                    <a:gd name="connsiteX143" fmla="*/ 2457998 w 8126844"/>
                    <a:gd name="connsiteY143" fmla="*/ 3057462 h 5316568"/>
                    <a:gd name="connsiteX144" fmla="*/ 2242845 w 8126844"/>
                    <a:gd name="connsiteY144" fmla="*/ 3003674 h 5316568"/>
                    <a:gd name="connsiteX145" fmla="*/ 2162163 w 8126844"/>
                    <a:gd name="connsiteY145" fmla="*/ 3165038 h 5316568"/>
                    <a:gd name="connsiteX146" fmla="*/ 2336974 w 8126844"/>
                    <a:gd name="connsiteY146" fmla="*/ 3339850 h 5316568"/>
                    <a:gd name="connsiteX147" fmla="*/ 2713492 w 8126844"/>
                    <a:gd name="connsiteY147" fmla="*/ 3393638 h 5316568"/>
                    <a:gd name="connsiteX148" fmla="*/ 2874857 w 8126844"/>
                    <a:gd name="connsiteY148" fmla="*/ 3447427 h 5316568"/>
                    <a:gd name="connsiteX149" fmla="*/ 2874857 w 8126844"/>
                    <a:gd name="connsiteY149" fmla="*/ 3595344 h 5316568"/>
                    <a:gd name="connsiteX150" fmla="*/ 2605916 w 8126844"/>
                    <a:gd name="connsiteY150" fmla="*/ 3568450 h 5316568"/>
                    <a:gd name="connsiteX151" fmla="*/ 2000798 w 8126844"/>
                    <a:gd name="connsiteY151" fmla="*/ 3447427 h 5316568"/>
                    <a:gd name="connsiteX152" fmla="*/ 1583939 w 8126844"/>
                    <a:gd name="connsiteY152" fmla="*/ 3299509 h 5316568"/>
                    <a:gd name="connsiteX153" fmla="*/ 1409127 w 8126844"/>
                    <a:gd name="connsiteY153" fmla="*/ 3312956 h 5316568"/>
                    <a:gd name="connsiteX154" fmla="*/ 1368786 w 8126844"/>
                    <a:gd name="connsiteY154" fmla="*/ 3487768 h 5316568"/>
                    <a:gd name="connsiteX155" fmla="*/ 1799092 w 8126844"/>
                    <a:gd name="connsiteY155" fmla="*/ 3622238 h 5316568"/>
                    <a:gd name="connsiteX156" fmla="*/ 2256292 w 8126844"/>
                    <a:gd name="connsiteY156" fmla="*/ 3783603 h 5316568"/>
                    <a:gd name="connsiteX157" fmla="*/ 2390763 w 8126844"/>
                    <a:gd name="connsiteY157" fmla="*/ 3891180 h 5316568"/>
                    <a:gd name="connsiteX158" fmla="*/ 2094927 w 8126844"/>
                    <a:gd name="connsiteY158" fmla="*/ 3958415 h 5316568"/>
                    <a:gd name="connsiteX159" fmla="*/ 1557045 w 8126844"/>
                    <a:gd name="connsiteY159" fmla="*/ 3783603 h 5316568"/>
                    <a:gd name="connsiteX160" fmla="*/ 965374 w 8126844"/>
                    <a:gd name="connsiteY160" fmla="*/ 3555003 h 5316568"/>
                    <a:gd name="connsiteX161" fmla="*/ 481280 w 8126844"/>
                    <a:gd name="connsiteY161" fmla="*/ 3339850 h 5316568"/>
                    <a:gd name="connsiteX162" fmla="*/ 198892 w 8126844"/>
                    <a:gd name="connsiteY162" fmla="*/ 3232274 h 5316568"/>
                    <a:gd name="connsiteX163" fmla="*/ 131657 w 8126844"/>
                    <a:gd name="connsiteY163" fmla="*/ 3138144 h 5316568"/>
                    <a:gd name="connsiteX164" fmla="*/ 279574 w 8126844"/>
                    <a:gd name="connsiteY164" fmla="*/ 3044015 h 5316568"/>
                    <a:gd name="connsiteX165" fmla="*/ 642645 w 8126844"/>
                    <a:gd name="connsiteY165" fmla="*/ 3218827 h 5316568"/>
                    <a:gd name="connsiteX166" fmla="*/ 1113292 w 8126844"/>
                    <a:gd name="connsiteY166" fmla="*/ 3366744 h 5316568"/>
                    <a:gd name="connsiteX167" fmla="*/ 1153633 w 8126844"/>
                    <a:gd name="connsiteY167" fmla="*/ 3191932 h 5316568"/>
                    <a:gd name="connsiteX168" fmla="*/ 1032610 w 8126844"/>
                    <a:gd name="connsiteY168" fmla="*/ 3030568 h 5316568"/>
                    <a:gd name="connsiteX169" fmla="*/ 535068 w 8126844"/>
                    <a:gd name="connsiteY169" fmla="*/ 2882650 h 5316568"/>
                    <a:gd name="connsiteX170" fmla="*/ 198892 w 8126844"/>
                    <a:gd name="connsiteY170" fmla="*/ 2640603 h 5316568"/>
                    <a:gd name="connsiteX171" fmla="*/ 10633 w 8126844"/>
                    <a:gd name="connsiteY171" fmla="*/ 2479238 h 5316568"/>
                    <a:gd name="connsiteX172" fmla="*/ 50974 w 8126844"/>
                    <a:gd name="connsiteY172" fmla="*/ 2344768 h 5316568"/>
                    <a:gd name="connsiteX173" fmla="*/ 279574 w 8126844"/>
                    <a:gd name="connsiteY173" fmla="*/ 2425450 h 5316568"/>
                    <a:gd name="connsiteX174" fmla="*/ 1019163 w 8126844"/>
                    <a:gd name="connsiteY174" fmla="*/ 2828862 h 5316568"/>
                    <a:gd name="connsiteX175" fmla="*/ 1462916 w 8126844"/>
                    <a:gd name="connsiteY175" fmla="*/ 3070909 h 5316568"/>
                    <a:gd name="connsiteX176" fmla="*/ 1799092 w 8126844"/>
                    <a:gd name="connsiteY176" fmla="*/ 3165038 h 5316568"/>
                    <a:gd name="connsiteX177" fmla="*/ 1973904 w 8126844"/>
                    <a:gd name="connsiteY177" fmla="*/ 3097803 h 5316568"/>
                    <a:gd name="connsiteX178" fmla="*/ 1960457 w 8126844"/>
                    <a:gd name="connsiteY178" fmla="*/ 2855756 h 5316568"/>
                    <a:gd name="connsiteX179" fmla="*/ 1624280 w 8126844"/>
                    <a:gd name="connsiteY179" fmla="*/ 2748180 h 5316568"/>
                    <a:gd name="connsiteX180" fmla="*/ 1288104 w 8126844"/>
                    <a:gd name="connsiteY180" fmla="*/ 2600262 h 5316568"/>
                    <a:gd name="connsiteX181" fmla="*/ 1261210 w 8126844"/>
                    <a:gd name="connsiteY181" fmla="*/ 2465791 h 5316568"/>
                    <a:gd name="connsiteX182" fmla="*/ 1462916 w 8126844"/>
                    <a:gd name="connsiteY182" fmla="*/ 2465791 h 5316568"/>
                    <a:gd name="connsiteX183" fmla="*/ 1691516 w 8126844"/>
                    <a:gd name="connsiteY183" fmla="*/ 2546474 h 5316568"/>
                    <a:gd name="connsiteX184" fmla="*/ 1758751 w 8126844"/>
                    <a:gd name="connsiteY184" fmla="*/ 2331321 h 5316568"/>
                    <a:gd name="connsiteX185" fmla="*/ 1597386 w 8126844"/>
                    <a:gd name="connsiteY185" fmla="*/ 2156509 h 5316568"/>
                    <a:gd name="connsiteX186" fmla="*/ 1153633 w 8126844"/>
                    <a:gd name="connsiteY186" fmla="*/ 1968250 h 5316568"/>
                    <a:gd name="connsiteX187" fmla="*/ 871245 w 8126844"/>
                    <a:gd name="connsiteY187" fmla="*/ 1779991 h 5316568"/>
                    <a:gd name="connsiteX188" fmla="*/ 750221 w 8126844"/>
                    <a:gd name="connsiteY188" fmla="*/ 1645521 h 5316568"/>
                    <a:gd name="connsiteX189" fmla="*/ 844351 w 8126844"/>
                    <a:gd name="connsiteY189" fmla="*/ 1524497 h 5316568"/>
                    <a:gd name="connsiteX190" fmla="*/ 1328445 w 8126844"/>
                    <a:gd name="connsiteY190" fmla="*/ 1739650 h 5316568"/>
                    <a:gd name="connsiteX191" fmla="*/ 1606671 w 8126844"/>
                    <a:gd name="connsiteY191" fmla="*/ 1886069 h 5316568"/>
                    <a:gd name="connsiteX192" fmla="*/ 1595914 w 8126844"/>
                    <a:gd name="connsiteY192" fmla="*/ 1511485 h 5316568"/>
                    <a:gd name="connsiteX193" fmla="*/ 1905860 w 8126844"/>
                    <a:gd name="connsiteY193" fmla="*/ 1628679 h 5316568"/>
                    <a:gd name="connsiteX194" fmla="*/ 1900365 w 8126844"/>
                    <a:gd name="connsiteY194" fmla="*/ 1694764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4404220 w 8126844"/>
                    <a:gd name="connsiteY208" fmla="*/ 1779653 h 5316568"/>
                    <a:gd name="connsiteX209" fmla="*/ 3946516 w 8126844"/>
                    <a:gd name="connsiteY209" fmla="*/ 1890062 h 5316568"/>
                    <a:gd name="connsiteX210" fmla="*/ 3587828 w 8126844"/>
                    <a:gd name="connsiteY210" fmla="*/ 1917536 h 5316568"/>
                    <a:gd name="connsiteX211" fmla="*/ 3506224 w 8126844"/>
                    <a:gd name="connsiteY211" fmla="*/ 1836324 h 5316568"/>
                    <a:gd name="connsiteX0" fmla="*/ 5876971 w 8126844"/>
                    <a:gd name="connsiteY0" fmla="*/ 944929 h 5316568"/>
                    <a:gd name="connsiteX1" fmla="*/ 5847702 w 8126844"/>
                    <a:gd name="connsiteY1" fmla="*/ 1092193 h 5316568"/>
                    <a:gd name="connsiteX2" fmla="*/ 5330626 w 8126844"/>
                    <a:gd name="connsiteY2" fmla="*/ 1426660 h 5316568"/>
                    <a:gd name="connsiteX3" fmla="*/ 4866197 w 8126844"/>
                    <a:gd name="connsiteY3" fmla="*/ 1652075 h 5316568"/>
                    <a:gd name="connsiteX4" fmla="*/ 4959151 w 8126844"/>
                    <a:gd name="connsiteY4" fmla="*/ 1860674 h 5316568"/>
                    <a:gd name="connsiteX5" fmla="*/ 5402904 w 8126844"/>
                    <a:gd name="connsiteY5" fmla="*/ 1699309 h 5316568"/>
                    <a:gd name="connsiteX6" fmla="*/ 6478668 w 8126844"/>
                    <a:gd name="connsiteY6" fmla="*/ 986615 h 5316568"/>
                    <a:gd name="connsiteX7" fmla="*/ 7177916 w 8126844"/>
                    <a:gd name="connsiteY7" fmla="*/ 139450 h 5316568"/>
                    <a:gd name="connsiteX8" fmla="*/ 7352727 w 8126844"/>
                    <a:gd name="connsiteY8" fmla="*/ 18427 h 5316568"/>
                    <a:gd name="connsiteX9" fmla="*/ 7460304 w 8126844"/>
                    <a:gd name="connsiteY9" fmla="*/ 327709 h 5316568"/>
                    <a:gd name="connsiteX10" fmla="*/ 7137574 w 8126844"/>
                    <a:gd name="connsiteY10" fmla="*/ 758015 h 5316568"/>
                    <a:gd name="connsiteX11" fmla="*/ 7056892 w 8126844"/>
                    <a:gd name="connsiteY11" fmla="*/ 932827 h 5316568"/>
                    <a:gd name="connsiteX12" fmla="*/ 7177916 w 8126844"/>
                    <a:gd name="connsiteY12" fmla="*/ 1040403 h 5316568"/>
                    <a:gd name="connsiteX13" fmla="*/ 7406516 w 8126844"/>
                    <a:gd name="connsiteY13" fmla="*/ 811803 h 5316568"/>
                    <a:gd name="connsiteX14" fmla="*/ 7540986 w 8126844"/>
                    <a:gd name="connsiteY14" fmla="*/ 811803 h 5316568"/>
                    <a:gd name="connsiteX15" fmla="*/ 7554433 w 8126844"/>
                    <a:gd name="connsiteY15" fmla="*/ 1040403 h 5316568"/>
                    <a:gd name="connsiteX16" fmla="*/ 6976210 w 8126844"/>
                    <a:gd name="connsiteY16" fmla="*/ 1632074 h 5316568"/>
                    <a:gd name="connsiteX17" fmla="*/ 6276963 w 8126844"/>
                    <a:gd name="connsiteY17" fmla="*/ 2183403 h 5316568"/>
                    <a:gd name="connsiteX18" fmla="*/ 5860104 w 8126844"/>
                    <a:gd name="connsiteY18" fmla="*/ 2385109 h 5316568"/>
                    <a:gd name="connsiteX19" fmla="*/ 5658398 w 8126844"/>
                    <a:gd name="connsiteY19" fmla="*/ 2452344 h 5316568"/>
                    <a:gd name="connsiteX20" fmla="*/ 5550821 w 8126844"/>
                    <a:gd name="connsiteY20" fmla="*/ 2371662 h 5316568"/>
                    <a:gd name="connsiteX21" fmla="*/ 5644951 w 8126844"/>
                    <a:gd name="connsiteY21" fmla="*/ 2169956 h 5316568"/>
                    <a:gd name="connsiteX22" fmla="*/ 5913892 w 8126844"/>
                    <a:gd name="connsiteY22" fmla="*/ 2116168 h 5316568"/>
                    <a:gd name="connsiteX23" fmla="*/ 5752527 w 8126844"/>
                    <a:gd name="connsiteY23" fmla="*/ 1806885 h 5316568"/>
                    <a:gd name="connsiteX24" fmla="*/ 5362563 w 8126844"/>
                    <a:gd name="connsiteY24" fmla="*/ 1954803 h 5316568"/>
                    <a:gd name="connsiteX25" fmla="*/ 4663316 w 8126844"/>
                    <a:gd name="connsiteY25" fmla="*/ 2237191 h 5316568"/>
                    <a:gd name="connsiteX26" fmla="*/ 4649868 w 8126844"/>
                    <a:gd name="connsiteY26" fmla="*/ 2412003 h 5316568"/>
                    <a:gd name="connsiteX27" fmla="*/ 4703657 w 8126844"/>
                    <a:gd name="connsiteY27" fmla="*/ 2519580 h 5316568"/>
                    <a:gd name="connsiteX28" fmla="*/ 5066727 w 8126844"/>
                    <a:gd name="connsiteY28" fmla="*/ 2385109 h 5316568"/>
                    <a:gd name="connsiteX29" fmla="*/ 5322221 w 8126844"/>
                    <a:gd name="connsiteY29" fmla="*/ 2331321 h 5316568"/>
                    <a:gd name="connsiteX30" fmla="*/ 5349116 w 8126844"/>
                    <a:gd name="connsiteY30" fmla="*/ 2465791 h 5316568"/>
                    <a:gd name="connsiteX31" fmla="*/ 4784339 w 8126844"/>
                    <a:gd name="connsiteY31" fmla="*/ 2680944 h 5316568"/>
                    <a:gd name="connsiteX32" fmla="*/ 4098539 w 8126844"/>
                    <a:gd name="connsiteY32" fmla="*/ 2815415 h 5316568"/>
                    <a:gd name="connsiteX33" fmla="*/ 2740386 w 8126844"/>
                    <a:gd name="connsiteY33" fmla="*/ 2680944 h 5316568"/>
                    <a:gd name="connsiteX34" fmla="*/ 2202504 w 8126844"/>
                    <a:gd name="connsiteY34" fmla="*/ 2479238 h 5316568"/>
                    <a:gd name="connsiteX35" fmla="*/ 2027692 w 8126844"/>
                    <a:gd name="connsiteY35" fmla="*/ 2425450 h 5316568"/>
                    <a:gd name="connsiteX36" fmla="*/ 1960457 w 8126844"/>
                    <a:gd name="connsiteY36" fmla="*/ 2573368 h 5316568"/>
                    <a:gd name="connsiteX37" fmla="*/ 2390763 w 8126844"/>
                    <a:gd name="connsiteY37" fmla="*/ 2801968 h 5316568"/>
                    <a:gd name="connsiteX38" fmla="*/ 3372398 w 8126844"/>
                    <a:gd name="connsiteY38" fmla="*/ 3044015 h 5316568"/>
                    <a:gd name="connsiteX39" fmla="*/ 4125433 w 8126844"/>
                    <a:gd name="connsiteY39" fmla="*/ 3044015 h 5316568"/>
                    <a:gd name="connsiteX40" fmla="*/ 4757445 w 8126844"/>
                    <a:gd name="connsiteY40" fmla="*/ 3017121 h 5316568"/>
                    <a:gd name="connsiteX41" fmla="*/ 4918810 w 8126844"/>
                    <a:gd name="connsiteY41" fmla="*/ 3057462 h 5316568"/>
                    <a:gd name="connsiteX42" fmla="*/ 4811233 w 8126844"/>
                    <a:gd name="connsiteY42" fmla="*/ 3218827 h 5316568"/>
                    <a:gd name="connsiteX43" fmla="*/ 4286798 w 8126844"/>
                    <a:gd name="connsiteY43" fmla="*/ 3286062 h 5316568"/>
                    <a:gd name="connsiteX44" fmla="*/ 4219563 w 8126844"/>
                    <a:gd name="connsiteY44" fmla="*/ 3420532 h 5316568"/>
                    <a:gd name="connsiteX45" fmla="*/ 4555739 w 8126844"/>
                    <a:gd name="connsiteY45" fmla="*/ 3474321 h 5316568"/>
                    <a:gd name="connsiteX46" fmla="*/ 5241539 w 8126844"/>
                    <a:gd name="connsiteY46" fmla="*/ 3286062 h 5316568"/>
                    <a:gd name="connsiteX47" fmla="*/ 5523927 w 8126844"/>
                    <a:gd name="connsiteY47" fmla="*/ 3151591 h 5316568"/>
                    <a:gd name="connsiteX48" fmla="*/ 5618057 w 8126844"/>
                    <a:gd name="connsiteY48" fmla="*/ 3044015 h 5316568"/>
                    <a:gd name="connsiteX49" fmla="*/ 5402904 w 8126844"/>
                    <a:gd name="connsiteY49" fmla="*/ 3030568 h 5316568"/>
                    <a:gd name="connsiteX50" fmla="*/ 5214645 w 8126844"/>
                    <a:gd name="connsiteY50" fmla="*/ 2922991 h 5316568"/>
                    <a:gd name="connsiteX51" fmla="*/ 5241539 w 8126844"/>
                    <a:gd name="connsiteY51" fmla="*/ 2801968 h 5316568"/>
                    <a:gd name="connsiteX52" fmla="*/ 5537374 w 8126844"/>
                    <a:gd name="connsiteY52" fmla="*/ 2761627 h 5316568"/>
                    <a:gd name="connsiteX53" fmla="*/ 6196280 w 8126844"/>
                    <a:gd name="connsiteY53" fmla="*/ 2506132 h 5316568"/>
                    <a:gd name="connsiteX54" fmla="*/ 6747610 w 8126844"/>
                    <a:gd name="connsiteY54" fmla="*/ 2169956 h 5316568"/>
                    <a:gd name="connsiteX55" fmla="*/ 7218257 w 8126844"/>
                    <a:gd name="connsiteY55" fmla="*/ 1726203 h 5316568"/>
                    <a:gd name="connsiteX56" fmla="*/ 7433410 w 8126844"/>
                    <a:gd name="connsiteY56" fmla="*/ 1551391 h 5316568"/>
                    <a:gd name="connsiteX57" fmla="*/ 7567880 w 8126844"/>
                    <a:gd name="connsiteY57" fmla="*/ 1578285 h 5316568"/>
                    <a:gd name="connsiteX58" fmla="*/ 7514092 w 8126844"/>
                    <a:gd name="connsiteY58" fmla="*/ 1779991 h 5316568"/>
                    <a:gd name="connsiteX59" fmla="*/ 7097233 w 8126844"/>
                    <a:gd name="connsiteY59" fmla="*/ 2210297 h 5316568"/>
                    <a:gd name="connsiteX60" fmla="*/ 6451774 w 8126844"/>
                    <a:gd name="connsiteY60" fmla="*/ 2627156 h 5316568"/>
                    <a:gd name="connsiteX61" fmla="*/ 6088704 w 8126844"/>
                    <a:gd name="connsiteY61" fmla="*/ 2815415 h 5316568"/>
                    <a:gd name="connsiteX62" fmla="*/ 5981127 w 8126844"/>
                    <a:gd name="connsiteY62" fmla="*/ 2949885 h 5316568"/>
                    <a:gd name="connsiteX63" fmla="*/ 6021468 w 8126844"/>
                    <a:gd name="connsiteY63" fmla="*/ 3151591 h 5316568"/>
                    <a:gd name="connsiteX64" fmla="*/ 6115598 w 8126844"/>
                    <a:gd name="connsiteY64" fmla="*/ 3299509 h 5316568"/>
                    <a:gd name="connsiteX65" fmla="*/ 6734163 w 8126844"/>
                    <a:gd name="connsiteY65" fmla="*/ 3124697 h 5316568"/>
                    <a:gd name="connsiteX66" fmla="*/ 7419963 w 8126844"/>
                    <a:gd name="connsiteY66" fmla="*/ 2694391 h 5316568"/>
                    <a:gd name="connsiteX67" fmla="*/ 7850268 w 8126844"/>
                    <a:gd name="connsiteY67" fmla="*/ 2371662 h 5316568"/>
                    <a:gd name="connsiteX68" fmla="*/ 8065421 w 8126844"/>
                    <a:gd name="connsiteY68" fmla="*/ 2264085 h 5316568"/>
                    <a:gd name="connsiteX69" fmla="*/ 8105763 w 8126844"/>
                    <a:gd name="connsiteY69" fmla="*/ 2425450 h 5316568"/>
                    <a:gd name="connsiteX70" fmla="*/ 7769586 w 8126844"/>
                    <a:gd name="connsiteY70" fmla="*/ 2761627 h 5316568"/>
                    <a:gd name="connsiteX71" fmla="*/ 6707268 w 8126844"/>
                    <a:gd name="connsiteY71" fmla="*/ 3339850 h 5316568"/>
                    <a:gd name="connsiteX72" fmla="*/ 6129045 w 8126844"/>
                    <a:gd name="connsiteY72" fmla="*/ 3608791 h 5316568"/>
                    <a:gd name="connsiteX73" fmla="*/ 5833210 w 8126844"/>
                    <a:gd name="connsiteY73" fmla="*/ 3649132 h 5316568"/>
                    <a:gd name="connsiteX74" fmla="*/ 5712186 w 8126844"/>
                    <a:gd name="connsiteY74" fmla="*/ 3689474 h 5316568"/>
                    <a:gd name="connsiteX75" fmla="*/ 5658398 w 8126844"/>
                    <a:gd name="connsiteY75" fmla="*/ 3541556 h 5316568"/>
                    <a:gd name="connsiteX76" fmla="*/ 5779421 w 8126844"/>
                    <a:gd name="connsiteY76" fmla="*/ 3433980 h 5316568"/>
                    <a:gd name="connsiteX77" fmla="*/ 5779421 w 8126844"/>
                    <a:gd name="connsiteY77" fmla="*/ 3339850 h 5316568"/>
                    <a:gd name="connsiteX78" fmla="*/ 5497033 w 8126844"/>
                    <a:gd name="connsiteY78" fmla="*/ 3460874 h 5316568"/>
                    <a:gd name="connsiteX79" fmla="*/ 5039833 w 8126844"/>
                    <a:gd name="connsiteY79" fmla="*/ 3595344 h 5316568"/>
                    <a:gd name="connsiteX80" fmla="*/ 4865021 w 8126844"/>
                    <a:gd name="connsiteY80" fmla="*/ 3676027 h 5316568"/>
                    <a:gd name="connsiteX81" fmla="*/ 4905363 w 8126844"/>
                    <a:gd name="connsiteY81" fmla="*/ 3770156 h 5316568"/>
                    <a:gd name="connsiteX82" fmla="*/ 5160857 w 8126844"/>
                    <a:gd name="connsiteY82" fmla="*/ 3743262 h 5316568"/>
                    <a:gd name="connsiteX83" fmla="*/ 5187751 w 8126844"/>
                    <a:gd name="connsiteY83" fmla="*/ 3877732 h 5316568"/>
                    <a:gd name="connsiteX84" fmla="*/ 4878468 w 8126844"/>
                    <a:gd name="connsiteY84" fmla="*/ 3971862 h 5316568"/>
                    <a:gd name="connsiteX85" fmla="*/ 4891916 w 8126844"/>
                    <a:gd name="connsiteY85" fmla="*/ 4119780 h 5316568"/>
                    <a:gd name="connsiteX86" fmla="*/ 5376010 w 8126844"/>
                    <a:gd name="connsiteY86" fmla="*/ 4012203 h 5316568"/>
                    <a:gd name="connsiteX87" fmla="*/ 5967680 w 8126844"/>
                    <a:gd name="connsiteY87" fmla="*/ 3864285 h 5316568"/>
                    <a:gd name="connsiteX88" fmla="*/ 6344198 w 8126844"/>
                    <a:gd name="connsiteY88" fmla="*/ 3662580 h 5316568"/>
                    <a:gd name="connsiteX89" fmla="*/ 6478668 w 8126844"/>
                    <a:gd name="connsiteY89" fmla="*/ 3662580 h 5316568"/>
                    <a:gd name="connsiteX90" fmla="*/ 6478668 w 8126844"/>
                    <a:gd name="connsiteY90" fmla="*/ 3850838 h 5316568"/>
                    <a:gd name="connsiteX91" fmla="*/ 5900445 w 8126844"/>
                    <a:gd name="connsiteY91" fmla="*/ 4039097 h 5316568"/>
                    <a:gd name="connsiteX92" fmla="*/ 5053280 w 8126844"/>
                    <a:gd name="connsiteY92" fmla="*/ 4281144 h 5316568"/>
                    <a:gd name="connsiteX93" fmla="*/ 4703657 w 8126844"/>
                    <a:gd name="connsiteY93" fmla="*/ 4375274 h 5316568"/>
                    <a:gd name="connsiteX94" fmla="*/ 4313692 w 8126844"/>
                    <a:gd name="connsiteY94" fmla="*/ 4442509 h 5316568"/>
                    <a:gd name="connsiteX95" fmla="*/ 4004410 w 8126844"/>
                    <a:gd name="connsiteY95" fmla="*/ 4482850 h 5316568"/>
                    <a:gd name="connsiteX96" fmla="*/ 3869939 w 8126844"/>
                    <a:gd name="connsiteY96" fmla="*/ 4361827 h 5316568"/>
                    <a:gd name="connsiteX97" fmla="*/ 3950621 w 8126844"/>
                    <a:gd name="connsiteY97" fmla="*/ 4254250 h 5316568"/>
                    <a:gd name="connsiteX98" fmla="*/ 4367480 w 8126844"/>
                    <a:gd name="connsiteY98" fmla="*/ 4173568 h 5316568"/>
                    <a:gd name="connsiteX99" fmla="*/ 4542292 w 8126844"/>
                    <a:gd name="connsiteY99" fmla="*/ 4106332 h 5316568"/>
                    <a:gd name="connsiteX100" fmla="*/ 4542292 w 8126844"/>
                    <a:gd name="connsiteY100" fmla="*/ 3971862 h 5316568"/>
                    <a:gd name="connsiteX101" fmla="*/ 4206116 w 8126844"/>
                    <a:gd name="connsiteY101" fmla="*/ 3971862 h 5316568"/>
                    <a:gd name="connsiteX102" fmla="*/ 3520316 w 8126844"/>
                    <a:gd name="connsiteY102" fmla="*/ 4052544 h 5316568"/>
                    <a:gd name="connsiteX103" fmla="*/ 3157245 w 8126844"/>
                    <a:gd name="connsiteY103" fmla="*/ 4079438 h 5316568"/>
                    <a:gd name="connsiteX104" fmla="*/ 3076563 w 8126844"/>
                    <a:gd name="connsiteY104" fmla="*/ 4200462 h 5316568"/>
                    <a:gd name="connsiteX105" fmla="*/ 3224480 w 8126844"/>
                    <a:gd name="connsiteY105" fmla="*/ 4267697 h 5316568"/>
                    <a:gd name="connsiteX106" fmla="*/ 3453080 w 8126844"/>
                    <a:gd name="connsiteY106" fmla="*/ 4294591 h 5316568"/>
                    <a:gd name="connsiteX107" fmla="*/ 3412739 w 8126844"/>
                    <a:gd name="connsiteY107" fmla="*/ 4402168 h 5316568"/>
                    <a:gd name="connsiteX108" fmla="*/ 2968986 w 8126844"/>
                    <a:gd name="connsiteY108" fmla="*/ 4455956 h 5316568"/>
                    <a:gd name="connsiteX109" fmla="*/ 2767280 w 8126844"/>
                    <a:gd name="connsiteY109" fmla="*/ 4469403 h 5316568"/>
                    <a:gd name="connsiteX110" fmla="*/ 2673151 w 8126844"/>
                    <a:gd name="connsiteY110" fmla="*/ 4671109 h 5316568"/>
                    <a:gd name="connsiteX111" fmla="*/ 2767280 w 8126844"/>
                    <a:gd name="connsiteY111" fmla="*/ 5034180 h 5316568"/>
                    <a:gd name="connsiteX112" fmla="*/ 2700045 w 8126844"/>
                    <a:gd name="connsiteY112" fmla="*/ 5235885 h 5316568"/>
                    <a:gd name="connsiteX113" fmla="*/ 2498339 w 8126844"/>
                    <a:gd name="connsiteY113" fmla="*/ 5316568 h 5316568"/>
                    <a:gd name="connsiteX114" fmla="*/ 2256292 w 8126844"/>
                    <a:gd name="connsiteY114" fmla="*/ 5235885 h 5316568"/>
                    <a:gd name="connsiteX115" fmla="*/ 2175610 w 8126844"/>
                    <a:gd name="connsiteY115" fmla="*/ 4980391 h 5316568"/>
                    <a:gd name="connsiteX116" fmla="*/ 2269739 w 8126844"/>
                    <a:gd name="connsiteY116" fmla="*/ 4751791 h 5316568"/>
                    <a:gd name="connsiteX117" fmla="*/ 2404210 w 8126844"/>
                    <a:gd name="connsiteY117" fmla="*/ 4590427 h 5316568"/>
                    <a:gd name="connsiteX118" fmla="*/ 2390763 w 8126844"/>
                    <a:gd name="connsiteY118" fmla="*/ 4442509 h 5316568"/>
                    <a:gd name="connsiteX119" fmla="*/ 2014245 w 8126844"/>
                    <a:gd name="connsiteY119" fmla="*/ 4308038 h 5316568"/>
                    <a:gd name="connsiteX120" fmla="*/ 2068033 w 8126844"/>
                    <a:gd name="connsiteY120" fmla="*/ 4200462 h 5316568"/>
                    <a:gd name="connsiteX121" fmla="*/ 2390763 w 8126844"/>
                    <a:gd name="connsiteY121" fmla="*/ 4200462 h 5316568"/>
                    <a:gd name="connsiteX122" fmla="*/ 2807621 w 8126844"/>
                    <a:gd name="connsiteY122" fmla="*/ 4200462 h 5316568"/>
                    <a:gd name="connsiteX123" fmla="*/ 2834516 w 8126844"/>
                    <a:gd name="connsiteY123" fmla="*/ 4065991 h 5316568"/>
                    <a:gd name="connsiteX124" fmla="*/ 2686598 w 8126844"/>
                    <a:gd name="connsiteY124" fmla="*/ 4012203 h 5316568"/>
                    <a:gd name="connsiteX125" fmla="*/ 2780727 w 8126844"/>
                    <a:gd name="connsiteY125" fmla="*/ 3864285 h 5316568"/>
                    <a:gd name="connsiteX126" fmla="*/ 3211033 w 8126844"/>
                    <a:gd name="connsiteY126" fmla="*/ 3904627 h 5316568"/>
                    <a:gd name="connsiteX127" fmla="*/ 3775810 w 8126844"/>
                    <a:gd name="connsiteY127" fmla="*/ 3877732 h 5316568"/>
                    <a:gd name="connsiteX128" fmla="*/ 4380927 w 8126844"/>
                    <a:gd name="connsiteY128" fmla="*/ 3783603 h 5316568"/>
                    <a:gd name="connsiteX129" fmla="*/ 4622974 w 8126844"/>
                    <a:gd name="connsiteY129" fmla="*/ 3729815 h 5316568"/>
                    <a:gd name="connsiteX130" fmla="*/ 4555739 w 8126844"/>
                    <a:gd name="connsiteY130" fmla="*/ 3635685 h 5316568"/>
                    <a:gd name="connsiteX131" fmla="*/ 4031304 w 8126844"/>
                    <a:gd name="connsiteY131" fmla="*/ 3676027 h 5316568"/>
                    <a:gd name="connsiteX132" fmla="*/ 3600998 w 8126844"/>
                    <a:gd name="connsiteY132" fmla="*/ 3689474 h 5316568"/>
                    <a:gd name="connsiteX133" fmla="*/ 3278268 w 8126844"/>
                    <a:gd name="connsiteY133" fmla="*/ 3649132 h 5316568"/>
                    <a:gd name="connsiteX134" fmla="*/ 3237927 w 8126844"/>
                    <a:gd name="connsiteY134" fmla="*/ 3581897 h 5316568"/>
                    <a:gd name="connsiteX135" fmla="*/ 3291716 w 8126844"/>
                    <a:gd name="connsiteY135" fmla="*/ 3447427 h 5316568"/>
                    <a:gd name="connsiteX136" fmla="*/ 3587551 w 8126844"/>
                    <a:gd name="connsiteY136" fmla="*/ 3474321 h 5316568"/>
                    <a:gd name="connsiteX137" fmla="*/ 3883386 w 8126844"/>
                    <a:gd name="connsiteY137" fmla="*/ 3474321 h 5316568"/>
                    <a:gd name="connsiteX138" fmla="*/ 3964068 w 8126844"/>
                    <a:gd name="connsiteY138" fmla="*/ 3407085 h 5316568"/>
                    <a:gd name="connsiteX139" fmla="*/ 3883386 w 8126844"/>
                    <a:gd name="connsiteY139" fmla="*/ 3286062 h 5316568"/>
                    <a:gd name="connsiteX140" fmla="*/ 3412739 w 8126844"/>
                    <a:gd name="connsiteY140" fmla="*/ 3259168 h 5316568"/>
                    <a:gd name="connsiteX141" fmla="*/ 3049668 w 8126844"/>
                    <a:gd name="connsiteY141" fmla="*/ 3205380 h 5316568"/>
                    <a:gd name="connsiteX142" fmla="*/ 2740386 w 8126844"/>
                    <a:gd name="connsiteY142" fmla="*/ 3138144 h 5316568"/>
                    <a:gd name="connsiteX143" fmla="*/ 2457998 w 8126844"/>
                    <a:gd name="connsiteY143" fmla="*/ 3057462 h 5316568"/>
                    <a:gd name="connsiteX144" fmla="*/ 2242845 w 8126844"/>
                    <a:gd name="connsiteY144" fmla="*/ 3003674 h 5316568"/>
                    <a:gd name="connsiteX145" fmla="*/ 2162163 w 8126844"/>
                    <a:gd name="connsiteY145" fmla="*/ 3165038 h 5316568"/>
                    <a:gd name="connsiteX146" fmla="*/ 2336974 w 8126844"/>
                    <a:gd name="connsiteY146" fmla="*/ 3339850 h 5316568"/>
                    <a:gd name="connsiteX147" fmla="*/ 2713492 w 8126844"/>
                    <a:gd name="connsiteY147" fmla="*/ 3393638 h 5316568"/>
                    <a:gd name="connsiteX148" fmla="*/ 2874857 w 8126844"/>
                    <a:gd name="connsiteY148" fmla="*/ 3447427 h 5316568"/>
                    <a:gd name="connsiteX149" fmla="*/ 2874857 w 8126844"/>
                    <a:gd name="connsiteY149" fmla="*/ 3595344 h 5316568"/>
                    <a:gd name="connsiteX150" fmla="*/ 2605916 w 8126844"/>
                    <a:gd name="connsiteY150" fmla="*/ 3568450 h 5316568"/>
                    <a:gd name="connsiteX151" fmla="*/ 2000798 w 8126844"/>
                    <a:gd name="connsiteY151" fmla="*/ 3447427 h 5316568"/>
                    <a:gd name="connsiteX152" fmla="*/ 1583939 w 8126844"/>
                    <a:gd name="connsiteY152" fmla="*/ 3299509 h 5316568"/>
                    <a:gd name="connsiteX153" fmla="*/ 1409127 w 8126844"/>
                    <a:gd name="connsiteY153" fmla="*/ 3312956 h 5316568"/>
                    <a:gd name="connsiteX154" fmla="*/ 1368786 w 8126844"/>
                    <a:gd name="connsiteY154" fmla="*/ 3487768 h 5316568"/>
                    <a:gd name="connsiteX155" fmla="*/ 1799092 w 8126844"/>
                    <a:gd name="connsiteY155" fmla="*/ 3622238 h 5316568"/>
                    <a:gd name="connsiteX156" fmla="*/ 2256292 w 8126844"/>
                    <a:gd name="connsiteY156" fmla="*/ 3783603 h 5316568"/>
                    <a:gd name="connsiteX157" fmla="*/ 2390763 w 8126844"/>
                    <a:gd name="connsiteY157" fmla="*/ 3891180 h 5316568"/>
                    <a:gd name="connsiteX158" fmla="*/ 2094927 w 8126844"/>
                    <a:gd name="connsiteY158" fmla="*/ 3958415 h 5316568"/>
                    <a:gd name="connsiteX159" fmla="*/ 1557045 w 8126844"/>
                    <a:gd name="connsiteY159" fmla="*/ 3783603 h 5316568"/>
                    <a:gd name="connsiteX160" fmla="*/ 965374 w 8126844"/>
                    <a:gd name="connsiteY160" fmla="*/ 3555003 h 5316568"/>
                    <a:gd name="connsiteX161" fmla="*/ 481280 w 8126844"/>
                    <a:gd name="connsiteY161" fmla="*/ 3339850 h 5316568"/>
                    <a:gd name="connsiteX162" fmla="*/ 198892 w 8126844"/>
                    <a:gd name="connsiteY162" fmla="*/ 3232274 h 5316568"/>
                    <a:gd name="connsiteX163" fmla="*/ 131657 w 8126844"/>
                    <a:gd name="connsiteY163" fmla="*/ 3138144 h 5316568"/>
                    <a:gd name="connsiteX164" fmla="*/ 279574 w 8126844"/>
                    <a:gd name="connsiteY164" fmla="*/ 3044015 h 5316568"/>
                    <a:gd name="connsiteX165" fmla="*/ 642645 w 8126844"/>
                    <a:gd name="connsiteY165" fmla="*/ 3218827 h 5316568"/>
                    <a:gd name="connsiteX166" fmla="*/ 1113292 w 8126844"/>
                    <a:gd name="connsiteY166" fmla="*/ 3366744 h 5316568"/>
                    <a:gd name="connsiteX167" fmla="*/ 1153633 w 8126844"/>
                    <a:gd name="connsiteY167" fmla="*/ 3191932 h 5316568"/>
                    <a:gd name="connsiteX168" fmla="*/ 1032610 w 8126844"/>
                    <a:gd name="connsiteY168" fmla="*/ 3030568 h 5316568"/>
                    <a:gd name="connsiteX169" fmla="*/ 535068 w 8126844"/>
                    <a:gd name="connsiteY169" fmla="*/ 2882650 h 5316568"/>
                    <a:gd name="connsiteX170" fmla="*/ 198892 w 8126844"/>
                    <a:gd name="connsiteY170" fmla="*/ 2640603 h 5316568"/>
                    <a:gd name="connsiteX171" fmla="*/ 10633 w 8126844"/>
                    <a:gd name="connsiteY171" fmla="*/ 2479238 h 5316568"/>
                    <a:gd name="connsiteX172" fmla="*/ 50974 w 8126844"/>
                    <a:gd name="connsiteY172" fmla="*/ 2344768 h 5316568"/>
                    <a:gd name="connsiteX173" fmla="*/ 279574 w 8126844"/>
                    <a:gd name="connsiteY173" fmla="*/ 2425450 h 5316568"/>
                    <a:gd name="connsiteX174" fmla="*/ 1019163 w 8126844"/>
                    <a:gd name="connsiteY174" fmla="*/ 2828862 h 5316568"/>
                    <a:gd name="connsiteX175" fmla="*/ 1462916 w 8126844"/>
                    <a:gd name="connsiteY175" fmla="*/ 3070909 h 5316568"/>
                    <a:gd name="connsiteX176" fmla="*/ 1799092 w 8126844"/>
                    <a:gd name="connsiteY176" fmla="*/ 3165038 h 5316568"/>
                    <a:gd name="connsiteX177" fmla="*/ 1973904 w 8126844"/>
                    <a:gd name="connsiteY177" fmla="*/ 3097803 h 5316568"/>
                    <a:gd name="connsiteX178" fmla="*/ 1960457 w 8126844"/>
                    <a:gd name="connsiteY178" fmla="*/ 2855756 h 5316568"/>
                    <a:gd name="connsiteX179" fmla="*/ 1624280 w 8126844"/>
                    <a:gd name="connsiteY179" fmla="*/ 2748180 h 5316568"/>
                    <a:gd name="connsiteX180" fmla="*/ 1288104 w 8126844"/>
                    <a:gd name="connsiteY180" fmla="*/ 2600262 h 5316568"/>
                    <a:gd name="connsiteX181" fmla="*/ 1261210 w 8126844"/>
                    <a:gd name="connsiteY181" fmla="*/ 2465791 h 5316568"/>
                    <a:gd name="connsiteX182" fmla="*/ 1462916 w 8126844"/>
                    <a:gd name="connsiteY182" fmla="*/ 2465791 h 5316568"/>
                    <a:gd name="connsiteX183" fmla="*/ 1691516 w 8126844"/>
                    <a:gd name="connsiteY183" fmla="*/ 2546474 h 5316568"/>
                    <a:gd name="connsiteX184" fmla="*/ 1758751 w 8126844"/>
                    <a:gd name="connsiteY184" fmla="*/ 2331321 h 5316568"/>
                    <a:gd name="connsiteX185" fmla="*/ 1597386 w 8126844"/>
                    <a:gd name="connsiteY185" fmla="*/ 2156509 h 5316568"/>
                    <a:gd name="connsiteX186" fmla="*/ 1153633 w 8126844"/>
                    <a:gd name="connsiteY186" fmla="*/ 1968250 h 5316568"/>
                    <a:gd name="connsiteX187" fmla="*/ 871245 w 8126844"/>
                    <a:gd name="connsiteY187" fmla="*/ 1779991 h 5316568"/>
                    <a:gd name="connsiteX188" fmla="*/ 750221 w 8126844"/>
                    <a:gd name="connsiteY188" fmla="*/ 1645521 h 5316568"/>
                    <a:gd name="connsiteX189" fmla="*/ 844351 w 8126844"/>
                    <a:gd name="connsiteY189" fmla="*/ 1524497 h 5316568"/>
                    <a:gd name="connsiteX190" fmla="*/ 1328445 w 8126844"/>
                    <a:gd name="connsiteY190" fmla="*/ 1739650 h 5316568"/>
                    <a:gd name="connsiteX191" fmla="*/ 1606671 w 8126844"/>
                    <a:gd name="connsiteY191" fmla="*/ 1886069 h 5316568"/>
                    <a:gd name="connsiteX192" fmla="*/ 1595914 w 8126844"/>
                    <a:gd name="connsiteY192" fmla="*/ 1511485 h 5316568"/>
                    <a:gd name="connsiteX193" fmla="*/ 1905860 w 8126844"/>
                    <a:gd name="connsiteY193" fmla="*/ 1628679 h 5316568"/>
                    <a:gd name="connsiteX194" fmla="*/ 1900365 w 8126844"/>
                    <a:gd name="connsiteY194" fmla="*/ 1694764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4404220 w 8126844"/>
                    <a:gd name="connsiteY208" fmla="*/ 1779653 h 5316568"/>
                    <a:gd name="connsiteX209" fmla="*/ 3946516 w 8126844"/>
                    <a:gd name="connsiteY209" fmla="*/ 1890062 h 5316568"/>
                    <a:gd name="connsiteX210" fmla="*/ 3587828 w 8126844"/>
                    <a:gd name="connsiteY210" fmla="*/ 1917536 h 5316568"/>
                    <a:gd name="connsiteX211" fmla="*/ 3507117 w 8126844"/>
                    <a:gd name="connsiteY211" fmla="*/ 1882877 h 5316568"/>
                    <a:gd name="connsiteX212" fmla="*/ 3506224 w 8126844"/>
                    <a:gd name="connsiteY212" fmla="*/ 1836324 h 5316568"/>
                    <a:gd name="connsiteX0" fmla="*/ 5876971 w 8126844"/>
                    <a:gd name="connsiteY0" fmla="*/ 944929 h 5316568"/>
                    <a:gd name="connsiteX1" fmla="*/ 5913699 w 8126844"/>
                    <a:gd name="connsiteY1" fmla="*/ 1024745 h 5316568"/>
                    <a:gd name="connsiteX2" fmla="*/ 5847702 w 8126844"/>
                    <a:gd name="connsiteY2" fmla="*/ 1092193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1900365 w 8126844"/>
                    <a:gd name="connsiteY195" fmla="*/ 1694764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689464 w 8126844"/>
                    <a:gd name="connsiteY208" fmla="*/ 1695630 h 5316568"/>
                    <a:gd name="connsiteX209" fmla="*/ 4404220 w 8126844"/>
                    <a:gd name="connsiteY209" fmla="*/ 1779653 h 5316568"/>
                    <a:gd name="connsiteX210" fmla="*/ 3946516 w 8126844"/>
                    <a:gd name="connsiteY210" fmla="*/ 1890062 h 5316568"/>
                    <a:gd name="connsiteX211" fmla="*/ 3587828 w 8126844"/>
                    <a:gd name="connsiteY211" fmla="*/ 1917536 h 5316568"/>
                    <a:gd name="connsiteX212" fmla="*/ 3507117 w 8126844"/>
                    <a:gd name="connsiteY212" fmla="*/ 1882877 h 5316568"/>
                    <a:gd name="connsiteX213" fmla="*/ 3506224 w 8126844"/>
                    <a:gd name="connsiteY213" fmla="*/ 1836324 h 5316568"/>
                    <a:gd name="connsiteX0" fmla="*/ 5895003 w 8126844"/>
                    <a:gd name="connsiteY0" fmla="*/ 953062 h 5316568"/>
                    <a:gd name="connsiteX1" fmla="*/ 5913699 w 8126844"/>
                    <a:gd name="connsiteY1" fmla="*/ 1024745 h 5316568"/>
                    <a:gd name="connsiteX2" fmla="*/ 5847702 w 8126844"/>
                    <a:gd name="connsiteY2" fmla="*/ 1092193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1900365 w 8126844"/>
                    <a:gd name="connsiteY195" fmla="*/ 1694764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689464 w 8126844"/>
                    <a:gd name="connsiteY208" fmla="*/ 1695630 h 5316568"/>
                    <a:gd name="connsiteX209" fmla="*/ 4404220 w 8126844"/>
                    <a:gd name="connsiteY209" fmla="*/ 1779653 h 5316568"/>
                    <a:gd name="connsiteX210" fmla="*/ 3946516 w 8126844"/>
                    <a:gd name="connsiteY210" fmla="*/ 1890062 h 5316568"/>
                    <a:gd name="connsiteX211" fmla="*/ 3587828 w 8126844"/>
                    <a:gd name="connsiteY211" fmla="*/ 1917536 h 5316568"/>
                    <a:gd name="connsiteX212" fmla="*/ 3507117 w 8126844"/>
                    <a:gd name="connsiteY212" fmla="*/ 1882877 h 5316568"/>
                    <a:gd name="connsiteX213" fmla="*/ 3506224 w 8126844"/>
                    <a:gd name="connsiteY213" fmla="*/ 1836324 h 5316568"/>
                    <a:gd name="connsiteX0" fmla="*/ 5873973 w 8126844"/>
                    <a:gd name="connsiteY0" fmla="*/ 949654 h 5316568"/>
                    <a:gd name="connsiteX1" fmla="*/ 5913699 w 8126844"/>
                    <a:gd name="connsiteY1" fmla="*/ 1024745 h 5316568"/>
                    <a:gd name="connsiteX2" fmla="*/ 5847702 w 8126844"/>
                    <a:gd name="connsiteY2" fmla="*/ 1092193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1900365 w 8126844"/>
                    <a:gd name="connsiteY195" fmla="*/ 1694764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689464 w 8126844"/>
                    <a:gd name="connsiteY208" fmla="*/ 1695630 h 5316568"/>
                    <a:gd name="connsiteX209" fmla="*/ 4404220 w 8126844"/>
                    <a:gd name="connsiteY209" fmla="*/ 1779653 h 5316568"/>
                    <a:gd name="connsiteX210" fmla="*/ 3946516 w 8126844"/>
                    <a:gd name="connsiteY210" fmla="*/ 1890062 h 5316568"/>
                    <a:gd name="connsiteX211" fmla="*/ 3587828 w 8126844"/>
                    <a:gd name="connsiteY211" fmla="*/ 1917536 h 5316568"/>
                    <a:gd name="connsiteX212" fmla="*/ 3507117 w 8126844"/>
                    <a:gd name="connsiteY212" fmla="*/ 1882877 h 5316568"/>
                    <a:gd name="connsiteX213" fmla="*/ 3506224 w 8126844"/>
                    <a:gd name="connsiteY213" fmla="*/ 1836324 h 5316568"/>
                    <a:gd name="connsiteX0" fmla="*/ 5873973 w 8126844"/>
                    <a:gd name="connsiteY0" fmla="*/ 949654 h 5316568"/>
                    <a:gd name="connsiteX1" fmla="*/ 5913699 w 8126844"/>
                    <a:gd name="connsiteY1" fmla="*/ 102474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1900365 w 8126844"/>
                    <a:gd name="connsiteY195" fmla="*/ 1694764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689464 w 8126844"/>
                    <a:gd name="connsiteY208" fmla="*/ 1695630 h 5316568"/>
                    <a:gd name="connsiteX209" fmla="*/ 4404220 w 8126844"/>
                    <a:gd name="connsiteY209" fmla="*/ 1779653 h 5316568"/>
                    <a:gd name="connsiteX210" fmla="*/ 3946516 w 8126844"/>
                    <a:gd name="connsiteY210" fmla="*/ 1890062 h 5316568"/>
                    <a:gd name="connsiteX211" fmla="*/ 3587828 w 8126844"/>
                    <a:gd name="connsiteY211" fmla="*/ 1917536 h 5316568"/>
                    <a:gd name="connsiteX212" fmla="*/ 3507117 w 8126844"/>
                    <a:gd name="connsiteY212" fmla="*/ 1882877 h 5316568"/>
                    <a:gd name="connsiteX213" fmla="*/ 3506224 w 8126844"/>
                    <a:gd name="connsiteY213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1900365 w 8126844"/>
                    <a:gd name="connsiteY195" fmla="*/ 1694764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689464 w 8126844"/>
                    <a:gd name="connsiteY208" fmla="*/ 1695630 h 5316568"/>
                    <a:gd name="connsiteX209" fmla="*/ 4404220 w 8126844"/>
                    <a:gd name="connsiteY209" fmla="*/ 1779653 h 5316568"/>
                    <a:gd name="connsiteX210" fmla="*/ 3946516 w 8126844"/>
                    <a:gd name="connsiteY210" fmla="*/ 1890062 h 5316568"/>
                    <a:gd name="connsiteX211" fmla="*/ 3587828 w 8126844"/>
                    <a:gd name="connsiteY211" fmla="*/ 1917536 h 5316568"/>
                    <a:gd name="connsiteX212" fmla="*/ 3507117 w 8126844"/>
                    <a:gd name="connsiteY212" fmla="*/ 1882877 h 5316568"/>
                    <a:gd name="connsiteX213" fmla="*/ 3506224 w 8126844"/>
                    <a:gd name="connsiteY213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1900365 w 8126844"/>
                    <a:gd name="connsiteY195" fmla="*/ 1694764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689464 w 8126844"/>
                    <a:gd name="connsiteY208" fmla="*/ 1695630 h 5316568"/>
                    <a:gd name="connsiteX209" fmla="*/ 4404220 w 8126844"/>
                    <a:gd name="connsiteY209" fmla="*/ 1779653 h 5316568"/>
                    <a:gd name="connsiteX210" fmla="*/ 3946516 w 8126844"/>
                    <a:gd name="connsiteY210" fmla="*/ 1890062 h 5316568"/>
                    <a:gd name="connsiteX211" fmla="*/ 3587828 w 8126844"/>
                    <a:gd name="connsiteY211" fmla="*/ 1917536 h 5316568"/>
                    <a:gd name="connsiteX212" fmla="*/ 3507117 w 8126844"/>
                    <a:gd name="connsiteY212" fmla="*/ 1882877 h 5316568"/>
                    <a:gd name="connsiteX213" fmla="*/ 3506224 w 8126844"/>
                    <a:gd name="connsiteY213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1900365 w 8126844"/>
                    <a:gd name="connsiteY195" fmla="*/ 1694764 h 5316568"/>
                    <a:gd name="connsiteX196" fmla="*/ 1841545 w 8126844"/>
                    <a:gd name="connsiteY196" fmla="*/ 1667372 h 5316568"/>
                    <a:gd name="connsiteX197" fmla="*/ 1879774 w 8126844"/>
                    <a:gd name="connsiteY197" fmla="*/ 2022038 h 5316568"/>
                    <a:gd name="connsiteX198" fmla="*/ 2390763 w 8126844"/>
                    <a:gd name="connsiteY198" fmla="*/ 2250638 h 5316568"/>
                    <a:gd name="connsiteX199" fmla="*/ 3157245 w 8126844"/>
                    <a:gd name="connsiteY199" fmla="*/ 2465791 h 5316568"/>
                    <a:gd name="connsiteX200" fmla="*/ 3708574 w 8126844"/>
                    <a:gd name="connsiteY200" fmla="*/ 2600262 h 5316568"/>
                    <a:gd name="connsiteX201" fmla="*/ 4165774 w 8126844"/>
                    <a:gd name="connsiteY201" fmla="*/ 2573368 h 5316568"/>
                    <a:gd name="connsiteX202" fmla="*/ 4394374 w 8126844"/>
                    <a:gd name="connsiteY202" fmla="*/ 2546474 h 5316568"/>
                    <a:gd name="connsiteX203" fmla="*/ 4407821 w 8126844"/>
                    <a:gd name="connsiteY203" fmla="*/ 2358215 h 5316568"/>
                    <a:gd name="connsiteX204" fmla="*/ 4192668 w 8126844"/>
                    <a:gd name="connsiteY204" fmla="*/ 2317874 h 5316568"/>
                    <a:gd name="connsiteX205" fmla="*/ 4031304 w 8126844"/>
                    <a:gd name="connsiteY205" fmla="*/ 2358215 h 5316568"/>
                    <a:gd name="connsiteX206" fmla="*/ 4031304 w 8126844"/>
                    <a:gd name="connsiteY206" fmla="*/ 2183403 h 5316568"/>
                    <a:gd name="connsiteX207" fmla="*/ 4448163 w 8126844"/>
                    <a:gd name="connsiteY207" fmla="*/ 2062380 h 5316568"/>
                    <a:gd name="connsiteX208" fmla="*/ 4703657 w 8126844"/>
                    <a:gd name="connsiteY208" fmla="*/ 1954803 h 5316568"/>
                    <a:gd name="connsiteX209" fmla="*/ 4689464 w 8126844"/>
                    <a:gd name="connsiteY209" fmla="*/ 1695630 h 5316568"/>
                    <a:gd name="connsiteX210" fmla="*/ 4404220 w 8126844"/>
                    <a:gd name="connsiteY210" fmla="*/ 1779653 h 5316568"/>
                    <a:gd name="connsiteX211" fmla="*/ 3946516 w 8126844"/>
                    <a:gd name="connsiteY211" fmla="*/ 1890062 h 5316568"/>
                    <a:gd name="connsiteX212" fmla="*/ 3587828 w 8126844"/>
                    <a:gd name="connsiteY212" fmla="*/ 1917536 h 5316568"/>
                    <a:gd name="connsiteX213" fmla="*/ 3507117 w 8126844"/>
                    <a:gd name="connsiteY213" fmla="*/ 1882877 h 5316568"/>
                    <a:gd name="connsiteX214" fmla="*/ 3506224 w 8126844"/>
                    <a:gd name="connsiteY214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3332020 w 8126844"/>
                    <a:gd name="connsiteY195" fmla="*/ 1861211 h 5316568"/>
                    <a:gd name="connsiteX196" fmla="*/ 1841545 w 8126844"/>
                    <a:gd name="connsiteY196" fmla="*/ 1667372 h 5316568"/>
                    <a:gd name="connsiteX197" fmla="*/ 1879774 w 8126844"/>
                    <a:gd name="connsiteY197" fmla="*/ 2022038 h 5316568"/>
                    <a:gd name="connsiteX198" fmla="*/ 2390763 w 8126844"/>
                    <a:gd name="connsiteY198" fmla="*/ 2250638 h 5316568"/>
                    <a:gd name="connsiteX199" fmla="*/ 3157245 w 8126844"/>
                    <a:gd name="connsiteY199" fmla="*/ 2465791 h 5316568"/>
                    <a:gd name="connsiteX200" fmla="*/ 3708574 w 8126844"/>
                    <a:gd name="connsiteY200" fmla="*/ 2600262 h 5316568"/>
                    <a:gd name="connsiteX201" fmla="*/ 4165774 w 8126844"/>
                    <a:gd name="connsiteY201" fmla="*/ 2573368 h 5316568"/>
                    <a:gd name="connsiteX202" fmla="*/ 4394374 w 8126844"/>
                    <a:gd name="connsiteY202" fmla="*/ 2546474 h 5316568"/>
                    <a:gd name="connsiteX203" fmla="*/ 4407821 w 8126844"/>
                    <a:gd name="connsiteY203" fmla="*/ 2358215 h 5316568"/>
                    <a:gd name="connsiteX204" fmla="*/ 4192668 w 8126844"/>
                    <a:gd name="connsiteY204" fmla="*/ 2317874 h 5316568"/>
                    <a:gd name="connsiteX205" fmla="*/ 4031304 w 8126844"/>
                    <a:gd name="connsiteY205" fmla="*/ 2358215 h 5316568"/>
                    <a:gd name="connsiteX206" fmla="*/ 4031304 w 8126844"/>
                    <a:gd name="connsiteY206" fmla="*/ 2183403 h 5316568"/>
                    <a:gd name="connsiteX207" fmla="*/ 4448163 w 8126844"/>
                    <a:gd name="connsiteY207" fmla="*/ 2062380 h 5316568"/>
                    <a:gd name="connsiteX208" fmla="*/ 4703657 w 8126844"/>
                    <a:gd name="connsiteY208" fmla="*/ 1954803 h 5316568"/>
                    <a:gd name="connsiteX209" fmla="*/ 4689464 w 8126844"/>
                    <a:gd name="connsiteY209" fmla="*/ 1695630 h 5316568"/>
                    <a:gd name="connsiteX210" fmla="*/ 4404220 w 8126844"/>
                    <a:gd name="connsiteY210" fmla="*/ 1779653 h 5316568"/>
                    <a:gd name="connsiteX211" fmla="*/ 3946516 w 8126844"/>
                    <a:gd name="connsiteY211" fmla="*/ 1890062 h 5316568"/>
                    <a:gd name="connsiteX212" fmla="*/ 3587828 w 8126844"/>
                    <a:gd name="connsiteY212" fmla="*/ 1917536 h 5316568"/>
                    <a:gd name="connsiteX213" fmla="*/ 3507117 w 8126844"/>
                    <a:gd name="connsiteY213" fmla="*/ 1882877 h 5316568"/>
                    <a:gd name="connsiteX214" fmla="*/ 3506224 w 8126844"/>
                    <a:gd name="connsiteY214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3332020 w 8126844"/>
                    <a:gd name="connsiteY195" fmla="*/ 1861211 h 5316568"/>
                    <a:gd name="connsiteX196" fmla="*/ 2813315 w 8126844"/>
                    <a:gd name="connsiteY196" fmla="*/ 1916341 h 5316568"/>
                    <a:gd name="connsiteX197" fmla="*/ 1841545 w 8126844"/>
                    <a:gd name="connsiteY197" fmla="*/ 1667372 h 5316568"/>
                    <a:gd name="connsiteX198" fmla="*/ 1879774 w 8126844"/>
                    <a:gd name="connsiteY198" fmla="*/ 2022038 h 5316568"/>
                    <a:gd name="connsiteX199" fmla="*/ 2390763 w 8126844"/>
                    <a:gd name="connsiteY199" fmla="*/ 2250638 h 5316568"/>
                    <a:gd name="connsiteX200" fmla="*/ 3157245 w 8126844"/>
                    <a:gd name="connsiteY200" fmla="*/ 2465791 h 5316568"/>
                    <a:gd name="connsiteX201" fmla="*/ 3708574 w 8126844"/>
                    <a:gd name="connsiteY201" fmla="*/ 2600262 h 5316568"/>
                    <a:gd name="connsiteX202" fmla="*/ 4165774 w 8126844"/>
                    <a:gd name="connsiteY202" fmla="*/ 2573368 h 5316568"/>
                    <a:gd name="connsiteX203" fmla="*/ 4394374 w 8126844"/>
                    <a:gd name="connsiteY203" fmla="*/ 2546474 h 5316568"/>
                    <a:gd name="connsiteX204" fmla="*/ 4407821 w 8126844"/>
                    <a:gd name="connsiteY204" fmla="*/ 2358215 h 5316568"/>
                    <a:gd name="connsiteX205" fmla="*/ 4192668 w 8126844"/>
                    <a:gd name="connsiteY205" fmla="*/ 2317874 h 5316568"/>
                    <a:gd name="connsiteX206" fmla="*/ 4031304 w 8126844"/>
                    <a:gd name="connsiteY206" fmla="*/ 2358215 h 5316568"/>
                    <a:gd name="connsiteX207" fmla="*/ 4031304 w 8126844"/>
                    <a:gd name="connsiteY207" fmla="*/ 2183403 h 5316568"/>
                    <a:gd name="connsiteX208" fmla="*/ 4448163 w 8126844"/>
                    <a:gd name="connsiteY208" fmla="*/ 2062380 h 5316568"/>
                    <a:gd name="connsiteX209" fmla="*/ 4703657 w 8126844"/>
                    <a:gd name="connsiteY209" fmla="*/ 1954803 h 5316568"/>
                    <a:gd name="connsiteX210" fmla="*/ 4689464 w 8126844"/>
                    <a:gd name="connsiteY210" fmla="*/ 1695630 h 5316568"/>
                    <a:gd name="connsiteX211" fmla="*/ 4404220 w 8126844"/>
                    <a:gd name="connsiteY211" fmla="*/ 1779653 h 5316568"/>
                    <a:gd name="connsiteX212" fmla="*/ 3946516 w 8126844"/>
                    <a:gd name="connsiteY212" fmla="*/ 1890062 h 5316568"/>
                    <a:gd name="connsiteX213" fmla="*/ 3587828 w 8126844"/>
                    <a:gd name="connsiteY213" fmla="*/ 1917536 h 5316568"/>
                    <a:gd name="connsiteX214" fmla="*/ 3507117 w 8126844"/>
                    <a:gd name="connsiteY214" fmla="*/ 1882877 h 5316568"/>
                    <a:gd name="connsiteX215" fmla="*/ 3506224 w 8126844"/>
                    <a:gd name="connsiteY215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3332020 w 8126844"/>
                    <a:gd name="connsiteY195" fmla="*/ 1861211 h 5316568"/>
                    <a:gd name="connsiteX196" fmla="*/ 3018026 w 8126844"/>
                    <a:gd name="connsiteY196" fmla="*/ 1943550 h 5316568"/>
                    <a:gd name="connsiteX197" fmla="*/ 2813315 w 8126844"/>
                    <a:gd name="connsiteY197" fmla="*/ 1916341 h 5316568"/>
                    <a:gd name="connsiteX198" fmla="*/ 1841545 w 8126844"/>
                    <a:gd name="connsiteY198" fmla="*/ 1667372 h 5316568"/>
                    <a:gd name="connsiteX199" fmla="*/ 1879774 w 8126844"/>
                    <a:gd name="connsiteY199" fmla="*/ 2022038 h 5316568"/>
                    <a:gd name="connsiteX200" fmla="*/ 2390763 w 8126844"/>
                    <a:gd name="connsiteY200" fmla="*/ 2250638 h 5316568"/>
                    <a:gd name="connsiteX201" fmla="*/ 3157245 w 8126844"/>
                    <a:gd name="connsiteY201" fmla="*/ 2465791 h 5316568"/>
                    <a:gd name="connsiteX202" fmla="*/ 3708574 w 8126844"/>
                    <a:gd name="connsiteY202" fmla="*/ 2600262 h 5316568"/>
                    <a:gd name="connsiteX203" fmla="*/ 4165774 w 8126844"/>
                    <a:gd name="connsiteY203" fmla="*/ 2573368 h 5316568"/>
                    <a:gd name="connsiteX204" fmla="*/ 4394374 w 8126844"/>
                    <a:gd name="connsiteY204" fmla="*/ 2546474 h 5316568"/>
                    <a:gd name="connsiteX205" fmla="*/ 4407821 w 8126844"/>
                    <a:gd name="connsiteY205" fmla="*/ 2358215 h 5316568"/>
                    <a:gd name="connsiteX206" fmla="*/ 4192668 w 8126844"/>
                    <a:gd name="connsiteY206" fmla="*/ 2317874 h 5316568"/>
                    <a:gd name="connsiteX207" fmla="*/ 4031304 w 8126844"/>
                    <a:gd name="connsiteY207" fmla="*/ 2358215 h 5316568"/>
                    <a:gd name="connsiteX208" fmla="*/ 4031304 w 8126844"/>
                    <a:gd name="connsiteY208" fmla="*/ 2183403 h 5316568"/>
                    <a:gd name="connsiteX209" fmla="*/ 4448163 w 8126844"/>
                    <a:gd name="connsiteY209" fmla="*/ 2062380 h 5316568"/>
                    <a:gd name="connsiteX210" fmla="*/ 4703657 w 8126844"/>
                    <a:gd name="connsiteY210" fmla="*/ 1954803 h 5316568"/>
                    <a:gd name="connsiteX211" fmla="*/ 4689464 w 8126844"/>
                    <a:gd name="connsiteY211" fmla="*/ 1695630 h 5316568"/>
                    <a:gd name="connsiteX212" fmla="*/ 4404220 w 8126844"/>
                    <a:gd name="connsiteY212" fmla="*/ 1779653 h 5316568"/>
                    <a:gd name="connsiteX213" fmla="*/ 3946516 w 8126844"/>
                    <a:gd name="connsiteY213" fmla="*/ 1890062 h 5316568"/>
                    <a:gd name="connsiteX214" fmla="*/ 3587828 w 8126844"/>
                    <a:gd name="connsiteY214" fmla="*/ 1917536 h 5316568"/>
                    <a:gd name="connsiteX215" fmla="*/ 3507117 w 8126844"/>
                    <a:gd name="connsiteY215" fmla="*/ 1882877 h 5316568"/>
                    <a:gd name="connsiteX216" fmla="*/ 3506224 w 8126844"/>
                    <a:gd name="connsiteY216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3332020 w 8126844"/>
                    <a:gd name="connsiteY195" fmla="*/ 1861211 h 5316568"/>
                    <a:gd name="connsiteX196" fmla="*/ 3018026 w 8126844"/>
                    <a:gd name="connsiteY196" fmla="*/ 1943550 h 5316568"/>
                    <a:gd name="connsiteX197" fmla="*/ 2813315 w 8126844"/>
                    <a:gd name="connsiteY197" fmla="*/ 1916341 h 5316568"/>
                    <a:gd name="connsiteX198" fmla="*/ 2245469 w 8126844"/>
                    <a:gd name="connsiteY198" fmla="*/ 1787880 h 5316568"/>
                    <a:gd name="connsiteX199" fmla="*/ 1841545 w 8126844"/>
                    <a:gd name="connsiteY199" fmla="*/ 1667372 h 5316568"/>
                    <a:gd name="connsiteX200" fmla="*/ 1879774 w 8126844"/>
                    <a:gd name="connsiteY200" fmla="*/ 2022038 h 5316568"/>
                    <a:gd name="connsiteX201" fmla="*/ 2390763 w 8126844"/>
                    <a:gd name="connsiteY201" fmla="*/ 2250638 h 5316568"/>
                    <a:gd name="connsiteX202" fmla="*/ 3157245 w 8126844"/>
                    <a:gd name="connsiteY202" fmla="*/ 2465791 h 5316568"/>
                    <a:gd name="connsiteX203" fmla="*/ 3708574 w 8126844"/>
                    <a:gd name="connsiteY203" fmla="*/ 2600262 h 5316568"/>
                    <a:gd name="connsiteX204" fmla="*/ 4165774 w 8126844"/>
                    <a:gd name="connsiteY204" fmla="*/ 2573368 h 5316568"/>
                    <a:gd name="connsiteX205" fmla="*/ 4394374 w 8126844"/>
                    <a:gd name="connsiteY205" fmla="*/ 2546474 h 5316568"/>
                    <a:gd name="connsiteX206" fmla="*/ 4407821 w 8126844"/>
                    <a:gd name="connsiteY206" fmla="*/ 2358215 h 5316568"/>
                    <a:gd name="connsiteX207" fmla="*/ 4192668 w 8126844"/>
                    <a:gd name="connsiteY207" fmla="*/ 2317874 h 5316568"/>
                    <a:gd name="connsiteX208" fmla="*/ 4031304 w 8126844"/>
                    <a:gd name="connsiteY208" fmla="*/ 2358215 h 5316568"/>
                    <a:gd name="connsiteX209" fmla="*/ 4031304 w 8126844"/>
                    <a:gd name="connsiteY209" fmla="*/ 2183403 h 5316568"/>
                    <a:gd name="connsiteX210" fmla="*/ 4448163 w 8126844"/>
                    <a:gd name="connsiteY210" fmla="*/ 2062380 h 5316568"/>
                    <a:gd name="connsiteX211" fmla="*/ 4703657 w 8126844"/>
                    <a:gd name="connsiteY211" fmla="*/ 1954803 h 5316568"/>
                    <a:gd name="connsiteX212" fmla="*/ 4689464 w 8126844"/>
                    <a:gd name="connsiteY212" fmla="*/ 1695630 h 5316568"/>
                    <a:gd name="connsiteX213" fmla="*/ 4404220 w 8126844"/>
                    <a:gd name="connsiteY213" fmla="*/ 1779653 h 5316568"/>
                    <a:gd name="connsiteX214" fmla="*/ 3946516 w 8126844"/>
                    <a:gd name="connsiteY214" fmla="*/ 1890062 h 5316568"/>
                    <a:gd name="connsiteX215" fmla="*/ 3587828 w 8126844"/>
                    <a:gd name="connsiteY215" fmla="*/ 1917536 h 5316568"/>
                    <a:gd name="connsiteX216" fmla="*/ 3507117 w 8126844"/>
                    <a:gd name="connsiteY216" fmla="*/ 1882877 h 5316568"/>
                    <a:gd name="connsiteX217" fmla="*/ 3506224 w 8126844"/>
                    <a:gd name="connsiteY217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3225918 w 8126844"/>
                    <a:gd name="connsiteY195" fmla="*/ 1767371 h 5316568"/>
                    <a:gd name="connsiteX196" fmla="*/ 3018026 w 8126844"/>
                    <a:gd name="connsiteY196" fmla="*/ 1943550 h 5316568"/>
                    <a:gd name="connsiteX197" fmla="*/ 2813315 w 8126844"/>
                    <a:gd name="connsiteY197" fmla="*/ 1916341 h 5316568"/>
                    <a:gd name="connsiteX198" fmla="*/ 2245469 w 8126844"/>
                    <a:gd name="connsiteY198" fmla="*/ 1787880 h 5316568"/>
                    <a:gd name="connsiteX199" fmla="*/ 1841545 w 8126844"/>
                    <a:gd name="connsiteY199" fmla="*/ 1667372 h 5316568"/>
                    <a:gd name="connsiteX200" fmla="*/ 1879774 w 8126844"/>
                    <a:gd name="connsiteY200" fmla="*/ 2022038 h 5316568"/>
                    <a:gd name="connsiteX201" fmla="*/ 2390763 w 8126844"/>
                    <a:gd name="connsiteY201" fmla="*/ 2250638 h 5316568"/>
                    <a:gd name="connsiteX202" fmla="*/ 3157245 w 8126844"/>
                    <a:gd name="connsiteY202" fmla="*/ 2465791 h 5316568"/>
                    <a:gd name="connsiteX203" fmla="*/ 3708574 w 8126844"/>
                    <a:gd name="connsiteY203" fmla="*/ 2600262 h 5316568"/>
                    <a:gd name="connsiteX204" fmla="*/ 4165774 w 8126844"/>
                    <a:gd name="connsiteY204" fmla="*/ 2573368 h 5316568"/>
                    <a:gd name="connsiteX205" fmla="*/ 4394374 w 8126844"/>
                    <a:gd name="connsiteY205" fmla="*/ 2546474 h 5316568"/>
                    <a:gd name="connsiteX206" fmla="*/ 4407821 w 8126844"/>
                    <a:gd name="connsiteY206" fmla="*/ 2358215 h 5316568"/>
                    <a:gd name="connsiteX207" fmla="*/ 4192668 w 8126844"/>
                    <a:gd name="connsiteY207" fmla="*/ 2317874 h 5316568"/>
                    <a:gd name="connsiteX208" fmla="*/ 4031304 w 8126844"/>
                    <a:gd name="connsiteY208" fmla="*/ 2358215 h 5316568"/>
                    <a:gd name="connsiteX209" fmla="*/ 4031304 w 8126844"/>
                    <a:gd name="connsiteY209" fmla="*/ 2183403 h 5316568"/>
                    <a:gd name="connsiteX210" fmla="*/ 4448163 w 8126844"/>
                    <a:gd name="connsiteY210" fmla="*/ 2062380 h 5316568"/>
                    <a:gd name="connsiteX211" fmla="*/ 4703657 w 8126844"/>
                    <a:gd name="connsiteY211" fmla="*/ 1954803 h 5316568"/>
                    <a:gd name="connsiteX212" fmla="*/ 4689464 w 8126844"/>
                    <a:gd name="connsiteY212" fmla="*/ 1695630 h 5316568"/>
                    <a:gd name="connsiteX213" fmla="*/ 4404220 w 8126844"/>
                    <a:gd name="connsiteY213" fmla="*/ 1779653 h 5316568"/>
                    <a:gd name="connsiteX214" fmla="*/ 3946516 w 8126844"/>
                    <a:gd name="connsiteY214" fmla="*/ 1890062 h 5316568"/>
                    <a:gd name="connsiteX215" fmla="*/ 3587828 w 8126844"/>
                    <a:gd name="connsiteY215" fmla="*/ 1917536 h 5316568"/>
                    <a:gd name="connsiteX216" fmla="*/ 3507117 w 8126844"/>
                    <a:gd name="connsiteY216" fmla="*/ 1882877 h 5316568"/>
                    <a:gd name="connsiteX217" fmla="*/ 3506224 w 8126844"/>
                    <a:gd name="connsiteY217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3225918 w 8126844"/>
                    <a:gd name="connsiteY195" fmla="*/ 1767371 h 5316568"/>
                    <a:gd name="connsiteX196" fmla="*/ 3317485 w 8126844"/>
                    <a:gd name="connsiteY196" fmla="*/ 1904994 h 5316568"/>
                    <a:gd name="connsiteX197" fmla="*/ 3018026 w 8126844"/>
                    <a:gd name="connsiteY197" fmla="*/ 1943550 h 5316568"/>
                    <a:gd name="connsiteX198" fmla="*/ 2813315 w 8126844"/>
                    <a:gd name="connsiteY198" fmla="*/ 1916341 h 5316568"/>
                    <a:gd name="connsiteX199" fmla="*/ 2245469 w 8126844"/>
                    <a:gd name="connsiteY199" fmla="*/ 1787880 h 5316568"/>
                    <a:gd name="connsiteX200" fmla="*/ 1841545 w 8126844"/>
                    <a:gd name="connsiteY200" fmla="*/ 1667372 h 5316568"/>
                    <a:gd name="connsiteX201" fmla="*/ 1879774 w 8126844"/>
                    <a:gd name="connsiteY201" fmla="*/ 2022038 h 5316568"/>
                    <a:gd name="connsiteX202" fmla="*/ 2390763 w 8126844"/>
                    <a:gd name="connsiteY202" fmla="*/ 2250638 h 5316568"/>
                    <a:gd name="connsiteX203" fmla="*/ 3157245 w 8126844"/>
                    <a:gd name="connsiteY203" fmla="*/ 2465791 h 5316568"/>
                    <a:gd name="connsiteX204" fmla="*/ 3708574 w 8126844"/>
                    <a:gd name="connsiteY204" fmla="*/ 2600262 h 5316568"/>
                    <a:gd name="connsiteX205" fmla="*/ 4165774 w 8126844"/>
                    <a:gd name="connsiteY205" fmla="*/ 2573368 h 5316568"/>
                    <a:gd name="connsiteX206" fmla="*/ 4394374 w 8126844"/>
                    <a:gd name="connsiteY206" fmla="*/ 2546474 h 5316568"/>
                    <a:gd name="connsiteX207" fmla="*/ 4407821 w 8126844"/>
                    <a:gd name="connsiteY207" fmla="*/ 2358215 h 5316568"/>
                    <a:gd name="connsiteX208" fmla="*/ 4192668 w 8126844"/>
                    <a:gd name="connsiteY208" fmla="*/ 2317874 h 5316568"/>
                    <a:gd name="connsiteX209" fmla="*/ 4031304 w 8126844"/>
                    <a:gd name="connsiteY209" fmla="*/ 2358215 h 5316568"/>
                    <a:gd name="connsiteX210" fmla="*/ 4031304 w 8126844"/>
                    <a:gd name="connsiteY210" fmla="*/ 2183403 h 5316568"/>
                    <a:gd name="connsiteX211" fmla="*/ 4448163 w 8126844"/>
                    <a:gd name="connsiteY211" fmla="*/ 2062380 h 5316568"/>
                    <a:gd name="connsiteX212" fmla="*/ 4703657 w 8126844"/>
                    <a:gd name="connsiteY212" fmla="*/ 1954803 h 5316568"/>
                    <a:gd name="connsiteX213" fmla="*/ 4689464 w 8126844"/>
                    <a:gd name="connsiteY213" fmla="*/ 1695630 h 5316568"/>
                    <a:gd name="connsiteX214" fmla="*/ 4404220 w 8126844"/>
                    <a:gd name="connsiteY214" fmla="*/ 1779653 h 5316568"/>
                    <a:gd name="connsiteX215" fmla="*/ 3946516 w 8126844"/>
                    <a:gd name="connsiteY215" fmla="*/ 1890062 h 5316568"/>
                    <a:gd name="connsiteX216" fmla="*/ 3587828 w 8126844"/>
                    <a:gd name="connsiteY216" fmla="*/ 1917536 h 5316568"/>
                    <a:gd name="connsiteX217" fmla="*/ 3507117 w 8126844"/>
                    <a:gd name="connsiteY217" fmla="*/ 1882877 h 5316568"/>
                    <a:gd name="connsiteX218" fmla="*/ 3506224 w 8126844"/>
                    <a:gd name="connsiteY218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3151244 w 8126844"/>
                    <a:gd name="connsiteY195" fmla="*/ 1759739 h 5316568"/>
                    <a:gd name="connsiteX196" fmla="*/ 3317485 w 8126844"/>
                    <a:gd name="connsiteY196" fmla="*/ 1904994 h 5316568"/>
                    <a:gd name="connsiteX197" fmla="*/ 3018026 w 8126844"/>
                    <a:gd name="connsiteY197" fmla="*/ 1943550 h 5316568"/>
                    <a:gd name="connsiteX198" fmla="*/ 2813315 w 8126844"/>
                    <a:gd name="connsiteY198" fmla="*/ 1916341 h 5316568"/>
                    <a:gd name="connsiteX199" fmla="*/ 2245469 w 8126844"/>
                    <a:gd name="connsiteY199" fmla="*/ 1787880 h 5316568"/>
                    <a:gd name="connsiteX200" fmla="*/ 1841545 w 8126844"/>
                    <a:gd name="connsiteY200" fmla="*/ 1667372 h 5316568"/>
                    <a:gd name="connsiteX201" fmla="*/ 1879774 w 8126844"/>
                    <a:gd name="connsiteY201" fmla="*/ 2022038 h 5316568"/>
                    <a:gd name="connsiteX202" fmla="*/ 2390763 w 8126844"/>
                    <a:gd name="connsiteY202" fmla="*/ 2250638 h 5316568"/>
                    <a:gd name="connsiteX203" fmla="*/ 3157245 w 8126844"/>
                    <a:gd name="connsiteY203" fmla="*/ 2465791 h 5316568"/>
                    <a:gd name="connsiteX204" fmla="*/ 3708574 w 8126844"/>
                    <a:gd name="connsiteY204" fmla="*/ 2600262 h 5316568"/>
                    <a:gd name="connsiteX205" fmla="*/ 4165774 w 8126844"/>
                    <a:gd name="connsiteY205" fmla="*/ 2573368 h 5316568"/>
                    <a:gd name="connsiteX206" fmla="*/ 4394374 w 8126844"/>
                    <a:gd name="connsiteY206" fmla="*/ 2546474 h 5316568"/>
                    <a:gd name="connsiteX207" fmla="*/ 4407821 w 8126844"/>
                    <a:gd name="connsiteY207" fmla="*/ 2358215 h 5316568"/>
                    <a:gd name="connsiteX208" fmla="*/ 4192668 w 8126844"/>
                    <a:gd name="connsiteY208" fmla="*/ 2317874 h 5316568"/>
                    <a:gd name="connsiteX209" fmla="*/ 4031304 w 8126844"/>
                    <a:gd name="connsiteY209" fmla="*/ 2358215 h 5316568"/>
                    <a:gd name="connsiteX210" fmla="*/ 4031304 w 8126844"/>
                    <a:gd name="connsiteY210" fmla="*/ 2183403 h 5316568"/>
                    <a:gd name="connsiteX211" fmla="*/ 4448163 w 8126844"/>
                    <a:gd name="connsiteY211" fmla="*/ 2062380 h 5316568"/>
                    <a:gd name="connsiteX212" fmla="*/ 4703657 w 8126844"/>
                    <a:gd name="connsiteY212" fmla="*/ 1954803 h 5316568"/>
                    <a:gd name="connsiteX213" fmla="*/ 4689464 w 8126844"/>
                    <a:gd name="connsiteY213" fmla="*/ 1695630 h 5316568"/>
                    <a:gd name="connsiteX214" fmla="*/ 4404220 w 8126844"/>
                    <a:gd name="connsiteY214" fmla="*/ 1779653 h 5316568"/>
                    <a:gd name="connsiteX215" fmla="*/ 3946516 w 8126844"/>
                    <a:gd name="connsiteY215" fmla="*/ 1890062 h 5316568"/>
                    <a:gd name="connsiteX216" fmla="*/ 3587828 w 8126844"/>
                    <a:gd name="connsiteY216" fmla="*/ 1917536 h 5316568"/>
                    <a:gd name="connsiteX217" fmla="*/ 3507117 w 8126844"/>
                    <a:gd name="connsiteY217" fmla="*/ 1882877 h 5316568"/>
                    <a:gd name="connsiteX218" fmla="*/ 3506224 w 8126844"/>
                    <a:gd name="connsiteY218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20463 w 8126844"/>
                    <a:gd name="connsiteY194" fmla="*/ 798917 h 5316568"/>
                    <a:gd name="connsiteX195" fmla="*/ 1905860 w 8126844"/>
                    <a:gd name="connsiteY195" fmla="*/ 1628679 h 5316568"/>
                    <a:gd name="connsiteX196" fmla="*/ 3151244 w 8126844"/>
                    <a:gd name="connsiteY196" fmla="*/ 1759739 h 5316568"/>
                    <a:gd name="connsiteX197" fmla="*/ 3317485 w 8126844"/>
                    <a:gd name="connsiteY197" fmla="*/ 1904994 h 5316568"/>
                    <a:gd name="connsiteX198" fmla="*/ 3018026 w 8126844"/>
                    <a:gd name="connsiteY198" fmla="*/ 1943550 h 5316568"/>
                    <a:gd name="connsiteX199" fmla="*/ 2813315 w 8126844"/>
                    <a:gd name="connsiteY199" fmla="*/ 1916341 h 5316568"/>
                    <a:gd name="connsiteX200" fmla="*/ 2245469 w 8126844"/>
                    <a:gd name="connsiteY200" fmla="*/ 1787880 h 5316568"/>
                    <a:gd name="connsiteX201" fmla="*/ 1841545 w 8126844"/>
                    <a:gd name="connsiteY201" fmla="*/ 1667372 h 5316568"/>
                    <a:gd name="connsiteX202" fmla="*/ 1879774 w 8126844"/>
                    <a:gd name="connsiteY202" fmla="*/ 2022038 h 5316568"/>
                    <a:gd name="connsiteX203" fmla="*/ 2390763 w 8126844"/>
                    <a:gd name="connsiteY203" fmla="*/ 2250638 h 5316568"/>
                    <a:gd name="connsiteX204" fmla="*/ 3157245 w 8126844"/>
                    <a:gd name="connsiteY204" fmla="*/ 2465791 h 5316568"/>
                    <a:gd name="connsiteX205" fmla="*/ 3708574 w 8126844"/>
                    <a:gd name="connsiteY205" fmla="*/ 2600262 h 5316568"/>
                    <a:gd name="connsiteX206" fmla="*/ 4165774 w 8126844"/>
                    <a:gd name="connsiteY206" fmla="*/ 2573368 h 5316568"/>
                    <a:gd name="connsiteX207" fmla="*/ 4394374 w 8126844"/>
                    <a:gd name="connsiteY207" fmla="*/ 2546474 h 5316568"/>
                    <a:gd name="connsiteX208" fmla="*/ 4407821 w 8126844"/>
                    <a:gd name="connsiteY208" fmla="*/ 2358215 h 5316568"/>
                    <a:gd name="connsiteX209" fmla="*/ 4192668 w 8126844"/>
                    <a:gd name="connsiteY209" fmla="*/ 2317874 h 5316568"/>
                    <a:gd name="connsiteX210" fmla="*/ 4031304 w 8126844"/>
                    <a:gd name="connsiteY210" fmla="*/ 2358215 h 5316568"/>
                    <a:gd name="connsiteX211" fmla="*/ 4031304 w 8126844"/>
                    <a:gd name="connsiteY211" fmla="*/ 2183403 h 5316568"/>
                    <a:gd name="connsiteX212" fmla="*/ 4448163 w 8126844"/>
                    <a:gd name="connsiteY212" fmla="*/ 2062380 h 5316568"/>
                    <a:gd name="connsiteX213" fmla="*/ 4703657 w 8126844"/>
                    <a:gd name="connsiteY213" fmla="*/ 1954803 h 5316568"/>
                    <a:gd name="connsiteX214" fmla="*/ 4689464 w 8126844"/>
                    <a:gd name="connsiteY214" fmla="*/ 1695630 h 5316568"/>
                    <a:gd name="connsiteX215" fmla="*/ 4404220 w 8126844"/>
                    <a:gd name="connsiteY215" fmla="*/ 1779653 h 5316568"/>
                    <a:gd name="connsiteX216" fmla="*/ 3946516 w 8126844"/>
                    <a:gd name="connsiteY216" fmla="*/ 1890062 h 5316568"/>
                    <a:gd name="connsiteX217" fmla="*/ 3587828 w 8126844"/>
                    <a:gd name="connsiteY217" fmla="*/ 1917536 h 5316568"/>
                    <a:gd name="connsiteX218" fmla="*/ 3507117 w 8126844"/>
                    <a:gd name="connsiteY218" fmla="*/ 1882877 h 5316568"/>
                    <a:gd name="connsiteX219" fmla="*/ 3506224 w 8126844"/>
                    <a:gd name="connsiteY219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20463 w 8126844"/>
                    <a:gd name="connsiteY194" fmla="*/ 798917 h 5316568"/>
                    <a:gd name="connsiteX195" fmla="*/ 1913812 w 8126844"/>
                    <a:gd name="connsiteY195" fmla="*/ 1464756 h 5316568"/>
                    <a:gd name="connsiteX196" fmla="*/ 3151244 w 8126844"/>
                    <a:gd name="connsiteY196" fmla="*/ 1759739 h 5316568"/>
                    <a:gd name="connsiteX197" fmla="*/ 3317485 w 8126844"/>
                    <a:gd name="connsiteY197" fmla="*/ 1904994 h 5316568"/>
                    <a:gd name="connsiteX198" fmla="*/ 3018026 w 8126844"/>
                    <a:gd name="connsiteY198" fmla="*/ 1943550 h 5316568"/>
                    <a:gd name="connsiteX199" fmla="*/ 2813315 w 8126844"/>
                    <a:gd name="connsiteY199" fmla="*/ 1916341 h 5316568"/>
                    <a:gd name="connsiteX200" fmla="*/ 2245469 w 8126844"/>
                    <a:gd name="connsiteY200" fmla="*/ 1787880 h 5316568"/>
                    <a:gd name="connsiteX201" fmla="*/ 1841545 w 8126844"/>
                    <a:gd name="connsiteY201" fmla="*/ 1667372 h 5316568"/>
                    <a:gd name="connsiteX202" fmla="*/ 1879774 w 8126844"/>
                    <a:gd name="connsiteY202" fmla="*/ 2022038 h 5316568"/>
                    <a:gd name="connsiteX203" fmla="*/ 2390763 w 8126844"/>
                    <a:gd name="connsiteY203" fmla="*/ 2250638 h 5316568"/>
                    <a:gd name="connsiteX204" fmla="*/ 3157245 w 8126844"/>
                    <a:gd name="connsiteY204" fmla="*/ 2465791 h 5316568"/>
                    <a:gd name="connsiteX205" fmla="*/ 3708574 w 8126844"/>
                    <a:gd name="connsiteY205" fmla="*/ 2600262 h 5316568"/>
                    <a:gd name="connsiteX206" fmla="*/ 4165774 w 8126844"/>
                    <a:gd name="connsiteY206" fmla="*/ 2573368 h 5316568"/>
                    <a:gd name="connsiteX207" fmla="*/ 4394374 w 8126844"/>
                    <a:gd name="connsiteY207" fmla="*/ 2546474 h 5316568"/>
                    <a:gd name="connsiteX208" fmla="*/ 4407821 w 8126844"/>
                    <a:gd name="connsiteY208" fmla="*/ 2358215 h 5316568"/>
                    <a:gd name="connsiteX209" fmla="*/ 4192668 w 8126844"/>
                    <a:gd name="connsiteY209" fmla="*/ 2317874 h 5316568"/>
                    <a:gd name="connsiteX210" fmla="*/ 4031304 w 8126844"/>
                    <a:gd name="connsiteY210" fmla="*/ 2358215 h 5316568"/>
                    <a:gd name="connsiteX211" fmla="*/ 4031304 w 8126844"/>
                    <a:gd name="connsiteY211" fmla="*/ 2183403 h 5316568"/>
                    <a:gd name="connsiteX212" fmla="*/ 4448163 w 8126844"/>
                    <a:gd name="connsiteY212" fmla="*/ 2062380 h 5316568"/>
                    <a:gd name="connsiteX213" fmla="*/ 4703657 w 8126844"/>
                    <a:gd name="connsiteY213" fmla="*/ 1954803 h 5316568"/>
                    <a:gd name="connsiteX214" fmla="*/ 4689464 w 8126844"/>
                    <a:gd name="connsiteY214" fmla="*/ 1695630 h 5316568"/>
                    <a:gd name="connsiteX215" fmla="*/ 4404220 w 8126844"/>
                    <a:gd name="connsiteY215" fmla="*/ 1779653 h 5316568"/>
                    <a:gd name="connsiteX216" fmla="*/ 3946516 w 8126844"/>
                    <a:gd name="connsiteY216" fmla="*/ 1890062 h 5316568"/>
                    <a:gd name="connsiteX217" fmla="*/ 3587828 w 8126844"/>
                    <a:gd name="connsiteY217" fmla="*/ 1917536 h 5316568"/>
                    <a:gd name="connsiteX218" fmla="*/ 3507117 w 8126844"/>
                    <a:gd name="connsiteY218" fmla="*/ 1882877 h 5316568"/>
                    <a:gd name="connsiteX219" fmla="*/ 3506224 w 8126844"/>
                    <a:gd name="connsiteY219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20463 w 8126844"/>
                    <a:gd name="connsiteY194" fmla="*/ 798917 h 5316568"/>
                    <a:gd name="connsiteX195" fmla="*/ 1913812 w 8126844"/>
                    <a:gd name="connsiteY195" fmla="*/ 1464756 h 5316568"/>
                    <a:gd name="connsiteX196" fmla="*/ 2507094 w 8126844"/>
                    <a:gd name="connsiteY196" fmla="*/ 1688869 h 5316568"/>
                    <a:gd name="connsiteX197" fmla="*/ 3151244 w 8126844"/>
                    <a:gd name="connsiteY197" fmla="*/ 1759739 h 5316568"/>
                    <a:gd name="connsiteX198" fmla="*/ 3317485 w 8126844"/>
                    <a:gd name="connsiteY198" fmla="*/ 1904994 h 5316568"/>
                    <a:gd name="connsiteX199" fmla="*/ 3018026 w 8126844"/>
                    <a:gd name="connsiteY199" fmla="*/ 1943550 h 5316568"/>
                    <a:gd name="connsiteX200" fmla="*/ 2813315 w 8126844"/>
                    <a:gd name="connsiteY200" fmla="*/ 1916341 h 5316568"/>
                    <a:gd name="connsiteX201" fmla="*/ 2245469 w 8126844"/>
                    <a:gd name="connsiteY201" fmla="*/ 1787880 h 5316568"/>
                    <a:gd name="connsiteX202" fmla="*/ 1841545 w 8126844"/>
                    <a:gd name="connsiteY202" fmla="*/ 1667372 h 5316568"/>
                    <a:gd name="connsiteX203" fmla="*/ 1879774 w 8126844"/>
                    <a:gd name="connsiteY203" fmla="*/ 2022038 h 5316568"/>
                    <a:gd name="connsiteX204" fmla="*/ 2390763 w 8126844"/>
                    <a:gd name="connsiteY204" fmla="*/ 2250638 h 5316568"/>
                    <a:gd name="connsiteX205" fmla="*/ 3157245 w 8126844"/>
                    <a:gd name="connsiteY205" fmla="*/ 2465791 h 5316568"/>
                    <a:gd name="connsiteX206" fmla="*/ 3708574 w 8126844"/>
                    <a:gd name="connsiteY206" fmla="*/ 2600262 h 5316568"/>
                    <a:gd name="connsiteX207" fmla="*/ 4165774 w 8126844"/>
                    <a:gd name="connsiteY207" fmla="*/ 2573368 h 5316568"/>
                    <a:gd name="connsiteX208" fmla="*/ 4394374 w 8126844"/>
                    <a:gd name="connsiteY208" fmla="*/ 2546474 h 5316568"/>
                    <a:gd name="connsiteX209" fmla="*/ 4407821 w 8126844"/>
                    <a:gd name="connsiteY209" fmla="*/ 2358215 h 5316568"/>
                    <a:gd name="connsiteX210" fmla="*/ 4192668 w 8126844"/>
                    <a:gd name="connsiteY210" fmla="*/ 2317874 h 5316568"/>
                    <a:gd name="connsiteX211" fmla="*/ 4031304 w 8126844"/>
                    <a:gd name="connsiteY211" fmla="*/ 2358215 h 5316568"/>
                    <a:gd name="connsiteX212" fmla="*/ 4031304 w 8126844"/>
                    <a:gd name="connsiteY212" fmla="*/ 2183403 h 5316568"/>
                    <a:gd name="connsiteX213" fmla="*/ 4448163 w 8126844"/>
                    <a:gd name="connsiteY213" fmla="*/ 2062380 h 5316568"/>
                    <a:gd name="connsiteX214" fmla="*/ 4703657 w 8126844"/>
                    <a:gd name="connsiteY214" fmla="*/ 1954803 h 5316568"/>
                    <a:gd name="connsiteX215" fmla="*/ 4689464 w 8126844"/>
                    <a:gd name="connsiteY215" fmla="*/ 1695630 h 5316568"/>
                    <a:gd name="connsiteX216" fmla="*/ 4404220 w 8126844"/>
                    <a:gd name="connsiteY216" fmla="*/ 1779653 h 5316568"/>
                    <a:gd name="connsiteX217" fmla="*/ 3946516 w 8126844"/>
                    <a:gd name="connsiteY217" fmla="*/ 1890062 h 5316568"/>
                    <a:gd name="connsiteX218" fmla="*/ 3587828 w 8126844"/>
                    <a:gd name="connsiteY218" fmla="*/ 1917536 h 5316568"/>
                    <a:gd name="connsiteX219" fmla="*/ 3507117 w 8126844"/>
                    <a:gd name="connsiteY219" fmla="*/ 1882877 h 5316568"/>
                    <a:gd name="connsiteX220" fmla="*/ 3506224 w 8126844"/>
                    <a:gd name="connsiteY220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120463 w 8126844"/>
                    <a:gd name="connsiteY195" fmla="*/ 798917 h 5316568"/>
                    <a:gd name="connsiteX196" fmla="*/ 1913812 w 8126844"/>
                    <a:gd name="connsiteY196" fmla="*/ 1464756 h 5316568"/>
                    <a:gd name="connsiteX197" fmla="*/ 2507094 w 8126844"/>
                    <a:gd name="connsiteY197" fmla="*/ 1688869 h 5316568"/>
                    <a:gd name="connsiteX198" fmla="*/ 3151244 w 8126844"/>
                    <a:gd name="connsiteY198" fmla="*/ 1759739 h 5316568"/>
                    <a:gd name="connsiteX199" fmla="*/ 3317485 w 8126844"/>
                    <a:gd name="connsiteY199" fmla="*/ 1904994 h 5316568"/>
                    <a:gd name="connsiteX200" fmla="*/ 3018026 w 8126844"/>
                    <a:gd name="connsiteY200" fmla="*/ 1943550 h 5316568"/>
                    <a:gd name="connsiteX201" fmla="*/ 2813315 w 8126844"/>
                    <a:gd name="connsiteY201" fmla="*/ 1916341 h 5316568"/>
                    <a:gd name="connsiteX202" fmla="*/ 2245469 w 8126844"/>
                    <a:gd name="connsiteY202" fmla="*/ 1787880 h 5316568"/>
                    <a:gd name="connsiteX203" fmla="*/ 1841545 w 8126844"/>
                    <a:gd name="connsiteY203" fmla="*/ 1667372 h 5316568"/>
                    <a:gd name="connsiteX204" fmla="*/ 1879774 w 8126844"/>
                    <a:gd name="connsiteY204" fmla="*/ 2022038 h 5316568"/>
                    <a:gd name="connsiteX205" fmla="*/ 2390763 w 8126844"/>
                    <a:gd name="connsiteY205" fmla="*/ 2250638 h 5316568"/>
                    <a:gd name="connsiteX206" fmla="*/ 3157245 w 8126844"/>
                    <a:gd name="connsiteY206" fmla="*/ 2465791 h 5316568"/>
                    <a:gd name="connsiteX207" fmla="*/ 3708574 w 8126844"/>
                    <a:gd name="connsiteY207" fmla="*/ 2600262 h 5316568"/>
                    <a:gd name="connsiteX208" fmla="*/ 4165774 w 8126844"/>
                    <a:gd name="connsiteY208" fmla="*/ 2573368 h 5316568"/>
                    <a:gd name="connsiteX209" fmla="*/ 4394374 w 8126844"/>
                    <a:gd name="connsiteY209" fmla="*/ 2546474 h 5316568"/>
                    <a:gd name="connsiteX210" fmla="*/ 4407821 w 8126844"/>
                    <a:gd name="connsiteY210" fmla="*/ 2358215 h 5316568"/>
                    <a:gd name="connsiteX211" fmla="*/ 4192668 w 8126844"/>
                    <a:gd name="connsiteY211" fmla="*/ 2317874 h 5316568"/>
                    <a:gd name="connsiteX212" fmla="*/ 4031304 w 8126844"/>
                    <a:gd name="connsiteY212" fmla="*/ 2358215 h 5316568"/>
                    <a:gd name="connsiteX213" fmla="*/ 4031304 w 8126844"/>
                    <a:gd name="connsiteY213" fmla="*/ 2183403 h 5316568"/>
                    <a:gd name="connsiteX214" fmla="*/ 4448163 w 8126844"/>
                    <a:gd name="connsiteY214" fmla="*/ 2062380 h 5316568"/>
                    <a:gd name="connsiteX215" fmla="*/ 4703657 w 8126844"/>
                    <a:gd name="connsiteY215" fmla="*/ 1954803 h 5316568"/>
                    <a:gd name="connsiteX216" fmla="*/ 4689464 w 8126844"/>
                    <a:gd name="connsiteY216" fmla="*/ 1695630 h 5316568"/>
                    <a:gd name="connsiteX217" fmla="*/ 4404220 w 8126844"/>
                    <a:gd name="connsiteY217" fmla="*/ 1779653 h 5316568"/>
                    <a:gd name="connsiteX218" fmla="*/ 3946516 w 8126844"/>
                    <a:gd name="connsiteY218" fmla="*/ 1890062 h 5316568"/>
                    <a:gd name="connsiteX219" fmla="*/ 3587828 w 8126844"/>
                    <a:gd name="connsiteY219" fmla="*/ 1917536 h 5316568"/>
                    <a:gd name="connsiteX220" fmla="*/ 3507117 w 8126844"/>
                    <a:gd name="connsiteY220" fmla="*/ 1882877 h 5316568"/>
                    <a:gd name="connsiteX221" fmla="*/ 3506224 w 8126844"/>
                    <a:gd name="connsiteY221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184823 w 8126844"/>
                    <a:gd name="connsiteY195" fmla="*/ 796691 h 5316568"/>
                    <a:gd name="connsiteX196" fmla="*/ 1913812 w 8126844"/>
                    <a:gd name="connsiteY196" fmla="*/ 1464756 h 5316568"/>
                    <a:gd name="connsiteX197" fmla="*/ 2507094 w 8126844"/>
                    <a:gd name="connsiteY197" fmla="*/ 1688869 h 5316568"/>
                    <a:gd name="connsiteX198" fmla="*/ 3151244 w 8126844"/>
                    <a:gd name="connsiteY198" fmla="*/ 1759739 h 5316568"/>
                    <a:gd name="connsiteX199" fmla="*/ 3317485 w 8126844"/>
                    <a:gd name="connsiteY199" fmla="*/ 1904994 h 5316568"/>
                    <a:gd name="connsiteX200" fmla="*/ 3018026 w 8126844"/>
                    <a:gd name="connsiteY200" fmla="*/ 1943550 h 5316568"/>
                    <a:gd name="connsiteX201" fmla="*/ 2813315 w 8126844"/>
                    <a:gd name="connsiteY201" fmla="*/ 1916341 h 5316568"/>
                    <a:gd name="connsiteX202" fmla="*/ 2245469 w 8126844"/>
                    <a:gd name="connsiteY202" fmla="*/ 1787880 h 5316568"/>
                    <a:gd name="connsiteX203" fmla="*/ 1841545 w 8126844"/>
                    <a:gd name="connsiteY203" fmla="*/ 1667372 h 5316568"/>
                    <a:gd name="connsiteX204" fmla="*/ 1879774 w 8126844"/>
                    <a:gd name="connsiteY204" fmla="*/ 2022038 h 5316568"/>
                    <a:gd name="connsiteX205" fmla="*/ 2390763 w 8126844"/>
                    <a:gd name="connsiteY205" fmla="*/ 2250638 h 5316568"/>
                    <a:gd name="connsiteX206" fmla="*/ 3157245 w 8126844"/>
                    <a:gd name="connsiteY206" fmla="*/ 2465791 h 5316568"/>
                    <a:gd name="connsiteX207" fmla="*/ 3708574 w 8126844"/>
                    <a:gd name="connsiteY207" fmla="*/ 2600262 h 5316568"/>
                    <a:gd name="connsiteX208" fmla="*/ 4165774 w 8126844"/>
                    <a:gd name="connsiteY208" fmla="*/ 2573368 h 5316568"/>
                    <a:gd name="connsiteX209" fmla="*/ 4394374 w 8126844"/>
                    <a:gd name="connsiteY209" fmla="*/ 2546474 h 5316568"/>
                    <a:gd name="connsiteX210" fmla="*/ 4407821 w 8126844"/>
                    <a:gd name="connsiteY210" fmla="*/ 2358215 h 5316568"/>
                    <a:gd name="connsiteX211" fmla="*/ 4192668 w 8126844"/>
                    <a:gd name="connsiteY211" fmla="*/ 2317874 h 5316568"/>
                    <a:gd name="connsiteX212" fmla="*/ 4031304 w 8126844"/>
                    <a:gd name="connsiteY212" fmla="*/ 2358215 h 5316568"/>
                    <a:gd name="connsiteX213" fmla="*/ 4031304 w 8126844"/>
                    <a:gd name="connsiteY213" fmla="*/ 2183403 h 5316568"/>
                    <a:gd name="connsiteX214" fmla="*/ 4448163 w 8126844"/>
                    <a:gd name="connsiteY214" fmla="*/ 2062380 h 5316568"/>
                    <a:gd name="connsiteX215" fmla="*/ 4703657 w 8126844"/>
                    <a:gd name="connsiteY215" fmla="*/ 1954803 h 5316568"/>
                    <a:gd name="connsiteX216" fmla="*/ 4689464 w 8126844"/>
                    <a:gd name="connsiteY216" fmla="*/ 1695630 h 5316568"/>
                    <a:gd name="connsiteX217" fmla="*/ 4404220 w 8126844"/>
                    <a:gd name="connsiteY217" fmla="*/ 1779653 h 5316568"/>
                    <a:gd name="connsiteX218" fmla="*/ 3946516 w 8126844"/>
                    <a:gd name="connsiteY218" fmla="*/ 1890062 h 5316568"/>
                    <a:gd name="connsiteX219" fmla="*/ 3587828 w 8126844"/>
                    <a:gd name="connsiteY219" fmla="*/ 1917536 h 5316568"/>
                    <a:gd name="connsiteX220" fmla="*/ 3507117 w 8126844"/>
                    <a:gd name="connsiteY220" fmla="*/ 1882877 h 5316568"/>
                    <a:gd name="connsiteX221" fmla="*/ 3506224 w 8126844"/>
                    <a:gd name="connsiteY221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119645 w 8126844"/>
                    <a:gd name="connsiteY195" fmla="*/ 831529 h 5316568"/>
                    <a:gd name="connsiteX196" fmla="*/ 1913812 w 8126844"/>
                    <a:gd name="connsiteY196" fmla="*/ 1464756 h 5316568"/>
                    <a:gd name="connsiteX197" fmla="*/ 2507094 w 8126844"/>
                    <a:gd name="connsiteY197" fmla="*/ 1688869 h 5316568"/>
                    <a:gd name="connsiteX198" fmla="*/ 3151244 w 8126844"/>
                    <a:gd name="connsiteY198" fmla="*/ 1759739 h 5316568"/>
                    <a:gd name="connsiteX199" fmla="*/ 3317485 w 8126844"/>
                    <a:gd name="connsiteY199" fmla="*/ 1904994 h 5316568"/>
                    <a:gd name="connsiteX200" fmla="*/ 3018026 w 8126844"/>
                    <a:gd name="connsiteY200" fmla="*/ 1943550 h 5316568"/>
                    <a:gd name="connsiteX201" fmla="*/ 2813315 w 8126844"/>
                    <a:gd name="connsiteY201" fmla="*/ 1916341 h 5316568"/>
                    <a:gd name="connsiteX202" fmla="*/ 2245469 w 8126844"/>
                    <a:gd name="connsiteY202" fmla="*/ 1787880 h 5316568"/>
                    <a:gd name="connsiteX203" fmla="*/ 1841545 w 8126844"/>
                    <a:gd name="connsiteY203" fmla="*/ 1667372 h 5316568"/>
                    <a:gd name="connsiteX204" fmla="*/ 1879774 w 8126844"/>
                    <a:gd name="connsiteY204" fmla="*/ 2022038 h 5316568"/>
                    <a:gd name="connsiteX205" fmla="*/ 2390763 w 8126844"/>
                    <a:gd name="connsiteY205" fmla="*/ 2250638 h 5316568"/>
                    <a:gd name="connsiteX206" fmla="*/ 3157245 w 8126844"/>
                    <a:gd name="connsiteY206" fmla="*/ 2465791 h 5316568"/>
                    <a:gd name="connsiteX207" fmla="*/ 3708574 w 8126844"/>
                    <a:gd name="connsiteY207" fmla="*/ 2600262 h 5316568"/>
                    <a:gd name="connsiteX208" fmla="*/ 4165774 w 8126844"/>
                    <a:gd name="connsiteY208" fmla="*/ 2573368 h 5316568"/>
                    <a:gd name="connsiteX209" fmla="*/ 4394374 w 8126844"/>
                    <a:gd name="connsiteY209" fmla="*/ 2546474 h 5316568"/>
                    <a:gd name="connsiteX210" fmla="*/ 4407821 w 8126844"/>
                    <a:gd name="connsiteY210" fmla="*/ 2358215 h 5316568"/>
                    <a:gd name="connsiteX211" fmla="*/ 4192668 w 8126844"/>
                    <a:gd name="connsiteY211" fmla="*/ 2317874 h 5316568"/>
                    <a:gd name="connsiteX212" fmla="*/ 4031304 w 8126844"/>
                    <a:gd name="connsiteY212" fmla="*/ 2358215 h 5316568"/>
                    <a:gd name="connsiteX213" fmla="*/ 4031304 w 8126844"/>
                    <a:gd name="connsiteY213" fmla="*/ 2183403 h 5316568"/>
                    <a:gd name="connsiteX214" fmla="*/ 4448163 w 8126844"/>
                    <a:gd name="connsiteY214" fmla="*/ 2062380 h 5316568"/>
                    <a:gd name="connsiteX215" fmla="*/ 4703657 w 8126844"/>
                    <a:gd name="connsiteY215" fmla="*/ 1954803 h 5316568"/>
                    <a:gd name="connsiteX216" fmla="*/ 4689464 w 8126844"/>
                    <a:gd name="connsiteY216" fmla="*/ 1695630 h 5316568"/>
                    <a:gd name="connsiteX217" fmla="*/ 4404220 w 8126844"/>
                    <a:gd name="connsiteY217" fmla="*/ 1779653 h 5316568"/>
                    <a:gd name="connsiteX218" fmla="*/ 3946516 w 8126844"/>
                    <a:gd name="connsiteY218" fmla="*/ 1890062 h 5316568"/>
                    <a:gd name="connsiteX219" fmla="*/ 3587828 w 8126844"/>
                    <a:gd name="connsiteY219" fmla="*/ 1917536 h 5316568"/>
                    <a:gd name="connsiteX220" fmla="*/ 3507117 w 8126844"/>
                    <a:gd name="connsiteY220" fmla="*/ 1882877 h 5316568"/>
                    <a:gd name="connsiteX221" fmla="*/ 3506224 w 8126844"/>
                    <a:gd name="connsiteY221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119645 w 8126844"/>
                    <a:gd name="connsiteY195" fmla="*/ 831529 h 5316568"/>
                    <a:gd name="connsiteX196" fmla="*/ 1251819 w 8126844"/>
                    <a:gd name="connsiteY196" fmla="*/ 842522 h 5316568"/>
                    <a:gd name="connsiteX197" fmla="*/ 1913812 w 8126844"/>
                    <a:gd name="connsiteY197" fmla="*/ 1464756 h 5316568"/>
                    <a:gd name="connsiteX198" fmla="*/ 2507094 w 8126844"/>
                    <a:gd name="connsiteY198" fmla="*/ 1688869 h 5316568"/>
                    <a:gd name="connsiteX199" fmla="*/ 3151244 w 8126844"/>
                    <a:gd name="connsiteY199" fmla="*/ 1759739 h 5316568"/>
                    <a:gd name="connsiteX200" fmla="*/ 3317485 w 8126844"/>
                    <a:gd name="connsiteY200" fmla="*/ 1904994 h 5316568"/>
                    <a:gd name="connsiteX201" fmla="*/ 3018026 w 8126844"/>
                    <a:gd name="connsiteY201" fmla="*/ 1943550 h 5316568"/>
                    <a:gd name="connsiteX202" fmla="*/ 2813315 w 8126844"/>
                    <a:gd name="connsiteY202" fmla="*/ 1916341 h 5316568"/>
                    <a:gd name="connsiteX203" fmla="*/ 2245469 w 8126844"/>
                    <a:gd name="connsiteY203" fmla="*/ 1787880 h 5316568"/>
                    <a:gd name="connsiteX204" fmla="*/ 1841545 w 8126844"/>
                    <a:gd name="connsiteY204" fmla="*/ 1667372 h 5316568"/>
                    <a:gd name="connsiteX205" fmla="*/ 1879774 w 8126844"/>
                    <a:gd name="connsiteY205" fmla="*/ 2022038 h 5316568"/>
                    <a:gd name="connsiteX206" fmla="*/ 2390763 w 8126844"/>
                    <a:gd name="connsiteY206" fmla="*/ 2250638 h 5316568"/>
                    <a:gd name="connsiteX207" fmla="*/ 3157245 w 8126844"/>
                    <a:gd name="connsiteY207" fmla="*/ 2465791 h 5316568"/>
                    <a:gd name="connsiteX208" fmla="*/ 3708574 w 8126844"/>
                    <a:gd name="connsiteY208" fmla="*/ 2600262 h 5316568"/>
                    <a:gd name="connsiteX209" fmla="*/ 4165774 w 8126844"/>
                    <a:gd name="connsiteY209" fmla="*/ 2573368 h 5316568"/>
                    <a:gd name="connsiteX210" fmla="*/ 4394374 w 8126844"/>
                    <a:gd name="connsiteY210" fmla="*/ 2546474 h 5316568"/>
                    <a:gd name="connsiteX211" fmla="*/ 4407821 w 8126844"/>
                    <a:gd name="connsiteY211" fmla="*/ 2358215 h 5316568"/>
                    <a:gd name="connsiteX212" fmla="*/ 4192668 w 8126844"/>
                    <a:gd name="connsiteY212" fmla="*/ 2317874 h 5316568"/>
                    <a:gd name="connsiteX213" fmla="*/ 4031304 w 8126844"/>
                    <a:gd name="connsiteY213" fmla="*/ 2358215 h 5316568"/>
                    <a:gd name="connsiteX214" fmla="*/ 4031304 w 8126844"/>
                    <a:gd name="connsiteY214" fmla="*/ 2183403 h 5316568"/>
                    <a:gd name="connsiteX215" fmla="*/ 4448163 w 8126844"/>
                    <a:gd name="connsiteY215" fmla="*/ 2062380 h 5316568"/>
                    <a:gd name="connsiteX216" fmla="*/ 4703657 w 8126844"/>
                    <a:gd name="connsiteY216" fmla="*/ 1954803 h 5316568"/>
                    <a:gd name="connsiteX217" fmla="*/ 4689464 w 8126844"/>
                    <a:gd name="connsiteY217" fmla="*/ 1695630 h 5316568"/>
                    <a:gd name="connsiteX218" fmla="*/ 4404220 w 8126844"/>
                    <a:gd name="connsiteY218" fmla="*/ 1779653 h 5316568"/>
                    <a:gd name="connsiteX219" fmla="*/ 3946516 w 8126844"/>
                    <a:gd name="connsiteY219" fmla="*/ 1890062 h 5316568"/>
                    <a:gd name="connsiteX220" fmla="*/ 3587828 w 8126844"/>
                    <a:gd name="connsiteY220" fmla="*/ 1917536 h 5316568"/>
                    <a:gd name="connsiteX221" fmla="*/ 3507117 w 8126844"/>
                    <a:gd name="connsiteY221" fmla="*/ 1882877 h 5316568"/>
                    <a:gd name="connsiteX222" fmla="*/ 3506224 w 8126844"/>
                    <a:gd name="connsiteY222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119645 w 8126844"/>
                    <a:gd name="connsiteY195" fmla="*/ 831529 h 5316568"/>
                    <a:gd name="connsiteX196" fmla="*/ 1251819 w 8126844"/>
                    <a:gd name="connsiteY196" fmla="*/ 842522 h 5316568"/>
                    <a:gd name="connsiteX197" fmla="*/ 1499400 w 8126844"/>
                    <a:gd name="connsiteY197" fmla="*/ 1188496 h 5316568"/>
                    <a:gd name="connsiteX198" fmla="*/ 1913812 w 8126844"/>
                    <a:gd name="connsiteY198" fmla="*/ 1464756 h 5316568"/>
                    <a:gd name="connsiteX199" fmla="*/ 2507094 w 8126844"/>
                    <a:gd name="connsiteY199" fmla="*/ 1688869 h 5316568"/>
                    <a:gd name="connsiteX200" fmla="*/ 3151244 w 8126844"/>
                    <a:gd name="connsiteY200" fmla="*/ 1759739 h 5316568"/>
                    <a:gd name="connsiteX201" fmla="*/ 3317485 w 8126844"/>
                    <a:gd name="connsiteY201" fmla="*/ 1904994 h 5316568"/>
                    <a:gd name="connsiteX202" fmla="*/ 3018026 w 8126844"/>
                    <a:gd name="connsiteY202" fmla="*/ 1943550 h 5316568"/>
                    <a:gd name="connsiteX203" fmla="*/ 2813315 w 8126844"/>
                    <a:gd name="connsiteY203" fmla="*/ 1916341 h 5316568"/>
                    <a:gd name="connsiteX204" fmla="*/ 2245469 w 8126844"/>
                    <a:gd name="connsiteY204" fmla="*/ 1787880 h 5316568"/>
                    <a:gd name="connsiteX205" fmla="*/ 1841545 w 8126844"/>
                    <a:gd name="connsiteY205" fmla="*/ 1667372 h 5316568"/>
                    <a:gd name="connsiteX206" fmla="*/ 1879774 w 8126844"/>
                    <a:gd name="connsiteY206" fmla="*/ 2022038 h 5316568"/>
                    <a:gd name="connsiteX207" fmla="*/ 2390763 w 8126844"/>
                    <a:gd name="connsiteY207" fmla="*/ 2250638 h 5316568"/>
                    <a:gd name="connsiteX208" fmla="*/ 3157245 w 8126844"/>
                    <a:gd name="connsiteY208" fmla="*/ 2465791 h 5316568"/>
                    <a:gd name="connsiteX209" fmla="*/ 3708574 w 8126844"/>
                    <a:gd name="connsiteY209" fmla="*/ 2600262 h 5316568"/>
                    <a:gd name="connsiteX210" fmla="*/ 4165774 w 8126844"/>
                    <a:gd name="connsiteY210" fmla="*/ 2573368 h 5316568"/>
                    <a:gd name="connsiteX211" fmla="*/ 4394374 w 8126844"/>
                    <a:gd name="connsiteY211" fmla="*/ 2546474 h 5316568"/>
                    <a:gd name="connsiteX212" fmla="*/ 4407821 w 8126844"/>
                    <a:gd name="connsiteY212" fmla="*/ 2358215 h 5316568"/>
                    <a:gd name="connsiteX213" fmla="*/ 4192668 w 8126844"/>
                    <a:gd name="connsiteY213" fmla="*/ 2317874 h 5316568"/>
                    <a:gd name="connsiteX214" fmla="*/ 4031304 w 8126844"/>
                    <a:gd name="connsiteY214" fmla="*/ 2358215 h 5316568"/>
                    <a:gd name="connsiteX215" fmla="*/ 4031304 w 8126844"/>
                    <a:gd name="connsiteY215" fmla="*/ 2183403 h 5316568"/>
                    <a:gd name="connsiteX216" fmla="*/ 4448163 w 8126844"/>
                    <a:gd name="connsiteY216" fmla="*/ 2062380 h 5316568"/>
                    <a:gd name="connsiteX217" fmla="*/ 4703657 w 8126844"/>
                    <a:gd name="connsiteY217" fmla="*/ 1954803 h 5316568"/>
                    <a:gd name="connsiteX218" fmla="*/ 4689464 w 8126844"/>
                    <a:gd name="connsiteY218" fmla="*/ 1695630 h 5316568"/>
                    <a:gd name="connsiteX219" fmla="*/ 4404220 w 8126844"/>
                    <a:gd name="connsiteY219" fmla="*/ 1779653 h 5316568"/>
                    <a:gd name="connsiteX220" fmla="*/ 3946516 w 8126844"/>
                    <a:gd name="connsiteY220" fmla="*/ 1890062 h 5316568"/>
                    <a:gd name="connsiteX221" fmla="*/ 3587828 w 8126844"/>
                    <a:gd name="connsiteY221" fmla="*/ 1917536 h 5316568"/>
                    <a:gd name="connsiteX222" fmla="*/ 3507117 w 8126844"/>
                    <a:gd name="connsiteY222" fmla="*/ 1882877 h 5316568"/>
                    <a:gd name="connsiteX223" fmla="*/ 3506224 w 8126844"/>
                    <a:gd name="connsiteY223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51819 w 8126844"/>
                    <a:gd name="connsiteY196" fmla="*/ 842522 h 5316568"/>
                    <a:gd name="connsiteX197" fmla="*/ 1499400 w 8126844"/>
                    <a:gd name="connsiteY197" fmla="*/ 1188496 h 5316568"/>
                    <a:gd name="connsiteX198" fmla="*/ 1913812 w 8126844"/>
                    <a:gd name="connsiteY198" fmla="*/ 1464756 h 5316568"/>
                    <a:gd name="connsiteX199" fmla="*/ 2507094 w 8126844"/>
                    <a:gd name="connsiteY199" fmla="*/ 1688869 h 5316568"/>
                    <a:gd name="connsiteX200" fmla="*/ 3151244 w 8126844"/>
                    <a:gd name="connsiteY200" fmla="*/ 1759739 h 5316568"/>
                    <a:gd name="connsiteX201" fmla="*/ 3317485 w 8126844"/>
                    <a:gd name="connsiteY201" fmla="*/ 1904994 h 5316568"/>
                    <a:gd name="connsiteX202" fmla="*/ 3018026 w 8126844"/>
                    <a:gd name="connsiteY202" fmla="*/ 1943550 h 5316568"/>
                    <a:gd name="connsiteX203" fmla="*/ 2813315 w 8126844"/>
                    <a:gd name="connsiteY203" fmla="*/ 1916341 h 5316568"/>
                    <a:gd name="connsiteX204" fmla="*/ 2245469 w 8126844"/>
                    <a:gd name="connsiteY204" fmla="*/ 1787880 h 5316568"/>
                    <a:gd name="connsiteX205" fmla="*/ 1841545 w 8126844"/>
                    <a:gd name="connsiteY205" fmla="*/ 1667372 h 5316568"/>
                    <a:gd name="connsiteX206" fmla="*/ 1879774 w 8126844"/>
                    <a:gd name="connsiteY206" fmla="*/ 2022038 h 5316568"/>
                    <a:gd name="connsiteX207" fmla="*/ 2390763 w 8126844"/>
                    <a:gd name="connsiteY207" fmla="*/ 2250638 h 5316568"/>
                    <a:gd name="connsiteX208" fmla="*/ 3157245 w 8126844"/>
                    <a:gd name="connsiteY208" fmla="*/ 2465791 h 5316568"/>
                    <a:gd name="connsiteX209" fmla="*/ 3708574 w 8126844"/>
                    <a:gd name="connsiteY209" fmla="*/ 2600262 h 5316568"/>
                    <a:gd name="connsiteX210" fmla="*/ 4165774 w 8126844"/>
                    <a:gd name="connsiteY210" fmla="*/ 2573368 h 5316568"/>
                    <a:gd name="connsiteX211" fmla="*/ 4394374 w 8126844"/>
                    <a:gd name="connsiteY211" fmla="*/ 2546474 h 5316568"/>
                    <a:gd name="connsiteX212" fmla="*/ 4407821 w 8126844"/>
                    <a:gd name="connsiteY212" fmla="*/ 2358215 h 5316568"/>
                    <a:gd name="connsiteX213" fmla="*/ 4192668 w 8126844"/>
                    <a:gd name="connsiteY213" fmla="*/ 2317874 h 5316568"/>
                    <a:gd name="connsiteX214" fmla="*/ 4031304 w 8126844"/>
                    <a:gd name="connsiteY214" fmla="*/ 2358215 h 5316568"/>
                    <a:gd name="connsiteX215" fmla="*/ 4031304 w 8126844"/>
                    <a:gd name="connsiteY215" fmla="*/ 2183403 h 5316568"/>
                    <a:gd name="connsiteX216" fmla="*/ 4448163 w 8126844"/>
                    <a:gd name="connsiteY216" fmla="*/ 2062380 h 5316568"/>
                    <a:gd name="connsiteX217" fmla="*/ 4703657 w 8126844"/>
                    <a:gd name="connsiteY217" fmla="*/ 1954803 h 5316568"/>
                    <a:gd name="connsiteX218" fmla="*/ 4689464 w 8126844"/>
                    <a:gd name="connsiteY218" fmla="*/ 1695630 h 5316568"/>
                    <a:gd name="connsiteX219" fmla="*/ 4404220 w 8126844"/>
                    <a:gd name="connsiteY219" fmla="*/ 1779653 h 5316568"/>
                    <a:gd name="connsiteX220" fmla="*/ 3946516 w 8126844"/>
                    <a:gd name="connsiteY220" fmla="*/ 1890062 h 5316568"/>
                    <a:gd name="connsiteX221" fmla="*/ 3587828 w 8126844"/>
                    <a:gd name="connsiteY221" fmla="*/ 1917536 h 5316568"/>
                    <a:gd name="connsiteX222" fmla="*/ 3507117 w 8126844"/>
                    <a:gd name="connsiteY222" fmla="*/ 1882877 h 5316568"/>
                    <a:gd name="connsiteX223" fmla="*/ 3506224 w 8126844"/>
                    <a:gd name="connsiteY223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499400 w 8126844"/>
                    <a:gd name="connsiteY197" fmla="*/ 1188496 h 5316568"/>
                    <a:gd name="connsiteX198" fmla="*/ 1913812 w 8126844"/>
                    <a:gd name="connsiteY198" fmla="*/ 1464756 h 5316568"/>
                    <a:gd name="connsiteX199" fmla="*/ 2507094 w 8126844"/>
                    <a:gd name="connsiteY199" fmla="*/ 1688869 h 5316568"/>
                    <a:gd name="connsiteX200" fmla="*/ 3151244 w 8126844"/>
                    <a:gd name="connsiteY200" fmla="*/ 1759739 h 5316568"/>
                    <a:gd name="connsiteX201" fmla="*/ 3317485 w 8126844"/>
                    <a:gd name="connsiteY201" fmla="*/ 1904994 h 5316568"/>
                    <a:gd name="connsiteX202" fmla="*/ 3018026 w 8126844"/>
                    <a:gd name="connsiteY202" fmla="*/ 1943550 h 5316568"/>
                    <a:gd name="connsiteX203" fmla="*/ 2813315 w 8126844"/>
                    <a:gd name="connsiteY203" fmla="*/ 1916341 h 5316568"/>
                    <a:gd name="connsiteX204" fmla="*/ 2245469 w 8126844"/>
                    <a:gd name="connsiteY204" fmla="*/ 1787880 h 5316568"/>
                    <a:gd name="connsiteX205" fmla="*/ 1841545 w 8126844"/>
                    <a:gd name="connsiteY205" fmla="*/ 1667372 h 5316568"/>
                    <a:gd name="connsiteX206" fmla="*/ 1879774 w 8126844"/>
                    <a:gd name="connsiteY206" fmla="*/ 2022038 h 5316568"/>
                    <a:gd name="connsiteX207" fmla="*/ 2390763 w 8126844"/>
                    <a:gd name="connsiteY207" fmla="*/ 2250638 h 5316568"/>
                    <a:gd name="connsiteX208" fmla="*/ 3157245 w 8126844"/>
                    <a:gd name="connsiteY208" fmla="*/ 2465791 h 5316568"/>
                    <a:gd name="connsiteX209" fmla="*/ 3708574 w 8126844"/>
                    <a:gd name="connsiteY209" fmla="*/ 2600262 h 5316568"/>
                    <a:gd name="connsiteX210" fmla="*/ 4165774 w 8126844"/>
                    <a:gd name="connsiteY210" fmla="*/ 2573368 h 5316568"/>
                    <a:gd name="connsiteX211" fmla="*/ 4394374 w 8126844"/>
                    <a:gd name="connsiteY211" fmla="*/ 2546474 h 5316568"/>
                    <a:gd name="connsiteX212" fmla="*/ 4407821 w 8126844"/>
                    <a:gd name="connsiteY212" fmla="*/ 2358215 h 5316568"/>
                    <a:gd name="connsiteX213" fmla="*/ 4192668 w 8126844"/>
                    <a:gd name="connsiteY213" fmla="*/ 2317874 h 5316568"/>
                    <a:gd name="connsiteX214" fmla="*/ 4031304 w 8126844"/>
                    <a:gd name="connsiteY214" fmla="*/ 2358215 h 5316568"/>
                    <a:gd name="connsiteX215" fmla="*/ 4031304 w 8126844"/>
                    <a:gd name="connsiteY215" fmla="*/ 2183403 h 5316568"/>
                    <a:gd name="connsiteX216" fmla="*/ 4448163 w 8126844"/>
                    <a:gd name="connsiteY216" fmla="*/ 2062380 h 5316568"/>
                    <a:gd name="connsiteX217" fmla="*/ 4703657 w 8126844"/>
                    <a:gd name="connsiteY217" fmla="*/ 1954803 h 5316568"/>
                    <a:gd name="connsiteX218" fmla="*/ 4689464 w 8126844"/>
                    <a:gd name="connsiteY218" fmla="*/ 1695630 h 5316568"/>
                    <a:gd name="connsiteX219" fmla="*/ 4404220 w 8126844"/>
                    <a:gd name="connsiteY219" fmla="*/ 1779653 h 5316568"/>
                    <a:gd name="connsiteX220" fmla="*/ 3946516 w 8126844"/>
                    <a:gd name="connsiteY220" fmla="*/ 1890062 h 5316568"/>
                    <a:gd name="connsiteX221" fmla="*/ 3587828 w 8126844"/>
                    <a:gd name="connsiteY221" fmla="*/ 1917536 h 5316568"/>
                    <a:gd name="connsiteX222" fmla="*/ 3507117 w 8126844"/>
                    <a:gd name="connsiteY222" fmla="*/ 1882877 h 5316568"/>
                    <a:gd name="connsiteX223" fmla="*/ 3506224 w 8126844"/>
                    <a:gd name="connsiteY223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6669 w 8126844"/>
                    <a:gd name="connsiteY197" fmla="*/ 996046 h 5316568"/>
                    <a:gd name="connsiteX198" fmla="*/ 1499400 w 8126844"/>
                    <a:gd name="connsiteY198" fmla="*/ 1188496 h 5316568"/>
                    <a:gd name="connsiteX199" fmla="*/ 1913812 w 8126844"/>
                    <a:gd name="connsiteY199" fmla="*/ 1464756 h 5316568"/>
                    <a:gd name="connsiteX200" fmla="*/ 2507094 w 8126844"/>
                    <a:gd name="connsiteY200" fmla="*/ 1688869 h 5316568"/>
                    <a:gd name="connsiteX201" fmla="*/ 3151244 w 8126844"/>
                    <a:gd name="connsiteY201" fmla="*/ 1759739 h 5316568"/>
                    <a:gd name="connsiteX202" fmla="*/ 3317485 w 8126844"/>
                    <a:gd name="connsiteY202" fmla="*/ 1904994 h 5316568"/>
                    <a:gd name="connsiteX203" fmla="*/ 3018026 w 8126844"/>
                    <a:gd name="connsiteY203" fmla="*/ 1943550 h 5316568"/>
                    <a:gd name="connsiteX204" fmla="*/ 2813315 w 8126844"/>
                    <a:gd name="connsiteY204" fmla="*/ 1916341 h 5316568"/>
                    <a:gd name="connsiteX205" fmla="*/ 2245469 w 8126844"/>
                    <a:gd name="connsiteY205" fmla="*/ 1787880 h 5316568"/>
                    <a:gd name="connsiteX206" fmla="*/ 1841545 w 8126844"/>
                    <a:gd name="connsiteY206" fmla="*/ 1667372 h 5316568"/>
                    <a:gd name="connsiteX207" fmla="*/ 1879774 w 8126844"/>
                    <a:gd name="connsiteY207" fmla="*/ 2022038 h 5316568"/>
                    <a:gd name="connsiteX208" fmla="*/ 2390763 w 8126844"/>
                    <a:gd name="connsiteY208" fmla="*/ 2250638 h 5316568"/>
                    <a:gd name="connsiteX209" fmla="*/ 3157245 w 8126844"/>
                    <a:gd name="connsiteY209" fmla="*/ 2465791 h 5316568"/>
                    <a:gd name="connsiteX210" fmla="*/ 3708574 w 8126844"/>
                    <a:gd name="connsiteY210" fmla="*/ 2600262 h 5316568"/>
                    <a:gd name="connsiteX211" fmla="*/ 4165774 w 8126844"/>
                    <a:gd name="connsiteY211" fmla="*/ 2573368 h 5316568"/>
                    <a:gd name="connsiteX212" fmla="*/ 4394374 w 8126844"/>
                    <a:gd name="connsiteY212" fmla="*/ 2546474 h 5316568"/>
                    <a:gd name="connsiteX213" fmla="*/ 4407821 w 8126844"/>
                    <a:gd name="connsiteY213" fmla="*/ 2358215 h 5316568"/>
                    <a:gd name="connsiteX214" fmla="*/ 4192668 w 8126844"/>
                    <a:gd name="connsiteY214" fmla="*/ 2317874 h 5316568"/>
                    <a:gd name="connsiteX215" fmla="*/ 4031304 w 8126844"/>
                    <a:gd name="connsiteY215" fmla="*/ 2358215 h 5316568"/>
                    <a:gd name="connsiteX216" fmla="*/ 4031304 w 8126844"/>
                    <a:gd name="connsiteY216" fmla="*/ 2183403 h 5316568"/>
                    <a:gd name="connsiteX217" fmla="*/ 4448163 w 8126844"/>
                    <a:gd name="connsiteY217" fmla="*/ 2062380 h 5316568"/>
                    <a:gd name="connsiteX218" fmla="*/ 4703657 w 8126844"/>
                    <a:gd name="connsiteY218" fmla="*/ 1954803 h 5316568"/>
                    <a:gd name="connsiteX219" fmla="*/ 4689464 w 8126844"/>
                    <a:gd name="connsiteY219" fmla="*/ 1695630 h 5316568"/>
                    <a:gd name="connsiteX220" fmla="*/ 4404220 w 8126844"/>
                    <a:gd name="connsiteY220" fmla="*/ 1779653 h 5316568"/>
                    <a:gd name="connsiteX221" fmla="*/ 3946516 w 8126844"/>
                    <a:gd name="connsiteY221" fmla="*/ 1890062 h 5316568"/>
                    <a:gd name="connsiteX222" fmla="*/ 3587828 w 8126844"/>
                    <a:gd name="connsiteY222" fmla="*/ 1917536 h 5316568"/>
                    <a:gd name="connsiteX223" fmla="*/ 3507117 w 8126844"/>
                    <a:gd name="connsiteY223" fmla="*/ 1882877 h 5316568"/>
                    <a:gd name="connsiteX224" fmla="*/ 3506224 w 8126844"/>
                    <a:gd name="connsiteY224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55011 w 8126844"/>
                    <a:gd name="connsiteY197" fmla="*/ 1014033 h 5316568"/>
                    <a:gd name="connsiteX198" fmla="*/ 1499400 w 8126844"/>
                    <a:gd name="connsiteY198" fmla="*/ 1188496 h 5316568"/>
                    <a:gd name="connsiteX199" fmla="*/ 1913812 w 8126844"/>
                    <a:gd name="connsiteY199" fmla="*/ 1464756 h 5316568"/>
                    <a:gd name="connsiteX200" fmla="*/ 2507094 w 8126844"/>
                    <a:gd name="connsiteY200" fmla="*/ 1688869 h 5316568"/>
                    <a:gd name="connsiteX201" fmla="*/ 3151244 w 8126844"/>
                    <a:gd name="connsiteY201" fmla="*/ 1759739 h 5316568"/>
                    <a:gd name="connsiteX202" fmla="*/ 3317485 w 8126844"/>
                    <a:gd name="connsiteY202" fmla="*/ 1904994 h 5316568"/>
                    <a:gd name="connsiteX203" fmla="*/ 3018026 w 8126844"/>
                    <a:gd name="connsiteY203" fmla="*/ 1943550 h 5316568"/>
                    <a:gd name="connsiteX204" fmla="*/ 2813315 w 8126844"/>
                    <a:gd name="connsiteY204" fmla="*/ 1916341 h 5316568"/>
                    <a:gd name="connsiteX205" fmla="*/ 2245469 w 8126844"/>
                    <a:gd name="connsiteY205" fmla="*/ 1787880 h 5316568"/>
                    <a:gd name="connsiteX206" fmla="*/ 1841545 w 8126844"/>
                    <a:gd name="connsiteY206" fmla="*/ 1667372 h 5316568"/>
                    <a:gd name="connsiteX207" fmla="*/ 1879774 w 8126844"/>
                    <a:gd name="connsiteY207" fmla="*/ 2022038 h 5316568"/>
                    <a:gd name="connsiteX208" fmla="*/ 2390763 w 8126844"/>
                    <a:gd name="connsiteY208" fmla="*/ 2250638 h 5316568"/>
                    <a:gd name="connsiteX209" fmla="*/ 3157245 w 8126844"/>
                    <a:gd name="connsiteY209" fmla="*/ 2465791 h 5316568"/>
                    <a:gd name="connsiteX210" fmla="*/ 3708574 w 8126844"/>
                    <a:gd name="connsiteY210" fmla="*/ 2600262 h 5316568"/>
                    <a:gd name="connsiteX211" fmla="*/ 4165774 w 8126844"/>
                    <a:gd name="connsiteY211" fmla="*/ 2573368 h 5316568"/>
                    <a:gd name="connsiteX212" fmla="*/ 4394374 w 8126844"/>
                    <a:gd name="connsiteY212" fmla="*/ 2546474 h 5316568"/>
                    <a:gd name="connsiteX213" fmla="*/ 4407821 w 8126844"/>
                    <a:gd name="connsiteY213" fmla="*/ 2358215 h 5316568"/>
                    <a:gd name="connsiteX214" fmla="*/ 4192668 w 8126844"/>
                    <a:gd name="connsiteY214" fmla="*/ 2317874 h 5316568"/>
                    <a:gd name="connsiteX215" fmla="*/ 4031304 w 8126844"/>
                    <a:gd name="connsiteY215" fmla="*/ 2358215 h 5316568"/>
                    <a:gd name="connsiteX216" fmla="*/ 4031304 w 8126844"/>
                    <a:gd name="connsiteY216" fmla="*/ 2183403 h 5316568"/>
                    <a:gd name="connsiteX217" fmla="*/ 4448163 w 8126844"/>
                    <a:gd name="connsiteY217" fmla="*/ 2062380 h 5316568"/>
                    <a:gd name="connsiteX218" fmla="*/ 4703657 w 8126844"/>
                    <a:gd name="connsiteY218" fmla="*/ 1954803 h 5316568"/>
                    <a:gd name="connsiteX219" fmla="*/ 4689464 w 8126844"/>
                    <a:gd name="connsiteY219" fmla="*/ 1695630 h 5316568"/>
                    <a:gd name="connsiteX220" fmla="*/ 4404220 w 8126844"/>
                    <a:gd name="connsiteY220" fmla="*/ 1779653 h 5316568"/>
                    <a:gd name="connsiteX221" fmla="*/ 3946516 w 8126844"/>
                    <a:gd name="connsiteY221" fmla="*/ 1890062 h 5316568"/>
                    <a:gd name="connsiteX222" fmla="*/ 3587828 w 8126844"/>
                    <a:gd name="connsiteY222" fmla="*/ 1917536 h 5316568"/>
                    <a:gd name="connsiteX223" fmla="*/ 3507117 w 8126844"/>
                    <a:gd name="connsiteY223" fmla="*/ 1882877 h 5316568"/>
                    <a:gd name="connsiteX224" fmla="*/ 3506224 w 8126844"/>
                    <a:gd name="connsiteY224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4944 w 8126844"/>
                    <a:gd name="connsiteY197" fmla="*/ 988324 h 5316568"/>
                    <a:gd name="connsiteX198" fmla="*/ 1499400 w 8126844"/>
                    <a:gd name="connsiteY198" fmla="*/ 1188496 h 5316568"/>
                    <a:gd name="connsiteX199" fmla="*/ 1913812 w 8126844"/>
                    <a:gd name="connsiteY199" fmla="*/ 1464756 h 5316568"/>
                    <a:gd name="connsiteX200" fmla="*/ 2507094 w 8126844"/>
                    <a:gd name="connsiteY200" fmla="*/ 1688869 h 5316568"/>
                    <a:gd name="connsiteX201" fmla="*/ 3151244 w 8126844"/>
                    <a:gd name="connsiteY201" fmla="*/ 1759739 h 5316568"/>
                    <a:gd name="connsiteX202" fmla="*/ 3317485 w 8126844"/>
                    <a:gd name="connsiteY202" fmla="*/ 1904994 h 5316568"/>
                    <a:gd name="connsiteX203" fmla="*/ 3018026 w 8126844"/>
                    <a:gd name="connsiteY203" fmla="*/ 1943550 h 5316568"/>
                    <a:gd name="connsiteX204" fmla="*/ 2813315 w 8126844"/>
                    <a:gd name="connsiteY204" fmla="*/ 1916341 h 5316568"/>
                    <a:gd name="connsiteX205" fmla="*/ 2245469 w 8126844"/>
                    <a:gd name="connsiteY205" fmla="*/ 1787880 h 5316568"/>
                    <a:gd name="connsiteX206" fmla="*/ 1841545 w 8126844"/>
                    <a:gd name="connsiteY206" fmla="*/ 1667372 h 5316568"/>
                    <a:gd name="connsiteX207" fmla="*/ 1879774 w 8126844"/>
                    <a:gd name="connsiteY207" fmla="*/ 2022038 h 5316568"/>
                    <a:gd name="connsiteX208" fmla="*/ 2390763 w 8126844"/>
                    <a:gd name="connsiteY208" fmla="*/ 2250638 h 5316568"/>
                    <a:gd name="connsiteX209" fmla="*/ 3157245 w 8126844"/>
                    <a:gd name="connsiteY209" fmla="*/ 2465791 h 5316568"/>
                    <a:gd name="connsiteX210" fmla="*/ 3708574 w 8126844"/>
                    <a:gd name="connsiteY210" fmla="*/ 2600262 h 5316568"/>
                    <a:gd name="connsiteX211" fmla="*/ 4165774 w 8126844"/>
                    <a:gd name="connsiteY211" fmla="*/ 2573368 h 5316568"/>
                    <a:gd name="connsiteX212" fmla="*/ 4394374 w 8126844"/>
                    <a:gd name="connsiteY212" fmla="*/ 2546474 h 5316568"/>
                    <a:gd name="connsiteX213" fmla="*/ 4407821 w 8126844"/>
                    <a:gd name="connsiteY213" fmla="*/ 2358215 h 5316568"/>
                    <a:gd name="connsiteX214" fmla="*/ 4192668 w 8126844"/>
                    <a:gd name="connsiteY214" fmla="*/ 2317874 h 5316568"/>
                    <a:gd name="connsiteX215" fmla="*/ 4031304 w 8126844"/>
                    <a:gd name="connsiteY215" fmla="*/ 2358215 h 5316568"/>
                    <a:gd name="connsiteX216" fmla="*/ 4031304 w 8126844"/>
                    <a:gd name="connsiteY216" fmla="*/ 2183403 h 5316568"/>
                    <a:gd name="connsiteX217" fmla="*/ 4448163 w 8126844"/>
                    <a:gd name="connsiteY217" fmla="*/ 2062380 h 5316568"/>
                    <a:gd name="connsiteX218" fmla="*/ 4703657 w 8126844"/>
                    <a:gd name="connsiteY218" fmla="*/ 1954803 h 5316568"/>
                    <a:gd name="connsiteX219" fmla="*/ 4689464 w 8126844"/>
                    <a:gd name="connsiteY219" fmla="*/ 1695630 h 5316568"/>
                    <a:gd name="connsiteX220" fmla="*/ 4404220 w 8126844"/>
                    <a:gd name="connsiteY220" fmla="*/ 1779653 h 5316568"/>
                    <a:gd name="connsiteX221" fmla="*/ 3946516 w 8126844"/>
                    <a:gd name="connsiteY221" fmla="*/ 1890062 h 5316568"/>
                    <a:gd name="connsiteX222" fmla="*/ 3587828 w 8126844"/>
                    <a:gd name="connsiteY222" fmla="*/ 1917536 h 5316568"/>
                    <a:gd name="connsiteX223" fmla="*/ 3507117 w 8126844"/>
                    <a:gd name="connsiteY223" fmla="*/ 1882877 h 5316568"/>
                    <a:gd name="connsiteX224" fmla="*/ 3506224 w 8126844"/>
                    <a:gd name="connsiteY224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4944 w 8126844"/>
                    <a:gd name="connsiteY197" fmla="*/ 988324 h 5316568"/>
                    <a:gd name="connsiteX198" fmla="*/ 1499400 w 8126844"/>
                    <a:gd name="connsiteY198" fmla="*/ 1188496 h 5316568"/>
                    <a:gd name="connsiteX199" fmla="*/ 1913812 w 8126844"/>
                    <a:gd name="connsiteY199" fmla="*/ 1464756 h 5316568"/>
                    <a:gd name="connsiteX200" fmla="*/ 2507094 w 8126844"/>
                    <a:gd name="connsiteY200" fmla="*/ 1688869 h 5316568"/>
                    <a:gd name="connsiteX201" fmla="*/ 3151244 w 8126844"/>
                    <a:gd name="connsiteY201" fmla="*/ 1759739 h 5316568"/>
                    <a:gd name="connsiteX202" fmla="*/ 3307900 w 8126844"/>
                    <a:gd name="connsiteY202" fmla="*/ 1789581 h 5316568"/>
                    <a:gd name="connsiteX203" fmla="*/ 3317485 w 8126844"/>
                    <a:gd name="connsiteY203" fmla="*/ 1904994 h 5316568"/>
                    <a:gd name="connsiteX204" fmla="*/ 3018026 w 8126844"/>
                    <a:gd name="connsiteY204" fmla="*/ 1943550 h 5316568"/>
                    <a:gd name="connsiteX205" fmla="*/ 2813315 w 8126844"/>
                    <a:gd name="connsiteY205" fmla="*/ 1916341 h 5316568"/>
                    <a:gd name="connsiteX206" fmla="*/ 2245469 w 8126844"/>
                    <a:gd name="connsiteY206" fmla="*/ 1787880 h 5316568"/>
                    <a:gd name="connsiteX207" fmla="*/ 1841545 w 8126844"/>
                    <a:gd name="connsiteY207" fmla="*/ 1667372 h 5316568"/>
                    <a:gd name="connsiteX208" fmla="*/ 1879774 w 8126844"/>
                    <a:gd name="connsiteY208" fmla="*/ 2022038 h 5316568"/>
                    <a:gd name="connsiteX209" fmla="*/ 2390763 w 8126844"/>
                    <a:gd name="connsiteY209" fmla="*/ 2250638 h 5316568"/>
                    <a:gd name="connsiteX210" fmla="*/ 3157245 w 8126844"/>
                    <a:gd name="connsiteY210" fmla="*/ 2465791 h 5316568"/>
                    <a:gd name="connsiteX211" fmla="*/ 3708574 w 8126844"/>
                    <a:gd name="connsiteY211" fmla="*/ 2600262 h 5316568"/>
                    <a:gd name="connsiteX212" fmla="*/ 4165774 w 8126844"/>
                    <a:gd name="connsiteY212" fmla="*/ 2573368 h 5316568"/>
                    <a:gd name="connsiteX213" fmla="*/ 4394374 w 8126844"/>
                    <a:gd name="connsiteY213" fmla="*/ 2546474 h 5316568"/>
                    <a:gd name="connsiteX214" fmla="*/ 4407821 w 8126844"/>
                    <a:gd name="connsiteY214" fmla="*/ 2358215 h 5316568"/>
                    <a:gd name="connsiteX215" fmla="*/ 4192668 w 8126844"/>
                    <a:gd name="connsiteY215" fmla="*/ 2317874 h 5316568"/>
                    <a:gd name="connsiteX216" fmla="*/ 4031304 w 8126844"/>
                    <a:gd name="connsiteY216" fmla="*/ 2358215 h 5316568"/>
                    <a:gd name="connsiteX217" fmla="*/ 4031304 w 8126844"/>
                    <a:gd name="connsiteY217" fmla="*/ 2183403 h 5316568"/>
                    <a:gd name="connsiteX218" fmla="*/ 4448163 w 8126844"/>
                    <a:gd name="connsiteY218" fmla="*/ 2062380 h 5316568"/>
                    <a:gd name="connsiteX219" fmla="*/ 4703657 w 8126844"/>
                    <a:gd name="connsiteY219" fmla="*/ 1954803 h 5316568"/>
                    <a:gd name="connsiteX220" fmla="*/ 4689464 w 8126844"/>
                    <a:gd name="connsiteY220" fmla="*/ 1695630 h 5316568"/>
                    <a:gd name="connsiteX221" fmla="*/ 4404220 w 8126844"/>
                    <a:gd name="connsiteY221" fmla="*/ 1779653 h 5316568"/>
                    <a:gd name="connsiteX222" fmla="*/ 3946516 w 8126844"/>
                    <a:gd name="connsiteY222" fmla="*/ 1890062 h 5316568"/>
                    <a:gd name="connsiteX223" fmla="*/ 3587828 w 8126844"/>
                    <a:gd name="connsiteY223" fmla="*/ 1917536 h 5316568"/>
                    <a:gd name="connsiteX224" fmla="*/ 3507117 w 8126844"/>
                    <a:gd name="connsiteY224" fmla="*/ 1882877 h 5316568"/>
                    <a:gd name="connsiteX225" fmla="*/ 3506224 w 8126844"/>
                    <a:gd name="connsiteY225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4944 w 8126844"/>
                    <a:gd name="connsiteY197" fmla="*/ 988324 h 5316568"/>
                    <a:gd name="connsiteX198" fmla="*/ 1499400 w 8126844"/>
                    <a:gd name="connsiteY198" fmla="*/ 1188496 h 5316568"/>
                    <a:gd name="connsiteX199" fmla="*/ 1913812 w 8126844"/>
                    <a:gd name="connsiteY199" fmla="*/ 1464756 h 5316568"/>
                    <a:gd name="connsiteX200" fmla="*/ 2507094 w 8126844"/>
                    <a:gd name="connsiteY200" fmla="*/ 1688869 h 5316568"/>
                    <a:gd name="connsiteX201" fmla="*/ 2919966 w 8126844"/>
                    <a:gd name="connsiteY201" fmla="*/ 1758733 h 5316568"/>
                    <a:gd name="connsiteX202" fmla="*/ 3151244 w 8126844"/>
                    <a:gd name="connsiteY202" fmla="*/ 1759739 h 5316568"/>
                    <a:gd name="connsiteX203" fmla="*/ 3307900 w 8126844"/>
                    <a:gd name="connsiteY203" fmla="*/ 1789581 h 5316568"/>
                    <a:gd name="connsiteX204" fmla="*/ 3317485 w 8126844"/>
                    <a:gd name="connsiteY204" fmla="*/ 1904994 h 5316568"/>
                    <a:gd name="connsiteX205" fmla="*/ 3018026 w 8126844"/>
                    <a:gd name="connsiteY205" fmla="*/ 1943550 h 5316568"/>
                    <a:gd name="connsiteX206" fmla="*/ 2813315 w 8126844"/>
                    <a:gd name="connsiteY206" fmla="*/ 1916341 h 5316568"/>
                    <a:gd name="connsiteX207" fmla="*/ 2245469 w 8126844"/>
                    <a:gd name="connsiteY207" fmla="*/ 1787880 h 5316568"/>
                    <a:gd name="connsiteX208" fmla="*/ 1841545 w 8126844"/>
                    <a:gd name="connsiteY208" fmla="*/ 1667372 h 5316568"/>
                    <a:gd name="connsiteX209" fmla="*/ 1879774 w 8126844"/>
                    <a:gd name="connsiteY209" fmla="*/ 2022038 h 5316568"/>
                    <a:gd name="connsiteX210" fmla="*/ 2390763 w 8126844"/>
                    <a:gd name="connsiteY210" fmla="*/ 2250638 h 5316568"/>
                    <a:gd name="connsiteX211" fmla="*/ 3157245 w 8126844"/>
                    <a:gd name="connsiteY211" fmla="*/ 2465791 h 5316568"/>
                    <a:gd name="connsiteX212" fmla="*/ 3708574 w 8126844"/>
                    <a:gd name="connsiteY212" fmla="*/ 2600262 h 5316568"/>
                    <a:gd name="connsiteX213" fmla="*/ 4165774 w 8126844"/>
                    <a:gd name="connsiteY213" fmla="*/ 2573368 h 5316568"/>
                    <a:gd name="connsiteX214" fmla="*/ 4394374 w 8126844"/>
                    <a:gd name="connsiteY214" fmla="*/ 2546474 h 5316568"/>
                    <a:gd name="connsiteX215" fmla="*/ 4407821 w 8126844"/>
                    <a:gd name="connsiteY215" fmla="*/ 2358215 h 5316568"/>
                    <a:gd name="connsiteX216" fmla="*/ 4192668 w 8126844"/>
                    <a:gd name="connsiteY216" fmla="*/ 2317874 h 5316568"/>
                    <a:gd name="connsiteX217" fmla="*/ 4031304 w 8126844"/>
                    <a:gd name="connsiteY217" fmla="*/ 2358215 h 5316568"/>
                    <a:gd name="connsiteX218" fmla="*/ 4031304 w 8126844"/>
                    <a:gd name="connsiteY218" fmla="*/ 2183403 h 5316568"/>
                    <a:gd name="connsiteX219" fmla="*/ 4448163 w 8126844"/>
                    <a:gd name="connsiteY219" fmla="*/ 2062380 h 5316568"/>
                    <a:gd name="connsiteX220" fmla="*/ 4703657 w 8126844"/>
                    <a:gd name="connsiteY220" fmla="*/ 1954803 h 5316568"/>
                    <a:gd name="connsiteX221" fmla="*/ 4689464 w 8126844"/>
                    <a:gd name="connsiteY221" fmla="*/ 1695630 h 5316568"/>
                    <a:gd name="connsiteX222" fmla="*/ 4404220 w 8126844"/>
                    <a:gd name="connsiteY222" fmla="*/ 1779653 h 5316568"/>
                    <a:gd name="connsiteX223" fmla="*/ 3946516 w 8126844"/>
                    <a:gd name="connsiteY223" fmla="*/ 1890062 h 5316568"/>
                    <a:gd name="connsiteX224" fmla="*/ 3587828 w 8126844"/>
                    <a:gd name="connsiteY224" fmla="*/ 1917536 h 5316568"/>
                    <a:gd name="connsiteX225" fmla="*/ 3507117 w 8126844"/>
                    <a:gd name="connsiteY225" fmla="*/ 1882877 h 5316568"/>
                    <a:gd name="connsiteX226" fmla="*/ 3506224 w 8126844"/>
                    <a:gd name="connsiteY226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4944 w 8126844"/>
                    <a:gd name="connsiteY197" fmla="*/ 988324 h 5316568"/>
                    <a:gd name="connsiteX198" fmla="*/ 1499400 w 8126844"/>
                    <a:gd name="connsiteY198" fmla="*/ 1188496 h 5316568"/>
                    <a:gd name="connsiteX199" fmla="*/ 1913812 w 8126844"/>
                    <a:gd name="connsiteY199" fmla="*/ 1464756 h 5316568"/>
                    <a:gd name="connsiteX200" fmla="*/ 2507094 w 8126844"/>
                    <a:gd name="connsiteY200" fmla="*/ 1688869 h 5316568"/>
                    <a:gd name="connsiteX201" fmla="*/ 2919966 w 8126844"/>
                    <a:gd name="connsiteY201" fmla="*/ 1758733 h 5316568"/>
                    <a:gd name="connsiteX202" fmla="*/ 3159419 w 8126844"/>
                    <a:gd name="connsiteY202" fmla="*/ 1778179 h 5316568"/>
                    <a:gd name="connsiteX203" fmla="*/ 3307900 w 8126844"/>
                    <a:gd name="connsiteY203" fmla="*/ 1789581 h 5316568"/>
                    <a:gd name="connsiteX204" fmla="*/ 3317485 w 8126844"/>
                    <a:gd name="connsiteY204" fmla="*/ 1904994 h 5316568"/>
                    <a:gd name="connsiteX205" fmla="*/ 3018026 w 8126844"/>
                    <a:gd name="connsiteY205" fmla="*/ 1943550 h 5316568"/>
                    <a:gd name="connsiteX206" fmla="*/ 2813315 w 8126844"/>
                    <a:gd name="connsiteY206" fmla="*/ 1916341 h 5316568"/>
                    <a:gd name="connsiteX207" fmla="*/ 2245469 w 8126844"/>
                    <a:gd name="connsiteY207" fmla="*/ 1787880 h 5316568"/>
                    <a:gd name="connsiteX208" fmla="*/ 1841545 w 8126844"/>
                    <a:gd name="connsiteY208" fmla="*/ 1667372 h 5316568"/>
                    <a:gd name="connsiteX209" fmla="*/ 1879774 w 8126844"/>
                    <a:gd name="connsiteY209" fmla="*/ 2022038 h 5316568"/>
                    <a:gd name="connsiteX210" fmla="*/ 2390763 w 8126844"/>
                    <a:gd name="connsiteY210" fmla="*/ 2250638 h 5316568"/>
                    <a:gd name="connsiteX211" fmla="*/ 3157245 w 8126844"/>
                    <a:gd name="connsiteY211" fmla="*/ 2465791 h 5316568"/>
                    <a:gd name="connsiteX212" fmla="*/ 3708574 w 8126844"/>
                    <a:gd name="connsiteY212" fmla="*/ 2600262 h 5316568"/>
                    <a:gd name="connsiteX213" fmla="*/ 4165774 w 8126844"/>
                    <a:gd name="connsiteY213" fmla="*/ 2573368 h 5316568"/>
                    <a:gd name="connsiteX214" fmla="*/ 4394374 w 8126844"/>
                    <a:gd name="connsiteY214" fmla="*/ 2546474 h 5316568"/>
                    <a:gd name="connsiteX215" fmla="*/ 4407821 w 8126844"/>
                    <a:gd name="connsiteY215" fmla="*/ 2358215 h 5316568"/>
                    <a:gd name="connsiteX216" fmla="*/ 4192668 w 8126844"/>
                    <a:gd name="connsiteY216" fmla="*/ 2317874 h 5316568"/>
                    <a:gd name="connsiteX217" fmla="*/ 4031304 w 8126844"/>
                    <a:gd name="connsiteY217" fmla="*/ 2358215 h 5316568"/>
                    <a:gd name="connsiteX218" fmla="*/ 4031304 w 8126844"/>
                    <a:gd name="connsiteY218" fmla="*/ 2183403 h 5316568"/>
                    <a:gd name="connsiteX219" fmla="*/ 4448163 w 8126844"/>
                    <a:gd name="connsiteY219" fmla="*/ 2062380 h 5316568"/>
                    <a:gd name="connsiteX220" fmla="*/ 4703657 w 8126844"/>
                    <a:gd name="connsiteY220" fmla="*/ 1954803 h 5316568"/>
                    <a:gd name="connsiteX221" fmla="*/ 4689464 w 8126844"/>
                    <a:gd name="connsiteY221" fmla="*/ 1695630 h 5316568"/>
                    <a:gd name="connsiteX222" fmla="*/ 4404220 w 8126844"/>
                    <a:gd name="connsiteY222" fmla="*/ 1779653 h 5316568"/>
                    <a:gd name="connsiteX223" fmla="*/ 3946516 w 8126844"/>
                    <a:gd name="connsiteY223" fmla="*/ 1890062 h 5316568"/>
                    <a:gd name="connsiteX224" fmla="*/ 3587828 w 8126844"/>
                    <a:gd name="connsiteY224" fmla="*/ 1917536 h 5316568"/>
                    <a:gd name="connsiteX225" fmla="*/ 3507117 w 8126844"/>
                    <a:gd name="connsiteY225" fmla="*/ 1882877 h 5316568"/>
                    <a:gd name="connsiteX226" fmla="*/ 3506224 w 8126844"/>
                    <a:gd name="connsiteY226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4944 w 8126844"/>
                    <a:gd name="connsiteY197" fmla="*/ 988324 h 5316568"/>
                    <a:gd name="connsiteX198" fmla="*/ 1499400 w 8126844"/>
                    <a:gd name="connsiteY198" fmla="*/ 1188496 h 5316568"/>
                    <a:gd name="connsiteX199" fmla="*/ 1913812 w 8126844"/>
                    <a:gd name="connsiteY199" fmla="*/ 1464756 h 5316568"/>
                    <a:gd name="connsiteX200" fmla="*/ 2507094 w 8126844"/>
                    <a:gd name="connsiteY200" fmla="*/ 1688869 h 5316568"/>
                    <a:gd name="connsiteX201" fmla="*/ 2919966 w 8126844"/>
                    <a:gd name="connsiteY201" fmla="*/ 1758733 h 5316568"/>
                    <a:gd name="connsiteX202" fmla="*/ 3147381 w 8126844"/>
                    <a:gd name="connsiteY202" fmla="*/ 1760602 h 5316568"/>
                    <a:gd name="connsiteX203" fmla="*/ 3307900 w 8126844"/>
                    <a:gd name="connsiteY203" fmla="*/ 1789581 h 5316568"/>
                    <a:gd name="connsiteX204" fmla="*/ 3317485 w 8126844"/>
                    <a:gd name="connsiteY204" fmla="*/ 1904994 h 5316568"/>
                    <a:gd name="connsiteX205" fmla="*/ 3018026 w 8126844"/>
                    <a:gd name="connsiteY205" fmla="*/ 1943550 h 5316568"/>
                    <a:gd name="connsiteX206" fmla="*/ 2813315 w 8126844"/>
                    <a:gd name="connsiteY206" fmla="*/ 1916341 h 5316568"/>
                    <a:gd name="connsiteX207" fmla="*/ 2245469 w 8126844"/>
                    <a:gd name="connsiteY207" fmla="*/ 1787880 h 5316568"/>
                    <a:gd name="connsiteX208" fmla="*/ 1841545 w 8126844"/>
                    <a:gd name="connsiteY208" fmla="*/ 1667372 h 5316568"/>
                    <a:gd name="connsiteX209" fmla="*/ 1879774 w 8126844"/>
                    <a:gd name="connsiteY209" fmla="*/ 2022038 h 5316568"/>
                    <a:gd name="connsiteX210" fmla="*/ 2390763 w 8126844"/>
                    <a:gd name="connsiteY210" fmla="*/ 2250638 h 5316568"/>
                    <a:gd name="connsiteX211" fmla="*/ 3157245 w 8126844"/>
                    <a:gd name="connsiteY211" fmla="*/ 2465791 h 5316568"/>
                    <a:gd name="connsiteX212" fmla="*/ 3708574 w 8126844"/>
                    <a:gd name="connsiteY212" fmla="*/ 2600262 h 5316568"/>
                    <a:gd name="connsiteX213" fmla="*/ 4165774 w 8126844"/>
                    <a:gd name="connsiteY213" fmla="*/ 2573368 h 5316568"/>
                    <a:gd name="connsiteX214" fmla="*/ 4394374 w 8126844"/>
                    <a:gd name="connsiteY214" fmla="*/ 2546474 h 5316568"/>
                    <a:gd name="connsiteX215" fmla="*/ 4407821 w 8126844"/>
                    <a:gd name="connsiteY215" fmla="*/ 2358215 h 5316568"/>
                    <a:gd name="connsiteX216" fmla="*/ 4192668 w 8126844"/>
                    <a:gd name="connsiteY216" fmla="*/ 2317874 h 5316568"/>
                    <a:gd name="connsiteX217" fmla="*/ 4031304 w 8126844"/>
                    <a:gd name="connsiteY217" fmla="*/ 2358215 h 5316568"/>
                    <a:gd name="connsiteX218" fmla="*/ 4031304 w 8126844"/>
                    <a:gd name="connsiteY218" fmla="*/ 2183403 h 5316568"/>
                    <a:gd name="connsiteX219" fmla="*/ 4448163 w 8126844"/>
                    <a:gd name="connsiteY219" fmla="*/ 2062380 h 5316568"/>
                    <a:gd name="connsiteX220" fmla="*/ 4703657 w 8126844"/>
                    <a:gd name="connsiteY220" fmla="*/ 1954803 h 5316568"/>
                    <a:gd name="connsiteX221" fmla="*/ 4689464 w 8126844"/>
                    <a:gd name="connsiteY221" fmla="*/ 1695630 h 5316568"/>
                    <a:gd name="connsiteX222" fmla="*/ 4404220 w 8126844"/>
                    <a:gd name="connsiteY222" fmla="*/ 1779653 h 5316568"/>
                    <a:gd name="connsiteX223" fmla="*/ 3946516 w 8126844"/>
                    <a:gd name="connsiteY223" fmla="*/ 1890062 h 5316568"/>
                    <a:gd name="connsiteX224" fmla="*/ 3587828 w 8126844"/>
                    <a:gd name="connsiteY224" fmla="*/ 1917536 h 5316568"/>
                    <a:gd name="connsiteX225" fmla="*/ 3507117 w 8126844"/>
                    <a:gd name="connsiteY225" fmla="*/ 1882877 h 5316568"/>
                    <a:gd name="connsiteX226" fmla="*/ 3506224 w 8126844"/>
                    <a:gd name="connsiteY226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4944 w 8126844"/>
                    <a:gd name="connsiteY197" fmla="*/ 988324 h 5316568"/>
                    <a:gd name="connsiteX198" fmla="*/ 1499400 w 8126844"/>
                    <a:gd name="connsiteY198" fmla="*/ 1188496 h 5316568"/>
                    <a:gd name="connsiteX199" fmla="*/ 1913812 w 8126844"/>
                    <a:gd name="connsiteY199" fmla="*/ 1464756 h 5316568"/>
                    <a:gd name="connsiteX200" fmla="*/ 2489471 w 8126844"/>
                    <a:gd name="connsiteY200" fmla="*/ 1664430 h 5316568"/>
                    <a:gd name="connsiteX201" fmla="*/ 2919966 w 8126844"/>
                    <a:gd name="connsiteY201" fmla="*/ 1758733 h 5316568"/>
                    <a:gd name="connsiteX202" fmla="*/ 3147381 w 8126844"/>
                    <a:gd name="connsiteY202" fmla="*/ 1760602 h 5316568"/>
                    <a:gd name="connsiteX203" fmla="*/ 3307900 w 8126844"/>
                    <a:gd name="connsiteY203" fmla="*/ 1789581 h 5316568"/>
                    <a:gd name="connsiteX204" fmla="*/ 3317485 w 8126844"/>
                    <a:gd name="connsiteY204" fmla="*/ 1904994 h 5316568"/>
                    <a:gd name="connsiteX205" fmla="*/ 3018026 w 8126844"/>
                    <a:gd name="connsiteY205" fmla="*/ 1943550 h 5316568"/>
                    <a:gd name="connsiteX206" fmla="*/ 2813315 w 8126844"/>
                    <a:gd name="connsiteY206" fmla="*/ 1916341 h 5316568"/>
                    <a:gd name="connsiteX207" fmla="*/ 2245469 w 8126844"/>
                    <a:gd name="connsiteY207" fmla="*/ 1787880 h 5316568"/>
                    <a:gd name="connsiteX208" fmla="*/ 1841545 w 8126844"/>
                    <a:gd name="connsiteY208" fmla="*/ 1667372 h 5316568"/>
                    <a:gd name="connsiteX209" fmla="*/ 1879774 w 8126844"/>
                    <a:gd name="connsiteY209" fmla="*/ 2022038 h 5316568"/>
                    <a:gd name="connsiteX210" fmla="*/ 2390763 w 8126844"/>
                    <a:gd name="connsiteY210" fmla="*/ 2250638 h 5316568"/>
                    <a:gd name="connsiteX211" fmla="*/ 3157245 w 8126844"/>
                    <a:gd name="connsiteY211" fmla="*/ 2465791 h 5316568"/>
                    <a:gd name="connsiteX212" fmla="*/ 3708574 w 8126844"/>
                    <a:gd name="connsiteY212" fmla="*/ 2600262 h 5316568"/>
                    <a:gd name="connsiteX213" fmla="*/ 4165774 w 8126844"/>
                    <a:gd name="connsiteY213" fmla="*/ 2573368 h 5316568"/>
                    <a:gd name="connsiteX214" fmla="*/ 4394374 w 8126844"/>
                    <a:gd name="connsiteY214" fmla="*/ 2546474 h 5316568"/>
                    <a:gd name="connsiteX215" fmla="*/ 4407821 w 8126844"/>
                    <a:gd name="connsiteY215" fmla="*/ 2358215 h 5316568"/>
                    <a:gd name="connsiteX216" fmla="*/ 4192668 w 8126844"/>
                    <a:gd name="connsiteY216" fmla="*/ 2317874 h 5316568"/>
                    <a:gd name="connsiteX217" fmla="*/ 4031304 w 8126844"/>
                    <a:gd name="connsiteY217" fmla="*/ 2358215 h 5316568"/>
                    <a:gd name="connsiteX218" fmla="*/ 4031304 w 8126844"/>
                    <a:gd name="connsiteY218" fmla="*/ 2183403 h 5316568"/>
                    <a:gd name="connsiteX219" fmla="*/ 4448163 w 8126844"/>
                    <a:gd name="connsiteY219" fmla="*/ 2062380 h 5316568"/>
                    <a:gd name="connsiteX220" fmla="*/ 4703657 w 8126844"/>
                    <a:gd name="connsiteY220" fmla="*/ 1954803 h 5316568"/>
                    <a:gd name="connsiteX221" fmla="*/ 4689464 w 8126844"/>
                    <a:gd name="connsiteY221" fmla="*/ 1695630 h 5316568"/>
                    <a:gd name="connsiteX222" fmla="*/ 4404220 w 8126844"/>
                    <a:gd name="connsiteY222" fmla="*/ 1779653 h 5316568"/>
                    <a:gd name="connsiteX223" fmla="*/ 3946516 w 8126844"/>
                    <a:gd name="connsiteY223" fmla="*/ 1890062 h 5316568"/>
                    <a:gd name="connsiteX224" fmla="*/ 3587828 w 8126844"/>
                    <a:gd name="connsiteY224" fmla="*/ 1917536 h 5316568"/>
                    <a:gd name="connsiteX225" fmla="*/ 3507117 w 8126844"/>
                    <a:gd name="connsiteY225" fmla="*/ 1882877 h 5316568"/>
                    <a:gd name="connsiteX226" fmla="*/ 3506224 w 8126844"/>
                    <a:gd name="connsiteY226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4944 w 8126844"/>
                    <a:gd name="connsiteY197" fmla="*/ 988324 h 5316568"/>
                    <a:gd name="connsiteX198" fmla="*/ 1499400 w 8126844"/>
                    <a:gd name="connsiteY198" fmla="*/ 1188496 h 5316568"/>
                    <a:gd name="connsiteX199" fmla="*/ 1913812 w 8126844"/>
                    <a:gd name="connsiteY199" fmla="*/ 1464756 h 5316568"/>
                    <a:gd name="connsiteX200" fmla="*/ 2481340 w 8126844"/>
                    <a:gd name="connsiteY200" fmla="*/ 1682462 h 5316568"/>
                    <a:gd name="connsiteX201" fmla="*/ 2919966 w 8126844"/>
                    <a:gd name="connsiteY201" fmla="*/ 1758733 h 5316568"/>
                    <a:gd name="connsiteX202" fmla="*/ 3147381 w 8126844"/>
                    <a:gd name="connsiteY202" fmla="*/ 1760602 h 5316568"/>
                    <a:gd name="connsiteX203" fmla="*/ 3307900 w 8126844"/>
                    <a:gd name="connsiteY203" fmla="*/ 1789581 h 5316568"/>
                    <a:gd name="connsiteX204" fmla="*/ 3317485 w 8126844"/>
                    <a:gd name="connsiteY204" fmla="*/ 1904994 h 5316568"/>
                    <a:gd name="connsiteX205" fmla="*/ 3018026 w 8126844"/>
                    <a:gd name="connsiteY205" fmla="*/ 1943550 h 5316568"/>
                    <a:gd name="connsiteX206" fmla="*/ 2813315 w 8126844"/>
                    <a:gd name="connsiteY206" fmla="*/ 1916341 h 5316568"/>
                    <a:gd name="connsiteX207" fmla="*/ 2245469 w 8126844"/>
                    <a:gd name="connsiteY207" fmla="*/ 1787880 h 5316568"/>
                    <a:gd name="connsiteX208" fmla="*/ 1841545 w 8126844"/>
                    <a:gd name="connsiteY208" fmla="*/ 1667372 h 5316568"/>
                    <a:gd name="connsiteX209" fmla="*/ 1879774 w 8126844"/>
                    <a:gd name="connsiteY209" fmla="*/ 2022038 h 5316568"/>
                    <a:gd name="connsiteX210" fmla="*/ 2390763 w 8126844"/>
                    <a:gd name="connsiteY210" fmla="*/ 2250638 h 5316568"/>
                    <a:gd name="connsiteX211" fmla="*/ 3157245 w 8126844"/>
                    <a:gd name="connsiteY211" fmla="*/ 2465791 h 5316568"/>
                    <a:gd name="connsiteX212" fmla="*/ 3708574 w 8126844"/>
                    <a:gd name="connsiteY212" fmla="*/ 2600262 h 5316568"/>
                    <a:gd name="connsiteX213" fmla="*/ 4165774 w 8126844"/>
                    <a:gd name="connsiteY213" fmla="*/ 2573368 h 5316568"/>
                    <a:gd name="connsiteX214" fmla="*/ 4394374 w 8126844"/>
                    <a:gd name="connsiteY214" fmla="*/ 2546474 h 5316568"/>
                    <a:gd name="connsiteX215" fmla="*/ 4407821 w 8126844"/>
                    <a:gd name="connsiteY215" fmla="*/ 2358215 h 5316568"/>
                    <a:gd name="connsiteX216" fmla="*/ 4192668 w 8126844"/>
                    <a:gd name="connsiteY216" fmla="*/ 2317874 h 5316568"/>
                    <a:gd name="connsiteX217" fmla="*/ 4031304 w 8126844"/>
                    <a:gd name="connsiteY217" fmla="*/ 2358215 h 5316568"/>
                    <a:gd name="connsiteX218" fmla="*/ 4031304 w 8126844"/>
                    <a:gd name="connsiteY218" fmla="*/ 2183403 h 5316568"/>
                    <a:gd name="connsiteX219" fmla="*/ 4448163 w 8126844"/>
                    <a:gd name="connsiteY219" fmla="*/ 2062380 h 5316568"/>
                    <a:gd name="connsiteX220" fmla="*/ 4703657 w 8126844"/>
                    <a:gd name="connsiteY220" fmla="*/ 1954803 h 5316568"/>
                    <a:gd name="connsiteX221" fmla="*/ 4689464 w 8126844"/>
                    <a:gd name="connsiteY221" fmla="*/ 1695630 h 5316568"/>
                    <a:gd name="connsiteX222" fmla="*/ 4404220 w 8126844"/>
                    <a:gd name="connsiteY222" fmla="*/ 1779653 h 5316568"/>
                    <a:gd name="connsiteX223" fmla="*/ 3946516 w 8126844"/>
                    <a:gd name="connsiteY223" fmla="*/ 1890062 h 5316568"/>
                    <a:gd name="connsiteX224" fmla="*/ 3587828 w 8126844"/>
                    <a:gd name="connsiteY224" fmla="*/ 1917536 h 5316568"/>
                    <a:gd name="connsiteX225" fmla="*/ 3507117 w 8126844"/>
                    <a:gd name="connsiteY225" fmla="*/ 1882877 h 5316568"/>
                    <a:gd name="connsiteX226" fmla="*/ 3506224 w 8126844"/>
                    <a:gd name="connsiteY226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4944 w 8126844"/>
                    <a:gd name="connsiteY197" fmla="*/ 988324 h 5316568"/>
                    <a:gd name="connsiteX198" fmla="*/ 1499400 w 8126844"/>
                    <a:gd name="connsiteY198" fmla="*/ 1188496 h 5316568"/>
                    <a:gd name="connsiteX199" fmla="*/ 1556947 w 8126844"/>
                    <a:gd name="connsiteY199" fmla="*/ 1228331 h 5316568"/>
                    <a:gd name="connsiteX200" fmla="*/ 1913812 w 8126844"/>
                    <a:gd name="connsiteY200" fmla="*/ 1464756 h 5316568"/>
                    <a:gd name="connsiteX201" fmla="*/ 2481340 w 8126844"/>
                    <a:gd name="connsiteY201" fmla="*/ 1682462 h 5316568"/>
                    <a:gd name="connsiteX202" fmla="*/ 2919966 w 8126844"/>
                    <a:gd name="connsiteY202" fmla="*/ 1758733 h 5316568"/>
                    <a:gd name="connsiteX203" fmla="*/ 3147381 w 8126844"/>
                    <a:gd name="connsiteY203" fmla="*/ 1760602 h 5316568"/>
                    <a:gd name="connsiteX204" fmla="*/ 3307900 w 8126844"/>
                    <a:gd name="connsiteY204" fmla="*/ 1789581 h 5316568"/>
                    <a:gd name="connsiteX205" fmla="*/ 3317485 w 8126844"/>
                    <a:gd name="connsiteY205" fmla="*/ 1904994 h 5316568"/>
                    <a:gd name="connsiteX206" fmla="*/ 3018026 w 8126844"/>
                    <a:gd name="connsiteY206" fmla="*/ 1943550 h 5316568"/>
                    <a:gd name="connsiteX207" fmla="*/ 2813315 w 8126844"/>
                    <a:gd name="connsiteY207" fmla="*/ 1916341 h 5316568"/>
                    <a:gd name="connsiteX208" fmla="*/ 2245469 w 8126844"/>
                    <a:gd name="connsiteY208" fmla="*/ 1787880 h 5316568"/>
                    <a:gd name="connsiteX209" fmla="*/ 1841545 w 8126844"/>
                    <a:gd name="connsiteY209" fmla="*/ 1667372 h 5316568"/>
                    <a:gd name="connsiteX210" fmla="*/ 1879774 w 8126844"/>
                    <a:gd name="connsiteY210" fmla="*/ 2022038 h 5316568"/>
                    <a:gd name="connsiteX211" fmla="*/ 2390763 w 8126844"/>
                    <a:gd name="connsiteY211" fmla="*/ 2250638 h 5316568"/>
                    <a:gd name="connsiteX212" fmla="*/ 3157245 w 8126844"/>
                    <a:gd name="connsiteY212" fmla="*/ 2465791 h 5316568"/>
                    <a:gd name="connsiteX213" fmla="*/ 3708574 w 8126844"/>
                    <a:gd name="connsiteY213" fmla="*/ 2600262 h 5316568"/>
                    <a:gd name="connsiteX214" fmla="*/ 4165774 w 8126844"/>
                    <a:gd name="connsiteY214" fmla="*/ 2573368 h 5316568"/>
                    <a:gd name="connsiteX215" fmla="*/ 4394374 w 8126844"/>
                    <a:gd name="connsiteY215" fmla="*/ 2546474 h 5316568"/>
                    <a:gd name="connsiteX216" fmla="*/ 4407821 w 8126844"/>
                    <a:gd name="connsiteY216" fmla="*/ 2358215 h 5316568"/>
                    <a:gd name="connsiteX217" fmla="*/ 4192668 w 8126844"/>
                    <a:gd name="connsiteY217" fmla="*/ 2317874 h 5316568"/>
                    <a:gd name="connsiteX218" fmla="*/ 4031304 w 8126844"/>
                    <a:gd name="connsiteY218" fmla="*/ 2358215 h 5316568"/>
                    <a:gd name="connsiteX219" fmla="*/ 4031304 w 8126844"/>
                    <a:gd name="connsiteY219" fmla="*/ 2183403 h 5316568"/>
                    <a:gd name="connsiteX220" fmla="*/ 4448163 w 8126844"/>
                    <a:gd name="connsiteY220" fmla="*/ 2062380 h 5316568"/>
                    <a:gd name="connsiteX221" fmla="*/ 4703657 w 8126844"/>
                    <a:gd name="connsiteY221" fmla="*/ 1954803 h 5316568"/>
                    <a:gd name="connsiteX222" fmla="*/ 4689464 w 8126844"/>
                    <a:gd name="connsiteY222" fmla="*/ 1695630 h 5316568"/>
                    <a:gd name="connsiteX223" fmla="*/ 4404220 w 8126844"/>
                    <a:gd name="connsiteY223" fmla="*/ 1779653 h 5316568"/>
                    <a:gd name="connsiteX224" fmla="*/ 3946516 w 8126844"/>
                    <a:gd name="connsiteY224" fmla="*/ 1890062 h 5316568"/>
                    <a:gd name="connsiteX225" fmla="*/ 3587828 w 8126844"/>
                    <a:gd name="connsiteY225" fmla="*/ 1917536 h 5316568"/>
                    <a:gd name="connsiteX226" fmla="*/ 3507117 w 8126844"/>
                    <a:gd name="connsiteY226" fmla="*/ 1882877 h 5316568"/>
                    <a:gd name="connsiteX227" fmla="*/ 3506224 w 8126844"/>
                    <a:gd name="connsiteY227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4944 w 8126844"/>
                    <a:gd name="connsiteY197" fmla="*/ 988324 h 5316568"/>
                    <a:gd name="connsiteX198" fmla="*/ 1499400 w 8126844"/>
                    <a:gd name="connsiteY198" fmla="*/ 1188496 h 5316568"/>
                    <a:gd name="connsiteX199" fmla="*/ 1556947 w 8126844"/>
                    <a:gd name="connsiteY199" fmla="*/ 1228331 h 5316568"/>
                    <a:gd name="connsiteX200" fmla="*/ 1913812 w 8126844"/>
                    <a:gd name="connsiteY200" fmla="*/ 1464756 h 5316568"/>
                    <a:gd name="connsiteX201" fmla="*/ 2481340 w 8126844"/>
                    <a:gd name="connsiteY201" fmla="*/ 1682462 h 5316568"/>
                    <a:gd name="connsiteX202" fmla="*/ 2919966 w 8126844"/>
                    <a:gd name="connsiteY202" fmla="*/ 1758733 h 5316568"/>
                    <a:gd name="connsiteX203" fmla="*/ 3147381 w 8126844"/>
                    <a:gd name="connsiteY203" fmla="*/ 1760602 h 5316568"/>
                    <a:gd name="connsiteX204" fmla="*/ 3307900 w 8126844"/>
                    <a:gd name="connsiteY204" fmla="*/ 1789581 h 5316568"/>
                    <a:gd name="connsiteX205" fmla="*/ 3317485 w 8126844"/>
                    <a:gd name="connsiteY205" fmla="*/ 1904994 h 5316568"/>
                    <a:gd name="connsiteX206" fmla="*/ 3018026 w 8126844"/>
                    <a:gd name="connsiteY206" fmla="*/ 1943550 h 5316568"/>
                    <a:gd name="connsiteX207" fmla="*/ 2768664 w 8126844"/>
                    <a:gd name="connsiteY207" fmla="*/ 1897946 h 5316568"/>
                    <a:gd name="connsiteX208" fmla="*/ 2245469 w 8126844"/>
                    <a:gd name="connsiteY208" fmla="*/ 1787880 h 5316568"/>
                    <a:gd name="connsiteX209" fmla="*/ 1841545 w 8126844"/>
                    <a:gd name="connsiteY209" fmla="*/ 1667372 h 5316568"/>
                    <a:gd name="connsiteX210" fmla="*/ 1879774 w 8126844"/>
                    <a:gd name="connsiteY210" fmla="*/ 2022038 h 5316568"/>
                    <a:gd name="connsiteX211" fmla="*/ 2390763 w 8126844"/>
                    <a:gd name="connsiteY211" fmla="*/ 2250638 h 5316568"/>
                    <a:gd name="connsiteX212" fmla="*/ 3157245 w 8126844"/>
                    <a:gd name="connsiteY212" fmla="*/ 2465791 h 5316568"/>
                    <a:gd name="connsiteX213" fmla="*/ 3708574 w 8126844"/>
                    <a:gd name="connsiteY213" fmla="*/ 2600262 h 5316568"/>
                    <a:gd name="connsiteX214" fmla="*/ 4165774 w 8126844"/>
                    <a:gd name="connsiteY214" fmla="*/ 2573368 h 5316568"/>
                    <a:gd name="connsiteX215" fmla="*/ 4394374 w 8126844"/>
                    <a:gd name="connsiteY215" fmla="*/ 2546474 h 5316568"/>
                    <a:gd name="connsiteX216" fmla="*/ 4407821 w 8126844"/>
                    <a:gd name="connsiteY216" fmla="*/ 2358215 h 5316568"/>
                    <a:gd name="connsiteX217" fmla="*/ 4192668 w 8126844"/>
                    <a:gd name="connsiteY217" fmla="*/ 2317874 h 5316568"/>
                    <a:gd name="connsiteX218" fmla="*/ 4031304 w 8126844"/>
                    <a:gd name="connsiteY218" fmla="*/ 2358215 h 5316568"/>
                    <a:gd name="connsiteX219" fmla="*/ 4031304 w 8126844"/>
                    <a:gd name="connsiteY219" fmla="*/ 2183403 h 5316568"/>
                    <a:gd name="connsiteX220" fmla="*/ 4448163 w 8126844"/>
                    <a:gd name="connsiteY220" fmla="*/ 2062380 h 5316568"/>
                    <a:gd name="connsiteX221" fmla="*/ 4703657 w 8126844"/>
                    <a:gd name="connsiteY221" fmla="*/ 1954803 h 5316568"/>
                    <a:gd name="connsiteX222" fmla="*/ 4689464 w 8126844"/>
                    <a:gd name="connsiteY222" fmla="*/ 1695630 h 5316568"/>
                    <a:gd name="connsiteX223" fmla="*/ 4404220 w 8126844"/>
                    <a:gd name="connsiteY223" fmla="*/ 1779653 h 5316568"/>
                    <a:gd name="connsiteX224" fmla="*/ 3946516 w 8126844"/>
                    <a:gd name="connsiteY224" fmla="*/ 1890062 h 5316568"/>
                    <a:gd name="connsiteX225" fmla="*/ 3587828 w 8126844"/>
                    <a:gd name="connsiteY225" fmla="*/ 1917536 h 5316568"/>
                    <a:gd name="connsiteX226" fmla="*/ 3507117 w 8126844"/>
                    <a:gd name="connsiteY226" fmla="*/ 1882877 h 5316568"/>
                    <a:gd name="connsiteX227" fmla="*/ 3506224 w 8126844"/>
                    <a:gd name="connsiteY227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4944 w 8126844"/>
                    <a:gd name="connsiteY197" fmla="*/ 988324 h 5316568"/>
                    <a:gd name="connsiteX198" fmla="*/ 1499400 w 8126844"/>
                    <a:gd name="connsiteY198" fmla="*/ 1188496 h 5316568"/>
                    <a:gd name="connsiteX199" fmla="*/ 1556947 w 8126844"/>
                    <a:gd name="connsiteY199" fmla="*/ 1228331 h 5316568"/>
                    <a:gd name="connsiteX200" fmla="*/ 1913812 w 8126844"/>
                    <a:gd name="connsiteY200" fmla="*/ 1464756 h 5316568"/>
                    <a:gd name="connsiteX201" fmla="*/ 2481340 w 8126844"/>
                    <a:gd name="connsiteY201" fmla="*/ 1682462 h 5316568"/>
                    <a:gd name="connsiteX202" fmla="*/ 2919966 w 8126844"/>
                    <a:gd name="connsiteY202" fmla="*/ 1758733 h 5316568"/>
                    <a:gd name="connsiteX203" fmla="*/ 3147381 w 8126844"/>
                    <a:gd name="connsiteY203" fmla="*/ 1760602 h 5316568"/>
                    <a:gd name="connsiteX204" fmla="*/ 3307900 w 8126844"/>
                    <a:gd name="connsiteY204" fmla="*/ 1789581 h 5316568"/>
                    <a:gd name="connsiteX205" fmla="*/ 3317485 w 8126844"/>
                    <a:gd name="connsiteY205" fmla="*/ 1904994 h 5316568"/>
                    <a:gd name="connsiteX206" fmla="*/ 3018026 w 8126844"/>
                    <a:gd name="connsiteY206" fmla="*/ 1943550 h 5316568"/>
                    <a:gd name="connsiteX207" fmla="*/ 2768664 w 8126844"/>
                    <a:gd name="connsiteY207" fmla="*/ 1897946 h 5316568"/>
                    <a:gd name="connsiteX208" fmla="*/ 2245469 w 8126844"/>
                    <a:gd name="connsiteY208" fmla="*/ 1787880 h 5316568"/>
                    <a:gd name="connsiteX209" fmla="*/ 1841545 w 8126844"/>
                    <a:gd name="connsiteY209" fmla="*/ 1667372 h 5316568"/>
                    <a:gd name="connsiteX210" fmla="*/ 1879774 w 8126844"/>
                    <a:gd name="connsiteY210" fmla="*/ 2022038 h 5316568"/>
                    <a:gd name="connsiteX211" fmla="*/ 2390763 w 8126844"/>
                    <a:gd name="connsiteY211" fmla="*/ 2250638 h 5316568"/>
                    <a:gd name="connsiteX212" fmla="*/ 3157245 w 8126844"/>
                    <a:gd name="connsiteY212" fmla="*/ 2465791 h 5316568"/>
                    <a:gd name="connsiteX213" fmla="*/ 3708574 w 8126844"/>
                    <a:gd name="connsiteY213" fmla="*/ 2600262 h 5316568"/>
                    <a:gd name="connsiteX214" fmla="*/ 4165774 w 8126844"/>
                    <a:gd name="connsiteY214" fmla="*/ 2573368 h 5316568"/>
                    <a:gd name="connsiteX215" fmla="*/ 4394374 w 8126844"/>
                    <a:gd name="connsiteY215" fmla="*/ 2546474 h 5316568"/>
                    <a:gd name="connsiteX216" fmla="*/ 4407821 w 8126844"/>
                    <a:gd name="connsiteY216" fmla="*/ 2358215 h 5316568"/>
                    <a:gd name="connsiteX217" fmla="*/ 4192668 w 8126844"/>
                    <a:gd name="connsiteY217" fmla="*/ 2317874 h 5316568"/>
                    <a:gd name="connsiteX218" fmla="*/ 4031304 w 8126844"/>
                    <a:gd name="connsiteY218" fmla="*/ 2358215 h 5316568"/>
                    <a:gd name="connsiteX219" fmla="*/ 4031304 w 8126844"/>
                    <a:gd name="connsiteY219" fmla="*/ 2183403 h 5316568"/>
                    <a:gd name="connsiteX220" fmla="*/ 4448163 w 8126844"/>
                    <a:gd name="connsiteY220" fmla="*/ 2062380 h 5316568"/>
                    <a:gd name="connsiteX221" fmla="*/ 4703657 w 8126844"/>
                    <a:gd name="connsiteY221" fmla="*/ 1954803 h 5316568"/>
                    <a:gd name="connsiteX222" fmla="*/ 4689464 w 8126844"/>
                    <a:gd name="connsiteY222" fmla="*/ 1695630 h 5316568"/>
                    <a:gd name="connsiteX223" fmla="*/ 4404220 w 8126844"/>
                    <a:gd name="connsiteY223" fmla="*/ 1779653 h 5316568"/>
                    <a:gd name="connsiteX224" fmla="*/ 3946516 w 8126844"/>
                    <a:gd name="connsiteY224" fmla="*/ 1890062 h 5316568"/>
                    <a:gd name="connsiteX225" fmla="*/ 3587828 w 8126844"/>
                    <a:gd name="connsiteY225" fmla="*/ 1917536 h 5316568"/>
                    <a:gd name="connsiteX226" fmla="*/ 3507117 w 8126844"/>
                    <a:gd name="connsiteY226" fmla="*/ 1882877 h 5316568"/>
                    <a:gd name="connsiteX227" fmla="*/ 3506224 w 8126844"/>
                    <a:gd name="connsiteY227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4944 w 8126844"/>
                    <a:gd name="connsiteY197" fmla="*/ 988324 h 5316568"/>
                    <a:gd name="connsiteX198" fmla="*/ 1499400 w 8126844"/>
                    <a:gd name="connsiteY198" fmla="*/ 1188496 h 5316568"/>
                    <a:gd name="connsiteX199" fmla="*/ 1556947 w 8126844"/>
                    <a:gd name="connsiteY199" fmla="*/ 1228331 h 5316568"/>
                    <a:gd name="connsiteX200" fmla="*/ 1913812 w 8126844"/>
                    <a:gd name="connsiteY200" fmla="*/ 1464756 h 5316568"/>
                    <a:gd name="connsiteX201" fmla="*/ 2481340 w 8126844"/>
                    <a:gd name="connsiteY201" fmla="*/ 1682462 h 5316568"/>
                    <a:gd name="connsiteX202" fmla="*/ 2919966 w 8126844"/>
                    <a:gd name="connsiteY202" fmla="*/ 1758733 h 5316568"/>
                    <a:gd name="connsiteX203" fmla="*/ 3147381 w 8126844"/>
                    <a:gd name="connsiteY203" fmla="*/ 1760602 h 5316568"/>
                    <a:gd name="connsiteX204" fmla="*/ 3307900 w 8126844"/>
                    <a:gd name="connsiteY204" fmla="*/ 1789581 h 5316568"/>
                    <a:gd name="connsiteX205" fmla="*/ 3317485 w 8126844"/>
                    <a:gd name="connsiteY205" fmla="*/ 1904994 h 5316568"/>
                    <a:gd name="connsiteX206" fmla="*/ 3018026 w 8126844"/>
                    <a:gd name="connsiteY206" fmla="*/ 1943550 h 5316568"/>
                    <a:gd name="connsiteX207" fmla="*/ 2768664 w 8126844"/>
                    <a:gd name="connsiteY207" fmla="*/ 1897946 h 5316568"/>
                    <a:gd name="connsiteX208" fmla="*/ 2245469 w 8126844"/>
                    <a:gd name="connsiteY208" fmla="*/ 1787880 h 5316568"/>
                    <a:gd name="connsiteX209" fmla="*/ 1841545 w 8126844"/>
                    <a:gd name="connsiteY209" fmla="*/ 1667372 h 5316568"/>
                    <a:gd name="connsiteX210" fmla="*/ 1879774 w 8126844"/>
                    <a:gd name="connsiteY210" fmla="*/ 2022038 h 5316568"/>
                    <a:gd name="connsiteX211" fmla="*/ 2390763 w 8126844"/>
                    <a:gd name="connsiteY211" fmla="*/ 2250638 h 5316568"/>
                    <a:gd name="connsiteX212" fmla="*/ 3157245 w 8126844"/>
                    <a:gd name="connsiteY212" fmla="*/ 2465791 h 5316568"/>
                    <a:gd name="connsiteX213" fmla="*/ 3708574 w 8126844"/>
                    <a:gd name="connsiteY213" fmla="*/ 2600262 h 5316568"/>
                    <a:gd name="connsiteX214" fmla="*/ 4165774 w 8126844"/>
                    <a:gd name="connsiteY214" fmla="*/ 2573368 h 5316568"/>
                    <a:gd name="connsiteX215" fmla="*/ 4394374 w 8126844"/>
                    <a:gd name="connsiteY215" fmla="*/ 2546474 h 5316568"/>
                    <a:gd name="connsiteX216" fmla="*/ 4407821 w 8126844"/>
                    <a:gd name="connsiteY216" fmla="*/ 2358215 h 5316568"/>
                    <a:gd name="connsiteX217" fmla="*/ 4192668 w 8126844"/>
                    <a:gd name="connsiteY217" fmla="*/ 2317874 h 5316568"/>
                    <a:gd name="connsiteX218" fmla="*/ 4031304 w 8126844"/>
                    <a:gd name="connsiteY218" fmla="*/ 2358215 h 5316568"/>
                    <a:gd name="connsiteX219" fmla="*/ 4031304 w 8126844"/>
                    <a:gd name="connsiteY219" fmla="*/ 2183403 h 5316568"/>
                    <a:gd name="connsiteX220" fmla="*/ 4448163 w 8126844"/>
                    <a:gd name="connsiteY220" fmla="*/ 2062380 h 5316568"/>
                    <a:gd name="connsiteX221" fmla="*/ 4703657 w 8126844"/>
                    <a:gd name="connsiteY221" fmla="*/ 1954803 h 5316568"/>
                    <a:gd name="connsiteX222" fmla="*/ 4689464 w 8126844"/>
                    <a:gd name="connsiteY222" fmla="*/ 1695630 h 5316568"/>
                    <a:gd name="connsiteX223" fmla="*/ 4404220 w 8126844"/>
                    <a:gd name="connsiteY223" fmla="*/ 1779653 h 5316568"/>
                    <a:gd name="connsiteX224" fmla="*/ 3946516 w 8126844"/>
                    <a:gd name="connsiteY224" fmla="*/ 1890062 h 5316568"/>
                    <a:gd name="connsiteX225" fmla="*/ 3587828 w 8126844"/>
                    <a:gd name="connsiteY225" fmla="*/ 1917536 h 5316568"/>
                    <a:gd name="connsiteX226" fmla="*/ 3507117 w 8126844"/>
                    <a:gd name="connsiteY226" fmla="*/ 1882877 h 5316568"/>
                    <a:gd name="connsiteX227" fmla="*/ 3506224 w 8126844"/>
                    <a:gd name="connsiteY227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4944 w 8126844"/>
                    <a:gd name="connsiteY197" fmla="*/ 988324 h 5316568"/>
                    <a:gd name="connsiteX198" fmla="*/ 1499400 w 8126844"/>
                    <a:gd name="connsiteY198" fmla="*/ 1188496 h 5316568"/>
                    <a:gd name="connsiteX199" fmla="*/ 1556947 w 8126844"/>
                    <a:gd name="connsiteY199" fmla="*/ 1228331 h 5316568"/>
                    <a:gd name="connsiteX200" fmla="*/ 1913812 w 8126844"/>
                    <a:gd name="connsiteY200" fmla="*/ 1464756 h 5316568"/>
                    <a:gd name="connsiteX201" fmla="*/ 2481340 w 8126844"/>
                    <a:gd name="connsiteY201" fmla="*/ 1682462 h 5316568"/>
                    <a:gd name="connsiteX202" fmla="*/ 2919966 w 8126844"/>
                    <a:gd name="connsiteY202" fmla="*/ 1758733 h 5316568"/>
                    <a:gd name="connsiteX203" fmla="*/ 3147381 w 8126844"/>
                    <a:gd name="connsiteY203" fmla="*/ 1760602 h 5316568"/>
                    <a:gd name="connsiteX204" fmla="*/ 3307900 w 8126844"/>
                    <a:gd name="connsiteY204" fmla="*/ 1789581 h 5316568"/>
                    <a:gd name="connsiteX205" fmla="*/ 3317485 w 8126844"/>
                    <a:gd name="connsiteY205" fmla="*/ 1904994 h 5316568"/>
                    <a:gd name="connsiteX206" fmla="*/ 3018026 w 8126844"/>
                    <a:gd name="connsiteY206" fmla="*/ 1943550 h 5316568"/>
                    <a:gd name="connsiteX207" fmla="*/ 2768664 w 8126844"/>
                    <a:gd name="connsiteY207" fmla="*/ 1897946 h 5316568"/>
                    <a:gd name="connsiteX208" fmla="*/ 2245469 w 8126844"/>
                    <a:gd name="connsiteY208" fmla="*/ 1787880 h 5316568"/>
                    <a:gd name="connsiteX209" fmla="*/ 1841545 w 8126844"/>
                    <a:gd name="connsiteY209" fmla="*/ 1667372 h 5316568"/>
                    <a:gd name="connsiteX210" fmla="*/ 1879774 w 8126844"/>
                    <a:gd name="connsiteY210" fmla="*/ 2022038 h 5316568"/>
                    <a:gd name="connsiteX211" fmla="*/ 2390763 w 8126844"/>
                    <a:gd name="connsiteY211" fmla="*/ 2250638 h 5316568"/>
                    <a:gd name="connsiteX212" fmla="*/ 3157245 w 8126844"/>
                    <a:gd name="connsiteY212" fmla="*/ 2465791 h 5316568"/>
                    <a:gd name="connsiteX213" fmla="*/ 3708574 w 8126844"/>
                    <a:gd name="connsiteY213" fmla="*/ 2600262 h 5316568"/>
                    <a:gd name="connsiteX214" fmla="*/ 4165774 w 8126844"/>
                    <a:gd name="connsiteY214" fmla="*/ 2573368 h 5316568"/>
                    <a:gd name="connsiteX215" fmla="*/ 4394374 w 8126844"/>
                    <a:gd name="connsiteY215" fmla="*/ 2546474 h 5316568"/>
                    <a:gd name="connsiteX216" fmla="*/ 4407821 w 8126844"/>
                    <a:gd name="connsiteY216" fmla="*/ 2358215 h 5316568"/>
                    <a:gd name="connsiteX217" fmla="*/ 4192668 w 8126844"/>
                    <a:gd name="connsiteY217" fmla="*/ 2317874 h 5316568"/>
                    <a:gd name="connsiteX218" fmla="*/ 4031304 w 8126844"/>
                    <a:gd name="connsiteY218" fmla="*/ 2358215 h 5316568"/>
                    <a:gd name="connsiteX219" fmla="*/ 4031304 w 8126844"/>
                    <a:gd name="connsiteY219" fmla="*/ 2183403 h 5316568"/>
                    <a:gd name="connsiteX220" fmla="*/ 4448163 w 8126844"/>
                    <a:gd name="connsiteY220" fmla="*/ 2062380 h 5316568"/>
                    <a:gd name="connsiteX221" fmla="*/ 4703657 w 8126844"/>
                    <a:gd name="connsiteY221" fmla="*/ 1954803 h 5316568"/>
                    <a:gd name="connsiteX222" fmla="*/ 4689464 w 8126844"/>
                    <a:gd name="connsiteY222" fmla="*/ 1695630 h 5316568"/>
                    <a:gd name="connsiteX223" fmla="*/ 4404220 w 8126844"/>
                    <a:gd name="connsiteY223" fmla="*/ 1779653 h 5316568"/>
                    <a:gd name="connsiteX224" fmla="*/ 3946516 w 8126844"/>
                    <a:gd name="connsiteY224" fmla="*/ 1890062 h 5316568"/>
                    <a:gd name="connsiteX225" fmla="*/ 3587828 w 8126844"/>
                    <a:gd name="connsiteY225" fmla="*/ 1917536 h 5316568"/>
                    <a:gd name="connsiteX226" fmla="*/ 3507117 w 8126844"/>
                    <a:gd name="connsiteY226" fmla="*/ 1882877 h 5316568"/>
                    <a:gd name="connsiteX227" fmla="*/ 3506224 w 8126844"/>
                    <a:gd name="connsiteY227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084445 w 8126844"/>
                    <a:gd name="connsiteY194" fmla="*/ 819131 h 5316568"/>
                    <a:gd name="connsiteX195" fmla="*/ 1225610 w 8126844"/>
                    <a:gd name="connsiteY195" fmla="*/ 815951 h 5316568"/>
                    <a:gd name="connsiteX196" fmla="*/ 1324944 w 8126844"/>
                    <a:gd name="connsiteY196" fmla="*/ 988324 h 5316568"/>
                    <a:gd name="connsiteX197" fmla="*/ 1499400 w 8126844"/>
                    <a:gd name="connsiteY197" fmla="*/ 1188496 h 5316568"/>
                    <a:gd name="connsiteX198" fmla="*/ 1556947 w 8126844"/>
                    <a:gd name="connsiteY198" fmla="*/ 1228331 h 5316568"/>
                    <a:gd name="connsiteX199" fmla="*/ 1913812 w 8126844"/>
                    <a:gd name="connsiteY199" fmla="*/ 1464756 h 5316568"/>
                    <a:gd name="connsiteX200" fmla="*/ 2481340 w 8126844"/>
                    <a:gd name="connsiteY200" fmla="*/ 1682462 h 5316568"/>
                    <a:gd name="connsiteX201" fmla="*/ 2919966 w 8126844"/>
                    <a:gd name="connsiteY201" fmla="*/ 1758733 h 5316568"/>
                    <a:gd name="connsiteX202" fmla="*/ 3147381 w 8126844"/>
                    <a:gd name="connsiteY202" fmla="*/ 1760602 h 5316568"/>
                    <a:gd name="connsiteX203" fmla="*/ 3307900 w 8126844"/>
                    <a:gd name="connsiteY203" fmla="*/ 1789581 h 5316568"/>
                    <a:gd name="connsiteX204" fmla="*/ 3317485 w 8126844"/>
                    <a:gd name="connsiteY204" fmla="*/ 1904994 h 5316568"/>
                    <a:gd name="connsiteX205" fmla="*/ 3018026 w 8126844"/>
                    <a:gd name="connsiteY205" fmla="*/ 1943550 h 5316568"/>
                    <a:gd name="connsiteX206" fmla="*/ 2768664 w 8126844"/>
                    <a:gd name="connsiteY206" fmla="*/ 1897946 h 5316568"/>
                    <a:gd name="connsiteX207" fmla="*/ 2245469 w 8126844"/>
                    <a:gd name="connsiteY207" fmla="*/ 1787880 h 5316568"/>
                    <a:gd name="connsiteX208" fmla="*/ 1841545 w 8126844"/>
                    <a:gd name="connsiteY208" fmla="*/ 1667372 h 5316568"/>
                    <a:gd name="connsiteX209" fmla="*/ 1879774 w 8126844"/>
                    <a:gd name="connsiteY209" fmla="*/ 2022038 h 5316568"/>
                    <a:gd name="connsiteX210" fmla="*/ 2390763 w 8126844"/>
                    <a:gd name="connsiteY210" fmla="*/ 2250638 h 5316568"/>
                    <a:gd name="connsiteX211" fmla="*/ 3157245 w 8126844"/>
                    <a:gd name="connsiteY211" fmla="*/ 2465791 h 5316568"/>
                    <a:gd name="connsiteX212" fmla="*/ 3708574 w 8126844"/>
                    <a:gd name="connsiteY212" fmla="*/ 2600262 h 5316568"/>
                    <a:gd name="connsiteX213" fmla="*/ 4165774 w 8126844"/>
                    <a:gd name="connsiteY213" fmla="*/ 2573368 h 5316568"/>
                    <a:gd name="connsiteX214" fmla="*/ 4394374 w 8126844"/>
                    <a:gd name="connsiteY214" fmla="*/ 2546474 h 5316568"/>
                    <a:gd name="connsiteX215" fmla="*/ 4407821 w 8126844"/>
                    <a:gd name="connsiteY215" fmla="*/ 2358215 h 5316568"/>
                    <a:gd name="connsiteX216" fmla="*/ 4192668 w 8126844"/>
                    <a:gd name="connsiteY216" fmla="*/ 2317874 h 5316568"/>
                    <a:gd name="connsiteX217" fmla="*/ 4031304 w 8126844"/>
                    <a:gd name="connsiteY217" fmla="*/ 2358215 h 5316568"/>
                    <a:gd name="connsiteX218" fmla="*/ 4031304 w 8126844"/>
                    <a:gd name="connsiteY218" fmla="*/ 2183403 h 5316568"/>
                    <a:gd name="connsiteX219" fmla="*/ 4448163 w 8126844"/>
                    <a:gd name="connsiteY219" fmla="*/ 2062380 h 5316568"/>
                    <a:gd name="connsiteX220" fmla="*/ 4703657 w 8126844"/>
                    <a:gd name="connsiteY220" fmla="*/ 1954803 h 5316568"/>
                    <a:gd name="connsiteX221" fmla="*/ 4689464 w 8126844"/>
                    <a:gd name="connsiteY221" fmla="*/ 1695630 h 5316568"/>
                    <a:gd name="connsiteX222" fmla="*/ 4404220 w 8126844"/>
                    <a:gd name="connsiteY222" fmla="*/ 1779653 h 5316568"/>
                    <a:gd name="connsiteX223" fmla="*/ 3946516 w 8126844"/>
                    <a:gd name="connsiteY223" fmla="*/ 1890062 h 5316568"/>
                    <a:gd name="connsiteX224" fmla="*/ 3587828 w 8126844"/>
                    <a:gd name="connsiteY224" fmla="*/ 1917536 h 5316568"/>
                    <a:gd name="connsiteX225" fmla="*/ 3507117 w 8126844"/>
                    <a:gd name="connsiteY225" fmla="*/ 1882877 h 5316568"/>
                    <a:gd name="connsiteX226" fmla="*/ 3506224 w 8126844"/>
                    <a:gd name="connsiteY226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084445 w 8126844"/>
                    <a:gd name="connsiteY194" fmla="*/ 819131 h 5316568"/>
                    <a:gd name="connsiteX195" fmla="*/ 1225610 w 8126844"/>
                    <a:gd name="connsiteY195" fmla="*/ 815951 h 5316568"/>
                    <a:gd name="connsiteX196" fmla="*/ 1324944 w 8126844"/>
                    <a:gd name="connsiteY196" fmla="*/ 988324 h 5316568"/>
                    <a:gd name="connsiteX197" fmla="*/ 1556947 w 8126844"/>
                    <a:gd name="connsiteY197" fmla="*/ 1228331 h 5316568"/>
                    <a:gd name="connsiteX198" fmla="*/ 1913812 w 8126844"/>
                    <a:gd name="connsiteY198" fmla="*/ 1464756 h 5316568"/>
                    <a:gd name="connsiteX199" fmla="*/ 2481340 w 8126844"/>
                    <a:gd name="connsiteY199" fmla="*/ 1682462 h 5316568"/>
                    <a:gd name="connsiteX200" fmla="*/ 2919966 w 8126844"/>
                    <a:gd name="connsiteY200" fmla="*/ 1758733 h 5316568"/>
                    <a:gd name="connsiteX201" fmla="*/ 3147381 w 8126844"/>
                    <a:gd name="connsiteY201" fmla="*/ 1760602 h 5316568"/>
                    <a:gd name="connsiteX202" fmla="*/ 3307900 w 8126844"/>
                    <a:gd name="connsiteY202" fmla="*/ 1789581 h 5316568"/>
                    <a:gd name="connsiteX203" fmla="*/ 3317485 w 8126844"/>
                    <a:gd name="connsiteY203" fmla="*/ 1904994 h 5316568"/>
                    <a:gd name="connsiteX204" fmla="*/ 3018026 w 8126844"/>
                    <a:gd name="connsiteY204" fmla="*/ 1943550 h 5316568"/>
                    <a:gd name="connsiteX205" fmla="*/ 2768664 w 8126844"/>
                    <a:gd name="connsiteY205" fmla="*/ 1897946 h 5316568"/>
                    <a:gd name="connsiteX206" fmla="*/ 2245469 w 8126844"/>
                    <a:gd name="connsiteY206" fmla="*/ 1787880 h 5316568"/>
                    <a:gd name="connsiteX207" fmla="*/ 1841545 w 8126844"/>
                    <a:gd name="connsiteY207" fmla="*/ 1667372 h 5316568"/>
                    <a:gd name="connsiteX208" fmla="*/ 1879774 w 8126844"/>
                    <a:gd name="connsiteY208" fmla="*/ 2022038 h 5316568"/>
                    <a:gd name="connsiteX209" fmla="*/ 2390763 w 8126844"/>
                    <a:gd name="connsiteY209" fmla="*/ 2250638 h 5316568"/>
                    <a:gd name="connsiteX210" fmla="*/ 3157245 w 8126844"/>
                    <a:gd name="connsiteY210" fmla="*/ 2465791 h 5316568"/>
                    <a:gd name="connsiteX211" fmla="*/ 3708574 w 8126844"/>
                    <a:gd name="connsiteY211" fmla="*/ 2600262 h 5316568"/>
                    <a:gd name="connsiteX212" fmla="*/ 4165774 w 8126844"/>
                    <a:gd name="connsiteY212" fmla="*/ 2573368 h 5316568"/>
                    <a:gd name="connsiteX213" fmla="*/ 4394374 w 8126844"/>
                    <a:gd name="connsiteY213" fmla="*/ 2546474 h 5316568"/>
                    <a:gd name="connsiteX214" fmla="*/ 4407821 w 8126844"/>
                    <a:gd name="connsiteY214" fmla="*/ 2358215 h 5316568"/>
                    <a:gd name="connsiteX215" fmla="*/ 4192668 w 8126844"/>
                    <a:gd name="connsiteY215" fmla="*/ 2317874 h 5316568"/>
                    <a:gd name="connsiteX216" fmla="*/ 4031304 w 8126844"/>
                    <a:gd name="connsiteY216" fmla="*/ 2358215 h 5316568"/>
                    <a:gd name="connsiteX217" fmla="*/ 4031304 w 8126844"/>
                    <a:gd name="connsiteY217" fmla="*/ 2183403 h 5316568"/>
                    <a:gd name="connsiteX218" fmla="*/ 4448163 w 8126844"/>
                    <a:gd name="connsiteY218" fmla="*/ 2062380 h 5316568"/>
                    <a:gd name="connsiteX219" fmla="*/ 4703657 w 8126844"/>
                    <a:gd name="connsiteY219" fmla="*/ 1954803 h 5316568"/>
                    <a:gd name="connsiteX220" fmla="*/ 4689464 w 8126844"/>
                    <a:gd name="connsiteY220" fmla="*/ 1695630 h 5316568"/>
                    <a:gd name="connsiteX221" fmla="*/ 4404220 w 8126844"/>
                    <a:gd name="connsiteY221" fmla="*/ 1779653 h 5316568"/>
                    <a:gd name="connsiteX222" fmla="*/ 3946516 w 8126844"/>
                    <a:gd name="connsiteY222" fmla="*/ 1890062 h 5316568"/>
                    <a:gd name="connsiteX223" fmla="*/ 3587828 w 8126844"/>
                    <a:gd name="connsiteY223" fmla="*/ 1917536 h 5316568"/>
                    <a:gd name="connsiteX224" fmla="*/ 3507117 w 8126844"/>
                    <a:gd name="connsiteY224" fmla="*/ 1882877 h 5316568"/>
                    <a:gd name="connsiteX225" fmla="*/ 3506224 w 8126844"/>
                    <a:gd name="connsiteY225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084445 w 8126844"/>
                    <a:gd name="connsiteY194" fmla="*/ 819131 h 5316568"/>
                    <a:gd name="connsiteX195" fmla="*/ 1225610 w 8126844"/>
                    <a:gd name="connsiteY195" fmla="*/ 815951 h 5316568"/>
                    <a:gd name="connsiteX196" fmla="*/ 1324944 w 8126844"/>
                    <a:gd name="connsiteY196" fmla="*/ 988324 h 5316568"/>
                    <a:gd name="connsiteX197" fmla="*/ 1913812 w 8126844"/>
                    <a:gd name="connsiteY197" fmla="*/ 1464756 h 5316568"/>
                    <a:gd name="connsiteX198" fmla="*/ 2481340 w 8126844"/>
                    <a:gd name="connsiteY198" fmla="*/ 1682462 h 5316568"/>
                    <a:gd name="connsiteX199" fmla="*/ 2919966 w 8126844"/>
                    <a:gd name="connsiteY199" fmla="*/ 1758733 h 5316568"/>
                    <a:gd name="connsiteX200" fmla="*/ 3147381 w 8126844"/>
                    <a:gd name="connsiteY200" fmla="*/ 1760602 h 5316568"/>
                    <a:gd name="connsiteX201" fmla="*/ 3307900 w 8126844"/>
                    <a:gd name="connsiteY201" fmla="*/ 1789581 h 5316568"/>
                    <a:gd name="connsiteX202" fmla="*/ 3317485 w 8126844"/>
                    <a:gd name="connsiteY202" fmla="*/ 1904994 h 5316568"/>
                    <a:gd name="connsiteX203" fmla="*/ 3018026 w 8126844"/>
                    <a:gd name="connsiteY203" fmla="*/ 1943550 h 5316568"/>
                    <a:gd name="connsiteX204" fmla="*/ 2768664 w 8126844"/>
                    <a:gd name="connsiteY204" fmla="*/ 1897946 h 5316568"/>
                    <a:gd name="connsiteX205" fmla="*/ 2245469 w 8126844"/>
                    <a:gd name="connsiteY205" fmla="*/ 1787880 h 5316568"/>
                    <a:gd name="connsiteX206" fmla="*/ 1841545 w 8126844"/>
                    <a:gd name="connsiteY206" fmla="*/ 1667372 h 5316568"/>
                    <a:gd name="connsiteX207" fmla="*/ 1879774 w 8126844"/>
                    <a:gd name="connsiteY207" fmla="*/ 2022038 h 5316568"/>
                    <a:gd name="connsiteX208" fmla="*/ 2390763 w 8126844"/>
                    <a:gd name="connsiteY208" fmla="*/ 2250638 h 5316568"/>
                    <a:gd name="connsiteX209" fmla="*/ 3157245 w 8126844"/>
                    <a:gd name="connsiteY209" fmla="*/ 2465791 h 5316568"/>
                    <a:gd name="connsiteX210" fmla="*/ 3708574 w 8126844"/>
                    <a:gd name="connsiteY210" fmla="*/ 2600262 h 5316568"/>
                    <a:gd name="connsiteX211" fmla="*/ 4165774 w 8126844"/>
                    <a:gd name="connsiteY211" fmla="*/ 2573368 h 5316568"/>
                    <a:gd name="connsiteX212" fmla="*/ 4394374 w 8126844"/>
                    <a:gd name="connsiteY212" fmla="*/ 2546474 h 5316568"/>
                    <a:gd name="connsiteX213" fmla="*/ 4407821 w 8126844"/>
                    <a:gd name="connsiteY213" fmla="*/ 2358215 h 5316568"/>
                    <a:gd name="connsiteX214" fmla="*/ 4192668 w 8126844"/>
                    <a:gd name="connsiteY214" fmla="*/ 2317874 h 5316568"/>
                    <a:gd name="connsiteX215" fmla="*/ 4031304 w 8126844"/>
                    <a:gd name="connsiteY215" fmla="*/ 2358215 h 5316568"/>
                    <a:gd name="connsiteX216" fmla="*/ 4031304 w 8126844"/>
                    <a:gd name="connsiteY216" fmla="*/ 2183403 h 5316568"/>
                    <a:gd name="connsiteX217" fmla="*/ 4448163 w 8126844"/>
                    <a:gd name="connsiteY217" fmla="*/ 2062380 h 5316568"/>
                    <a:gd name="connsiteX218" fmla="*/ 4703657 w 8126844"/>
                    <a:gd name="connsiteY218" fmla="*/ 1954803 h 5316568"/>
                    <a:gd name="connsiteX219" fmla="*/ 4689464 w 8126844"/>
                    <a:gd name="connsiteY219" fmla="*/ 1695630 h 5316568"/>
                    <a:gd name="connsiteX220" fmla="*/ 4404220 w 8126844"/>
                    <a:gd name="connsiteY220" fmla="*/ 1779653 h 5316568"/>
                    <a:gd name="connsiteX221" fmla="*/ 3946516 w 8126844"/>
                    <a:gd name="connsiteY221" fmla="*/ 1890062 h 5316568"/>
                    <a:gd name="connsiteX222" fmla="*/ 3587828 w 8126844"/>
                    <a:gd name="connsiteY222" fmla="*/ 1917536 h 5316568"/>
                    <a:gd name="connsiteX223" fmla="*/ 3507117 w 8126844"/>
                    <a:gd name="connsiteY223" fmla="*/ 1882877 h 5316568"/>
                    <a:gd name="connsiteX224" fmla="*/ 3506224 w 8126844"/>
                    <a:gd name="connsiteY224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084445 w 8126844"/>
                    <a:gd name="connsiteY194" fmla="*/ 819131 h 5316568"/>
                    <a:gd name="connsiteX195" fmla="*/ 1225610 w 8126844"/>
                    <a:gd name="connsiteY195" fmla="*/ 815951 h 5316568"/>
                    <a:gd name="connsiteX196" fmla="*/ 1913812 w 8126844"/>
                    <a:gd name="connsiteY196" fmla="*/ 1464756 h 5316568"/>
                    <a:gd name="connsiteX197" fmla="*/ 2481340 w 8126844"/>
                    <a:gd name="connsiteY197" fmla="*/ 1682462 h 5316568"/>
                    <a:gd name="connsiteX198" fmla="*/ 2919966 w 8126844"/>
                    <a:gd name="connsiteY198" fmla="*/ 1758733 h 5316568"/>
                    <a:gd name="connsiteX199" fmla="*/ 3147381 w 8126844"/>
                    <a:gd name="connsiteY199" fmla="*/ 1760602 h 5316568"/>
                    <a:gd name="connsiteX200" fmla="*/ 3307900 w 8126844"/>
                    <a:gd name="connsiteY200" fmla="*/ 1789581 h 5316568"/>
                    <a:gd name="connsiteX201" fmla="*/ 3317485 w 8126844"/>
                    <a:gd name="connsiteY201" fmla="*/ 1904994 h 5316568"/>
                    <a:gd name="connsiteX202" fmla="*/ 3018026 w 8126844"/>
                    <a:gd name="connsiteY202" fmla="*/ 1943550 h 5316568"/>
                    <a:gd name="connsiteX203" fmla="*/ 2768664 w 8126844"/>
                    <a:gd name="connsiteY203" fmla="*/ 1897946 h 5316568"/>
                    <a:gd name="connsiteX204" fmla="*/ 2245469 w 8126844"/>
                    <a:gd name="connsiteY204" fmla="*/ 1787880 h 5316568"/>
                    <a:gd name="connsiteX205" fmla="*/ 1841545 w 8126844"/>
                    <a:gd name="connsiteY205" fmla="*/ 1667372 h 5316568"/>
                    <a:gd name="connsiteX206" fmla="*/ 1879774 w 8126844"/>
                    <a:gd name="connsiteY206" fmla="*/ 2022038 h 5316568"/>
                    <a:gd name="connsiteX207" fmla="*/ 2390763 w 8126844"/>
                    <a:gd name="connsiteY207" fmla="*/ 2250638 h 5316568"/>
                    <a:gd name="connsiteX208" fmla="*/ 3157245 w 8126844"/>
                    <a:gd name="connsiteY208" fmla="*/ 2465791 h 5316568"/>
                    <a:gd name="connsiteX209" fmla="*/ 3708574 w 8126844"/>
                    <a:gd name="connsiteY209" fmla="*/ 2600262 h 5316568"/>
                    <a:gd name="connsiteX210" fmla="*/ 4165774 w 8126844"/>
                    <a:gd name="connsiteY210" fmla="*/ 2573368 h 5316568"/>
                    <a:gd name="connsiteX211" fmla="*/ 4394374 w 8126844"/>
                    <a:gd name="connsiteY211" fmla="*/ 2546474 h 5316568"/>
                    <a:gd name="connsiteX212" fmla="*/ 4407821 w 8126844"/>
                    <a:gd name="connsiteY212" fmla="*/ 2358215 h 5316568"/>
                    <a:gd name="connsiteX213" fmla="*/ 4192668 w 8126844"/>
                    <a:gd name="connsiteY213" fmla="*/ 2317874 h 5316568"/>
                    <a:gd name="connsiteX214" fmla="*/ 4031304 w 8126844"/>
                    <a:gd name="connsiteY214" fmla="*/ 2358215 h 5316568"/>
                    <a:gd name="connsiteX215" fmla="*/ 4031304 w 8126844"/>
                    <a:gd name="connsiteY215" fmla="*/ 2183403 h 5316568"/>
                    <a:gd name="connsiteX216" fmla="*/ 4448163 w 8126844"/>
                    <a:gd name="connsiteY216" fmla="*/ 2062380 h 5316568"/>
                    <a:gd name="connsiteX217" fmla="*/ 4703657 w 8126844"/>
                    <a:gd name="connsiteY217" fmla="*/ 1954803 h 5316568"/>
                    <a:gd name="connsiteX218" fmla="*/ 4689464 w 8126844"/>
                    <a:gd name="connsiteY218" fmla="*/ 1695630 h 5316568"/>
                    <a:gd name="connsiteX219" fmla="*/ 4404220 w 8126844"/>
                    <a:gd name="connsiteY219" fmla="*/ 1779653 h 5316568"/>
                    <a:gd name="connsiteX220" fmla="*/ 3946516 w 8126844"/>
                    <a:gd name="connsiteY220" fmla="*/ 1890062 h 5316568"/>
                    <a:gd name="connsiteX221" fmla="*/ 3587828 w 8126844"/>
                    <a:gd name="connsiteY221" fmla="*/ 1917536 h 5316568"/>
                    <a:gd name="connsiteX222" fmla="*/ 3507117 w 8126844"/>
                    <a:gd name="connsiteY222" fmla="*/ 1882877 h 5316568"/>
                    <a:gd name="connsiteX223" fmla="*/ 3506224 w 8126844"/>
                    <a:gd name="connsiteY223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084445 w 8126844"/>
                    <a:gd name="connsiteY194" fmla="*/ 819131 h 5316568"/>
                    <a:gd name="connsiteX195" fmla="*/ 1913812 w 8126844"/>
                    <a:gd name="connsiteY195" fmla="*/ 1464756 h 5316568"/>
                    <a:gd name="connsiteX196" fmla="*/ 2481340 w 8126844"/>
                    <a:gd name="connsiteY196" fmla="*/ 1682462 h 5316568"/>
                    <a:gd name="connsiteX197" fmla="*/ 2919966 w 8126844"/>
                    <a:gd name="connsiteY197" fmla="*/ 1758733 h 5316568"/>
                    <a:gd name="connsiteX198" fmla="*/ 3147381 w 8126844"/>
                    <a:gd name="connsiteY198" fmla="*/ 1760602 h 5316568"/>
                    <a:gd name="connsiteX199" fmla="*/ 3307900 w 8126844"/>
                    <a:gd name="connsiteY199" fmla="*/ 1789581 h 5316568"/>
                    <a:gd name="connsiteX200" fmla="*/ 3317485 w 8126844"/>
                    <a:gd name="connsiteY200" fmla="*/ 1904994 h 5316568"/>
                    <a:gd name="connsiteX201" fmla="*/ 3018026 w 8126844"/>
                    <a:gd name="connsiteY201" fmla="*/ 1943550 h 5316568"/>
                    <a:gd name="connsiteX202" fmla="*/ 2768664 w 8126844"/>
                    <a:gd name="connsiteY202" fmla="*/ 1897946 h 5316568"/>
                    <a:gd name="connsiteX203" fmla="*/ 2245469 w 8126844"/>
                    <a:gd name="connsiteY203" fmla="*/ 1787880 h 5316568"/>
                    <a:gd name="connsiteX204" fmla="*/ 1841545 w 8126844"/>
                    <a:gd name="connsiteY204" fmla="*/ 1667372 h 5316568"/>
                    <a:gd name="connsiteX205" fmla="*/ 1879774 w 8126844"/>
                    <a:gd name="connsiteY205" fmla="*/ 2022038 h 5316568"/>
                    <a:gd name="connsiteX206" fmla="*/ 2390763 w 8126844"/>
                    <a:gd name="connsiteY206" fmla="*/ 2250638 h 5316568"/>
                    <a:gd name="connsiteX207" fmla="*/ 3157245 w 8126844"/>
                    <a:gd name="connsiteY207" fmla="*/ 2465791 h 5316568"/>
                    <a:gd name="connsiteX208" fmla="*/ 3708574 w 8126844"/>
                    <a:gd name="connsiteY208" fmla="*/ 2600262 h 5316568"/>
                    <a:gd name="connsiteX209" fmla="*/ 4165774 w 8126844"/>
                    <a:gd name="connsiteY209" fmla="*/ 2573368 h 5316568"/>
                    <a:gd name="connsiteX210" fmla="*/ 4394374 w 8126844"/>
                    <a:gd name="connsiteY210" fmla="*/ 2546474 h 5316568"/>
                    <a:gd name="connsiteX211" fmla="*/ 4407821 w 8126844"/>
                    <a:gd name="connsiteY211" fmla="*/ 2358215 h 5316568"/>
                    <a:gd name="connsiteX212" fmla="*/ 4192668 w 8126844"/>
                    <a:gd name="connsiteY212" fmla="*/ 2317874 h 5316568"/>
                    <a:gd name="connsiteX213" fmla="*/ 4031304 w 8126844"/>
                    <a:gd name="connsiteY213" fmla="*/ 2358215 h 5316568"/>
                    <a:gd name="connsiteX214" fmla="*/ 4031304 w 8126844"/>
                    <a:gd name="connsiteY214" fmla="*/ 2183403 h 5316568"/>
                    <a:gd name="connsiteX215" fmla="*/ 4448163 w 8126844"/>
                    <a:gd name="connsiteY215" fmla="*/ 2062380 h 5316568"/>
                    <a:gd name="connsiteX216" fmla="*/ 4703657 w 8126844"/>
                    <a:gd name="connsiteY216" fmla="*/ 1954803 h 5316568"/>
                    <a:gd name="connsiteX217" fmla="*/ 4689464 w 8126844"/>
                    <a:gd name="connsiteY217" fmla="*/ 1695630 h 5316568"/>
                    <a:gd name="connsiteX218" fmla="*/ 4404220 w 8126844"/>
                    <a:gd name="connsiteY218" fmla="*/ 1779653 h 5316568"/>
                    <a:gd name="connsiteX219" fmla="*/ 3946516 w 8126844"/>
                    <a:gd name="connsiteY219" fmla="*/ 1890062 h 5316568"/>
                    <a:gd name="connsiteX220" fmla="*/ 3587828 w 8126844"/>
                    <a:gd name="connsiteY220" fmla="*/ 1917536 h 5316568"/>
                    <a:gd name="connsiteX221" fmla="*/ 3507117 w 8126844"/>
                    <a:gd name="connsiteY221" fmla="*/ 1882877 h 5316568"/>
                    <a:gd name="connsiteX222" fmla="*/ 3506224 w 8126844"/>
                    <a:gd name="connsiteY222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13812 w 8126844"/>
                    <a:gd name="connsiteY194" fmla="*/ 1464756 h 5316568"/>
                    <a:gd name="connsiteX195" fmla="*/ 2481340 w 8126844"/>
                    <a:gd name="connsiteY195" fmla="*/ 1682462 h 5316568"/>
                    <a:gd name="connsiteX196" fmla="*/ 2919966 w 8126844"/>
                    <a:gd name="connsiteY196" fmla="*/ 1758733 h 5316568"/>
                    <a:gd name="connsiteX197" fmla="*/ 3147381 w 8126844"/>
                    <a:gd name="connsiteY197" fmla="*/ 1760602 h 5316568"/>
                    <a:gd name="connsiteX198" fmla="*/ 3307900 w 8126844"/>
                    <a:gd name="connsiteY198" fmla="*/ 1789581 h 5316568"/>
                    <a:gd name="connsiteX199" fmla="*/ 3317485 w 8126844"/>
                    <a:gd name="connsiteY199" fmla="*/ 1904994 h 5316568"/>
                    <a:gd name="connsiteX200" fmla="*/ 3018026 w 8126844"/>
                    <a:gd name="connsiteY200" fmla="*/ 1943550 h 5316568"/>
                    <a:gd name="connsiteX201" fmla="*/ 2768664 w 8126844"/>
                    <a:gd name="connsiteY201" fmla="*/ 1897946 h 5316568"/>
                    <a:gd name="connsiteX202" fmla="*/ 2245469 w 8126844"/>
                    <a:gd name="connsiteY202" fmla="*/ 1787880 h 5316568"/>
                    <a:gd name="connsiteX203" fmla="*/ 1841545 w 8126844"/>
                    <a:gd name="connsiteY203" fmla="*/ 1667372 h 5316568"/>
                    <a:gd name="connsiteX204" fmla="*/ 1879774 w 8126844"/>
                    <a:gd name="connsiteY204" fmla="*/ 2022038 h 5316568"/>
                    <a:gd name="connsiteX205" fmla="*/ 2390763 w 8126844"/>
                    <a:gd name="connsiteY205" fmla="*/ 2250638 h 5316568"/>
                    <a:gd name="connsiteX206" fmla="*/ 3157245 w 8126844"/>
                    <a:gd name="connsiteY206" fmla="*/ 2465791 h 5316568"/>
                    <a:gd name="connsiteX207" fmla="*/ 3708574 w 8126844"/>
                    <a:gd name="connsiteY207" fmla="*/ 2600262 h 5316568"/>
                    <a:gd name="connsiteX208" fmla="*/ 4165774 w 8126844"/>
                    <a:gd name="connsiteY208" fmla="*/ 2573368 h 5316568"/>
                    <a:gd name="connsiteX209" fmla="*/ 4394374 w 8126844"/>
                    <a:gd name="connsiteY209" fmla="*/ 2546474 h 5316568"/>
                    <a:gd name="connsiteX210" fmla="*/ 4407821 w 8126844"/>
                    <a:gd name="connsiteY210" fmla="*/ 2358215 h 5316568"/>
                    <a:gd name="connsiteX211" fmla="*/ 4192668 w 8126844"/>
                    <a:gd name="connsiteY211" fmla="*/ 2317874 h 5316568"/>
                    <a:gd name="connsiteX212" fmla="*/ 4031304 w 8126844"/>
                    <a:gd name="connsiteY212" fmla="*/ 2358215 h 5316568"/>
                    <a:gd name="connsiteX213" fmla="*/ 4031304 w 8126844"/>
                    <a:gd name="connsiteY213" fmla="*/ 2183403 h 5316568"/>
                    <a:gd name="connsiteX214" fmla="*/ 4448163 w 8126844"/>
                    <a:gd name="connsiteY214" fmla="*/ 2062380 h 5316568"/>
                    <a:gd name="connsiteX215" fmla="*/ 4703657 w 8126844"/>
                    <a:gd name="connsiteY215" fmla="*/ 1954803 h 5316568"/>
                    <a:gd name="connsiteX216" fmla="*/ 4689464 w 8126844"/>
                    <a:gd name="connsiteY216" fmla="*/ 1695630 h 5316568"/>
                    <a:gd name="connsiteX217" fmla="*/ 4404220 w 8126844"/>
                    <a:gd name="connsiteY217" fmla="*/ 1779653 h 5316568"/>
                    <a:gd name="connsiteX218" fmla="*/ 3946516 w 8126844"/>
                    <a:gd name="connsiteY218" fmla="*/ 1890062 h 5316568"/>
                    <a:gd name="connsiteX219" fmla="*/ 3587828 w 8126844"/>
                    <a:gd name="connsiteY219" fmla="*/ 1917536 h 5316568"/>
                    <a:gd name="connsiteX220" fmla="*/ 3507117 w 8126844"/>
                    <a:gd name="connsiteY220" fmla="*/ 1882877 h 5316568"/>
                    <a:gd name="connsiteX221" fmla="*/ 3506224 w 8126844"/>
                    <a:gd name="connsiteY221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2481340 w 8126844"/>
                    <a:gd name="connsiteY194" fmla="*/ 1682462 h 5316568"/>
                    <a:gd name="connsiteX195" fmla="*/ 2919966 w 8126844"/>
                    <a:gd name="connsiteY195" fmla="*/ 1758733 h 5316568"/>
                    <a:gd name="connsiteX196" fmla="*/ 3147381 w 8126844"/>
                    <a:gd name="connsiteY196" fmla="*/ 1760602 h 5316568"/>
                    <a:gd name="connsiteX197" fmla="*/ 3307900 w 8126844"/>
                    <a:gd name="connsiteY197" fmla="*/ 1789581 h 5316568"/>
                    <a:gd name="connsiteX198" fmla="*/ 3317485 w 8126844"/>
                    <a:gd name="connsiteY198" fmla="*/ 1904994 h 5316568"/>
                    <a:gd name="connsiteX199" fmla="*/ 3018026 w 8126844"/>
                    <a:gd name="connsiteY199" fmla="*/ 1943550 h 5316568"/>
                    <a:gd name="connsiteX200" fmla="*/ 2768664 w 8126844"/>
                    <a:gd name="connsiteY200" fmla="*/ 1897946 h 5316568"/>
                    <a:gd name="connsiteX201" fmla="*/ 2245469 w 8126844"/>
                    <a:gd name="connsiteY201" fmla="*/ 1787880 h 5316568"/>
                    <a:gd name="connsiteX202" fmla="*/ 1841545 w 8126844"/>
                    <a:gd name="connsiteY202" fmla="*/ 1667372 h 5316568"/>
                    <a:gd name="connsiteX203" fmla="*/ 1879774 w 8126844"/>
                    <a:gd name="connsiteY203" fmla="*/ 2022038 h 5316568"/>
                    <a:gd name="connsiteX204" fmla="*/ 2390763 w 8126844"/>
                    <a:gd name="connsiteY204" fmla="*/ 2250638 h 5316568"/>
                    <a:gd name="connsiteX205" fmla="*/ 3157245 w 8126844"/>
                    <a:gd name="connsiteY205" fmla="*/ 2465791 h 5316568"/>
                    <a:gd name="connsiteX206" fmla="*/ 3708574 w 8126844"/>
                    <a:gd name="connsiteY206" fmla="*/ 2600262 h 5316568"/>
                    <a:gd name="connsiteX207" fmla="*/ 4165774 w 8126844"/>
                    <a:gd name="connsiteY207" fmla="*/ 2573368 h 5316568"/>
                    <a:gd name="connsiteX208" fmla="*/ 4394374 w 8126844"/>
                    <a:gd name="connsiteY208" fmla="*/ 2546474 h 5316568"/>
                    <a:gd name="connsiteX209" fmla="*/ 4407821 w 8126844"/>
                    <a:gd name="connsiteY209" fmla="*/ 2358215 h 5316568"/>
                    <a:gd name="connsiteX210" fmla="*/ 4192668 w 8126844"/>
                    <a:gd name="connsiteY210" fmla="*/ 2317874 h 5316568"/>
                    <a:gd name="connsiteX211" fmla="*/ 4031304 w 8126844"/>
                    <a:gd name="connsiteY211" fmla="*/ 2358215 h 5316568"/>
                    <a:gd name="connsiteX212" fmla="*/ 4031304 w 8126844"/>
                    <a:gd name="connsiteY212" fmla="*/ 2183403 h 5316568"/>
                    <a:gd name="connsiteX213" fmla="*/ 4448163 w 8126844"/>
                    <a:gd name="connsiteY213" fmla="*/ 2062380 h 5316568"/>
                    <a:gd name="connsiteX214" fmla="*/ 4703657 w 8126844"/>
                    <a:gd name="connsiteY214" fmla="*/ 1954803 h 5316568"/>
                    <a:gd name="connsiteX215" fmla="*/ 4689464 w 8126844"/>
                    <a:gd name="connsiteY215" fmla="*/ 1695630 h 5316568"/>
                    <a:gd name="connsiteX216" fmla="*/ 4404220 w 8126844"/>
                    <a:gd name="connsiteY216" fmla="*/ 1779653 h 5316568"/>
                    <a:gd name="connsiteX217" fmla="*/ 3946516 w 8126844"/>
                    <a:gd name="connsiteY217" fmla="*/ 1890062 h 5316568"/>
                    <a:gd name="connsiteX218" fmla="*/ 3587828 w 8126844"/>
                    <a:gd name="connsiteY218" fmla="*/ 1917536 h 5316568"/>
                    <a:gd name="connsiteX219" fmla="*/ 3507117 w 8126844"/>
                    <a:gd name="connsiteY219" fmla="*/ 1882877 h 5316568"/>
                    <a:gd name="connsiteX220" fmla="*/ 3506224 w 8126844"/>
                    <a:gd name="connsiteY220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2919966 w 8126844"/>
                    <a:gd name="connsiteY194" fmla="*/ 1758733 h 5316568"/>
                    <a:gd name="connsiteX195" fmla="*/ 3147381 w 8126844"/>
                    <a:gd name="connsiteY195" fmla="*/ 1760602 h 5316568"/>
                    <a:gd name="connsiteX196" fmla="*/ 3307900 w 8126844"/>
                    <a:gd name="connsiteY196" fmla="*/ 1789581 h 5316568"/>
                    <a:gd name="connsiteX197" fmla="*/ 3317485 w 8126844"/>
                    <a:gd name="connsiteY197" fmla="*/ 1904994 h 5316568"/>
                    <a:gd name="connsiteX198" fmla="*/ 3018026 w 8126844"/>
                    <a:gd name="connsiteY198" fmla="*/ 1943550 h 5316568"/>
                    <a:gd name="connsiteX199" fmla="*/ 2768664 w 8126844"/>
                    <a:gd name="connsiteY199" fmla="*/ 1897946 h 5316568"/>
                    <a:gd name="connsiteX200" fmla="*/ 2245469 w 8126844"/>
                    <a:gd name="connsiteY200" fmla="*/ 1787880 h 5316568"/>
                    <a:gd name="connsiteX201" fmla="*/ 1841545 w 8126844"/>
                    <a:gd name="connsiteY201" fmla="*/ 1667372 h 5316568"/>
                    <a:gd name="connsiteX202" fmla="*/ 1879774 w 8126844"/>
                    <a:gd name="connsiteY202" fmla="*/ 2022038 h 5316568"/>
                    <a:gd name="connsiteX203" fmla="*/ 2390763 w 8126844"/>
                    <a:gd name="connsiteY203" fmla="*/ 2250638 h 5316568"/>
                    <a:gd name="connsiteX204" fmla="*/ 3157245 w 8126844"/>
                    <a:gd name="connsiteY204" fmla="*/ 2465791 h 5316568"/>
                    <a:gd name="connsiteX205" fmla="*/ 3708574 w 8126844"/>
                    <a:gd name="connsiteY205" fmla="*/ 2600262 h 5316568"/>
                    <a:gd name="connsiteX206" fmla="*/ 4165774 w 8126844"/>
                    <a:gd name="connsiteY206" fmla="*/ 2573368 h 5316568"/>
                    <a:gd name="connsiteX207" fmla="*/ 4394374 w 8126844"/>
                    <a:gd name="connsiteY207" fmla="*/ 2546474 h 5316568"/>
                    <a:gd name="connsiteX208" fmla="*/ 4407821 w 8126844"/>
                    <a:gd name="connsiteY208" fmla="*/ 2358215 h 5316568"/>
                    <a:gd name="connsiteX209" fmla="*/ 4192668 w 8126844"/>
                    <a:gd name="connsiteY209" fmla="*/ 2317874 h 5316568"/>
                    <a:gd name="connsiteX210" fmla="*/ 4031304 w 8126844"/>
                    <a:gd name="connsiteY210" fmla="*/ 2358215 h 5316568"/>
                    <a:gd name="connsiteX211" fmla="*/ 4031304 w 8126844"/>
                    <a:gd name="connsiteY211" fmla="*/ 2183403 h 5316568"/>
                    <a:gd name="connsiteX212" fmla="*/ 4448163 w 8126844"/>
                    <a:gd name="connsiteY212" fmla="*/ 2062380 h 5316568"/>
                    <a:gd name="connsiteX213" fmla="*/ 4703657 w 8126844"/>
                    <a:gd name="connsiteY213" fmla="*/ 1954803 h 5316568"/>
                    <a:gd name="connsiteX214" fmla="*/ 4689464 w 8126844"/>
                    <a:gd name="connsiteY214" fmla="*/ 1695630 h 5316568"/>
                    <a:gd name="connsiteX215" fmla="*/ 4404220 w 8126844"/>
                    <a:gd name="connsiteY215" fmla="*/ 1779653 h 5316568"/>
                    <a:gd name="connsiteX216" fmla="*/ 3946516 w 8126844"/>
                    <a:gd name="connsiteY216" fmla="*/ 1890062 h 5316568"/>
                    <a:gd name="connsiteX217" fmla="*/ 3587828 w 8126844"/>
                    <a:gd name="connsiteY217" fmla="*/ 1917536 h 5316568"/>
                    <a:gd name="connsiteX218" fmla="*/ 3507117 w 8126844"/>
                    <a:gd name="connsiteY218" fmla="*/ 1882877 h 5316568"/>
                    <a:gd name="connsiteX219" fmla="*/ 3506224 w 8126844"/>
                    <a:gd name="connsiteY219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3147381 w 8126844"/>
                    <a:gd name="connsiteY194" fmla="*/ 1760602 h 5316568"/>
                    <a:gd name="connsiteX195" fmla="*/ 3307900 w 8126844"/>
                    <a:gd name="connsiteY195" fmla="*/ 1789581 h 5316568"/>
                    <a:gd name="connsiteX196" fmla="*/ 3317485 w 8126844"/>
                    <a:gd name="connsiteY196" fmla="*/ 1904994 h 5316568"/>
                    <a:gd name="connsiteX197" fmla="*/ 3018026 w 8126844"/>
                    <a:gd name="connsiteY197" fmla="*/ 1943550 h 5316568"/>
                    <a:gd name="connsiteX198" fmla="*/ 2768664 w 8126844"/>
                    <a:gd name="connsiteY198" fmla="*/ 1897946 h 5316568"/>
                    <a:gd name="connsiteX199" fmla="*/ 2245469 w 8126844"/>
                    <a:gd name="connsiteY199" fmla="*/ 1787880 h 5316568"/>
                    <a:gd name="connsiteX200" fmla="*/ 1841545 w 8126844"/>
                    <a:gd name="connsiteY200" fmla="*/ 1667372 h 5316568"/>
                    <a:gd name="connsiteX201" fmla="*/ 1879774 w 8126844"/>
                    <a:gd name="connsiteY201" fmla="*/ 2022038 h 5316568"/>
                    <a:gd name="connsiteX202" fmla="*/ 2390763 w 8126844"/>
                    <a:gd name="connsiteY202" fmla="*/ 2250638 h 5316568"/>
                    <a:gd name="connsiteX203" fmla="*/ 3157245 w 8126844"/>
                    <a:gd name="connsiteY203" fmla="*/ 2465791 h 5316568"/>
                    <a:gd name="connsiteX204" fmla="*/ 3708574 w 8126844"/>
                    <a:gd name="connsiteY204" fmla="*/ 2600262 h 5316568"/>
                    <a:gd name="connsiteX205" fmla="*/ 4165774 w 8126844"/>
                    <a:gd name="connsiteY205" fmla="*/ 2573368 h 5316568"/>
                    <a:gd name="connsiteX206" fmla="*/ 4394374 w 8126844"/>
                    <a:gd name="connsiteY206" fmla="*/ 2546474 h 5316568"/>
                    <a:gd name="connsiteX207" fmla="*/ 4407821 w 8126844"/>
                    <a:gd name="connsiteY207" fmla="*/ 2358215 h 5316568"/>
                    <a:gd name="connsiteX208" fmla="*/ 4192668 w 8126844"/>
                    <a:gd name="connsiteY208" fmla="*/ 2317874 h 5316568"/>
                    <a:gd name="connsiteX209" fmla="*/ 4031304 w 8126844"/>
                    <a:gd name="connsiteY209" fmla="*/ 2358215 h 5316568"/>
                    <a:gd name="connsiteX210" fmla="*/ 4031304 w 8126844"/>
                    <a:gd name="connsiteY210" fmla="*/ 2183403 h 5316568"/>
                    <a:gd name="connsiteX211" fmla="*/ 4448163 w 8126844"/>
                    <a:gd name="connsiteY211" fmla="*/ 2062380 h 5316568"/>
                    <a:gd name="connsiteX212" fmla="*/ 4703657 w 8126844"/>
                    <a:gd name="connsiteY212" fmla="*/ 1954803 h 5316568"/>
                    <a:gd name="connsiteX213" fmla="*/ 4689464 w 8126844"/>
                    <a:gd name="connsiteY213" fmla="*/ 1695630 h 5316568"/>
                    <a:gd name="connsiteX214" fmla="*/ 4404220 w 8126844"/>
                    <a:gd name="connsiteY214" fmla="*/ 1779653 h 5316568"/>
                    <a:gd name="connsiteX215" fmla="*/ 3946516 w 8126844"/>
                    <a:gd name="connsiteY215" fmla="*/ 1890062 h 5316568"/>
                    <a:gd name="connsiteX216" fmla="*/ 3587828 w 8126844"/>
                    <a:gd name="connsiteY216" fmla="*/ 1917536 h 5316568"/>
                    <a:gd name="connsiteX217" fmla="*/ 3507117 w 8126844"/>
                    <a:gd name="connsiteY217" fmla="*/ 1882877 h 5316568"/>
                    <a:gd name="connsiteX218" fmla="*/ 3506224 w 8126844"/>
                    <a:gd name="connsiteY218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3307900 w 8126844"/>
                    <a:gd name="connsiteY194" fmla="*/ 1789581 h 5316568"/>
                    <a:gd name="connsiteX195" fmla="*/ 3317485 w 8126844"/>
                    <a:gd name="connsiteY195" fmla="*/ 1904994 h 5316568"/>
                    <a:gd name="connsiteX196" fmla="*/ 3018026 w 8126844"/>
                    <a:gd name="connsiteY196" fmla="*/ 1943550 h 5316568"/>
                    <a:gd name="connsiteX197" fmla="*/ 2768664 w 8126844"/>
                    <a:gd name="connsiteY197" fmla="*/ 1897946 h 5316568"/>
                    <a:gd name="connsiteX198" fmla="*/ 2245469 w 8126844"/>
                    <a:gd name="connsiteY198" fmla="*/ 1787880 h 5316568"/>
                    <a:gd name="connsiteX199" fmla="*/ 1841545 w 8126844"/>
                    <a:gd name="connsiteY199" fmla="*/ 1667372 h 5316568"/>
                    <a:gd name="connsiteX200" fmla="*/ 1879774 w 8126844"/>
                    <a:gd name="connsiteY200" fmla="*/ 2022038 h 5316568"/>
                    <a:gd name="connsiteX201" fmla="*/ 2390763 w 8126844"/>
                    <a:gd name="connsiteY201" fmla="*/ 2250638 h 5316568"/>
                    <a:gd name="connsiteX202" fmla="*/ 3157245 w 8126844"/>
                    <a:gd name="connsiteY202" fmla="*/ 2465791 h 5316568"/>
                    <a:gd name="connsiteX203" fmla="*/ 3708574 w 8126844"/>
                    <a:gd name="connsiteY203" fmla="*/ 2600262 h 5316568"/>
                    <a:gd name="connsiteX204" fmla="*/ 4165774 w 8126844"/>
                    <a:gd name="connsiteY204" fmla="*/ 2573368 h 5316568"/>
                    <a:gd name="connsiteX205" fmla="*/ 4394374 w 8126844"/>
                    <a:gd name="connsiteY205" fmla="*/ 2546474 h 5316568"/>
                    <a:gd name="connsiteX206" fmla="*/ 4407821 w 8126844"/>
                    <a:gd name="connsiteY206" fmla="*/ 2358215 h 5316568"/>
                    <a:gd name="connsiteX207" fmla="*/ 4192668 w 8126844"/>
                    <a:gd name="connsiteY207" fmla="*/ 2317874 h 5316568"/>
                    <a:gd name="connsiteX208" fmla="*/ 4031304 w 8126844"/>
                    <a:gd name="connsiteY208" fmla="*/ 2358215 h 5316568"/>
                    <a:gd name="connsiteX209" fmla="*/ 4031304 w 8126844"/>
                    <a:gd name="connsiteY209" fmla="*/ 2183403 h 5316568"/>
                    <a:gd name="connsiteX210" fmla="*/ 4448163 w 8126844"/>
                    <a:gd name="connsiteY210" fmla="*/ 2062380 h 5316568"/>
                    <a:gd name="connsiteX211" fmla="*/ 4703657 w 8126844"/>
                    <a:gd name="connsiteY211" fmla="*/ 1954803 h 5316568"/>
                    <a:gd name="connsiteX212" fmla="*/ 4689464 w 8126844"/>
                    <a:gd name="connsiteY212" fmla="*/ 1695630 h 5316568"/>
                    <a:gd name="connsiteX213" fmla="*/ 4404220 w 8126844"/>
                    <a:gd name="connsiteY213" fmla="*/ 1779653 h 5316568"/>
                    <a:gd name="connsiteX214" fmla="*/ 3946516 w 8126844"/>
                    <a:gd name="connsiteY214" fmla="*/ 1890062 h 5316568"/>
                    <a:gd name="connsiteX215" fmla="*/ 3587828 w 8126844"/>
                    <a:gd name="connsiteY215" fmla="*/ 1917536 h 5316568"/>
                    <a:gd name="connsiteX216" fmla="*/ 3507117 w 8126844"/>
                    <a:gd name="connsiteY216" fmla="*/ 1882877 h 5316568"/>
                    <a:gd name="connsiteX217" fmla="*/ 3506224 w 8126844"/>
                    <a:gd name="connsiteY217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3317485 w 8126844"/>
                    <a:gd name="connsiteY194" fmla="*/ 1904994 h 5316568"/>
                    <a:gd name="connsiteX195" fmla="*/ 3018026 w 8126844"/>
                    <a:gd name="connsiteY195" fmla="*/ 1943550 h 5316568"/>
                    <a:gd name="connsiteX196" fmla="*/ 2768664 w 8126844"/>
                    <a:gd name="connsiteY196" fmla="*/ 1897946 h 5316568"/>
                    <a:gd name="connsiteX197" fmla="*/ 2245469 w 8126844"/>
                    <a:gd name="connsiteY197" fmla="*/ 1787880 h 5316568"/>
                    <a:gd name="connsiteX198" fmla="*/ 1841545 w 8126844"/>
                    <a:gd name="connsiteY198" fmla="*/ 1667372 h 5316568"/>
                    <a:gd name="connsiteX199" fmla="*/ 1879774 w 8126844"/>
                    <a:gd name="connsiteY199" fmla="*/ 2022038 h 5316568"/>
                    <a:gd name="connsiteX200" fmla="*/ 2390763 w 8126844"/>
                    <a:gd name="connsiteY200" fmla="*/ 2250638 h 5316568"/>
                    <a:gd name="connsiteX201" fmla="*/ 3157245 w 8126844"/>
                    <a:gd name="connsiteY201" fmla="*/ 2465791 h 5316568"/>
                    <a:gd name="connsiteX202" fmla="*/ 3708574 w 8126844"/>
                    <a:gd name="connsiteY202" fmla="*/ 2600262 h 5316568"/>
                    <a:gd name="connsiteX203" fmla="*/ 4165774 w 8126844"/>
                    <a:gd name="connsiteY203" fmla="*/ 2573368 h 5316568"/>
                    <a:gd name="connsiteX204" fmla="*/ 4394374 w 8126844"/>
                    <a:gd name="connsiteY204" fmla="*/ 2546474 h 5316568"/>
                    <a:gd name="connsiteX205" fmla="*/ 4407821 w 8126844"/>
                    <a:gd name="connsiteY205" fmla="*/ 2358215 h 5316568"/>
                    <a:gd name="connsiteX206" fmla="*/ 4192668 w 8126844"/>
                    <a:gd name="connsiteY206" fmla="*/ 2317874 h 5316568"/>
                    <a:gd name="connsiteX207" fmla="*/ 4031304 w 8126844"/>
                    <a:gd name="connsiteY207" fmla="*/ 2358215 h 5316568"/>
                    <a:gd name="connsiteX208" fmla="*/ 4031304 w 8126844"/>
                    <a:gd name="connsiteY208" fmla="*/ 2183403 h 5316568"/>
                    <a:gd name="connsiteX209" fmla="*/ 4448163 w 8126844"/>
                    <a:gd name="connsiteY209" fmla="*/ 2062380 h 5316568"/>
                    <a:gd name="connsiteX210" fmla="*/ 4703657 w 8126844"/>
                    <a:gd name="connsiteY210" fmla="*/ 1954803 h 5316568"/>
                    <a:gd name="connsiteX211" fmla="*/ 4689464 w 8126844"/>
                    <a:gd name="connsiteY211" fmla="*/ 1695630 h 5316568"/>
                    <a:gd name="connsiteX212" fmla="*/ 4404220 w 8126844"/>
                    <a:gd name="connsiteY212" fmla="*/ 1779653 h 5316568"/>
                    <a:gd name="connsiteX213" fmla="*/ 3946516 w 8126844"/>
                    <a:gd name="connsiteY213" fmla="*/ 1890062 h 5316568"/>
                    <a:gd name="connsiteX214" fmla="*/ 3587828 w 8126844"/>
                    <a:gd name="connsiteY214" fmla="*/ 1917536 h 5316568"/>
                    <a:gd name="connsiteX215" fmla="*/ 3507117 w 8126844"/>
                    <a:gd name="connsiteY215" fmla="*/ 1882877 h 5316568"/>
                    <a:gd name="connsiteX216" fmla="*/ 3506224 w 8126844"/>
                    <a:gd name="connsiteY216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3018026 w 8126844"/>
                    <a:gd name="connsiteY194" fmla="*/ 1943550 h 5316568"/>
                    <a:gd name="connsiteX195" fmla="*/ 2768664 w 8126844"/>
                    <a:gd name="connsiteY195" fmla="*/ 1897946 h 5316568"/>
                    <a:gd name="connsiteX196" fmla="*/ 2245469 w 8126844"/>
                    <a:gd name="connsiteY196" fmla="*/ 1787880 h 5316568"/>
                    <a:gd name="connsiteX197" fmla="*/ 1841545 w 8126844"/>
                    <a:gd name="connsiteY197" fmla="*/ 1667372 h 5316568"/>
                    <a:gd name="connsiteX198" fmla="*/ 1879774 w 8126844"/>
                    <a:gd name="connsiteY198" fmla="*/ 2022038 h 5316568"/>
                    <a:gd name="connsiteX199" fmla="*/ 2390763 w 8126844"/>
                    <a:gd name="connsiteY199" fmla="*/ 2250638 h 5316568"/>
                    <a:gd name="connsiteX200" fmla="*/ 3157245 w 8126844"/>
                    <a:gd name="connsiteY200" fmla="*/ 2465791 h 5316568"/>
                    <a:gd name="connsiteX201" fmla="*/ 3708574 w 8126844"/>
                    <a:gd name="connsiteY201" fmla="*/ 2600262 h 5316568"/>
                    <a:gd name="connsiteX202" fmla="*/ 4165774 w 8126844"/>
                    <a:gd name="connsiteY202" fmla="*/ 2573368 h 5316568"/>
                    <a:gd name="connsiteX203" fmla="*/ 4394374 w 8126844"/>
                    <a:gd name="connsiteY203" fmla="*/ 2546474 h 5316568"/>
                    <a:gd name="connsiteX204" fmla="*/ 4407821 w 8126844"/>
                    <a:gd name="connsiteY204" fmla="*/ 2358215 h 5316568"/>
                    <a:gd name="connsiteX205" fmla="*/ 4192668 w 8126844"/>
                    <a:gd name="connsiteY205" fmla="*/ 2317874 h 5316568"/>
                    <a:gd name="connsiteX206" fmla="*/ 4031304 w 8126844"/>
                    <a:gd name="connsiteY206" fmla="*/ 2358215 h 5316568"/>
                    <a:gd name="connsiteX207" fmla="*/ 4031304 w 8126844"/>
                    <a:gd name="connsiteY207" fmla="*/ 2183403 h 5316568"/>
                    <a:gd name="connsiteX208" fmla="*/ 4448163 w 8126844"/>
                    <a:gd name="connsiteY208" fmla="*/ 2062380 h 5316568"/>
                    <a:gd name="connsiteX209" fmla="*/ 4703657 w 8126844"/>
                    <a:gd name="connsiteY209" fmla="*/ 1954803 h 5316568"/>
                    <a:gd name="connsiteX210" fmla="*/ 4689464 w 8126844"/>
                    <a:gd name="connsiteY210" fmla="*/ 1695630 h 5316568"/>
                    <a:gd name="connsiteX211" fmla="*/ 4404220 w 8126844"/>
                    <a:gd name="connsiteY211" fmla="*/ 1779653 h 5316568"/>
                    <a:gd name="connsiteX212" fmla="*/ 3946516 w 8126844"/>
                    <a:gd name="connsiteY212" fmla="*/ 1890062 h 5316568"/>
                    <a:gd name="connsiteX213" fmla="*/ 3587828 w 8126844"/>
                    <a:gd name="connsiteY213" fmla="*/ 1917536 h 5316568"/>
                    <a:gd name="connsiteX214" fmla="*/ 3507117 w 8126844"/>
                    <a:gd name="connsiteY214" fmla="*/ 1882877 h 5316568"/>
                    <a:gd name="connsiteX215" fmla="*/ 3506224 w 8126844"/>
                    <a:gd name="connsiteY215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2768664 w 8126844"/>
                    <a:gd name="connsiteY194" fmla="*/ 1897946 h 5316568"/>
                    <a:gd name="connsiteX195" fmla="*/ 2245469 w 8126844"/>
                    <a:gd name="connsiteY195" fmla="*/ 1787880 h 5316568"/>
                    <a:gd name="connsiteX196" fmla="*/ 1841545 w 8126844"/>
                    <a:gd name="connsiteY196" fmla="*/ 1667372 h 5316568"/>
                    <a:gd name="connsiteX197" fmla="*/ 1879774 w 8126844"/>
                    <a:gd name="connsiteY197" fmla="*/ 2022038 h 5316568"/>
                    <a:gd name="connsiteX198" fmla="*/ 2390763 w 8126844"/>
                    <a:gd name="connsiteY198" fmla="*/ 2250638 h 5316568"/>
                    <a:gd name="connsiteX199" fmla="*/ 3157245 w 8126844"/>
                    <a:gd name="connsiteY199" fmla="*/ 2465791 h 5316568"/>
                    <a:gd name="connsiteX200" fmla="*/ 3708574 w 8126844"/>
                    <a:gd name="connsiteY200" fmla="*/ 2600262 h 5316568"/>
                    <a:gd name="connsiteX201" fmla="*/ 4165774 w 8126844"/>
                    <a:gd name="connsiteY201" fmla="*/ 2573368 h 5316568"/>
                    <a:gd name="connsiteX202" fmla="*/ 4394374 w 8126844"/>
                    <a:gd name="connsiteY202" fmla="*/ 2546474 h 5316568"/>
                    <a:gd name="connsiteX203" fmla="*/ 4407821 w 8126844"/>
                    <a:gd name="connsiteY203" fmla="*/ 2358215 h 5316568"/>
                    <a:gd name="connsiteX204" fmla="*/ 4192668 w 8126844"/>
                    <a:gd name="connsiteY204" fmla="*/ 2317874 h 5316568"/>
                    <a:gd name="connsiteX205" fmla="*/ 4031304 w 8126844"/>
                    <a:gd name="connsiteY205" fmla="*/ 2358215 h 5316568"/>
                    <a:gd name="connsiteX206" fmla="*/ 4031304 w 8126844"/>
                    <a:gd name="connsiteY206" fmla="*/ 2183403 h 5316568"/>
                    <a:gd name="connsiteX207" fmla="*/ 4448163 w 8126844"/>
                    <a:gd name="connsiteY207" fmla="*/ 2062380 h 5316568"/>
                    <a:gd name="connsiteX208" fmla="*/ 4703657 w 8126844"/>
                    <a:gd name="connsiteY208" fmla="*/ 1954803 h 5316568"/>
                    <a:gd name="connsiteX209" fmla="*/ 4689464 w 8126844"/>
                    <a:gd name="connsiteY209" fmla="*/ 1695630 h 5316568"/>
                    <a:gd name="connsiteX210" fmla="*/ 4404220 w 8126844"/>
                    <a:gd name="connsiteY210" fmla="*/ 1779653 h 5316568"/>
                    <a:gd name="connsiteX211" fmla="*/ 3946516 w 8126844"/>
                    <a:gd name="connsiteY211" fmla="*/ 1890062 h 5316568"/>
                    <a:gd name="connsiteX212" fmla="*/ 3587828 w 8126844"/>
                    <a:gd name="connsiteY212" fmla="*/ 1917536 h 5316568"/>
                    <a:gd name="connsiteX213" fmla="*/ 3507117 w 8126844"/>
                    <a:gd name="connsiteY213" fmla="*/ 1882877 h 5316568"/>
                    <a:gd name="connsiteX214" fmla="*/ 3506224 w 8126844"/>
                    <a:gd name="connsiteY214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2245469 w 8126844"/>
                    <a:gd name="connsiteY194" fmla="*/ 1787880 h 5316568"/>
                    <a:gd name="connsiteX195" fmla="*/ 1841545 w 8126844"/>
                    <a:gd name="connsiteY195" fmla="*/ 1667372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689464 w 8126844"/>
                    <a:gd name="connsiteY208" fmla="*/ 1695630 h 5316568"/>
                    <a:gd name="connsiteX209" fmla="*/ 4404220 w 8126844"/>
                    <a:gd name="connsiteY209" fmla="*/ 1779653 h 5316568"/>
                    <a:gd name="connsiteX210" fmla="*/ 3946516 w 8126844"/>
                    <a:gd name="connsiteY210" fmla="*/ 1890062 h 5316568"/>
                    <a:gd name="connsiteX211" fmla="*/ 3587828 w 8126844"/>
                    <a:gd name="connsiteY211" fmla="*/ 1917536 h 5316568"/>
                    <a:gd name="connsiteX212" fmla="*/ 3507117 w 8126844"/>
                    <a:gd name="connsiteY212" fmla="*/ 1882877 h 5316568"/>
                    <a:gd name="connsiteX213" fmla="*/ 3506224 w 8126844"/>
                    <a:gd name="connsiteY213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841545 w 8126844"/>
                    <a:gd name="connsiteY194" fmla="*/ 1667372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4404220 w 8126844"/>
                    <a:gd name="connsiteY208" fmla="*/ 1779653 h 5316568"/>
                    <a:gd name="connsiteX209" fmla="*/ 3946516 w 8126844"/>
                    <a:gd name="connsiteY209" fmla="*/ 1890062 h 5316568"/>
                    <a:gd name="connsiteX210" fmla="*/ 3587828 w 8126844"/>
                    <a:gd name="connsiteY210" fmla="*/ 1917536 h 5316568"/>
                    <a:gd name="connsiteX211" fmla="*/ 3507117 w 8126844"/>
                    <a:gd name="connsiteY211" fmla="*/ 1882877 h 5316568"/>
                    <a:gd name="connsiteX212" fmla="*/ 3506224 w 8126844"/>
                    <a:gd name="connsiteY212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40077 w 8126844"/>
                    <a:gd name="connsiteY194" fmla="*/ 1503905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4404220 w 8126844"/>
                    <a:gd name="connsiteY208" fmla="*/ 1779653 h 5316568"/>
                    <a:gd name="connsiteX209" fmla="*/ 3946516 w 8126844"/>
                    <a:gd name="connsiteY209" fmla="*/ 1890062 h 5316568"/>
                    <a:gd name="connsiteX210" fmla="*/ 3587828 w 8126844"/>
                    <a:gd name="connsiteY210" fmla="*/ 1917536 h 5316568"/>
                    <a:gd name="connsiteX211" fmla="*/ 3507117 w 8126844"/>
                    <a:gd name="connsiteY211" fmla="*/ 1882877 h 5316568"/>
                    <a:gd name="connsiteX212" fmla="*/ 3506224 w 8126844"/>
                    <a:gd name="connsiteY212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678818 w 8126844"/>
                    <a:gd name="connsiteY193" fmla="*/ 1351015 h 5316568"/>
                    <a:gd name="connsiteX194" fmla="*/ 1940077 w 8126844"/>
                    <a:gd name="connsiteY194" fmla="*/ 1503905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4404220 w 8126844"/>
                    <a:gd name="connsiteY208" fmla="*/ 1779653 h 5316568"/>
                    <a:gd name="connsiteX209" fmla="*/ 3946516 w 8126844"/>
                    <a:gd name="connsiteY209" fmla="*/ 1890062 h 5316568"/>
                    <a:gd name="connsiteX210" fmla="*/ 3587828 w 8126844"/>
                    <a:gd name="connsiteY210" fmla="*/ 1917536 h 5316568"/>
                    <a:gd name="connsiteX211" fmla="*/ 3507117 w 8126844"/>
                    <a:gd name="connsiteY211" fmla="*/ 1882877 h 5316568"/>
                    <a:gd name="connsiteX212" fmla="*/ 3506224 w 8126844"/>
                    <a:gd name="connsiteY212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678818 w 8126844"/>
                    <a:gd name="connsiteY193" fmla="*/ 1351015 h 5316568"/>
                    <a:gd name="connsiteX194" fmla="*/ 1838045 w 8126844"/>
                    <a:gd name="connsiteY194" fmla="*/ 1377426 h 5316568"/>
                    <a:gd name="connsiteX195" fmla="*/ 1940077 w 8126844"/>
                    <a:gd name="connsiteY195" fmla="*/ 1503905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689464 w 8126844"/>
                    <a:gd name="connsiteY208" fmla="*/ 1695630 h 5316568"/>
                    <a:gd name="connsiteX209" fmla="*/ 4404220 w 8126844"/>
                    <a:gd name="connsiteY209" fmla="*/ 1779653 h 5316568"/>
                    <a:gd name="connsiteX210" fmla="*/ 3946516 w 8126844"/>
                    <a:gd name="connsiteY210" fmla="*/ 1890062 h 5316568"/>
                    <a:gd name="connsiteX211" fmla="*/ 3587828 w 8126844"/>
                    <a:gd name="connsiteY211" fmla="*/ 1917536 h 5316568"/>
                    <a:gd name="connsiteX212" fmla="*/ 3507117 w 8126844"/>
                    <a:gd name="connsiteY212" fmla="*/ 1882877 h 5316568"/>
                    <a:gd name="connsiteX213" fmla="*/ 3506224 w 8126844"/>
                    <a:gd name="connsiteY213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678818 w 8126844"/>
                    <a:gd name="connsiteY193" fmla="*/ 1351015 h 5316568"/>
                    <a:gd name="connsiteX194" fmla="*/ 1940077 w 8126844"/>
                    <a:gd name="connsiteY194" fmla="*/ 1503905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4404220 w 8126844"/>
                    <a:gd name="connsiteY208" fmla="*/ 1779653 h 5316568"/>
                    <a:gd name="connsiteX209" fmla="*/ 3946516 w 8126844"/>
                    <a:gd name="connsiteY209" fmla="*/ 1890062 h 5316568"/>
                    <a:gd name="connsiteX210" fmla="*/ 3587828 w 8126844"/>
                    <a:gd name="connsiteY210" fmla="*/ 1917536 h 5316568"/>
                    <a:gd name="connsiteX211" fmla="*/ 3507117 w 8126844"/>
                    <a:gd name="connsiteY211" fmla="*/ 1882877 h 5316568"/>
                    <a:gd name="connsiteX212" fmla="*/ 3506224 w 8126844"/>
                    <a:gd name="connsiteY212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678818 w 8126844"/>
                    <a:gd name="connsiteY193" fmla="*/ 1351015 h 5316568"/>
                    <a:gd name="connsiteX194" fmla="*/ 1979145 w 8126844"/>
                    <a:gd name="connsiteY194" fmla="*/ 1496417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4404220 w 8126844"/>
                    <a:gd name="connsiteY208" fmla="*/ 1779653 h 5316568"/>
                    <a:gd name="connsiteX209" fmla="*/ 3946516 w 8126844"/>
                    <a:gd name="connsiteY209" fmla="*/ 1890062 h 5316568"/>
                    <a:gd name="connsiteX210" fmla="*/ 3587828 w 8126844"/>
                    <a:gd name="connsiteY210" fmla="*/ 1917536 h 5316568"/>
                    <a:gd name="connsiteX211" fmla="*/ 3507117 w 8126844"/>
                    <a:gd name="connsiteY211" fmla="*/ 1882877 h 5316568"/>
                    <a:gd name="connsiteX212" fmla="*/ 3506224 w 8126844"/>
                    <a:gd name="connsiteY212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31646 w 8126844"/>
                    <a:gd name="connsiteY193" fmla="*/ 1326435 h 5316568"/>
                    <a:gd name="connsiteX194" fmla="*/ 1979145 w 8126844"/>
                    <a:gd name="connsiteY194" fmla="*/ 1496417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4404220 w 8126844"/>
                    <a:gd name="connsiteY208" fmla="*/ 1779653 h 5316568"/>
                    <a:gd name="connsiteX209" fmla="*/ 3946516 w 8126844"/>
                    <a:gd name="connsiteY209" fmla="*/ 1890062 h 5316568"/>
                    <a:gd name="connsiteX210" fmla="*/ 3587828 w 8126844"/>
                    <a:gd name="connsiteY210" fmla="*/ 1917536 h 5316568"/>
                    <a:gd name="connsiteX211" fmla="*/ 3507117 w 8126844"/>
                    <a:gd name="connsiteY211" fmla="*/ 1882877 h 5316568"/>
                    <a:gd name="connsiteX212" fmla="*/ 3506224 w 8126844"/>
                    <a:gd name="connsiteY212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3886 w 8126844"/>
                    <a:gd name="connsiteY193" fmla="*/ 1543885 h 5316568"/>
                    <a:gd name="connsiteX194" fmla="*/ 1731646 w 8126844"/>
                    <a:gd name="connsiteY194" fmla="*/ 1326435 h 5316568"/>
                    <a:gd name="connsiteX195" fmla="*/ 1979145 w 8126844"/>
                    <a:gd name="connsiteY195" fmla="*/ 1496417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689464 w 8126844"/>
                    <a:gd name="connsiteY208" fmla="*/ 1695630 h 5316568"/>
                    <a:gd name="connsiteX209" fmla="*/ 4404220 w 8126844"/>
                    <a:gd name="connsiteY209" fmla="*/ 1779653 h 5316568"/>
                    <a:gd name="connsiteX210" fmla="*/ 3946516 w 8126844"/>
                    <a:gd name="connsiteY210" fmla="*/ 1890062 h 5316568"/>
                    <a:gd name="connsiteX211" fmla="*/ 3587828 w 8126844"/>
                    <a:gd name="connsiteY211" fmla="*/ 1917536 h 5316568"/>
                    <a:gd name="connsiteX212" fmla="*/ 3507117 w 8126844"/>
                    <a:gd name="connsiteY212" fmla="*/ 1882877 h 5316568"/>
                    <a:gd name="connsiteX213" fmla="*/ 3506224 w 8126844"/>
                    <a:gd name="connsiteY213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3886 w 8126844"/>
                    <a:gd name="connsiteY193" fmla="*/ 1543885 h 5316568"/>
                    <a:gd name="connsiteX194" fmla="*/ 1731646 w 8126844"/>
                    <a:gd name="connsiteY194" fmla="*/ 1326435 h 5316568"/>
                    <a:gd name="connsiteX195" fmla="*/ 1979145 w 8126844"/>
                    <a:gd name="connsiteY195" fmla="*/ 1496417 h 5316568"/>
                    <a:gd name="connsiteX196" fmla="*/ 1914627 w 8126844"/>
                    <a:gd name="connsiteY196" fmla="*/ 1622991 h 5316568"/>
                    <a:gd name="connsiteX197" fmla="*/ 1879774 w 8126844"/>
                    <a:gd name="connsiteY197" fmla="*/ 2022038 h 5316568"/>
                    <a:gd name="connsiteX198" fmla="*/ 2390763 w 8126844"/>
                    <a:gd name="connsiteY198" fmla="*/ 2250638 h 5316568"/>
                    <a:gd name="connsiteX199" fmla="*/ 3157245 w 8126844"/>
                    <a:gd name="connsiteY199" fmla="*/ 2465791 h 5316568"/>
                    <a:gd name="connsiteX200" fmla="*/ 3708574 w 8126844"/>
                    <a:gd name="connsiteY200" fmla="*/ 2600262 h 5316568"/>
                    <a:gd name="connsiteX201" fmla="*/ 4165774 w 8126844"/>
                    <a:gd name="connsiteY201" fmla="*/ 2573368 h 5316568"/>
                    <a:gd name="connsiteX202" fmla="*/ 4394374 w 8126844"/>
                    <a:gd name="connsiteY202" fmla="*/ 2546474 h 5316568"/>
                    <a:gd name="connsiteX203" fmla="*/ 4407821 w 8126844"/>
                    <a:gd name="connsiteY203" fmla="*/ 2358215 h 5316568"/>
                    <a:gd name="connsiteX204" fmla="*/ 4192668 w 8126844"/>
                    <a:gd name="connsiteY204" fmla="*/ 2317874 h 5316568"/>
                    <a:gd name="connsiteX205" fmla="*/ 4031304 w 8126844"/>
                    <a:gd name="connsiteY205" fmla="*/ 2358215 h 5316568"/>
                    <a:gd name="connsiteX206" fmla="*/ 4031304 w 8126844"/>
                    <a:gd name="connsiteY206" fmla="*/ 2183403 h 5316568"/>
                    <a:gd name="connsiteX207" fmla="*/ 4448163 w 8126844"/>
                    <a:gd name="connsiteY207" fmla="*/ 2062380 h 5316568"/>
                    <a:gd name="connsiteX208" fmla="*/ 4703657 w 8126844"/>
                    <a:gd name="connsiteY208" fmla="*/ 1954803 h 5316568"/>
                    <a:gd name="connsiteX209" fmla="*/ 4689464 w 8126844"/>
                    <a:gd name="connsiteY209" fmla="*/ 1695630 h 5316568"/>
                    <a:gd name="connsiteX210" fmla="*/ 4404220 w 8126844"/>
                    <a:gd name="connsiteY210" fmla="*/ 1779653 h 5316568"/>
                    <a:gd name="connsiteX211" fmla="*/ 3946516 w 8126844"/>
                    <a:gd name="connsiteY211" fmla="*/ 1890062 h 5316568"/>
                    <a:gd name="connsiteX212" fmla="*/ 3587828 w 8126844"/>
                    <a:gd name="connsiteY212" fmla="*/ 1917536 h 5316568"/>
                    <a:gd name="connsiteX213" fmla="*/ 3507117 w 8126844"/>
                    <a:gd name="connsiteY213" fmla="*/ 1882877 h 5316568"/>
                    <a:gd name="connsiteX214" fmla="*/ 3506224 w 8126844"/>
                    <a:gd name="connsiteY214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3886 w 8126844"/>
                    <a:gd name="connsiteY193" fmla="*/ 1543885 h 5316568"/>
                    <a:gd name="connsiteX194" fmla="*/ 1731646 w 8126844"/>
                    <a:gd name="connsiteY194" fmla="*/ 1326435 h 5316568"/>
                    <a:gd name="connsiteX195" fmla="*/ 2020079 w 8126844"/>
                    <a:gd name="connsiteY195" fmla="*/ 1503028 h 5316568"/>
                    <a:gd name="connsiteX196" fmla="*/ 1914627 w 8126844"/>
                    <a:gd name="connsiteY196" fmla="*/ 1622991 h 5316568"/>
                    <a:gd name="connsiteX197" fmla="*/ 1879774 w 8126844"/>
                    <a:gd name="connsiteY197" fmla="*/ 2022038 h 5316568"/>
                    <a:gd name="connsiteX198" fmla="*/ 2390763 w 8126844"/>
                    <a:gd name="connsiteY198" fmla="*/ 2250638 h 5316568"/>
                    <a:gd name="connsiteX199" fmla="*/ 3157245 w 8126844"/>
                    <a:gd name="connsiteY199" fmla="*/ 2465791 h 5316568"/>
                    <a:gd name="connsiteX200" fmla="*/ 3708574 w 8126844"/>
                    <a:gd name="connsiteY200" fmla="*/ 2600262 h 5316568"/>
                    <a:gd name="connsiteX201" fmla="*/ 4165774 w 8126844"/>
                    <a:gd name="connsiteY201" fmla="*/ 2573368 h 5316568"/>
                    <a:gd name="connsiteX202" fmla="*/ 4394374 w 8126844"/>
                    <a:gd name="connsiteY202" fmla="*/ 2546474 h 5316568"/>
                    <a:gd name="connsiteX203" fmla="*/ 4407821 w 8126844"/>
                    <a:gd name="connsiteY203" fmla="*/ 2358215 h 5316568"/>
                    <a:gd name="connsiteX204" fmla="*/ 4192668 w 8126844"/>
                    <a:gd name="connsiteY204" fmla="*/ 2317874 h 5316568"/>
                    <a:gd name="connsiteX205" fmla="*/ 4031304 w 8126844"/>
                    <a:gd name="connsiteY205" fmla="*/ 2358215 h 5316568"/>
                    <a:gd name="connsiteX206" fmla="*/ 4031304 w 8126844"/>
                    <a:gd name="connsiteY206" fmla="*/ 2183403 h 5316568"/>
                    <a:gd name="connsiteX207" fmla="*/ 4448163 w 8126844"/>
                    <a:gd name="connsiteY207" fmla="*/ 2062380 h 5316568"/>
                    <a:gd name="connsiteX208" fmla="*/ 4703657 w 8126844"/>
                    <a:gd name="connsiteY208" fmla="*/ 1954803 h 5316568"/>
                    <a:gd name="connsiteX209" fmla="*/ 4689464 w 8126844"/>
                    <a:gd name="connsiteY209" fmla="*/ 1695630 h 5316568"/>
                    <a:gd name="connsiteX210" fmla="*/ 4404220 w 8126844"/>
                    <a:gd name="connsiteY210" fmla="*/ 1779653 h 5316568"/>
                    <a:gd name="connsiteX211" fmla="*/ 3946516 w 8126844"/>
                    <a:gd name="connsiteY211" fmla="*/ 1890062 h 5316568"/>
                    <a:gd name="connsiteX212" fmla="*/ 3587828 w 8126844"/>
                    <a:gd name="connsiteY212" fmla="*/ 1917536 h 5316568"/>
                    <a:gd name="connsiteX213" fmla="*/ 3507117 w 8126844"/>
                    <a:gd name="connsiteY213" fmla="*/ 1882877 h 5316568"/>
                    <a:gd name="connsiteX214" fmla="*/ 3506224 w 8126844"/>
                    <a:gd name="connsiteY214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3886 w 8126844"/>
                    <a:gd name="connsiteY193" fmla="*/ 1543885 h 5316568"/>
                    <a:gd name="connsiteX194" fmla="*/ 1706059 w 8126844"/>
                    <a:gd name="connsiteY194" fmla="*/ 1254228 h 5316568"/>
                    <a:gd name="connsiteX195" fmla="*/ 2020079 w 8126844"/>
                    <a:gd name="connsiteY195" fmla="*/ 1503028 h 5316568"/>
                    <a:gd name="connsiteX196" fmla="*/ 1914627 w 8126844"/>
                    <a:gd name="connsiteY196" fmla="*/ 1622991 h 5316568"/>
                    <a:gd name="connsiteX197" fmla="*/ 1879774 w 8126844"/>
                    <a:gd name="connsiteY197" fmla="*/ 2022038 h 5316568"/>
                    <a:gd name="connsiteX198" fmla="*/ 2390763 w 8126844"/>
                    <a:gd name="connsiteY198" fmla="*/ 2250638 h 5316568"/>
                    <a:gd name="connsiteX199" fmla="*/ 3157245 w 8126844"/>
                    <a:gd name="connsiteY199" fmla="*/ 2465791 h 5316568"/>
                    <a:gd name="connsiteX200" fmla="*/ 3708574 w 8126844"/>
                    <a:gd name="connsiteY200" fmla="*/ 2600262 h 5316568"/>
                    <a:gd name="connsiteX201" fmla="*/ 4165774 w 8126844"/>
                    <a:gd name="connsiteY201" fmla="*/ 2573368 h 5316568"/>
                    <a:gd name="connsiteX202" fmla="*/ 4394374 w 8126844"/>
                    <a:gd name="connsiteY202" fmla="*/ 2546474 h 5316568"/>
                    <a:gd name="connsiteX203" fmla="*/ 4407821 w 8126844"/>
                    <a:gd name="connsiteY203" fmla="*/ 2358215 h 5316568"/>
                    <a:gd name="connsiteX204" fmla="*/ 4192668 w 8126844"/>
                    <a:gd name="connsiteY204" fmla="*/ 2317874 h 5316568"/>
                    <a:gd name="connsiteX205" fmla="*/ 4031304 w 8126844"/>
                    <a:gd name="connsiteY205" fmla="*/ 2358215 h 5316568"/>
                    <a:gd name="connsiteX206" fmla="*/ 4031304 w 8126844"/>
                    <a:gd name="connsiteY206" fmla="*/ 2183403 h 5316568"/>
                    <a:gd name="connsiteX207" fmla="*/ 4448163 w 8126844"/>
                    <a:gd name="connsiteY207" fmla="*/ 2062380 h 5316568"/>
                    <a:gd name="connsiteX208" fmla="*/ 4703657 w 8126844"/>
                    <a:gd name="connsiteY208" fmla="*/ 1954803 h 5316568"/>
                    <a:gd name="connsiteX209" fmla="*/ 4689464 w 8126844"/>
                    <a:gd name="connsiteY209" fmla="*/ 1695630 h 5316568"/>
                    <a:gd name="connsiteX210" fmla="*/ 4404220 w 8126844"/>
                    <a:gd name="connsiteY210" fmla="*/ 1779653 h 5316568"/>
                    <a:gd name="connsiteX211" fmla="*/ 3946516 w 8126844"/>
                    <a:gd name="connsiteY211" fmla="*/ 1890062 h 5316568"/>
                    <a:gd name="connsiteX212" fmla="*/ 3587828 w 8126844"/>
                    <a:gd name="connsiteY212" fmla="*/ 1917536 h 5316568"/>
                    <a:gd name="connsiteX213" fmla="*/ 3507117 w 8126844"/>
                    <a:gd name="connsiteY213" fmla="*/ 1882877 h 5316568"/>
                    <a:gd name="connsiteX214" fmla="*/ 3506224 w 8126844"/>
                    <a:gd name="connsiteY214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3886 w 8126844"/>
                    <a:gd name="connsiteY193" fmla="*/ 1543885 h 5316568"/>
                    <a:gd name="connsiteX194" fmla="*/ 1758491 w 8126844"/>
                    <a:gd name="connsiteY194" fmla="*/ 1411951 h 5316568"/>
                    <a:gd name="connsiteX195" fmla="*/ 1706059 w 8126844"/>
                    <a:gd name="connsiteY195" fmla="*/ 1254228 h 5316568"/>
                    <a:gd name="connsiteX196" fmla="*/ 2020079 w 8126844"/>
                    <a:gd name="connsiteY196" fmla="*/ 1503028 h 5316568"/>
                    <a:gd name="connsiteX197" fmla="*/ 1914627 w 8126844"/>
                    <a:gd name="connsiteY197" fmla="*/ 1622991 h 5316568"/>
                    <a:gd name="connsiteX198" fmla="*/ 1879774 w 8126844"/>
                    <a:gd name="connsiteY198" fmla="*/ 2022038 h 5316568"/>
                    <a:gd name="connsiteX199" fmla="*/ 2390763 w 8126844"/>
                    <a:gd name="connsiteY199" fmla="*/ 2250638 h 5316568"/>
                    <a:gd name="connsiteX200" fmla="*/ 3157245 w 8126844"/>
                    <a:gd name="connsiteY200" fmla="*/ 2465791 h 5316568"/>
                    <a:gd name="connsiteX201" fmla="*/ 3708574 w 8126844"/>
                    <a:gd name="connsiteY201" fmla="*/ 2600262 h 5316568"/>
                    <a:gd name="connsiteX202" fmla="*/ 4165774 w 8126844"/>
                    <a:gd name="connsiteY202" fmla="*/ 2573368 h 5316568"/>
                    <a:gd name="connsiteX203" fmla="*/ 4394374 w 8126844"/>
                    <a:gd name="connsiteY203" fmla="*/ 2546474 h 5316568"/>
                    <a:gd name="connsiteX204" fmla="*/ 4407821 w 8126844"/>
                    <a:gd name="connsiteY204" fmla="*/ 2358215 h 5316568"/>
                    <a:gd name="connsiteX205" fmla="*/ 4192668 w 8126844"/>
                    <a:gd name="connsiteY205" fmla="*/ 2317874 h 5316568"/>
                    <a:gd name="connsiteX206" fmla="*/ 4031304 w 8126844"/>
                    <a:gd name="connsiteY206" fmla="*/ 2358215 h 5316568"/>
                    <a:gd name="connsiteX207" fmla="*/ 4031304 w 8126844"/>
                    <a:gd name="connsiteY207" fmla="*/ 2183403 h 5316568"/>
                    <a:gd name="connsiteX208" fmla="*/ 4448163 w 8126844"/>
                    <a:gd name="connsiteY208" fmla="*/ 2062380 h 5316568"/>
                    <a:gd name="connsiteX209" fmla="*/ 4703657 w 8126844"/>
                    <a:gd name="connsiteY209" fmla="*/ 1954803 h 5316568"/>
                    <a:gd name="connsiteX210" fmla="*/ 4689464 w 8126844"/>
                    <a:gd name="connsiteY210" fmla="*/ 1695630 h 5316568"/>
                    <a:gd name="connsiteX211" fmla="*/ 4404220 w 8126844"/>
                    <a:gd name="connsiteY211" fmla="*/ 1779653 h 5316568"/>
                    <a:gd name="connsiteX212" fmla="*/ 3946516 w 8126844"/>
                    <a:gd name="connsiteY212" fmla="*/ 1890062 h 5316568"/>
                    <a:gd name="connsiteX213" fmla="*/ 3587828 w 8126844"/>
                    <a:gd name="connsiteY213" fmla="*/ 1917536 h 5316568"/>
                    <a:gd name="connsiteX214" fmla="*/ 3507117 w 8126844"/>
                    <a:gd name="connsiteY214" fmla="*/ 1882877 h 5316568"/>
                    <a:gd name="connsiteX215" fmla="*/ 3506224 w 8126844"/>
                    <a:gd name="connsiteY215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3886 w 8126844"/>
                    <a:gd name="connsiteY193" fmla="*/ 1543885 h 5316568"/>
                    <a:gd name="connsiteX194" fmla="*/ 1758491 w 8126844"/>
                    <a:gd name="connsiteY194" fmla="*/ 1411951 h 5316568"/>
                    <a:gd name="connsiteX195" fmla="*/ 1692301 w 8126844"/>
                    <a:gd name="connsiteY195" fmla="*/ 1271325 h 5316568"/>
                    <a:gd name="connsiteX196" fmla="*/ 2020079 w 8126844"/>
                    <a:gd name="connsiteY196" fmla="*/ 1503028 h 5316568"/>
                    <a:gd name="connsiteX197" fmla="*/ 1914627 w 8126844"/>
                    <a:gd name="connsiteY197" fmla="*/ 1622991 h 5316568"/>
                    <a:gd name="connsiteX198" fmla="*/ 1879774 w 8126844"/>
                    <a:gd name="connsiteY198" fmla="*/ 2022038 h 5316568"/>
                    <a:gd name="connsiteX199" fmla="*/ 2390763 w 8126844"/>
                    <a:gd name="connsiteY199" fmla="*/ 2250638 h 5316568"/>
                    <a:gd name="connsiteX200" fmla="*/ 3157245 w 8126844"/>
                    <a:gd name="connsiteY200" fmla="*/ 2465791 h 5316568"/>
                    <a:gd name="connsiteX201" fmla="*/ 3708574 w 8126844"/>
                    <a:gd name="connsiteY201" fmla="*/ 2600262 h 5316568"/>
                    <a:gd name="connsiteX202" fmla="*/ 4165774 w 8126844"/>
                    <a:gd name="connsiteY202" fmla="*/ 2573368 h 5316568"/>
                    <a:gd name="connsiteX203" fmla="*/ 4394374 w 8126844"/>
                    <a:gd name="connsiteY203" fmla="*/ 2546474 h 5316568"/>
                    <a:gd name="connsiteX204" fmla="*/ 4407821 w 8126844"/>
                    <a:gd name="connsiteY204" fmla="*/ 2358215 h 5316568"/>
                    <a:gd name="connsiteX205" fmla="*/ 4192668 w 8126844"/>
                    <a:gd name="connsiteY205" fmla="*/ 2317874 h 5316568"/>
                    <a:gd name="connsiteX206" fmla="*/ 4031304 w 8126844"/>
                    <a:gd name="connsiteY206" fmla="*/ 2358215 h 5316568"/>
                    <a:gd name="connsiteX207" fmla="*/ 4031304 w 8126844"/>
                    <a:gd name="connsiteY207" fmla="*/ 2183403 h 5316568"/>
                    <a:gd name="connsiteX208" fmla="*/ 4448163 w 8126844"/>
                    <a:gd name="connsiteY208" fmla="*/ 2062380 h 5316568"/>
                    <a:gd name="connsiteX209" fmla="*/ 4703657 w 8126844"/>
                    <a:gd name="connsiteY209" fmla="*/ 1954803 h 5316568"/>
                    <a:gd name="connsiteX210" fmla="*/ 4689464 w 8126844"/>
                    <a:gd name="connsiteY210" fmla="*/ 1695630 h 5316568"/>
                    <a:gd name="connsiteX211" fmla="*/ 4404220 w 8126844"/>
                    <a:gd name="connsiteY211" fmla="*/ 1779653 h 5316568"/>
                    <a:gd name="connsiteX212" fmla="*/ 3946516 w 8126844"/>
                    <a:gd name="connsiteY212" fmla="*/ 1890062 h 5316568"/>
                    <a:gd name="connsiteX213" fmla="*/ 3587828 w 8126844"/>
                    <a:gd name="connsiteY213" fmla="*/ 1917536 h 5316568"/>
                    <a:gd name="connsiteX214" fmla="*/ 3507117 w 8126844"/>
                    <a:gd name="connsiteY214" fmla="*/ 1882877 h 5316568"/>
                    <a:gd name="connsiteX215" fmla="*/ 3506224 w 8126844"/>
                    <a:gd name="connsiteY215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3886 w 8126844"/>
                    <a:gd name="connsiteY193" fmla="*/ 1543885 h 5316568"/>
                    <a:gd name="connsiteX194" fmla="*/ 1758491 w 8126844"/>
                    <a:gd name="connsiteY194" fmla="*/ 1411951 h 5316568"/>
                    <a:gd name="connsiteX195" fmla="*/ 1693720 w 8126844"/>
                    <a:gd name="connsiteY195" fmla="*/ 1251776 h 5316568"/>
                    <a:gd name="connsiteX196" fmla="*/ 2020079 w 8126844"/>
                    <a:gd name="connsiteY196" fmla="*/ 1503028 h 5316568"/>
                    <a:gd name="connsiteX197" fmla="*/ 1914627 w 8126844"/>
                    <a:gd name="connsiteY197" fmla="*/ 1622991 h 5316568"/>
                    <a:gd name="connsiteX198" fmla="*/ 1879774 w 8126844"/>
                    <a:gd name="connsiteY198" fmla="*/ 2022038 h 5316568"/>
                    <a:gd name="connsiteX199" fmla="*/ 2390763 w 8126844"/>
                    <a:gd name="connsiteY199" fmla="*/ 2250638 h 5316568"/>
                    <a:gd name="connsiteX200" fmla="*/ 3157245 w 8126844"/>
                    <a:gd name="connsiteY200" fmla="*/ 2465791 h 5316568"/>
                    <a:gd name="connsiteX201" fmla="*/ 3708574 w 8126844"/>
                    <a:gd name="connsiteY201" fmla="*/ 2600262 h 5316568"/>
                    <a:gd name="connsiteX202" fmla="*/ 4165774 w 8126844"/>
                    <a:gd name="connsiteY202" fmla="*/ 2573368 h 5316568"/>
                    <a:gd name="connsiteX203" fmla="*/ 4394374 w 8126844"/>
                    <a:gd name="connsiteY203" fmla="*/ 2546474 h 5316568"/>
                    <a:gd name="connsiteX204" fmla="*/ 4407821 w 8126844"/>
                    <a:gd name="connsiteY204" fmla="*/ 2358215 h 5316568"/>
                    <a:gd name="connsiteX205" fmla="*/ 4192668 w 8126844"/>
                    <a:gd name="connsiteY205" fmla="*/ 2317874 h 5316568"/>
                    <a:gd name="connsiteX206" fmla="*/ 4031304 w 8126844"/>
                    <a:gd name="connsiteY206" fmla="*/ 2358215 h 5316568"/>
                    <a:gd name="connsiteX207" fmla="*/ 4031304 w 8126844"/>
                    <a:gd name="connsiteY207" fmla="*/ 2183403 h 5316568"/>
                    <a:gd name="connsiteX208" fmla="*/ 4448163 w 8126844"/>
                    <a:gd name="connsiteY208" fmla="*/ 2062380 h 5316568"/>
                    <a:gd name="connsiteX209" fmla="*/ 4703657 w 8126844"/>
                    <a:gd name="connsiteY209" fmla="*/ 1954803 h 5316568"/>
                    <a:gd name="connsiteX210" fmla="*/ 4689464 w 8126844"/>
                    <a:gd name="connsiteY210" fmla="*/ 1695630 h 5316568"/>
                    <a:gd name="connsiteX211" fmla="*/ 4404220 w 8126844"/>
                    <a:gd name="connsiteY211" fmla="*/ 1779653 h 5316568"/>
                    <a:gd name="connsiteX212" fmla="*/ 3946516 w 8126844"/>
                    <a:gd name="connsiteY212" fmla="*/ 1890062 h 5316568"/>
                    <a:gd name="connsiteX213" fmla="*/ 3587828 w 8126844"/>
                    <a:gd name="connsiteY213" fmla="*/ 1917536 h 5316568"/>
                    <a:gd name="connsiteX214" fmla="*/ 3507117 w 8126844"/>
                    <a:gd name="connsiteY214" fmla="*/ 1882877 h 5316568"/>
                    <a:gd name="connsiteX215" fmla="*/ 3506224 w 8126844"/>
                    <a:gd name="connsiteY215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3886 w 8126844"/>
                    <a:gd name="connsiteY193" fmla="*/ 1543885 h 5316568"/>
                    <a:gd name="connsiteX194" fmla="*/ 1772079 w 8126844"/>
                    <a:gd name="connsiteY194" fmla="*/ 1423805 h 5316568"/>
                    <a:gd name="connsiteX195" fmla="*/ 1693720 w 8126844"/>
                    <a:gd name="connsiteY195" fmla="*/ 1251776 h 5316568"/>
                    <a:gd name="connsiteX196" fmla="*/ 2020079 w 8126844"/>
                    <a:gd name="connsiteY196" fmla="*/ 1503028 h 5316568"/>
                    <a:gd name="connsiteX197" fmla="*/ 1914627 w 8126844"/>
                    <a:gd name="connsiteY197" fmla="*/ 1622991 h 5316568"/>
                    <a:gd name="connsiteX198" fmla="*/ 1879774 w 8126844"/>
                    <a:gd name="connsiteY198" fmla="*/ 2022038 h 5316568"/>
                    <a:gd name="connsiteX199" fmla="*/ 2390763 w 8126844"/>
                    <a:gd name="connsiteY199" fmla="*/ 2250638 h 5316568"/>
                    <a:gd name="connsiteX200" fmla="*/ 3157245 w 8126844"/>
                    <a:gd name="connsiteY200" fmla="*/ 2465791 h 5316568"/>
                    <a:gd name="connsiteX201" fmla="*/ 3708574 w 8126844"/>
                    <a:gd name="connsiteY201" fmla="*/ 2600262 h 5316568"/>
                    <a:gd name="connsiteX202" fmla="*/ 4165774 w 8126844"/>
                    <a:gd name="connsiteY202" fmla="*/ 2573368 h 5316568"/>
                    <a:gd name="connsiteX203" fmla="*/ 4394374 w 8126844"/>
                    <a:gd name="connsiteY203" fmla="*/ 2546474 h 5316568"/>
                    <a:gd name="connsiteX204" fmla="*/ 4407821 w 8126844"/>
                    <a:gd name="connsiteY204" fmla="*/ 2358215 h 5316568"/>
                    <a:gd name="connsiteX205" fmla="*/ 4192668 w 8126844"/>
                    <a:gd name="connsiteY205" fmla="*/ 2317874 h 5316568"/>
                    <a:gd name="connsiteX206" fmla="*/ 4031304 w 8126844"/>
                    <a:gd name="connsiteY206" fmla="*/ 2358215 h 5316568"/>
                    <a:gd name="connsiteX207" fmla="*/ 4031304 w 8126844"/>
                    <a:gd name="connsiteY207" fmla="*/ 2183403 h 5316568"/>
                    <a:gd name="connsiteX208" fmla="*/ 4448163 w 8126844"/>
                    <a:gd name="connsiteY208" fmla="*/ 2062380 h 5316568"/>
                    <a:gd name="connsiteX209" fmla="*/ 4703657 w 8126844"/>
                    <a:gd name="connsiteY209" fmla="*/ 1954803 h 5316568"/>
                    <a:gd name="connsiteX210" fmla="*/ 4689464 w 8126844"/>
                    <a:gd name="connsiteY210" fmla="*/ 1695630 h 5316568"/>
                    <a:gd name="connsiteX211" fmla="*/ 4404220 w 8126844"/>
                    <a:gd name="connsiteY211" fmla="*/ 1779653 h 5316568"/>
                    <a:gd name="connsiteX212" fmla="*/ 3946516 w 8126844"/>
                    <a:gd name="connsiteY212" fmla="*/ 1890062 h 5316568"/>
                    <a:gd name="connsiteX213" fmla="*/ 3587828 w 8126844"/>
                    <a:gd name="connsiteY213" fmla="*/ 1917536 h 5316568"/>
                    <a:gd name="connsiteX214" fmla="*/ 3507117 w 8126844"/>
                    <a:gd name="connsiteY214" fmla="*/ 1882877 h 5316568"/>
                    <a:gd name="connsiteX215" fmla="*/ 3506224 w 8126844"/>
                    <a:gd name="connsiteY215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0260 w 8126844"/>
                    <a:gd name="connsiteY193" fmla="*/ 1607230 h 5316568"/>
                    <a:gd name="connsiteX194" fmla="*/ 1772079 w 8126844"/>
                    <a:gd name="connsiteY194" fmla="*/ 1423805 h 5316568"/>
                    <a:gd name="connsiteX195" fmla="*/ 1693720 w 8126844"/>
                    <a:gd name="connsiteY195" fmla="*/ 1251776 h 5316568"/>
                    <a:gd name="connsiteX196" fmla="*/ 2020079 w 8126844"/>
                    <a:gd name="connsiteY196" fmla="*/ 1503028 h 5316568"/>
                    <a:gd name="connsiteX197" fmla="*/ 1914627 w 8126844"/>
                    <a:gd name="connsiteY197" fmla="*/ 1622991 h 5316568"/>
                    <a:gd name="connsiteX198" fmla="*/ 1879774 w 8126844"/>
                    <a:gd name="connsiteY198" fmla="*/ 2022038 h 5316568"/>
                    <a:gd name="connsiteX199" fmla="*/ 2390763 w 8126844"/>
                    <a:gd name="connsiteY199" fmla="*/ 2250638 h 5316568"/>
                    <a:gd name="connsiteX200" fmla="*/ 3157245 w 8126844"/>
                    <a:gd name="connsiteY200" fmla="*/ 2465791 h 5316568"/>
                    <a:gd name="connsiteX201" fmla="*/ 3708574 w 8126844"/>
                    <a:gd name="connsiteY201" fmla="*/ 2600262 h 5316568"/>
                    <a:gd name="connsiteX202" fmla="*/ 4165774 w 8126844"/>
                    <a:gd name="connsiteY202" fmla="*/ 2573368 h 5316568"/>
                    <a:gd name="connsiteX203" fmla="*/ 4394374 w 8126844"/>
                    <a:gd name="connsiteY203" fmla="*/ 2546474 h 5316568"/>
                    <a:gd name="connsiteX204" fmla="*/ 4407821 w 8126844"/>
                    <a:gd name="connsiteY204" fmla="*/ 2358215 h 5316568"/>
                    <a:gd name="connsiteX205" fmla="*/ 4192668 w 8126844"/>
                    <a:gd name="connsiteY205" fmla="*/ 2317874 h 5316568"/>
                    <a:gd name="connsiteX206" fmla="*/ 4031304 w 8126844"/>
                    <a:gd name="connsiteY206" fmla="*/ 2358215 h 5316568"/>
                    <a:gd name="connsiteX207" fmla="*/ 4031304 w 8126844"/>
                    <a:gd name="connsiteY207" fmla="*/ 2183403 h 5316568"/>
                    <a:gd name="connsiteX208" fmla="*/ 4448163 w 8126844"/>
                    <a:gd name="connsiteY208" fmla="*/ 2062380 h 5316568"/>
                    <a:gd name="connsiteX209" fmla="*/ 4703657 w 8126844"/>
                    <a:gd name="connsiteY209" fmla="*/ 1954803 h 5316568"/>
                    <a:gd name="connsiteX210" fmla="*/ 4689464 w 8126844"/>
                    <a:gd name="connsiteY210" fmla="*/ 1695630 h 5316568"/>
                    <a:gd name="connsiteX211" fmla="*/ 4404220 w 8126844"/>
                    <a:gd name="connsiteY211" fmla="*/ 1779653 h 5316568"/>
                    <a:gd name="connsiteX212" fmla="*/ 3946516 w 8126844"/>
                    <a:gd name="connsiteY212" fmla="*/ 1890062 h 5316568"/>
                    <a:gd name="connsiteX213" fmla="*/ 3587828 w 8126844"/>
                    <a:gd name="connsiteY213" fmla="*/ 1917536 h 5316568"/>
                    <a:gd name="connsiteX214" fmla="*/ 3507117 w 8126844"/>
                    <a:gd name="connsiteY214" fmla="*/ 1882877 h 5316568"/>
                    <a:gd name="connsiteX215" fmla="*/ 3506224 w 8126844"/>
                    <a:gd name="connsiteY215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0260 w 8126844"/>
                    <a:gd name="connsiteY193" fmla="*/ 1607230 h 5316568"/>
                    <a:gd name="connsiteX194" fmla="*/ 1772079 w 8126844"/>
                    <a:gd name="connsiteY194" fmla="*/ 1423805 h 5316568"/>
                    <a:gd name="connsiteX195" fmla="*/ 1693720 w 8126844"/>
                    <a:gd name="connsiteY195" fmla="*/ 1251776 h 5316568"/>
                    <a:gd name="connsiteX196" fmla="*/ 2163317 w 8126844"/>
                    <a:gd name="connsiteY196" fmla="*/ 1586419 h 5316568"/>
                    <a:gd name="connsiteX197" fmla="*/ 1914627 w 8126844"/>
                    <a:gd name="connsiteY197" fmla="*/ 1622991 h 5316568"/>
                    <a:gd name="connsiteX198" fmla="*/ 1879774 w 8126844"/>
                    <a:gd name="connsiteY198" fmla="*/ 2022038 h 5316568"/>
                    <a:gd name="connsiteX199" fmla="*/ 2390763 w 8126844"/>
                    <a:gd name="connsiteY199" fmla="*/ 2250638 h 5316568"/>
                    <a:gd name="connsiteX200" fmla="*/ 3157245 w 8126844"/>
                    <a:gd name="connsiteY200" fmla="*/ 2465791 h 5316568"/>
                    <a:gd name="connsiteX201" fmla="*/ 3708574 w 8126844"/>
                    <a:gd name="connsiteY201" fmla="*/ 2600262 h 5316568"/>
                    <a:gd name="connsiteX202" fmla="*/ 4165774 w 8126844"/>
                    <a:gd name="connsiteY202" fmla="*/ 2573368 h 5316568"/>
                    <a:gd name="connsiteX203" fmla="*/ 4394374 w 8126844"/>
                    <a:gd name="connsiteY203" fmla="*/ 2546474 h 5316568"/>
                    <a:gd name="connsiteX204" fmla="*/ 4407821 w 8126844"/>
                    <a:gd name="connsiteY204" fmla="*/ 2358215 h 5316568"/>
                    <a:gd name="connsiteX205" fmla="*/ 4192668 w 8126844"/>
                    <a:gd name="connsiteY205" fmla="*/ 2317874 h 5316568"/>
                    <a:gd name="connsiteX206" fmla="*/ 4031304 w 8126844"/>
                    <a:gd name="connsiteY206" fmla="*/ 2358215 h 5316568"/>
                    <a:gd name="connsiteX207" fmla="*/ 4031304 w 8126844"/>
                    <a:gd name="connsiteY207" fmla="*/ 2183403 h 5316568"/>
                    <a:gd name="connsiteX208" fmla="*/ 4448163 w 8126844"/>
                    <a:gd name="connsiteY208" fmla="*/ 2062380 h 5316568"/>
                    <a:gd name="connsiteX209" fmla="*/ 4703657 w 8126844"/>
                    <a:gd name="connsiteY209" fmla="*/ 1954803 h 5316568"/>
                    <a:gd name="connsiteX210" fmla="*/ 4689464 w 8126844"/>
                    <a:gd name="connsiteY210" fmla="*/ 1695630 h 5316568"/>
                    <a:gd name="connsiteX211" fmla="*/ 4404220 w 8126844"/>
                    <a:gd name="connsiteY211" fmla="*/ 1779653 h 5316568"/>
                    <a:gd name="connsiteX212" fmla="*/ 3946516 w 8126844"/>
                    <a:gd name="connsiteY212" fmla="*/ 1890062 h 5316568"/>
                    <a:gd name="connsiteX213" fmla="*/ 3587828 w 8126844"/>
                    <a:gd name="connsiteY213" fmla="*/ 1917536 h 5316568"/>
                    <a:gd name="connsiteX214" fmla="*/ 3507117 w 8126844"/>
                    <a:gd name="connsiteY214" fmla="*/ 1882877 h 5316568"/>
                    <a:gd name="connsiteX215" fmla="*/ 3506224 w 8126844"/>
                    <a:gd name="connsiteY215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0260 w 8126844"/>
                    <a:gd name="connsiteY193" fmla="*/ 1607230 h 5316568"/>
                    <a:gd name="connsiteX194" fmla="*/ 1772079 w 8126844"/>
                    <a:gd name="connsiteY194" fmla="*/ 1423805 h 5316568"/>
                    <a:gd name="connsiteX195" fmla="*/ 1693720 w 8126844"/>
                    <a:gd name="connsiteY195" fmla="*/ 1251776 h 5316568"/>
                    <a:gd name="connsiteX196" fmla="*/ 2163317 w 8126844"/>
                    <a:gd name="connsiteY196" fmla="*/ 1586419 h 5316568"/>
                    <a:gd name="connsiteX197" fmla="*/ 1984049 w 8126844"/>
                    <a:gd name="connsiteY197" fmla="*/ 1542216 h 5316568"/>
                    <a:gd name="connsiteX198" fmla="*/ 1914627 w 8126844"/>
                    <a:gd name="connsiteY198" fmla="*/ 1622991 h 5316568"/>
                    <a:gd name="connsiteX199" fmla="*/ 1879774 w 8126844"/>
                    <a:gd name="connsiteY199" fmla="*/ 2022038 h 5316568"/>
                    <a:gd name="connsiteX200" fmla="*/ 2390763 w 8126844"/>
                    <a:gd name="connsiteY200" fmla="*/ 2250638 h 5316568"/>
                    <a:gd name="connsiteX201" fmla="*/ 3157245 w 8126844"/>
                    <a:gd name="connsiteY201" fmla="*/ 2465791 h 5316568"/>
                    <a:gd name="connsiteX202" fmla="*/ 3708574 w 8126844"/>
                    <a:gd name="connsiteY202" fmla="*/ 2600262 h 5316568"/>
                    <a:gd name="connsiteX203" fmla="*/ 4165774 w 8126844"/>
                    <a:gd name="connsiteY203" fmla="*/ 2573368 h 5316568"/>
                    <a:gd name="connsiteX204" fmla="*/ 4394374 w 8126844"/>
                    <a:gd name="connsiteY204" fmla="*/ 2546474 h 5316568"/>
                    <a:gd name="connsiteX205" fmla="*/ 4407821 w 8126844"/>
                    <a:gd name="connsiteY205" fmla="*/ 2358215 h 5316568"/>
                    <a:gd name="connsiteX206" fmla="*/ 4192668 w 8126844"/>
                    <a:gd name="connsiteY206" fmla="*/ 2317874 h 5316568"/>
                    <a:gd name="connsiteX207" fmla="*/ 4031304 w 8126844"/>
                    <a:gd name="connsiteY207" fmla="*/ 2358215 h 5316568"/>
                    <a:gd name="connsiteX208" fmla="*/ 4031304 w 8126844"/>
                    <a:gd name="connsiteY208" fmla="*/ 2183403 h 5316568"/>
                    <a:gd name="connsiteX209" fmla="*/ 4448163 w 8126844"/>
                    <a:gd name="connsiteY209" fmla="*/ 2062380 h 5316568"/>
                    <a:gd name="connsiteX210" fmla="*/ 4703657 w 8126844"/>
                    <a:gd name="connsiteY210" fmla="*/ 1954803 h 5316568"/>
                    <a:gd name="connsiteX211" fmla="*/ 4689464 w 8126844"/>
                    <a:gd name="connsiteY211" fmla="*/ 1695630 h 5316568"/>
                    <a:gd name="connsiteX212" fmla="*/ 4404220 w 8126844"/>
                    <a:gd name="connsiteY212" fmla="*/ 1779653 h 5316568"/>
                    <a:gd name="connsiteX213" fmla="*/ 3946516 w 8126844"/>
                    <a:gd name="connsiteY213" fmla="*/ 1890062 h 5316568"/>
                    <a:gd name="connsiteX214" fmla="*/ 3587828 w 8126844"/>
                    <a:gd name="connsiteY214" fmla="*/ 1917536 h 5316568"/>
                    <a:gd name="connsiteX215" fmla="*/ 3507117 w 8126844"/>
                    <a:gd name="connsiteY215" fmla="*/ 1882877 h 5316568"/>
                    <a:gd name="connsiteX216" fmla="*/ 3506224 w 8126844"/>
                    <a:gd name="connsiteY216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0260 w 8126844"/>
                    <a:gd name="connsiteY193" fmla="*/ 1607230 h 5316568"/>
                    <a:gd name="connsiteX194" fmla="*/ 1772079 w 8126844"/>
                    <a:gd name="connsiteY194" fmla="*/ 1423805 h 5316568"/>
                    <a:gd name="connsiteX195" fmla="*/ 1693720 w 8126844"/>
                    <a:gd name="connsiteY195" fmla="*/ 1251776 h 5316568"/>
                    <a:gd name="connsiteX196" fmla="*/ 2163317 w 8126844"/>
                    <a:gd name="connsiteY196" fmla="*/ 1586419 h 5316568"/>
                    <a:gd name="connsiteX197" fmla="*/ 1984049 w 8126844"/>
                    <a:gd name="connsiteY197" fmla="*/ 1542216 h 5316568"/>
                    <a:gd name="connsiteX198" fmla="*/ 1872449 w 8126844"/>
                    <a:gd name="connsiteY198" fmla="*/ 1606979 h 5316568"/>
                    <a:gd name="connsiteX199" fmla="*/ 1879774 w 8126844"/>
                    <a:gd name="connsiteY199" fmla="*/ 2022038 h 5316568"/>
                    <a:gd name="connsiteX200" fmla="*/ 2390763 w 8126844"/>
                    <a:gd name="connsiteY200" fmla="*/ 2250638 h 5316568"/>
                    <a:gd name="connsiteX201" fmla="*/ 3157245 w 8126844"/>
                    <a:gd name="connsiteY201" fmla="*/ 2465791 h 5316568"/>
                    <a:gd name="connsiteX202" fmla="*/ 3708574 w 8126844"/>
                    <a:gd name="connsiteY202" fmla="*/ 2600262 h 5316568"/>
                    <a:gd name="connsiteX203" fmla="*/ 4165774 w 8126844"/>
                    <a:gd name="connsiteY203" fmla="*/ 2573368 h 5316568"/>
                    <a:gd name="connsiteX204" fmla="*/ 4394374 w 8126844"/>
                    <a:gd name="connsiteY204" fmla="*/ 2546474 h 5316568"/>
                    <a:gd name="connsiteX205" fmla="*/ 4407821 w 8126844"/>
                    <a:gd name="connsiteY205" fmla="*/ 2358215 h 5316568"/>
                    <a:gd name="connsiteX206" fmla="*/ 4192668 w 8126844"/>
                    <a:gd name="connsiteY206" fmla="*/ 2317874 h 5316568"/>
                    <a:gd name="connsiteX207" fmla="*/ 4031304 w 8126844"/>
                    <a:gd name="connsiteY207" fmla="*/ 2358215 h 5316568"/>
                    <a:gd name="connsiteX208" fmla="*/ 4031304 w 8126844"/>
                    <a:gd name="connsiteY208" fmla="*/ 2183403 h 5316568"/>
                    <a:gd name="connsiteX209" fmla="*/ 4448163 w 8126844"/>
                    <a:gd name="connsiteY209" fmla="*/ 2062380 h 5316568"/>
                    <a:gd name="connsiteX210" fmla="*/ 4703657 w 8126844"/>
                    <a:gd name="connsiteY210" fmla="*/ 1954803 h 5316568"/>
                    <a:gd name="connsiteX211" fmla="*/ 4689464 w 8126844"/>
                    <a:gd name="connsiteY211" fmla="*/ 1695630 h 5316568"/>
                    <a:gd name="connsiteX212" fmla="*/ 4404220 w 8126844"/>
                    <a:gd name="connsiteY212" fmla="*/ 1779653 h 5316568"/>
                    <a:gd name="connsiteX213" fmla="*/ 3946516 w 8126844"/>
                    <a:gd name="connsiteY213" fmla="*/ 1890062 h 5316568"/>
                    <a:gd name="connsiteX214" fmla="*/ 3587828 w 8126844"/>
                    <a:gd name="connsiteY214" fmla="*/ 1917536 h 5316568"/>
                    <a:gd name="connsiteX215" fmla="*/ 3507117 w 8126844"/>
                    <a:gd name="connsiteY215" fmla="*/ 1882877 h 5316568"/>
                    <a:gd name="connsiteX216" fmla="*/ 3506224 w 8126844"/>
                    <a:gd name="connsiteY216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0260 w 8126844"/>
                    <a:gd name="connsiteY193" fmla="*/ 1607230 h 5316568"/>
                    <a:gd name="connsiteX194" fmla="*/ 1772079 w 8126844"/>
                    <a:gd name="connsiteY194" fmla="*/ 1423805 h 5316568"/>
                    <a:gd name="connsiteX195" fmla="*/ 1693720 w 8126844"/>
                    <a:gd name="connsiteY195" fmla="*/ 1251776 h 5316568"/>
                    <a:gd name="connsiteX196" fmla="*/ 2163317 w 8126844"/>
                    <a:gd name="connsiteY196" fmla="*/ 1586419 h 5316568"/>
                    <a:gd name="connsiteX197" fmla="*/ 1984049 w 8126844"/>
                    <a:gd name="connsiteY197" fmla="*/ 1542216 h 5316568"/>
                    <a:gd name="connsiteX198" fmla="*/ 1894130 w 8126844"/>
                    <a:gd name="connsiteY198" fmla="*/ 1679934 h 5316568"/>
                    <a:gd name="connsiteX199" fmla="*/ 1879774 w 8126844"/>
                    <a:gd name="connsiteY199" fmla="*/ 2022038 h 5316568"/>
                    <a:gd name="connsiteX200" fmla="*/ 2390763 w 8126844"/>
                    <a:gd name="connsiteY200" fmla="*/ 2250638 h 5316568"/>
                    <a:gd name="connsiteX201" fmla="*/ 3157245 w 8126844"/>
                    <a:gd name="connsiteY201" fmla="*/ 2465791 h 5316568"/>
                    <a:gd name="connsiteX202" fmla="*/ 3708574 w 8126844"/>
                    <a:gd name="connsiteY202" fmla="*/ 2600262 h 5316568"/>
                    <a:gd name="connsiteX203" fmla="*/ 4165774 w 8126844"/>
                    <a:gd name="connsiteY203" fmla="*/ 2573368 h 5316568"/>
                    <a:gd name="connsiteX204" fmla="*/ 4394374 w 8126844"/>
                    <a:gd name="connsiteY204" fmla="*/ 2546474 h 5316568"/>
                    <a:gd name="connsiteX205" fmla="*/ 4407821 w 8126844"/>
                    <a:gd name="connsiteY205" fmla="*/ 2358215 h 5316568"/>
                    <a:gd name="connsiteX206" fmla="*/ 4192668 w 8126844"/>
                    <a:gd name="connsiteY206" fmla="*/ 2317874 h 5316568"/>
                    <a:gd name="connsiteX207" fmla="*/ 4031304 w 8126844"/>
                    <a:gd name="connsiteY207" fmla="*/ 2358215 h 5316568"/>
                    <a:gd name="connsiteX208" fmla="*/ 4031304 w 8126844"/>
                    <a:gd name="connsiteY208" fmla="*/ 2183403 h 5316568"/>
                    <a:gd name="connsiteX209" fmla="*/ 4448163 w 8126844"/>
                    <a:gd name="connsiteY209" fmla="*/ 2062380 h 5316568"/>
                    <a:gd name="connsiteX210" fmla="*/ 4703657 w 8126844"/>
                    <a:gd name="connsiteY210" fmla="*/ 1954803 h 5316568"/>
                    <a:gd name="connsiteX211" fmla="*/ 4689464 w 8126844"/>
                    <a:gd name="connsiteY211" fmla="*/ 1695630 h 5316568"/>
                    <a:gd name="connsiteX212" fmla="*/ 4404220 w 8126844"/>
                    <a:gd name="connsiteY212" fmla="*/ 1779653 h 5316568"/>
                    <a:gd name="connsiteX213" fmla="*/ 3946516 w 8126844"/>
                    <a:gd name="connsiteY213" fmla="*/ 1890062 h 5316568"/>
                    <a:gd name="connsiteX214" fmla="*/ 3587828 w 8126844"/>
                    <a:gd name="connsiteY214" fmla="*/ 1917536 h 5316568"/>
                    <a:gd name="connsiteX215" fmla="*/ 3507117 w 8126844"/>
                    <a:gd name="connsiteY215" fmla="*/ 1882877 h 5316568"/>
                    <a:gd name="connsiteX216" fmla="*/ 3506224 w 8126844"/>
                    <a:gd name="connsiteY216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0260 w 8126844"/>
                    <a:gd name="connsiteY193" fmla="*/ 1607230 h 5316568"/>
                    <a:gd name="connsiteX194" fmla="*/ 1772079 w 8126844"/>
                    <a:gd name="connsiteY194" fmla="*/ 1423805 h 5316568"/>
                    <a:gd name="connsiteX195" fmla="*/ 1693720 w 8126844"/>
                    <a:gd name="connsiteY195" fmla="*/ 1251776 h 5316568"/>
                    <a:gd name="connsiteX196" fmla="*/ 2176456 w 8126844"/>
                    <a:gd name="connsiteY196" fmla="*/ 1564624 h 5316568"/>
                    <a:gd name="connsiteX197" fmla="*/ 1984049 w 8126844"/>
                    <a:gd name="connsiteY197" fmla="*/ 1542216 h 5316568"/>
                    <a:gd name="connsiteX198" fmla="*/ 1894130 w 8126844"/>
                    <a:gd name="connsiteY198" fmla="*/ 1679934 h 5316568"/>
                    <a:gd name="connsiteX199" fmla="*/ 1879774 w 8126844"/>
                    <a:gd name="connsiteY199" fmla="*/ 2022038 h 5316568"/>
                    <a:gd name="connsiteX200" fmla="*/ 2390763 w 8126844"/>
                    <a:gd name="connsiteY200" fmla="*/ 2250638 h 5316568"/>
                    <a:gd name="connsiteX201" fmla="*/ 3157245 w 8126844"/>
                    <a:gd name="connsiteY201" fmla="*/ 2465791 h 5316568"/>
                    <a:gd name="connsiteX202" fmla="*/ 3708574 w 8126844"/>
                    <a:gd name="connsiteY202" fmla="*/ 2600262 h 5316568"/>
                    <a:gd name="connsiteX203" fmla="*/ 4165774 w 8126844"/>
                    <a:gd name="connsiteY203" fmla="*/ 2573368 h 5316568"/>
                    <a:gd name="connsiteX204" fmla="*/ 4394374 w 8126844"/>
                    <a:gd name="connsiteY204" fmla="*/ 2546474 h 5316568"/>
                    <a:gd name="connsiteX205" fmla="*/ 4407821 w 8126844"/>
                    <a:gd name="connsiteY205" fmla="*/ 2358215 h 5316568"/>
                    <a:gd name="connsiteX206" fmla="*/ 4192668 w 8126844"/>
                    <a:gd name="connsiteY206" fmla="*/ 2317874 h 5316568"/>
                    <a:gd name="connsiteX207" fmla="*/ 4031304 w 8126844"/>
                    <a:gd name="connsiteY207" fmla="*/ 2358215 h 5316568"/>
                    <a:gd name="connsiteX208" fmla="*/ 4031304 w 8126844"/>
                    <a:gd name="connsiteY208" fmla="*/ 2183403 h 5316568"/>
                    <a:gd name="connsiteX209" fmla="*/ 4448163 w 8126844"/>
                    <a:gd name="connsiteY209" fmla="*/ 2062380 h 5316568"/>
                    <a:gd name="connsiteX210" fmla="*/ 4703657 w 8126844"/>
                    <a:gd name="connsiteY210" fmla="*/ 1954803 h 5316568"/>
                    <a:gd name="connsiteX211" fmla="*/ 4689464 w 8126844"/>
                    <a:gd name="connsiteY211" fmla="*/ 1695630 h 5316568"/>
                    <a:gd name="connsiteX212" fmla="*/ 4404220 w 8126844"/>
                    <a:gd name="connsiteY212" fmla="*/ 1779653 h 5316568"/>
                    <a:gd name="connsiteX213" fmla="*/ 3946516 w 8126844"/>
                    <a:gd name="connsiteY213" fmla="*/ 1890062 h 5316568"/>
                    <a:gd name="connsiteX214" fmla="*/ 3587828 w 8126844"/>
                    <a:gd name="connsiteY214" fmla="*/ 1917536 h 5316568"/>
                    <a:gd name="connsiteX215" fmla="*/ 3507117 w 8126844"/>
                    <a:gd name="connsiteY215" fmla="*/ 1882877 h 5316568"/>
                    <a:gd name="connsiteX216" fmla="*/ 3506224 w 8126844"/>
                    <a:gd name="connsiteY216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0260 w 8126844"/>
                    <a:gd name="connsiteY193" fmla="*/ 1607230 h 5316568"/>
                    <a:gd name="connsiteX194" fmla="*/ 1772079 w 8126844"/>
                    <a:gd name="connsiteY194" fmla="*/ 1423805 h 5316568"/>
                    <a:gd name="connsiteX195" fmla="*/ 1693720 w 8126844"/>
                    <a:gd name="connsiteY195" fmla="*/ 1251776 h 5316568"/>
                    <a:gd name="connsiteX196" fmla="*/ 2176456 w 8126844"/>
                    <a:gd name="connsiteY196" fmla="*/ 1564624 h 5316568"/>
                    <a:gd name="connsiteX197" fmla="*/ 1984049 w 8126844"/>
                    <a:gd name="connsiteY197" fmla="*/ 1542216 h 5316568"/>
                    <a:gd name="connsiteX198" fmla="*/ 1894130 w 8126844"/>
                    <a:gd name="connsiteY198" fmla="*/ 1679934 h 5316568"/>
                    <a:gd name="connsiteX199" fmla="*/ 1879774 w 8126844"/>
                    <a:gd name="connsiteY199" fmla="*/ 2022038 h 5316568"/>
                    <a:gd name="connsiteX200" fmla="*/ 2390763 w 8126844"/>
                    <a:gd name="connsiteY200" fmla="*/ 2250638 h 5316568"/>
                    <a:gd name="connsiteX201" fmla="*/ 3157245 w 8126844"/>
                    <a:gd name="connsiteY201" fmla="*/ 2465791 h 5316568"/>
                    <a:gd name="connsiteX202" fmla="*/ 3708574 w 8126844"/>
                    <a:gd name="connsiteY202" fmla="*/ 2600262 h 5316568"/>
                    <a:gd name="connsiteX203" fmla="*/ 4165774 w 8126844"/>
                    <a:gd name="connsiteY203" fmla="*/ 2573368 h 5316568"/>
                    <a:gd name="connsiteX204" fmla="*/ 4394374 w 8126844"/>
                    <a:gd name="connsiteY204" fmla="*/ 2546474 h 5316568"/>
                    <a:gd name="connsiteX205" fmla="*/ 4407821 w 8126844"/>
                    <a:gd name="connsiteY205" fmla="*/ 2358215 h 5316568"/>
                    <a:gd name="connsiteX206" fmla="*/ 4192668 w 8126844"/>
                    <a:gd name="connsiteY206" fmla="*/ 2317874 h 5316568"/>
                    <a:gd name="connsiteX207" fmla="*/ 4031304 w 8126844"/>
                    <a:gd name="connsiteY207" fmla="*/ 2358215 h 5316568"/>
                    <a:gd name="connsiteX208" fmla="*/ 4031304 w 8126844"/>
                    <a:gd name="connsiteY208" fmla="*/ 2183403 h 5316568"/>
                    <a:gd name="connsiteX209" fmla="*/ 4448163 w 8126844"/>
                    <a:gd name="connsiteY209" fmla="*/ 2062380 h 5316568"/>
                    <a:gd name="connsiteX210" fmla="*/ 4703657 w 8126844"/>
                    <a:gd name="connsiteY210" fmla="*/ 1954803 h 5316568"/>
                    <a:gd name="connsiteX211" fmla="*/ 4689464 w 8126844"/>
                    <a:gd name="connsiteY211" fmla="*/ 1695630 h 5316568"/>
                    <a:gd name="connsiteX212" fmla="*/ 4404220 w 8126844"/>
                    <a:gd name="connsiteY212" fmla="*/ 1779653 h 5316568"/>
                    <a:gd name="connsiteX213" fmla="*/ 3946516 w 8126844"/>
                    <a:gd name="connsiteY213" fmla="*/ 1890062 h 5316568"/>
                    <a:gd name="connsiteX214" fmla="*/ 3587828 w 8126844"/>
                    <a:gd name="connsiteY214" fmla="*/ 1917536 h 5316568"/>
                    <a:gd name="connsiteX215" fmla="*/ 3507117 w 8126844"/>
                    <a:gd name="connsiteY215" fmla="*/ 1882877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0260 w 8126844"/>
                    <a:gd name="connsiteY193" fmla="*/ 1607230 h 5316568"/>
                    <a:gd name="connsiteX194" fmla="*/ 1772079 w 8126844"/>
                    <a:gd name="connsiteY194" fmla="*/ 1423805 h 5316568"/>
                    <a:gd name="connsiteX195" fmla="*/ 1693720 w 8126844"/>
                    <a:gd name="connsiteY195" fmla="*/ 1251776 h 5316568"/>
                    <a:gd name="connsiteX196" fmla="*/ 2176456 w 8126844"/>
                    <a:gd name="connsiteY196" fmla="*/ 1564624 h 5316568"/>
                    <a:gd name="connsiteX197" fmla="*/ 1984049 w 8126844"/>
                    <a:gd name="connsiteY197" fmla="*/ 1542216 h 5316568"/>
                    <a:gd name="connsiteX198" fmla="*/ 1894130 w 8126844"/>
                    <a:gd name="connsiteY198" fmla="*/ 1679934 h 5316568"/>
                    <a:gd name="connsiteX199" fmla="*/ 1879774 w 8126844"/>
                    <a:gd name="connsiteY199" fmla="*/ 2022038 h 5316568"/>
                    <a:gd name="connsiteX200" fmla="*/ 2390763 w 8126844"/>
                    <a:gd name="connsiteY200" fmla="*/ 2250638 h 5316568"/>
                    <a:gd name="connsiteX201" fmla="*/ 3157245 w 8126844"/>
                    <a:gd name="connsiteY201" fmla="*/ 2465791 h 5316568"/>
                    <a:gd name="connsiteX202" fmla="*/ 3708574 w 8126844"/>
                    <a:gd name="connsiteY202" fmla="*/ 2600262 h 5316568"/>
                    <a:gd name="connsiteX203" fmla="*/ 4165774 w 8126844"/>
                    <a:gd name="connsiteY203" fmla="*/ 2573368 h 5316568"/>
                    <a:gd name="connsiteX204" fmla="*/ 4394374 w 8126844"/>
                    <a:gd name="connsiteY204" fmla="*/ 2546474 h 5316568"/>
                    <a:gd name="connsiteX205" fmla="*/ 4407821 w 8126844"/>
                    <a:gd name="connsiteY205" fmla="*/ 2358215 h 5316568"/>
                    <a:gd name="connsiteX206" fmla="*/ 4192668 w 8126844"/>
                    <a:gd name="connsiteY206" fmla="*/ 2317874 h 5316568"/>
                    <a:gd name="connsiteX207" fmla="*/ 4031304 w 8126844"/>
                    <a:gd name="connsiteY207" fmla="*/ 2358215 h 5316568"/>
                    <a:gd name="connsiteX208" fmla="*/ 4031304 w 8126844"/>
                    <a:gd name="connsiteY208" fmla="*/ 2183403 h 5316568"/>
                    <a:gd name="connsiteX209" fmla="*/ 4448163 w 8126844"/>
                    <a:gd name="connsiteY209" fmla="*/ 2062380 h 5316568"/>
                    <a:gd name="connsiteX210" fmla="*/ 4703657 w 8126844"/>
                    <a:gd name="connsiteY210" fmla="*/ 1954803 h 5316568"/>
                    <a:gd name="connsiteX211" fmla="*/ 4689464 w 8126844"/>
                    <a:gd name="connsiteY211" fmla="*/ 1695630 h 5316568"/>
                    <a:gd name="connsiteX212" fmla="*/ 4404220 w 8126844"/>
                    <a:gd name="connsiteY212" fmla="*/ 1779653 h 5316568"/>
                    <a:gd name="connsiteX213" fmla="*/ 3946516 w 8126844"/>
                    <a:gd name="connsiteY213" fmla="*/ 1890062 h 5316568"/>
                    <a:gd name="connsiteX214" fmla="*/ 3507117 w 8126844"/>
                    <a:gd name="connsiteY214" fmla="*/ 1882877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0260 w 8126844"/>
                    <a:gd name="connsiteY193" fmla="*/ 1607230 h 5316568"/>
                    <a:gd name="connsiteX194" fmla="*/ 1772079 w 8126844"/>
                    <a:gd name="connsiteY194" fmla="*/ 1423805 h 5316568"/>
                    <a:gd name="connsiteX195" fmla="*/ 1693720 w 8126844"/>
                    <a:gd name="connsiteY195" fmla="*/ 1251776 h 5316568"/>
                    <a:gd name="connsiteX196" fmla="*/ 2176456 w 8126844"/>
                    <a:gd name="connsiteY196" fmla="*/ 1564624 h 5316568"/>
                    <a:gd name="connsiteX197" fmla="*/ 1984049 w 8126844"/>
                    <a:gd name="connsiteY197" fmla="*/ 1542216 h 5316568"/>
                    <a:gd name="connsiteX198" fmla="*/ 1894130 w 8126844"/>
                    <a:gd name="connsiteY198" fmla="*/ 1679934 h 5316568"/>
                    <a:gd name="connsiteX199" fmla="*/ 1879774 w 8126844"/>
                    <a:gd name="connsiteY199" fmla="*/ 2022038 h 5316568"/>
                    <a:gd name="connsiteX200" fmla="*/ 2390763 w 8126844"/>
                    <a:gd name="connsiteY200" fmla="*/ 2250638 h 5316568"/>
                    <a:gd name="connsiteX201" fmla="*/ 3157245 w 8126844"/>
                    <a:gd name="connsiteY201" fmla="*/ 2465791 h 5316568"/>
                    <a:gd name="connsiteX202" fmla="*/ 3708574 w 8126844"/>
                    <a:gd name="connsiteY202" fmla="*/ 2600262 h 5316568"/>
                    <a:gd name="connsiteX203" fmla="*/ 4165774 w 8126844"/>
                    <a:gd name="connsiteY203" fmla="*/ 2573368 h 5316568"/>
                    <a:gd name="connsiteX204" fmla="*/ 4394374 w 8126844"/>
                    <a:gd name="connsiteY204" fmla="*/ 2546474 h 5316568"/>
                    <a:gd name="connsiteX205" fmla="*/ 4407821 w 8126844"/>
                    <a:gd name="connsiteY205" fmla="*/ 2358215 h 5316568"/>
                    <a:gd name="connsiteX206" fmla="*/ 4192668 w 8126844"/>
                    <a:gd name="connsiteY206" fmla="*/ 2317874 h 5316568"/>
                    <a:gd name="connsiteX207" fmla="*/ 4031304 w 8126844"/>
                    <a:gd name="connsiteY207" fmla="*/ 2358215 h 5316568"/>
                    <a:gd name="connsiteX208" fmla="*/ 4031304 w 8126844"/>
                    <a:gd name="connsiteY208" fmla="*/ 2183403 h 5316568"/>
                    <a:gd name="connsiteX209" fmla="*/ 4448163 w 8126844"/>
                    <a:gd name="connsiteY209" fmla="*/ 2062380 h 5316568"/>
                    <a:gd name="connsiteX210" fmla="*/ 4703657 w 8126844"/>
                    <a:gd name="connsiteY210" fmla="*/ 1954803 h 5316568"/>
                    <a:gd name="connsiteX211" fmla="*/ 4689464 w 8126844"/>
                    <a:gd name="connsiteY211" fmla="*/ 1695630 h 5316568"/>
                    <a:gd name="connsiteX212" fmla="*/ 4404220 w 8126844"/>
                    <a:gd name="connsiteY212" fmla="*/ 1779653 h 5316568"/>
                    <a:gd name="connsiteX213" fmla="*/ 3946516 w 8126844"/>
                    <a:gd name="connsiteY213" fmla="*/ 1890062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0260 w 8126844"/>
                    <a:gd name="connsiteY193" fmla="*/ 1607230 h 5316568"/>
                    <a:gd name="connsiteX194" fmla="*/ 1772079 w 8126844"/>
                    <a:gd name="connsiteY194" fmla="*/ 1423805 h 5316568"/>
                    <a:gd name="connsiteX195" fmla="*/ 1693720 w 8126844"/>
                    <a:gd name="connsiteY195" fmla="*/ 1251776 h 5316568"/>
                    <a:gd name="connsiteX196" fmla="*/ 2176456 w 8126844"/>
                    <a:gd name="connsiteY196" fmla="*/ 1564624 h 5316568"/>
                    <a:gd name="connsiteX197" fmla="*/ 1984049 w 8126844"/>
                    <a:gd name="connsiteY197" fmla="*/ 1542216 h 5316568"/>
                    <a:gd name="connsiteX198" fmla="*/ 1894130 w 8126844"/>
                    <a:gd name="connsiteY198" fmla="*/ 1679934 h 5316568"/>
                    <a:gd name="connsiteX199" fmla="*/ 1879774 w 8126844"/>
                    <a:gd name="connsiteY199" fmla="*/ 2022038 h 5316568"/>
                    <a:gd name="connsiteX200" fmla="*/ 2390763 w 8126844"/>
                    <a:gd name="connsiteY200" fmla="*/ 2250638 h 5316568"/>
                    <a:gd name="connsiteX201" fmla="*/ 3157245 w 8126844"/>
                    <a:gd name="connsiteY201" fmla="*/ 2465791 h 5316568"/>
                    <a:gd name="connsiteX202" fmla="*/ 3708574 w 8126844"/>
                    <a:gd name="connsiteY202" fmla="*/ 2600262 h 5316568"/>
                    <a:gd name="connsiteX203" fmla="*/ 4165774 w 8126844"/>
                    <a:gd name="connsiteY203" fmla="*/ 2573368 h 5316568"/>
                    <a:gd name="connsiteX204" fmla="*/ 4394374 w 8126844"/>
                    <a:gd name="connsiteY204" fmla="*/ 2546474 h 5316568"/>
                    <a:gd name="connsiteX205" fmla="*/ 4407821 w 8126844"/>
                    <a:gd name="connsiteY205" fmla="*/ 2358215 h 5316568"/>
                    <a:gd name="connsiteX206" fmla="*/ 4192668 w 8126844"/>
                    <a:gd name="connsiteY206" fmla="*/ 2317874 h 5316568"/>
                    <a:gd name="connsiteX207" fmla="*/ 4031304 w 8126844"/>
                    <a:gd name="connsiteY207" fmla="*/ 2358215 h 5316568"/>
                    <a:gd name="connsiteX208" fmla="*/ 4031304 w 8126844"/>
                    <a:gd name="connsiteY208" fmla="*/ 2183403 h 5316568"/>
                    <a:gd name="connsiteX209" fmla="*/ 4448163 w 8126844"/>
                    <a:gd name="connsiteY209" fmla="*/ 2062380 h 5316568"/>
                    <a:gd name="connsiteX210" fmla="*/ 4703657 w 8126844"/>
                    <a:gd name="connsiteY210" fmla="*/ 1954803 h 5316568"/>
                    <a:gd name="connsiteX211" fmla="*/ 4689464 w 8126844"/>
                    <a:gd name="connsiteY211" fmla="*/ 1695630 h 5316568"/>
                    <a:gd name="connsiteX212" fmla="*/ 4404220 w 8126844"/>
                    <a:gd name="connsiteY212" fmla="*/ 1779653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0260 w 8126844"/>
                    <a:gd name="connsiteY193" fmla="*/ 1607230 h 5316568"/>
                    <a:gd name="connsiteX194" fmla="*/ 1772079 w 8126844"/>
                    <a:gd name="connsiteY194" fmla="*/ 1423805 h 5316568"/>
                    <a:gd name="connsiteX195" fmla="*/ 1693720 w 8126844"/>
                    <a:gd name="connsiteY195" fmla="*/ 1251776 h 5316568"/>
                    <a:gd name="connsiteX196" fmla="*/ 2176456 w 8126844"/>
                    <a:gd name="connsiteY196" fmla="*/ 1564624 h 5316568"/>
                    <a:gd name="connsiteX197" fmla="*/ 1984049 w 8126844"/>
                    <a:gd name="connsiteY197" fmla="*/ 1542216 h 5316568"/>
                    <a:gd name="connsiteX198" fmla="*/ 1894130 w 8126844"/>
                    <a:gd name="connsiteY198" fmla="*/ 1679934 h 5316568"/>
                    <a:gd name="connsiteX199" fmla="*/ 1879774 w 8126844"/>
                    <a:gd name="connsiteY199" fmla="*/ 2022038 h 5316568"/>
                    <a:gd name="connsiteX200" fmla="*/ 2390763 w 8126844"/>
                    <a:gd name="connsiteY200" fmla="*/ 2250638 h 5316568"/>
                    <a:gd name="connsiteX201" fmla="*/ 3157245 w 8126844"/>
                    <a:gd name="connsiteY201" fmla="*/ 2465791 h 5316568"/>
                    <a:gd name="connsiteX202" fmla="*/ 3708574 w 8126844"/>
                    <a:gd name="connsiteY202" fmla="*/ 2600262 h 5316568"/>
                    <a:gd name="connsiteX203" fmla="*/ 4165774 w 8126844"/>
                    <a:gd name="connsiteY203" fmla="*/ 2573368 h 5316568"/>
                    <a:gd name="connsiteX204" fmla="*/ 4394374 w 8126844"/>
                    <a:gd name="connsiteY204" fmla="*/ 2546474 h 5316568"/>
                    <a:gd name="connsiteX205" fmla="*/ 4407821 w 8126844"/>
                    <a:gd name="connsiteY205" fmla="*/ 2358215 h 5316568"/>
                    <a:gd name="connsiteX206" fmla="*/ 4192668 w 8126844"/>
                    <a:gd name="connsiteY206" fmla="*/ 2317874 h 5316568"/>
                    <a:gd name="connsiteX207" fmla="*/ 4031304 w 8126844"/>
                    <a:gd name="connsiteY207" fmla="*/ 2358215 h 5316568"/>
                    <a:gd name="connsiteX208" fmla="*/ 4031304 w 8126844"/>
                    <a:gd name="connsiteY208" fmla="*/ 2183403 h 5316568"/>
                    <a:gd name="connsiteX209" fmla="*/ 4448163 w 8126844"/>
                    <a:gd name="connsiteY209" fmla="*/ 2062380 h 5316568"/>
                    <a:gd name="connsiteX210" fmla="*/ 4703657 w 8126844"/>
                    <a:gd name="connsiteY210" fmla="*/ 1954803 h 5316568"/>
                    <a:gd name="connsiteX211" fmla="*/ 4719129 w 8126844"/>
                    <a:gd name="connsiteY211" fmla="*/ 1738139 h 5316568"/>
                    <a:gd name="connsiteX212" fmla="*/ 4404220 w 8126844"/>
                    <a:gd name="connsiteY212" fmla="*/ 1779653 h 5316568"/>
                    <a:gd name="connsiteX0" fmla="*/ 5893126 w 8126844"/>
                    <a:gd name="connsiteY0" fmla="*/ 1041505 h 5316568"/>
                    <a:gd name="connsiteX1" fmla="*/ 5755089 w 8126844"/>
                    <a:gd name="connsiteY1" fmla="*/ 1149377 h 5316568"/>
                    <a:gd name="connsiteX2" fmla="*/ 5330626 w 8126844"/>
                    <a:gd name="connsiteY2" fmla="*/ 1426660 h 5316568"/>
                    <a:gd name="connsiteX3" fmla="*/ 4866197 w 8126844"/>
                    <a:gd name="connsiteY3" fmla="*/ 1652075 h 5316568"/>
                    <a:gd name="connsiteX4" fmla="*/ 4959151 w 8126844"/>
                    <a:gd name="connsiteY4" fmla="*/ 1860674 h 5316568"/>
                    <a:gd name="connsiteX5" fmla="*/ 5402904 w 8126844"/>
                    <a:gd name="connsiteY5" fmla="*/ 1699309 h 5316568"/>
                    <a:gd name="connsiteX6" fmla="*/ 6478668 w 8126844"/>
                    <a:gd name="connsiteY6" fmla="*/ 986615 h 5316568"/>
                    <a:gd name="connsiteX7" fmla="*/ 7177916 w 8126844"/>
                    <a:gd name="connsiteY7" fmla="*/ 139450 h 5316568"/>
                    <a:gd name="connsiteX8" fmla="*/ 7352727 w 8126844"/>
                    <a:gd name="connsiteY8" fmla="*/ 18427 h 5316568"/>
                    <a:gd name="connsiteX9" fmla="*/ 7460304 w 8126844"/>
                    <a:gd name="connsiteY9" fmla="*/ 327709 h 5316568"/>
                    <a:gd name="connsiteX10" fmla="*/ 7137574 w 8126844"/>
                    <a:gd name="connsiteY10" fmla="*/ 758015 h 5316568"/>
                    <a:gd name="connsiteX11" fmla="*/ 7056892 w 8126844"/>
                    <a:gd name="connsiteY11" fmla="*/ 932827 h 5316568"/>
                    <a:gd name="connsiteX12" fmla="*/ 7177916 w 8126844"/>
                    <a:gd name="connsiteY12" fmla="*/ 1040403 h 5316568"/>
                    <a:gd name="connsiteX13" fmla="*/ 7406516 w 8126844"/>
                    <a:gd name="connsiteY13" fmla="*/ 811803 h 5316568"/>
                    <a:gd name="connsiteX14" fmla="*/ 7540986 w 8126844"/>
                    <a:gd name="connsiteY14" fmla="*/ 811803 h 5316568"/>
                    <a:gd name="connsiteX15" fmla="*/ 7554433 w 8126844"/>
                    <a:gd name="connsiteY15" fmla="*/ 1040403 h 5316568"/>
                    <a:gd name="connsiteX16" fmla="*/ 6976210 w 8126844"/>
                    <a:gd name="connsiteY16" fmla="*/ 1632074 h 5316568"/>
                    <a:gd name="connsiteX17" fmla="*/ 6276963 w 8126844"/>
                    <a:gd name="connsiteY17" fmla="*/ 2183403 h 5316568"/>
                    <a:gd name="connsiteX18" fmla="*/ 5860104 w 8126844"/>
                    <a:gd name="connsiteY18" fmla="*/ 2385109 h 5316568"/>
                    <a:gd name="connsiteX19" fmla="*/ 5658398 w 8126844"/>
                    <a:gd name="connsiteY19" fmla="*/ 2452344 h 5316568"/>
                    <a:gd name="connsiteX20" fmla="*/ 5550821 w 8126844"/>
                    <a:gd name="connsiteY20" fmla="*/ 2371662 h 5316568"/>
                    <a:gd name="connsiteX21" fmla="*/ 5644951 w 8126844"/>
                    <a:gd name="connsiteY21" fmla="*/ 2169956 h 5316568"/>
                    <a:gd name="connsiteX22" fmla="*/ 5913892 w 8126844"/>
                    <a:gd name="connsiteY22" fmla="*/ 2116168 h 5316568"/>
                    <a:gd name="connsiteX23" fmla="*/ 5752527 w 8126844"/>
                    <a:gd name="connsiteY23" fmla="*/ 1806885 h 5316568"/>
                    <a:gd name="connsiteX24" fmla="*/ 5362563 w 8126844"/>
                    <a:gd name="connsiteY24" fmla="*/ 1954803 h 5316568"/>
                    <a:gd name="connsiteX25" fmla="*/ 4663316 w 8126844"/>
                    <a:gd name="connsiteY25" fmla="*/ 2237191 h 5316568"/>
                    <a:gd name="connsiteX26" fmla="*/ 4649868 w 8126844"/>
                    <a:gd name="connsiteY26" fmla="*/ 2412003 h 5316568"/>
                    <a:gd name="connsiteX27" fmla="*/ 4703657 w 8126844"/>
                    <a:gd name="connsiteY27" fmla="*/ 2519580 h 5316568"/>
                    <a:gd name="connsiteX28" fmla="*/ 5066727 w 8126844"/>
                    <a:gd name="connsiteY28" fmla="*/ 2385109 h 5316568"/>
                    <a:gd name="connsiteX29" fmla="*/ 5322221 w 8126844"/>
                    <a:gd name="connsiteY29" fmla="*/ 2331321 h 5316568"/>
                    <a:gd name="connsiteX30" fmla="*/ 5349116 w 8126844"/>
                    <a:gd name="connsiteY30" fmla="*/ 2465791 h 5316568"/>
                    <a:gd name="connsiteX31" fmla="*/ 4784339 w 8126844"/>
                    <a:gd name="connsiteY31" fmla="*/ 2680944 h 5316568"/>
                    <a:gd name="connsiteX32" fmla="*/ 4098539 w 8126844"/>
                    <a:gd name="connsiteY32" fmla="*/ 2815415 h 5316568"/>
                    <a:gd name="connsiteX33" fmla="*/ 2740386 w 8126844"/>
                    <a:gd name="connsiteY33" fmla="*/ 2680944 h 5316568"/>
                    <a:gd name="connsiteX34" fmla="*/ 2202504 w 8126844"/>
                    <a:gd name="connsiteY34" fmla="*/ 2479238 h 5316568"/>
                    <a:gd name="connsiteX35" fmla="*/ 2027692 w 8126844"/>
                    <a:gd name="connsiteY35" fmla="*/ 2425450 h 5316568"/>
                    <a:gd name="connsiteX36" fmla="*/ 1960457 w 8126844"/>
                    <a:gd name="connsiteY36" fmla="*/ 2573368 h 5316568"/>
                    <a:gd name="connsiteX37" fmla="*/ 2390763 w 8126844"/>
                    <a:gd name="connsiteY37" fmla="*/ 2801968 h 5316568"/>
                    <a:gd name="connsiteX38" fmla="*/ 3372398 w 8126844"/>
                    <a:gd name="connsiteY38" fmla="*/ 3044015 h 5316568"/>
                    <a:gd name="connsiteX39" fmla="*/ 4125433 w 8126844"/>
                    <a:gd name="connsiteY39" fmla="*/ 3044015 h 5316568"/>
                    <a:gd name="connsiteX40" fmla="*/ 4757445 w 8126844"/>
                    <a:gd name="connsiteY40" fmla="*/ 3017121 h 5316568"/>
                    <a:gd name="connsiteX41" fmla="*/ 4918810 w 8126844"/>
                    <a:gd name="connsiteY41" fmla="*/ 3057462 h 5316568"/>
                    <a:gd name="connsiteX42" fmla="*/ 4811233 w 8126844"/>
                    <a:gd name="connsiteY42" fmla="*/ 3218827 h 5316568"/>
                    <a:gd name="connsiteX43" fmla="*/ 4286798 w 8126844"/>
                    <a:gd name="connsiteY43" fmla="*/ 3286062 h 5316568"/>
                    <a:gd name="connsiteX44" fmla="*/ 4219563 w 8126844"/>
                    <a:gd name="connsiteY44" fmla="*/ 3420532 h 5316568"/>
                    <a:gd name="connsiteX45" fmla="*/ 4555739 w 8126844"/>
                    <a:gd name="connsiteY45" fmla="*/ 3474321 h 5316568"/>
                    <a:gd name="connsiteX46" fmla="*/ 5241539 w 8126844"/>
                    <a:gd name="connsiteY46" fmla="*/ 3286062 h 5316568"/>
                    <a:gd name="connsiteX47" fmla="*/ 5523927 w 8126844"/>
                    <a:gd name="connsiteY47" fmla="*/ 3151591 h 5316568"/>
                    <a:gd name="connsiteX48" fmla="*/ 5618057 w 8126844"/>
                    <a:gd name="connsiteY48" fmla="*/ 3044015 h 5316568"/>
                    <a:gd name="connsiteX49" fmla="*/ 5402904 w 8126844"/>
                    <a:gd name="connsiteY49" fmla="*/ 3030568 h 5316568"/>
                    <a:gd name="connsiteX50" fmla="*/ 5214645 w 8126844"/>
                    <a:gd name="connsiteY50" fmla="*/ 2922991 h 5316568"/>
                    <a:gd name="connsiteX51" fmla="*/ 5241539 w 8126844"/>
                    <a:gd name="connsiteY51" fmla="*/ 2801968 h 5316568"/>
                    <a:gd name="connsiteX52" fmla="*/ 5537374 w 8126844"/>
                    <a:gd name="connsiteY52" fmla="*/ 2761627 h 5316568"/>
                    <a:gd name="connsiteX53" fmla="*/ 6196280 w 8126844"/>
                    <a:gd name="connsiteY53" fmla="*/ 2506132 h 5316568"/>
                    <a:gd name="connsiteX54" fmla="*/ 6747610 w 8126844"/>
                    <a:gd name="connsiteY54" fmla="*/ 2169956 h 5316568"/>
                    <a:gd name="connsiteX55" fmla="*/ 7218257 w 8126844"/>
                    <a:gd name="connsiteY55" fmla="*/ 1726203 h 5316568"/>
                    <a:gd name="connsiteX56" fmla="*/ 7433410 w 8126844"/>
                    <a:gd name="connsiteY56" fmla="*/ 1551391 h 5316568"/>
                    <a:gd name="connsiteX57" fmla="*/ 7567880 w 8126844"/>
                    <a:gd name="connsiteY57" fmla="*/ 1578285 h 5316568"/>
                    <a:gd name="connsiteX58" fmla="*/ 7514092 w 8126844"/>
                    <a:gd name="connsiteY58" fmla="*/ 1779991 h 5316568"/>
                    <a:gd name="connsiteX59" fmla="*/ 7097233 w 8126844"/>
                    <a:gd name="connsiteY59" fmla="*/ 2210297 h 5316568"/>
                    <a:gd name="connsiteX60" fmla="*/ 6451774 w 8126844"/>
                    <a:gd name="connsiteY60" fmla="*/ 2627156 h 5316568"/>
                    <a:gd name="connsiteX61" fmla="*/ 6088704 w 8126844"/>
                    <a:gd name="connsiteY61" fmla="*/ 2815415 h 5316568"/>
                    <a:gd name="connsiteX62" fmla="*/ 5981127 w 8126844"/>
                    <a:gd name="connsiteY62" fmla="*/ 2949885 h 5316568"/>
                    <a:gd name="connsiteX63" fmla="*/ 6021468 w 8126844"/>
                    <a:gd name="connsiteY63" fmla="*/ 3151591 h 5316568"/>
                    <a:gd name="connsiteX64" fmla="*/ 6115598 w 8126844"/>
                    <a:gd name="connsiteY64" fmla="*/ 3299509 h 5316568"/>
                    <a:gd name="connsiteX65" fmla="*/ 6734163 w 8126844"/>
                    <a:gd name="connsiteY65" fmla="*/ 3124697 h 5316568"/>
                    <a:gd name="connsiteX66" fmla="*/ 7419963 w 8126844"/>
                    <a:gd name="connsiteY66" fmla="*/ 2694391 h 5316568"/>
                    <a:gd name="connsiteX67" fmla="*/ 7850268 w 8126844"/>
                    <a:gd name="connsiteY67" fmla="*/ 2371662 h 5316568"/>
                    <a:gd name="connsiteX68" fmla="*/ 8065421 w 8126844"/>
                    <a:gd name="connsiteY68" fmla="*/ 2264085 h 5316568"/>
                    <a:gd name="connsiteX69" fmla="*/ 8105763 w 8126844"/>
                    <a:gd name="connsiteY69" fmla="*/ 2425450 h 5316568"/>
                    <a:gd name="connsiteX70" fmla="*/ 7769586 w 8126844"/>
                    <a:gd name="connsiteY70" fmla="*/ 2761627 h 5316568"/>
                    <a:gd name="connsiteX71" fmla="*/ 6707268 w 8126844"/>
                    <a:gd name="connsiteY71" fmla="*/ 3339850 h 5316568"/>
                    <a:gd name="connsiteX72" fmla="*/ 6129045 w 8126844"/>
                    <a:gd name="connsiteY72" fmla="*/ 3608791 h 5316568"/>
                    <a:gd name="connsiteX73" fmla="*/ 5833210 w 8126844"/>
                    <a:gd name="connsiteY73" fmla="*/ 3649132 h 5316568"/>
                    <a:gd name="connsiteX74" fmla="*/ 5712186 w 8126844"/>
                    <a:gd name="connsiteY74" fmla="*/ 3689474 h 5316568"/>
                    <a:gd name="connsiteX75" fmla="*/ 5658398 w 8126844"/>
                    <a:gd name="connsiteY75" fmla="*/ 3541556 h 5316568"/>
                    <a:gd name="connsiteX76" fmla="*/ 5779421 w 8126844"/>
                    <a:gd name="connsiteY76" fmla="*/ 3433980 h 5316568"/>
                    <a:gd name="connsiteX77" fmla="*/ 5779421 w 8126844"/>
                    <a:gd name="connsiteY77" fmla="*/ 3339850 h 5316568"/>
                    <a:gd name="connsiteX78" fmla="*/ 5497033 w 8126844"/>
                    <a:gd name="connsiteY78" fmla="*/ 3460874 h 5316568"/>
                    <a:gd name="connsiteX79" fmla="*/ 5039833 w 8126844"/>
                    <a:gd name="connsiteY79" fmla="*/ 3595344 h 5316568"/>
                    <a:gd name="connsiteX80" fmla="*/ 4865021 w 8126844"/>
                    <a:gd name="connsiteY80" fmla="*/ 3676027 h 5316568"/>
                    <a:gd name="connsiteX81" fmla="*/ 4905363 w 8126844"/>
                    <a:gd name="connsiteY81" fmla="*/ 3770156 h 5316568"/>
                    <a:gd name="connsiteX82" fmla="*/ 5160857 w 8126844"/>
                    <a:gd name="connsiteY82" fmla="*/ 3743262 h 5316568"/>
                    <a:gd name="connsiteX83" fmla="*/ 5187751 w 8126844"/>
                    <a:gd name="connsiteY83" fmla="*/ 3877732 h 5316568"/>
                    <a:gd name="connsiteX84" fmla="*/ 4878468 w 8126844"/>
                    <a:gd name="connsiteY84" fmla="*/ 3971862 h 5316568"/>
                    <a:gd name="connsiteX85" fmla="*/ 4891916 w 8126844"/>
                    <a:gd name="connsiteY85" fmla="*/ 4119780 h 5316568"/>
                    <a:gd name="connsiteX86" fmla="*/ 5376010 w 8126844"/>
                    <a:gd name="connsiteY86" fmla="*/ 4012203 h 5316568"/>
                    <a:gd name="connsiteX87" fmla="*/ 5967680 w 8126844"/>
                    <a:gd name="connsiteY87" fmla="*/ 3864285 h 5316568"/>
                    <a:gd name="connsiteX88" fmla="*/ 6344198 w 8126844"/>
                    <a:gd name="connsiteY88" fmla="*/ 3662580 h 5316568"/>
                    <a:gd name="connsiteX89" fmla="*/ 6478668 w 8126844"/>
                    <a:gd name="connsiteY89" fmla="*/ 3662580 h 5316568"/>
                    <a:gd name="connsiteX90" fmla="*/ 6478668 w 8126844"/>
                    <a:gd name="connsiteY90" fmla="*/ 3850838 h 5316568"/>
                    <a:gd name="connsiteX91" fmla="*/ 5900445 w 8126844"/>
                    <a:gd name="connsiteY91" fmla="*/ 4039097 h 5316568"/>
                    <a:gd name="connsiteX92" fmla="*/ 5053280 w 8126844"/>
                    <a:gd name="connsiteY92" fmla="*/ 4281144 h 5316568"/>
                    <a:gd name="connsiteX93" fmla="*/ 4703657 w 8126844"/>
                    <a:gd name="connsiteY93" fmla="*/ 4375274 h 5316568"/>
                    <a:gd name="connsiteX94" fmla="*/ 4313692 w 8126844"/>
                    <a:gd name="connsiteY94" fmla="*/ 4442509 h 5316568"/>
                    <a:gd name="connsiteX95" fmla="*/ 4004410 w 8126844"/>
                    <a:gd name="connsiteY95" fmla="*/ 4482850 h 5316568"/>
                    <a:gd name="connsiteX96" fmla="*/ 3869939 w 8126844"/>
                    <a:gd name="connsiteY96" fmla="*/ 4361827 h 5316568"/>
                    <a:gd name="connsiteX97" fmla="*/ 3950621 w 8126844"/>
                    <a:gd name="connsiteY97" fmla="*/ 4254250 h 5316568"/>
                    <a:gd name="connsiteX98" fmla="*/ 4367480 w 8126844"/>
                    <a:gd name="connsiteY98" fmla="*/ 4173568 h 5316568"/>
                    <a:gd name="connsiteX99" fmla="*/ 4542292 w 8126844"/>
                    <a:gd name="connsiteY99" fmla="*/ 4106332 h 5316568"/>
                    <a:gd name="connsiteX100" fmla="*/ 4542292 w 8126844"/>
                    <a:gd name="connsiteY100" fmla="*/ 3971862 h 5316568"/>
                    <a:gd name="connsiteX101" fmla="*/ 4206116 w 8126844"/>
                    <a:gd name="connsiteY101" fmla="*/ 3971862 h 5316568"/>
                    <a:gd name="connsiteX102" fmla="*/ 3520316 w 8126844"/>
                    <a:gd name="connsiteY102" fmla="*/ 4052544 h 5316568"/>
                    <a:gd name="connsiteX103" fmla="*/ 3157245 w 8126844"/>
                    <a:gd name="connsiteY103" fmla="*/ 4079438 h 5316568"/>
                    <a:gd name="connsiteX104" fmla="*/ 3076563 w 8126844"/>
                    <a:gd name="connsiteY104" fmla="*/ 4200462 h 5316568"/>
                    <a:gd name="connsiteX105" fmla="*/ 3224480 w 8126844"/>
                    <a:gd name="connsiteY105" fmla="*/ 4267697 h 5316568"/>
                    <a:gd name="connsiteX106" fmla="*/ 3453080 w 8126844"/>
                    <a:gd name="connsiteY106" fmla="*/ 4294591 h 5316568"/>
                    <a:gd name="connsiteX107" fmla="*/ 3412739 w 8126844"/>
                    <a:gd name="connsiteY107" fmla="*/ 4402168 h 5316568"/>
                    <a:gd name="connsiteX108" fmla="*/ 2968986 w 8126844"/>
                    <a:gd name="connsiteY108" fmla="*/ 4455956 h 5316568"/>
                    <a:gd name="connsiteX109" fmla="*/ 2767280 w 8126844"/>
                    <a:gd name="connsiteY109" fmla="*/ 4469403 h 5316568"/>
                    <a:gd name="connsiteX110" fmla="*/ 2673151 w 8126844"/>
                    <a:gd name="connsiteY110" fmla="*/ 4671109 h 5316568"/>
                    <a:gd name="connsiteX111" fmla="*/ 2767280 w 8126844"/>
                    <a:gd name="connsiteY111" fmla="*/ 5034180 h 5316568"/>
                    <a:gd name="connsiteX112" fmla="*/ 2700045 w 8126844"/>
                    <a:gd name="connsiteY112" fmla="*/ 5235885 h 5316568"/>
                    <a:gd name="connsiteX113" fmla="*/ 2498339 w 8126844"/>
                    <a:gd name="connsiteY113" fmla="*/ 5316568 h 5316568"/>
                    <a:gd name="connsiteX114" fmla="*/ 2256292 w 8126844"/>
                    <a:gd name="connsiteY114" fmla="*/ 5235885 h 5316568"/>
                    <a:gd name="connsiteX115" fmla="*/ 2175610 w 8126844"/>
                    <a:gd name="connsiteY115" fmla="*/ 4980391 h 5316568"/>
                    <a:gd name="connsiteX116" fmla="*/ 2269739 w 8126844"/>
                    <a:gd name="connsiteY116" fmla="*/ 4751791 h 5316568"/>
                    <a:gd name="connsiteX117" fmla="*/ 2404210 w 8126844"/>
                    <a:gd name="connsiteY117" fmla="*/ 4590427 h 5316568"/>
                    <a:gd name="connsiteX118" fmla="*/ 2390763 w 8126844"/>
                    <a:gd name="connsiteY118" fmla="*/ 4442509 h 5316568"/>
                    <a:gd name="connsiteX119" fmla="*/ 2014245 w 8126844"/>
                    <a:gd name="connsiteY119" fmla="*/ 4308038 h 5316568"/>
                    <a:gd name="connsiteX120" fmla="*/ 2068033 w 8126844"/>
                    <a:gd name="connsiteY120" fmla="*/ 4200462 h 5316568"/>
                    <a:gd name="connsiteX121" fmla="*/ 2390763 w 8126844"/>
                    <a:gd name="connsiteY121" fmla="*/ 4200462 h 5316568"/>
                    <a:gd name="connsiteX122" fmla="*/ 2807621 w 8126844"/>
                    <a:gd name="connsiteY122" fmla="*/ 4200462 h 5316568"/>
                    <a:gd name="connsiteX123" fmla="*/ 2834516 w 8126844"/>
                    <a:gd name="connsiteY123" fmla="*/ 4065991 h 5316568"/>
                    <a:gd name="connsiteX124" fmla="*/ 2686598 w 8126844"/>
                    <a:gd name="connsiteY124" fmla="*/ 4012203 h 5316568"/>
                    <a:gd name="connsiteX125" fmla="*/ 2780727 w 8126844"/>
                    <a:gd name="connsiteY125" fmla="*/ 3864285 h 5316568"/>
                    <a:gd name="connsiteX126" fmla="*/ 3211033 w 8126844"/>
                    <a:gd name="connsiteY126" fmla="*/ 3904627 h 5316568"/>
                    <a:gd name="connsiteX127" fmla="*/ 3775810 w 8126844"/>
                    <a:gd name="connsiteY127" fmla="*/ 3877732 h 5316568"/>
                    <a:gd name="connsiteX128" fmla="*/ 4380927 w 8126844"/>
                    <a:gd name="connsiteY128" fmla="*/ 3783603 h 5316568"/>
                    <a:gd name="connsiteX129" fmla="*/ 4622974 w 8126844"/>
                    <a:gd name="connsiteY129" fmla="*/ 3729815 h 5316568"/>
                    <a:gd name="connsiteX130" fmla="*/ 4555739 w 8126844"/>
                    <a:gd name="connsiteY130" fmla="*/ 3635685 h 5316568"/>
                    <a:gd name="connsiteX131" fmla="*/ 4031304 w 8126844"/>
                    <a:gd name="connsiteY131" fmla="*/ 3676027 h 5316568"/>
                    <a:gd name="connsiteX132" fmla="*/ 3600998 w 8126844"/>
                    <a:gd name="connsiteY132" fmla="*/ 3689474 h 5316568"/>
                    <a:gd name="connsiteX133" fmla="*/ 3278268 w 8126844"/>
                    <a:gd name="connsiteY133" fmla="*/ 3649132 h 5316568"/>
                    <a:gd name="connsiteX134" fmla="*/ 3237927 w 8126844"/>
                    <a:gd name="connsiteY134" fmla="*/ 3581897 h 5316568"/>
                    <a:gd name="connsiteX135" fmla="*/ 3291716 w 8126844"/>
                    <a:gd name="connsiteY135" fmla="*/ 3447427 h 5316568"/>
                    <a:gd name="connsiteX136" fmla="*/ 3587551 w 8126844"/>
                    <a:gd name="connsiteY136" fmla="*/ 3474321 h 5316568"/>
                    <a:gd name="connsiteX137" fmla="*/ 3883386 w 8126844"/>
                    <a:gd name="connsiteY137" fmla="*/ 3474321 h 5316568"/>
                    <a:gd name="connsiteX138" fmla="*/ 3964068 w 8126844"/>
                    <a:gd name="connsiteY138" fmla="*/ 3407085 h 5316568"/>
                    <a:gd name="connsiteX139" fmla="*/ 3883386 w 8126844"/>
                    <a:gd name="connsiteY139" fmla="*/ 3286062 h 5316568"/>
                    <a:gd name="connsiteX140" fmla="*/ 3412739 w 8126844"/>
                    <a:gd name="connsiteY140" fmla="*/ 3259168 h 5316568"/>
                    <a:gd name="connsiteX141" fmla="*/ 3049668 w 8126844"/>
                    <a:gd name="connsiteY141" fmla="*/ 3205380 h 5316568"/>
                    <a:gd name="connsiteX142" fmla="*/ 2740386 w 8126844"/>
                    <a:gd name="connsiteY142" fmla="*/ 3138144 h 5316568"/>
                    <a:gd name="connsiteX143" fmla="*/ 2457998 w 8126844"/>
                    <a:gd name="connsiteY143" fmla="*/ 3057462 h 5316568"/>
                    <a:gd name="connsiteX144" fmla="*/ 2242845 w 8126844"/>
                    <a:gd name="connsiteY144" fmla="*/ 3003674 h 5316568"/>
                    <a:gd name="connsiteX145" fmla="*/ 2162163 w 8126844"/>
                    <a:gd name="connsiteY145" fmla="*/ 3165038 h 5316568"/>
                    <a:gd name="connsiteX146" fmla="*/ 2336974 w 8126844"/>
                    <a:gd name="connsiteY146" fmla="*/ 3339850 h 5316568"/>
                    <a:gd name="connsiteX147" fmla="*/ 2713492 w 8126844"/>
                    <a:gd name="connsiteY147" fmla="*/ 3393638 h 5316568"/>
                    <a:gd name="connsiteX148" fmla="*/ 2874857 w 8126844"/>
                    <a:gd name="connsiteY148" fmla="*/ 3447427 h 5316568"/>
                    <a:gd name="connsiteX149" fmla="*/ 2874857 w 8126844"/>
                    <a:gd name="connsiteY149" fmla="*/ 3595344 h 5316568"/>
                    <a:gd name="connsiteX150" fmla="*/ 2605916 w 8126844"/>
                    <a:gd name="connsiteY150" fmla="*/ 3568450 h 5316568"/>
                    <a:gd name="connsiteX151" fmla="*/ 2000798 w 8126844"/>
                    <a:gd name="connsiteY151" fmla="*/ 3447427 h 5316568"/>
                    <a:gd name="connsiteX152" fmla="*/ 1583939 w 8126844"/>
                    <a:gd name="connsiteY152" fmla="*/ 3299509 h 5316568"/>
                    <a:gd name="connsiteX153" fmla="*/ 1409127 w 8126844"/>
                    <a:gd name="connsiteY153" fmla="*/ 3312956 h 5316568"/>
                    <a:gd name="connsiteX154" fmla="*/ 1368786 w 8126844"/>
                    <a:gd name="connsiteY154" fmla="*/ 3487768 h 5316568"/>
                    <a:gd name="connsiteX155" fmla="*/ 1799092 w 8126844"/>
                    <a:gd name="connsiteY155" fmla="*/ 3622238 h 5316568"/>
                    <a:gd name="connsiteX156" fmla="*/ 2256292 w 8126844"/>
                    <a:gd name="connsiteY156" fmla="*/ 3783603 h 5316568"/>
                    <a:gd name="connsiteX157" fmla="*/ 2390763 w 8126844"/>
                    <a:gd name="connsiteY157" fmla="*/ 3891180 h 5316568"/>
                    <a:gd name="connsiteX158" fmla="*/ 2094927 w 8126844"/>
                    <a:gd name="connsiteY158" fmla="*/ 3958415 h 5316568"/>
                    <a:gd name="connsiteX159" fmla="*/ 1557045 w 8126844"/>
                    <a:gd name="connsiteY159" fmla="*/ 3783603 h 5316568"/>
                    <a:gd name="connsiteX160" fmla="*/ 965374 w 8126844"/>
                    <a:gd name="connsiteY160" fmla="*/ 3555003 h 5316568"/>
                    <a:gd name="connsiteX161" fmla="*/ 481280 w 8126844"/>
                    <a:gd name="connsiteY161" fmla="*/ 3339850 h 5316568"/>
                    <a:gd name="connsiteX162" fmla="*/ 198892 w 8126844"/>
                    <a:gd name="connsiteY162" fmla="*/ 3232274 h 5316568"/>
                    <a:gd name="connsiteX163" fmla="*/ 131657 w 8126844"/>
                    <a:gd name="connsiteY163" fmla="*/ 3138144 h 5316568"/>
                    <a:gd name="connsiteX164" fmla="*/ 279574 w 8126844"/>
                    <a:gd name="connsiteY164" fmla="*/ 3044015 h 5316568"/>
                    <a:gd name="connsiteX165" fmla="*/ 642645 w 8126844"/>
                    <a:gd name="connsiteY165" fmla="*/ 3218827 h 5316568"/>
                    <a:gd name="connsiteX166" fmla="*/ 1113292 w 8126844"/>
                    <a:gd name="connsiteY166" fmla="*/ 3366744 h 5316568"/>
                    <a:gd name="connsiteX167" fmla="*/ 1153633 w 8126844"/>
                    <a:gd name="connsiteY167" fmla="*/ 3191932 h 5316568"/>
                    <a:gd name="connsiteX168" fmla="*/ 1032610 w 8126844"/>
                    <a:gd name="connsiteY168" fmla="*/ 3030568 h 5316568"/>
                    <a:gd name="connsiteX169" fmla="*/ 535068 w 8126844"/>
                    <a:gd name="connsiteY169" fmla="*/ 2882650 h 5316568"/>
                    <a:gd name="connsiteX170" fmla="*/ 198892 w 8126844"/>
                    <a:gd name="connsiteY170" fmla="*/ 2640603 h 5316568"/>
                    <a:gd name="connsiteX171" fmla="*/ 10633 w 8126844"/>
                    <a:gd name="connsiteY171" fmla="*/ 2479238 h 5316568"/>
                    <a:gd name="connsiteX172" fmla="*/ 50974 w 8126844"/>
                    <a:gd name="connsiteY172" fmla="*/ 2344768 h 5316568"/>
                    <a:gd name="connsiteX173" fmla="*/ 279574 w 8126844"/>
                    <a:gd name="connsiteY173" fmla="*/ 2425450 h 5316568"/>
                    <a:gd name="connsiteX174" fmla="*/ 1019163 w 8126844"/>
                    <a:gd name="connsiteY174" fmla="*/ 2828862 h 5316568"/>
                    <a:gd name="connsiteX175" fmla="*/ 1462916 w 8126844"/>
                    <a:gd name="connsiteY175" fmla="*/ 3070909 h 5316568"/>
                    <a:gd name="connsiteX176" fmla="*/ 1799092 w 8126844"/>
                    <a:gd name="connsiteY176" fmla="*/ 3165038 h 5316568"/>
                    <a:gd name="connsiteX177" fmla="*/ 1973904 w 8126844"/>
                    <a:gd name="connsiteY177" fmla="*/ 3097803 h 5316568"/>
                    <a:gd name="connsiteX178" fmla="*/ 1960457 w 8126844"/>
                    <a:gd name="connsiteY178" fmla="*/ 2855756 h 5316568"/>
                    <a:gd name="connsiteX179" fmla="*/ 1624280 w 8126844"/>
                    <a:gd name="connsiteY179" fmla="*/ 2748180 h 5316568"/>
                    <a:gd name="connsiteX180" fmla="*/ 1288104 w 8126844"/>
                    <a:gd name="connsiteY180" fmla="*/ 2600262 h 5316568"/>
                    <a:gd name="connsiteX181" fmla="*/ 1261210 w 8126844"/>
                    <a:gd name="connsiteY181" fmla="*/ 2465791 h 5316568"/>
                    <a:gd name="connsiteX182" fmla="*/ 1462916 w 8126844"/>
                    <a:gd name="connsiteY182" fmla="*/ 2465791 h 5316568"/>
                    <a:gd name="connsiteX183" fmla="*/ 1691516 w 8126844"/>
                    <a:gd name="connsiteY183" fmla="*/ 2546474 h 5316568"/>
                    <a:gd name="connsiteX184" fmla="*/ 1758751 w 8126844"/>
                    <a:gd name="connsiteY184" fmla="*/ 2331321 h 5316568"/>
                    <a:gd name="connsiteX185" fmla="*/ 1597386 w 8126844"/>
                    <a:gd name="connsiteY185" fmla="*/ 2156509 h 5316568"/>
                    <a:gd name="connsiteX186" fmla="*/ 1153633 w 8126844"/>
                    <a:gd name="connsiteY186" fmla="*/ 1968250 h 5316568"/>
                    <a:gd name="connsiteX187" fmla="*/ 871245 w 8126844"/>
                    <a:gd name="connsiteY187" fmla="*/ 1779991 h 5316568"/>
                    <a:gd name="connsiteX188" fmla="*/ 750221 w 8126844"/>
                    <a:gd name="connsiteY188" fmla="*/ 1645521 h 5316568"/>
                    <a:gd name="connsiteX189" fmla="*/ 844351 w 8126844"/>
                    <a:gd name="connsiteY189" fmla="*/ 1524497 h 5316568"/>
                    <a:gd name="connsiteX190" fmla="*/ 1328445 w 8126844"/>
                    <a:gd name="connsiteY190" fmla="*/ 1739650 h 5316568"/>
                    <a:gd name="connsiteX191" fmla="*/ 1606671 w 8126844"/>
                    <a:gd name="connsiteY191" fmla="*/ 1886069 h 5316568"/>
                    <a:gd name="connsiteX192" fmla="*/ 1720260 w 8126844"/>
                    <a:gd name="connsiteY192" fmla="*/ 1607230 h 5316568"/>
                    <a:gd name="connsiteX193" fmla="*/ 1772079 w 8126844"/>
                    <a:gd name="connsiteY193" fmla="*/ 1423805 h 5316568"/>
                    <a:gd name="connsiteX194" fmla="*/ 1693720 w 8126844"/>
                    <a:gd name="connsiteY194" fmla="*/ 1251776 h 5316568"/>
                    <a:gd name="connsiteX195" fmla="*/ 2176456 w 8126844"/>
                    <a:gd name="connsiteY195" fmla="*/ 1564624 h 5316568"/>
                    <a:gd name="connsiteX196" fmla="*/ 1984049 w 8126844"/>
                    <a:gd name="connsiteY196" fmla="*/ 1542216 h 5316568"/>
                    <a:gd name="connsiteX197" fmla="*/ 1894130 w 8126844"/>
                    <a:gd name="connsiteY197" fmla="*/ 1679934 h 5316568"/>
                    <a:gd name="connsiteX198" fmla="*/ 1879774 w 8126844"/>
                    <a:gd name="connsiteY198" fmla="*/ 2022038 h 5316568"/>
                    <a:gd name="connsiteX199" fmla="*/ 2390763 w 8126844"/>
                    <a:gd name="connsiteY199" fmla="*/ 2250638 h 5316568"/>
                    <a:gd name="connsiteX200" fmla="*/ 3157245 w 8126844"/>
                    <a:gd name="connsiteY200" fmla="*/ 2465791 h 5316568"/>
                    <a:gd name="connsiteX201" fmla="*/ 3708574 w 8126844"/>
                    <a:gd name="connsiteY201" fmla="*/ 2600262 h 5316568"/>
                    <a:gd name="connsiteX202" fmla="*/ 4165774 w 8126844"/>
                    <a:gd name="connsiteY202" fmla="*/ 2573368 h 5316568"/>
                    <a:gd name="connsiteX203" fmla="*/ 4394374 w 8126844"/>
                    <a:gd name="connsiteY203" fmla="*/ 2546474 h 5316568"/>
                    <a:gd name="connsiteX204" fmla="*/ 4407821 w 8126844"/>
                    <a:gd name="connsiteY204" fmla="*/ 2358215 h 5316568"/>
                    <a:gd name="connsiteX205" fmla="*/ 4192668 w 8126844"/>
                    <a:gd name="connsiteY205" fmla="*/ 2317874 h 5316568"/>
                    <a:gd name="connsiteX206" fmla="*/ 4031304 w 8126844"/>
                    <a:gd name="connsiteY206" fmla="*/ 2358215 h 5316568"/>
                    <a:gd name="connsiteX207" fmla="*/ 4031304 w 8126844"/>
                    <a:gd name="connsiteY207" fmla="*/ 2183403 h 5316568"/>
                    <a:gd name="connsiteX208" fmla="*/ 4448163 w 8126844"/>
                    <a:gd name="connsiteY208" fmla="*/ 2062380 h 5316568"/>
                    <a:gd name="connsiteX209" fmla="*/ 4703657 w 8126844"/>
                    <a:gd name="connsiteY209" fmla="*/ 1954803 h 5316568"/>
                    <a:gd name="connsiteX210" fmla="*/ 4719129 w 8126844"/>
                    <a:gd name="connsiteY210" fmla="*/ 1738139 h 5316568"/>
                    <a:gd name="connsiteX211" fmla="*/ 4404220 w 8126844"/>
                    <a:gd name="connsiteY211" fmla="*/ 1779653 h 5316568"/>
                    <a:gd name="connsiteX0" fmla="*/ 5755089 w 8126844"/>
                    <a:gd name="connsiteY0" fmla="*/ 1149377 h 5316568"/>
                    <a:gd name="connsiteX1" fmla="*/ 5330626 w 8126844"/>
                    <a:gd name="connsiteY1" fmla="*/ 1426660 h 5316568"/>
                    <a:gd name="connsiteX2" fmla="*/ 4866197 w 8126844"/>
                    <a:gd name="connsiteY2" fmla="*/ 1652075 h 5316568"/>
                    <a:gd name="connsiteX3" fmla="*/ 4959151 w 8126844"/>
                    <a:gd name="connsiteY3" fmla="*/ 1860674 h 5316568"/>
                    <a:gd name="connsiteX4" fmla="*/ 5402904 w 8126844"/>
                    <a:gd name="connsiteY4" fmla="*/ 1699309 h 5316568"/>
                    <a:gd name="connsiteX5" fmla="*/ 6478668 w 8126844"/>
                    <a:gd name="connsiteY5" fmla="*/ 986615 h 5316568"/>
                    <a:gd name="connsiteX6" fmla="*/ 7177916 w 8126844"/>
                    <a:gd name="connsiteY6" fmla="*/ 139450 h 5316568"/>
                    <a:gd name="connsiteX7" fmla="*/ 7352727 w 8126844"/>
                    <a:gd name="connsiteY7" fmla="*/ 18427 h 5316568"/>
                    <a:gd name="connsiteX8" fmla="*/ 7460304 w 8126844"/>
                    <a:gd name="connsiteY8" fmla="*/ 327709 h 5316568"/>
                    <a:gd name="connsiteX9" fmla="*/ 7137574 w 8126844"/>
                    <a:gd name="connsiteY9" fmla="*/ 758015 h 5316568"/>
                    <a:gd name="connsiteX10" fmla="*/ 7056892 w 8126844"/>
                    <a:gd name="connsiteY10" fmla="*/ 932827 h 5316568"/>
                    <a:gd name="connsiteX11" fmla="*/ 7177916 w 8126844"/>
                    <a:gd name="connsiteY11" fmla="*/ 1040403 h 5316568"/>
                    <a:gd name="connsiteX12" fmla="*/ 7406516 w 8126844"/>
                    <a:gd name="connsiteY12" fmla="*/ 811803 h 5316568"/>
                    <a:gd name="connsiteX13" fmla="*/ 7540986 w 8126844"/>
                    <a:gd name="connsiteY13" fmla="*/ 811803 h 5316568"/>
                    <a:gd name="connsiteX14" fmla="*/ 7554433 w 8126844"/>
                    <a:gd name="connsiteY14" fmla="*/ 1040403 h 5316568"/>
                    <a:gd name="connsiteX15" fmla="*/ 6976210 w 8126844"/>
                    <a:gd name="connsiteY15" fmla="*/ 1632074 h 5316568"/>
                    <a:gd name="connsiteX16" fmla="*/ 6276963 w 8126844"/>
                    <a:gd name="connsiteY16" fmla="*/ 2183403 h 5316568"/>
                    <a:gd name="connsiteX17" fmla="*/ 5860104 w 8126844"/>
                    <a:gd name="connsiteY17" fmla="*/ 2385109 h 5316568"/>
                    <a:gd name="connsiteX18" fmla="*/ 5658398 w 8126844"/>
                    <a:gd name="connsiteY18" fmla="*/ 2452344 h 5316568"/>
                    <a:gd name="connsiteX19" fmla="*/ 5550821 w 8126844"/>
                    <a:gd name="connsiteY19" fmla="*/ 2371662 h 5316568"/>
                    <a:gd name="connsiteX20" fmla="*/ 5644951 w 8126844"/>
                    <a:gd name="connsiteY20" fmla="*/ 2169956 h 5316568"/>
                    <a:gd name="connsiteX21" fmla="*/ 5913892 w 8126844"/>
                    <a:gd name="connsiteY21" fmla="*/ 2116168 h 5316568"/>
                    <a:gd name="connsiteX22" fmla="*/ 5752527 w 8126844"/>
                    <a:gd name="connsiteY22" fmla="*/ 1806885 h 5316568"/>
                    <a:gd name="connsiteX23" fmla="*/ 5362563 w 8126844"/>
                    <a:gd name="connsiteY23" fmla="*/ 1954803 h 5316568"/>
                    <a:gd name="connsiteX24" fmla="*/ 4663316 w 8126844"/>
                    <a:gd name="connsiteY24" fmla="*/ 2237191 h 5316568"/>
                    <a:gd name="connsiteX25" fmla="*/ 4649868 w 8126844"/>
                    <a:gd name="connsiteY25" fmla="*/ 2412003 h 5316568"/>
                    <a:gd name="connsiteX26" fmla="*/ 4703657 w 8126844"/>
                    <a:gd name="connsiteY26" fmla="*/ 2519580 h 5316568"/>
                    <a:gd name="connsiteX27" fmla="*/ 5066727 w 8126844"/>
                    <a:gd name="connsiteY27" fmla="*/ 2385109 h 5316568"/>
                    <a:gd name="connsiteX28" fmla="*/ 5322221 w 8126844"/>
                    <a:gd name="connsiteY28" fmla="*/ 2331321 h 5316568"/>
                    <a:gd name="connsiteX29" fmla="*/ 5349116 w 8126844"/>
                    <a:gd name="connsiteY29" fmla="*/ 2465791 h 5316568"/>
                    <a:gd name="connsiteX30" fmla="*/ 4784339 w 8126844"/>
                    <a:gd name="connsiteY30" fmla="*/ 2680944 h 5316568"/>
                    <a:gd name="connsiteX31" fmla="*/ 4098539 w 8126844"/>
                    <a:gd name="connsiteY31" fmla="*/ 2815415 h 5316568"/>
                    <a:gd name="connsiteX32" fmla="*/ 2740386 w 8126844"/>
                    <a:gd name="connsiteY32" fmla="*/ 2680944 h 5316568"/>
                    <a:gd name="connsiteX33" fmla="*/ 2202504 w 8126844"/>
                    <a:gd name="connsiteY33" fmla="*/ 2479238 h 5316568"/>
                    <a:gd name="connsiteX34" fmla="*/ 2027692 w 8126844"/>
                    <a:gd name="connsiteY34" fmla="*/ 2425450 h 5316568"/>
                    <a:gd name="connsiteX35" fmla="*/ 1960457 w 8126844"/>
                    <a:gd name="connsiteY35" fmla="*/ 2573368 h 5316568"/>
                    <a:gd name="connsiteX36" fmla="*/ 2390763 w 8126844"/>
                    <a:gd name="connsiteY36" fmla="*/ 2801968 h 5316568"/>
                    <a:gd name="connsiteX37" fmla="*/ 3372398 w 8126844"/>
                    <a:gd name="connsiteY37" fmla="*/ 3044015 h 5316568"/>
                    <a:gd name="connsiteX38" fmla="*/ 4125433 w 8126844"/>
                    <a:gd name="connsiteY38" fmla="*/ 3044015 h 5316568"/>
                    <a:gd name="connsiteX39" fmla="*/ 4757445 w 8126844"/>
                    <a:gd name="connsiteY39" fmla="*/ 3017121 h 5316568"/>
                    <a:gd name="connsiteX40" fmla="*/ 4918810 w 8126844"/>
                    <a:gd name="connsiteY40" fmla="*/ 3057462 h 5316568"/>
                    <a:gd name="connsiteX41" fmla="*/ 4811233 w 8126844"/>
                    <a:gd name="connsiteY41" fmla="*/ 3218827 h 5316568"/>
                    <a:gd name="connsiteX42" fmla="*/ 4286798 w 8126844"/>
                    <a:gd name="connsiteY42" fmla="*/ 3286062 h 5316568"/>
                    <a:gd name="connsiteX43" fmla="*/ 4219563 w 8126844"/>
                    <a:gd name="connsiteY43" fmla="*/ 3420532 h 5316568"/>
                    <a:gd name="connsiteX44" fmla="*/ 4555739 w 8126844"/>
                    <a:gd name="connsiteY44" fmla="*/ 3474321 h 5316568"/>
                    <a:gd name="connsiteX45" fmla="*/ 5241539 w 8126844"/>
                    <a:gd name="connsiteY45" fmla="*/ 3286062 h 5316568"/>
                    <a:gd name="connsiteX46" fmla="*/ 5523927 w 8126844"/>
                    <a:gd name="connsiteY46" fmla="*/ 3151591 h 5316568"/>
                    <a:gd name="connsiteX47" fmla="*/ 5618057 w 8126844"/>
                    <a:gd name="connsiteY47" fmla="*/ 3044015 h 5316568"/>
                    <a:gd name="connsiteX48" fmla="*/ 5402904 w 8126844"/>
                    <a:gd name="connsiteY48" fmla="*/ 3030568 h 5316568"/>
                    <a:gd name="connsiteX49" fmla="*/ 5214645 w 8126844"/>
                    <a:gd name="connsiteY49" fmla="*/ 2922991 h 5316568"/>
                    <a:gd name="connsiteX50" fmla="*/ 5241539 w 8126844"/>
                    <a:gd name="connsiteY50" fmla="*/ 2801968 h 5316568"/>
                    <a:gd name="connsiteX51" fmla="*/ 5537374 w 8126844"/>
                    <a:gd name="connsiteY51" fmla="*/ 2761627 h 5316568"/>
                    <a:gd name="connsiteX52" fmla="*/ 6196280 w 8126844"/>
                    <a:gd name="connsiteY52" fmla="*/ 2506132 h 5316568"/>
                    <a:gd name="connsiteX53" fmla="*/ 6747610 w 8126844"/>
                    <a:gd name="connsiteY53" fmla="*/ 2169956 h 5316568"/>
                    <a:gd name="connsiteX54" fmla="*/ 7218257 w 8126844"/>
                    <a:gd name="connsiteY54" fmla="*/ 1726203 h 5316568"/>
                    <a:gd name="connsiteX55" fmla="*/ 7433410 w 8126844"/>
                    <a:gd name="connsiteY55" fmla="*/ 1551391 h 5316568"/>
                    <a:gd name="connsiteX56" fmla="*/ 7567880 w 8126844"/>
                    <a:gd name="connsiteY56" fmla="*/ 1578285 h 5316568"/>
                    <a:gd name="connsiteX57" fmla="*/ 7514092 w 8126844"/>
                    <a:gd name="connsiteY57" fmla="*/ 1779991 h 5316568"/>
                    <a:gd name="connsiteX58" fmla="*/ 7097233 w 8126844"/>
                    <a:gd name="connsiteY58" fmla="*/ 2210297 h 5316568"/>
                    <a:gd name="connsiteX59" fmla="*/ 6451774 w 8126844"/>
                    <a:gd name="connsiteY59" fmla="*/ 2627156 h 5316568"/>
                    <a:gd name="connsiteX60" fmla="*/ 6088704 w 8126844"/>
                    <a:gd name="connsiteY60" fmla="*/ 2815415 h 5316568"/>
                    <a:gd name="connsiteX61" fmla="*/ 5981127 w 8126844"/>
                    <a:gd name="connsiteY61" fmla="*/ 2949885 h 5316568"/>
                    <a:gd name="connsiteX62" fmla="*/ 6021468 w 8126844"/>
                    <a:gd name="connsiteY62" fmla="*/ 3151591 h 5316568"/>
                    <a:gd name="connsiteX63" fmla="*/ 6115598 w 8126844"/>
                    <a:gd name="connsiteY63" fmla="*/ 3299509 h 5316568"/>
                    <a:gd name="connsiteX64" fmla="*/ 6734163 w 8126844"/>
                    <a:gd name="connsiteY64" fmla="*/ 3124697 h 5316568"/>
                    <a:gd name="connsiteX65" fmla="*/ 7419963 w 8126844"/>
                    <a:gd name="connsiteY65" fmla="*/ 2694391 h 5316568"/>
                    <a:gd name="connsiteX66" fmla="*/ 7850268 w 8126844"/>
                    <a:gd name="connsiteY66" fmla="*/ 2371662 h 5316568"/>
                    <a:gd name="connsiteX67" fmla="*/ 8065421 w 8126844"/>
                    <a:gd name="connsiteY67" fmla="*/ 2264085 h 5316568"/>
                    <a:gd name="connsiteX68" fmla="*/ 8105763 w 8126844"/>
                    <a:gd name="connsiteY68" fmla="*/ 2425450 h 5316568"/>
                    <a:gd name="connsiteX69" fmla="*/ 7769586 w 8126844"/>
                    <a:gd name="connsiteY69" fmla="*/ 2761627 h 5316568"/>
                    <a:gd name="connsiteX70" fmla="*/ 6707268 w 8126844"/>
                    <a:gd name="connsiteY70" fmla="*/ 3339850 h 5316568"/>
                    <a:gd name="connsiteX71" fmla="*/ 6129045 w 8126844"/>
                    <a:gd name="connsiteY71" fmla="*/ 3608791 h 5316568"/>
                    <a:gd name="connsiteX72" fmla="*/ 5833210 w 8126844"/>
                    <a:gd name="connsiteY72" fmla="*/ 3649132 h 5316568"/>
                    <a:gd name="connsiteX73" fmla="*/ 5712186 w 8126844"/>
                    <a:gd name="connsiteY73" fmla="*/ 3689474 h 5316568"/>
                    <a:gd name="connsiteX74" fmla="*/ 5658398 w 8126844"/>
                    <a:gd name="connsiteY74" fmla="*/ 3541556 h 5316568"/>
                    <a:gd name="connsiteX75" fmla="*/ 5779421 w 8126844"/>
                    <a:gd name="connsiteY75" fmla="*/ 3433980 h 5316568"/>
                    <a:gd name="connsiteX76" fmla="*/ 5779421 w 8126844"/>
                    <a:gd name="connsiteY76" fmla="*/ 3339850 h 5316568"/>
                    <a:gd name="connsiteX77" fmla="*/ 5497033 w 8126844"/>
                    <a:gd name="connsiteY77" fmla="*/ 3460874 h 5316568"/>
                    <a:gd name="connsiteX78" fmla="*/ 5039833 w 8126844"/>
                    <a:gd name="connsiteY78" fmla="*/ 3595344 h 5316568"/>
                    <a:gd name="connsiteX79" fmla="*/ 4865021 w 8126844"/>
                    <a:gd name="connsiteY79" fmla="*/ 3676027 h 5316568"/>
                    <a:gd name="connsiteX80" fmla="*/ 4905363 w 8126844"/>
                    <a:gd name="connsiteY80" fmla="*/ 3770156 h 5316568"/>
                    <a:gd name="connsiteX81" fmla="*/ 5160857 w 8126844"/>
                    <a:gd name="connsiteY81" fmla="*/ 3743262 h 5316568"/>
                    <a:gd name="connsiteX82" fmla="*/ 5187751 w 8126844"/>
                    <a:gd name="connsiteY82" fmla="*/ 3877732 h 5316568"/>
                    <a:gd name="connsiteX83" fmla="*/ 4878468 w 8126844"/>
                    <a:gd name="connsiteY83" fmla="*/ 3971862 h 5316568"/>
                    <a:gd name="connsiteX84" fmla="*/ 4891916 w 8126844"/>
                    <a:gd name="connsiteY84" fmla="*/ 4119780 h 5316568"/>
                    <a:gd name="connsiteX85" fmla="*/ 5376010 w 8126844"/>
                    <a:gd name="connsiteY85" fmla="*/ 4012203 h 5316568"/>
                    <a:gd name="connsiteX86" fmla="*/ 5967680 w 8126844"/>
                    <a:gd name="connsiteY86" fmla="*/ 3864285 h 5316568"/>
                    <a:gd name="connsiteX87" fmla="*/ 6344198 w 8126844"/>
                    <a:gd name="connsiteY87" fmla="*/ 3662580 h 5316568"/>
                    <a:gd name="connsiteX88" fmla="*/ 6478668 w 8126844"/>
                    <a:gd name="connsiteY88" fmla="*/ 3662580 h 5316568"/>
                    <a:gd name="connsiteX89" fmla="*/ 6478668 w 8126844"/>
                    <a:gd name="connsiteY89" fmla="*/ 3850838 h 5316568"/>
                    <a:gd name="connsiteX90" fmla="*/ 5900445 w 8126844"/>
                    <a:gd name="connsiteY90" fmla="*/ 4039097 h 5316568"/>
                    <a:gd name="connsiteX91" fmla="*/ 5053280 w 8126844"/>
                    <a:gd name="connsiteY91" fmla="*/ 4281144 h 5316568"/>
                    <a:gd name="connsiteX92" fmla="*/ 4703657 w 8126844"/>
                    <a:gd name="connsiteY92" fmla="*/ 4375274 h 5316568"/>
                    <a:gd name="connsiteX93" fmla="*/ 4313692 w 8126844"/>
                    <a:gd name="connsiteY93" fmla="*/ 4442509 h 5316568"/>
                    <a:gd name="connsiteX94" fmla="*/ 4004410 w 8126844"/>
                    <a:gd name="connsiteY94" fmla="*/ 4482850 h 5316568"/>
                    <a:gd name="connsiteX95" fmla="*/ 3869939 w 8126844"/>
                    <a:gd name="connsiteY95" fmla="*/ 4361827 h 5316568"/>
                    <a:gd name="connsiteX96" fmla="*/ 3950621 w 8126844"/>
                    <a:gd name="connsiteY96" fmla="*/ 4254250 h 5316568"/>
                    <a:gd name="connsiteX97" fmla="*/ 4367480 w 8126844"/>
                    <a:gd name="connsiteY97" fmla="*/ 4173568 h 5316568"/>
                    <a:gd name="connsiteX98" fmla="*/ 4542292 w 8126844"/>
                    <a:gd name="connsiteY98" fmla="*/ 4106332 h 5316568"/>
                    <a:gd name="connsiteX99" fmla="*/ 4542292 w 8126844"/>
                    <a:gd name="connsiteY99" fmla="*/ 3971862 h 5316568"/>
                    <a:gd name="connsiteX100" fmla="*/ 4206116 w 8126844"/>
                    <a:gd name="connsiteY100" fmla="*/ 3971862 h 5316568"/>
                    <a:gd name="connsiteX101" fmla="*/ 3520316 w 8126844"/>
                    <a:gd name="connsiteY101" fmla="*/ 4052544 h 5316568"/>
                    <a:gd name="connsiteX102" fmla="*/ 3157245 w 8126844"/>
                    <a:gd name="connsiteY102" fmla="*/ 4079438 h 5316568"/>
                    <a:gd name="connsiteX103" fmla="*/ 3076563 w 8126844"/>
                    <a:gd name="connsiteY103" fmla="*/ 4200462 h 5316568"/>
                    <a:gd name="connsiteX104" fmla="*/ 3224480 w 8126844"/>
                    <a:gd name="connsiteY104" fmla="*/ 4267697 h 5316568"/>
                    <a:gd name="connsiteX105" fmla="*/ 3453080 w 8126844"/>
                    <a:gd name="connsiteY105" fmla="*/ 4294591 h 5316568"/>
                    <a:gd name="connsiteX106" fmla="*/ 3412739 w 8126844"/>
                    <a:gd name="connsiteY106" fmla="*/ 4402168 h 5316568"/>
                    <a:gd name="connsiteX107" fmla="*/ 2968986 w 8126844"/>
                    <a:gd name="connsiteY107" fmla="*/ 4455956 h 5316568"/>
                    <a:gd name="connsiteX108" fmla="*/ 2767280 w 8126844"/>
                    <a:gd name="connsiteY108" fmla="*/ 4469403 h 5316568"/>
                    <a:gd name="connsiteX109" fmla="*/ 2673151 w 8126844"/>
                    <a:gd name="connsiteY109" fmla="*/ 4671109 h 5316568"/>
                    <a:gd name="connsiteX110" fmla="*/ 2767280 w 8126844"/>
                    <a:gd name="connsiteY110" fmla="*/ 5034180 h 5316568"/>
                    <a:gd name="connsiteX111" fmla="*/ 2700045 w 8126844"/>
                    <a:gd name="connsiteY111" fmla="*/ 5235885 h 5316568"/>
                    <a:gd name="connsiteX112" fmla="*/ 2498339 w 8126844"/>
                    <a:gd name="connsiteY112" fmla="*/ 5316568 h 5316568"/>
                    <a:gd name="connsiteX113" fmla="*/ 2256292 w 8126844"/>
                    <a:gd name="connsiteY113" fmla="*/ 5235885 h 5316568"/>
                    <a:gd name="connsiteX114" fmla="*/ 2175610 w 8126844"/>
                    <a:gd name="connsiteY114" fmla="*/ 4980391 h 5316568"/>
                    <a:gd name="connsiteX115" fmla="*/ 2269739 w 8126844"/>
                    <a:gd name="connsiteY115" fmla="*/ 4751791 h 5316568"/>
                    <a:gd name="connsiteX116" fmla="*/ 2404210 w 8126844"/>
                    <a:gd name="connsiteY116" fmla="*/ 4590427 h 5316568"/>
                    <a:gd name="connsiteX117" fmla="*/ 2390763 w 8126844"/>
                    <a:gd name="connsiteY117" fmla="*/ 4442509 h 5316568"/>
                    <a:gd name="connsiteX118" fmla="*/ 2014245 w 8126844"/>
                    <a:gd name="connsiteY118" fmla="*/ 4308038 h 5316568"/>
                    <a:gd name="connsiteX119" fmla="*/ 2068033 w 8126844"/>
                    <a:gd name="connsiteY119" fmla="*/ 4200462 h 5316568"/>
                    <a:gd name="connsiteX120" fmla="*/ 2390763 w 8126844"/>
                    <a:gd name="connsiteY120" fmla="*/ 4200462 h 5316568"/>
                    <a:gd name="connsiteX121" fmla="*/ 2807621 w 8126844"/>
                    <a:gd name="connsiteY121" fmla="*/ 4200462 h 5316568"/>
                    <a:gd name="connsiteX122" fmla="*/ 2834516 w 8126844"/>
                    <a:gd name="connsiteY122" fmla="*/ 4065991 h 5316568"/>
                    <a:gd name="connsiteX123" fmla="*/ 2686598 w 8126844"/>
                    <a:gd name="connsiteY123" fmla="*/ 4012203 h 5316568"/>
                    <a:gd name="connsiteX124" fmla="*/ 2780727 w 8126844"/>
                    <a:gd name="connsiteY124" fmla="*/ 3864285 h 5316568"/>
                    <a:gd name="connsiteX125" fmla="*/ 3211033 w 8126844"/>
                    <a:gd name="connsiteY125" fmla="*/ 3904627 h 5316568"/>
                    <a:gd name="connsiteX126" fmla="*/ 3775810 w 8126844"/>
                    <a:gd name="connsiteY126" fmla="*/ 3877732 h 5316568"/>
                    <a:gd name="connsiteX127" fmla="*/ 4380927 w 8126844"/>
                    <a:gd name="connsiteY127" fmla="*/ 3783603 h 5316568"/>
                    <a:gd name="connsiteX128" fmla="*/ 4622974 w 8126844"/>
                    <a:gd name="connsiteY128" fmla="*/ 3729815 h 5316568"/>
                    <a:gd name="connsiteX129" fmla="*/ 4555739 w 8126844"/>
                    <a:gd name="connsiteY129" fmla="*/ 3635685 h 5316568"/>
                    <a:gd name="connsiteX130" fmla="*/ 4031304 w 8126844"/>
                    <a:gd name="connsiteY130" fmla="*/ 3676027 h 5316568"/>
                    <a:gd name="connsiteX131" fmla="*/ 3600998 w 8126844"/>
                    <a:gd name="connsiteY131" fmla="*/ 3689474 h 5316568"/>
                    <a:gd name="connsiteX132" fmla="*/ 3278268 w 8126844"/>
                    <a:gd name="connsiteY132" fmla="*/ 3649132 h 5316568"/>
                    <a:gd name="connsiteX133" fmla="*/ 3237927 w 8126844"/>
                    <a:gd name="connsiteY133" fmla="*/ 3581897 h 5316568"/>
                    <a:gd name="connsiteX134" fmla="*/ 3291716 w 8126844"/>
                    <a:gd name="connsiteY134" fmla="*/ 3447427 h 5316568"/>
                    <a:gd name="connsiteX135" fmla="*/ 3587551 w 8126844"/>
                    <a:gd name="connsiteY135" fmla="*/ 3474321 h 5316568"/>
                    <a:gd name="connsiteX136" fmla="*/ 3883386 w 8126844"/>
                    <a:gd name="connsiteY136" fmla="*/ 3474321 h 5316568"/>
                    <a:gd name="connsiteX137" fmla="*/ 3964068 w 8126844"/>
                    <a:gd name="connsiteY137" fmla="*/ 3407085 h 5316568"/>
                    <a:gd name="connsiteX138" fmla="*/ 3883386 w 8126844"/>
                    <a:gd name="connsiteY138" fmla="*/ 3286062 h 5316568"/>
                    <a:gd name="connsiteX139" fmla="*/ 3412739 w 8126844"/>
                    <a:gd name="connsiteY139" fmla="*/ 3259168 h 5316568"/>
                    <a:gd name="connsiteX140" fmla="*/ 3049668 w 8126844"/>
                    <a:gd name="connsiteY140" fmla="*/ 3205380 h 5316568"/>
                    <a:gd name="connsiteX141" fmla="*/ 2740386 w 8126844"/>
                    <a:gd name="connsiteY141" fmla="*/ 3138144 h 5316568"/>
                    <a:gd name="connsiteX142" fmla="*/ 2457998 w 8126844"/>
                    <a:gd name="connsiteY142" fmla="*/ 3057462 h 5316568"/>
                    <a:gd name="connsiteX143" fmla="*/ 2242845 w 8126844"/>
                    <a:gd name="connsiteY143" fmla="*/ 3003674 h 5316568"/>
                    <a:gd name="connsiteX144" fmla="*/ 2162163 w 8126844"/>
                    <a:gd name="connsiteY144" fmla="*/ 3165038 h 5316568"/>
                    <a:gd name="connsiteX145" fmla="*/ 2336974 w 8126844"/>
                    <a:gd name="connsiteY145" fmla="*/ 3339850 h 5316568"/>
                    <a:gd name="connsiteX146" fmla="*/ 2713492 w 8126844"/>
                    <a:gd name="connsiteY146" fmla="*/ 3393638 h 5316568"/>
                    <a:gd name="connsiteX147" fmla="*/ 2874857 w 8126844"/>
                    <a:gd name="connsiteY147" fmla="*/ 3447427 h 5316568"/>
                    <a:gd name="connsiteX148" fmla="*/ 2874857 w 8126844"/>
                    <a:gd name="connsiteY148" fmla="*/ 3595344 h 5316568"/>
                    <a:gd name="connsiteX149" fmla="*/ 2605916 w 8126844"/>
                    <a:gd name="connsiteY149" fmla="*/ 3568450 h 5316568"/>
                    <a:gd name="connsiteX150" fmla="*/ 2000798 w 8126844"/>
                    <a:gd name="connsiteY150" fmla="*/ 3447427 h 5316568"/>
                    <a:gd name="connsiteX151" fmla="*/ 1583939 w 8126844"/>
                    <a:gd name="connsiteY151" fmla="*/ 3299509 h 5316568"/>
                    <a:gd name="connsiteX152" fmla="*/ 1409127 w 8126844"/>
                    <a:gd name="connsiteY152" fmla="*/ 3312956 h 5316568"/>
                    <a:gd name="connsiteX153" fmla="*/ 1368786 w 8126844"/>
                    <a:gd name="connsiteY153" fmla="*/ 3487768 h 5316568"/>
                    <a:gd name="connsiteX154" fmla="*/ 1799092 w 8126844"/>
                    <a:gd name="connsiteY154" fmla="*/ 3622238 h 5316568"/>
                    <a:gd name="connsiteX155" fmla="*/ 2256292 w 8126844"/>
                    <a:gd name="connsiteY155" fmla="*/ 3783603 h 5316568"/>
                    <a:gd name="connsiteX156" fmla="*/ 2390763 w 8126844"/>
                    <a:gd name="connsiteY156" fmla="*/ 3891180 h 5316568"/>
                    <a:gd name="connsiteX157" fmla="*/ 2094927 w 8126844"/>
                    <a:gd name="connsiteY157" fmla="*/ 3958415 h 5316568"/>
                    <a:gd name="connsiteX158" fmla="*/ 1557045 w 8126844"/>
                    <a:gd name="connsiteY158" fmla="*/ 3783603 h 5316568"/>
                    <a:gd name="connsiteX159" fmla="*/ 965374 w 8126844"/>
                    <a:gd name="connsiteY159" fmla="*/ 3555003 h 5316568"/>
                    <a:gd name="connsiteX160" fmla="*/ 481280 w 8126844"/>
                    <a:gd name="connsiteY160" fmla="*/ 3339850 h 5316568"/>
                    <a:gd name="connsiteX161" fmla="*/ 198892 w 8126844"/>
                    <a:gd name="connsiteY161" fmla="*/ 3232274 h 5316568"/>
                    <a:gd name="connsiteX162" fmla="*/ 131657 w 8126844"/>
                    <a:gd name="connsiteY162" fmla="*/ 3138144 h 5316568"/>
                    <a:gd name="connsiteX163" fmla="*/ 279574 w 8126844"/>
                    <a:gd name="connsiteY163" fmla="*/ 3044015 h 5316568"/>
                    <a:gd name="connsiteX164" fmla="*/ 642645 w 8126844"/>
                    <a:gd name="connsiteY164" fmla="*/ 3218827 h 5316568"/>
                    <a:gd name="connsiteX165" fmla="*/ 1113292 w 8126844"/>
                    <a:gd name="connsiteY165" fmla="*/ 3366744 h 5316568"/>
                    <a:gd name="connsiteX166" fmla="*/ 1153633 w 8126844"/>
                    <a:gd name="connsiteY166" fmla="*/ 3191932 h 5316568"/>
                    <a:gd name="connsiteX167" fmla="*/ 1032610 w 8126844"/>
                    <a:gd name="connsiteY167" fmla="*/ 3030568 h 5316568"/>
                    <a:gd name="connsiteX168" fmla="*/ 535068 w 8126844"/>
                    <a:gd name="connsiteY168" fmla="*/ 2882650 h 5316568"/>
                    <a:gd name="connsiteX169" fmla="*/ 198892 w 8126844"/>
                    <a:gd name="connsiteY169" fmla="*/ 2640603 h 5316568"/>
                    <a:gd name="connsiteX170" fmla="*/ 10633 w 8126844"/>
                    <a:gd name="connsiteY170" fmla="*/ 2479238 h 5316568"/>
                    <a:gd name="connsiteX171" fmla="*/ 50974 w 8126844"/>
                    <a:gd name="connsiteY171" fmla="*/ 2344768 h 5316568"/>
                    <a:gd name="connsiteX172" fmla="*/ 279574 w 8126844"/>
                    <a:gd name="connsiteY172" fmla="*/ 2425450 h 5316568"/>
                    <a:gd name="connsiteX173" fmla="*/ 1019163 w 8126844"/>
                    <a:gd name="connsiteY173" fmla="*/ 2828862 h 5316568"/>
                    <a:gd name="connsiteX174" fmla="*/ 1462916 w 8126844"/>
                    <a:gd name="connsiteY174" fmla="*/ 3070909 h 5316568"/>
                    <a:gd name="connsiteX175" fmla="*/ 1799092 w 8126844"/>
                    <a:gd name="connsiteY175" fmla="*/ 3165038 h 5316568"/>
                    <a:gd name="connsiteX176" fmla="*/ 1973904 w 8126844"/>
                    <a:gd name="connsiteY176" fmla="*/ 3097803 h 5316568"/>
                    <a:gd name="connsiteX177" fmla="*/ 1960457 w 8126844"/>
                    <a:gd name="connsiteY177" fmla="*/ 2855756 h 5316568"/>
                    <a:gd name="connsiteX178" fmla="*/ 1624280 w 8126844"/>
                    <a:gd name="connsiteY178" fmla="*/ 2748180 h 5316568"/>
                    <a:gd name="connsiteX179" fmla="*/ 1288104 w 8126844"/>
                    <a:gd name="connsiteY179" fmla="*/ 2600262 h 5316568"/>
                    <a:gd name="connsiteX180" fmla="*/ 1261210 w 8126844"/>
                    <a:gd name="connsiteY180" fmla="*/ 2465791 h 5316568"/>
                    <a:gd name="connsiteX181" fmla="*/ 1462916 w 8126844"/>
                    <a:gd name="connsiteY181" fmla="*/ 2465791 h 5316568"/>
                    <a:gd name="connsiteX182" fmla="*/ 1691516 w 8126844"/>
                    <a:gd name="connsiteY182" fmla="*/ 2546474 h 5316568"/>
                    <a:gd name="connsiteX183" fmla="*/ 1758751 w 8126844"/>
                    <a:gd name="connsiteY183" fmla="*/ 2331321 h 5316568"/>
                    <a:gd name="connsiteX184" fmla="*/ 1597386 w 8126844"/>
                    <a:gd name="connsiteY184" fmla="*/ 2156509 h 5316568"/>
                    <a:gd name="connsiteX185" fmla="*/ 1153633 w 8126844"/>
                    <a:gd name="connsiteY185" fmla="*/ 1968250 h 5316568"/>
                    <a:gd name="connsiteX186" fmla="*/ 871245 w 8126844"/>
                    <a:gd name="connsiteY186" fmla="*/ 1779991 h 5316568"/>
                    <a:gd name="connsiteX187" fmla="*/ 750221 w 8126844"/>
                    <a:gd name="connsiteY187" fmla="*/ 1645521 h 5316568"/>
                    <a:gd name="connsiteX188" fmla="*/ 844351 w 8126844"/>
                    <a:gd name="connsiteY188" fmla="*/ 1524497 h 5316568"/>
                    <a:gd name="connsiteX189" fmla="*/ 1328445 w 8126844"/>
                    <a:gd name="connsiteY189" fmla="*/ 1739650 h 5316568"/>
                    <a:gd name="connsiteX190" fmla="*/ 1606671 w 8126844"/>
                    <a:gd name="connsiteY190" fmla="*/ 1886069 h 5316568"/>
                    <a:gd name="connsiteX191" fmla="*/ 1720260 w 8126844"/>
                    <a:gd name="connsiteY191" fmla="*/ 1607230 h 5316568"/>
                    <a:gd name="connsiteX192" fmla="*/ 1772079 w 8126844"/>
                    <a:gd name="connsiteY192" fmla="*/ 1423805 h 5316568"/>
                    <a:gd name="connsiteX193" fmla="*/ 1693720 w 8126844"/>
                    <a:gd name="connsiteY193" fmla="*/ 1251776 h 5316568"/>
                    <a:gd name="connsiteX194" fmla="*/ 2176456 w 8126844"/>
                    <a:gd name="connsiteY194" fmla="*/ 1564624 h 5316568"/>
                    <a:gd name="connsiteX195" fmla="*/ 1984049 w 8126844"/>
                    <a:gd name="connsiteY195" fmla="*/ 1542216 h 5316568"/>
                    <a:gd name="connsiteX196" fmla="*/ 1894130 w 8126844"/>
                    <a:gd name="connsiteY196" fmla="*/ 1679934 h 5316568"/>
                    <a:gd name="connsiteX197" fmla="*/ 1879774 w 8126844"/>
                    <a:gd name="connsiteY197" fmla="*/ 2022038 h 5316568"/>
                    <a:gd name="connsiteX198" fmla="*/ 2390763 w 8126844"/>
                    <a:gd name="connsiteY198" fmla="*/ 2250638 h 5316568"/>
                    <a:gd name="connsiteX199" fmla="*/ 3157245 w 8126844"/>
                    <a:gd name="connsiteY199" fmla="*/ 2465791 h 5316568"/>
                    <a:gd name="connsiteX200" fmla="*/ 3708574 w 8126844"/>
                    <a:gd name="connsiteY200" fmla="*/ 2600262 h 5316568"/>
                    <a:gd name="connsiteX201" fmla="*/ 4165774 w 8126844"/>
                    <a:gd name="connsiteY201" fmla="*/ 2573368 h 5316568"/>
                    <a:gd name="connsiteX202" fmla="*/ 4394374 w 8126844"/>
                    <a:gd name="connsiteY202" fmla="*/ 2546474 h 5316568"/>
                    <a:gd name="connsiteX203" fmla="*/ 4407821 w 8126844"/>
                    <a:gd name="connsiteY203" fmla="*/ 2358215 h 5316568"/>
                    <a:gd name="connsiteX204" fmla="*/ 4192668 w 8126844"/>
                    <a:gd name="connsiteY204" fmla="*/ 2317874 h 5316568"/>
                    <a:gd name="connsiteX205" fmla="*/ 4031304 w 8126844"/>
                    <a:gd name="connsiteY205" fmla="*/ 2358215 h 5316568"/>
                    <a:gd name="connsiteX206" fmla="*/ 4031304 w 8126844"/>
                    <a:gd name="connsiteY206" fmla="*/ 2183403 h 5316568"/>
                    <a:gd name="connsiteX207" fmla="*/ 4448163 w 8126844"/>
                    <a:gd name="connsiteY207" fmla="*/ 2062380 h 5316568"/>
                    <a:gd name="connsiteX208" fmla="*/ 4703657 w 8126844"/>
                    <a:gd name="connsiteY208" fmla="*/ 1954803 h 5316568"/>
                    <a:gd name="connsiteX209" fmla="*/ 4719129 w 8126844"/>
                    <a:gd name="connsiteY209" fmla="*/ 1738139 h 5316568"/>
                    <a:gd name="connsiteX210" fmla="*/ 4404220 w 8126844"/>
                    <a:gd name="connsiteY210" fmla="*/ 1779653 h 5316568"/>
                    <a:gd name="connsiteX0" fmla="*/ 5330626 w 8126844"/>
                    <a:gd name="connsiteY0" fmla="*/ 1426660 h 5316568"/>
                    <a:gd name="connsiteX1" fmla="*/ 4866197 w 8126844"/>
                    <a:gd name="connsiteY1" fmla="*/ 1652075 h 5316568"/>
                    <a:gd name="connsiteX2" fmla="*/ 4959151 w 8126844"/>
                    <a:gd name="connsiteY2" fmla="*/ 1860674 h 5316568"/>
                    <a:gd name="connsiteX3" fmla="*/ 5402904 w 8126844"/>
                    <a:gd name="connsiteY3" fmla="*/ 1699309 h 5316568"/>
                    <a:gd name="connsiteX4" fmla="*/ 6478668 w 8126844"/>
                    <a:gd name="connsiteY4" fmla="*/ 986615 h 5316568"/>
                    <a:gd name="connsiteX5" fmla="*/ 7177916 w 8126844"/>
                    <a:gd name="connsiteY5" fmla="*/ 139450 h 5316568"/>
                    <a:gd name="connsiteX6" fmla="*/ 7352727 w 8126844"/>
                    <a:gd name="connsiteY6" fmla="*/ 18427 h 5316568"/>
                    <a:gd name="connsiteX7" fmla="*/ 7460304 w 8126844"/>
                    <a:gd name="connsiteY7" fmla="*/ 327709 h 5316568"/>
                    <a:gd name="connsiteX8" fmla="*/ 7137574 w 8126844"/>
                    <a:gd name="connsiteY8" fmla="*/ 758015 h 5316568"/>
                    <a:gd name="connsiteX9" fmla="*/ 7056892 w 8126844"/>
                    <a:gd name="connsiteY9" fmla="*/ 932827 h 5316568"/>
                    <a:gd name="connsiteX10" fmla="*/ 7177916 w 8126844"/>
                    <a:gd name="connsiteY10" fmla="*/ 1040403 h 5316568"/>
                    <a:gd name="connsiteX11" fmla="*/ 7406516 w 8126844"/>
                    <a:gd name="connsiteY11" fmla="*/ 811803 h 5316568"/>
                    <a:gd name="connsiteX12" fmla="*/ 7540986 w 8126844"/>
                    <a:gd name="connsiteY12" fmla="*/ 811803 h 5316568"/>
                    <a:gd name="connsiteX13" fmla="*/ 7554433 w 8126844"/>
                    <a:gd name="connsiteY13" fmla="*/ 1040403 h 5316568"/>
                    <a:gd name="connsiteX14" fmla="*/ 6976210 w 8126844"/>
                    <a:gd name="connsiteY14" fmla="*/ 1632074 h 5316568"/>
                    <a:gd name="connsiteX15" fmla="*/ 6276963 w 8126844"/>
                    <a:gd name="connsiteY15" fmla="*/ 2183403 h 5316568"/>
                    <a:gd name="connsiteX16" fmla="*/ 5860104 w 8126844"/>
                    <a:gd name="connsiteY16" fmla="*/ 2385109 h 5316568"/>
                    <a:gd name="connsiteX17" fmla="*/ 5658398 w 8126844"/>
                    <a:gd name="connsiteY17" fmla="*/ 2452344 h 5316568"/>
                    <a:gd name="connsiteX18" fmla="*/ 5550821 w 8126844"/>
                    <a:gd name="connsiteY18" fmla="*/ 2371662 h 5316568"/>
                    <a:gd name="connsiteX19" fmla="*/ 5644951 w 8126844"/>
                    <a:gd name="connsiteY19" fmla="*/ 2169956 h 5316568"/>
                    <a:gd name="connsiteX20" fmla="*/ 5913892 w 8126844"/>
                    <a:gd name="connsiteY20" fmla="*/ 2116168 h 5316568"/>
                    <a:gd name="connsiteX21" fmla="*/ 5752527 w 8126844"/>
                    <a:gd name="connsiteY21" fmla="*/ 1806885 h 5316568"/>
                    <a:gd name="connsiteX22" fmla="*/ 5362563 w 8126844"/>
                    <a:gd name="connsiteY22" fmla="*/ 1954803 h 5316568"/>
                    <a:gd name="connsiteX23" fmla="*/ 4663316 w 8126844"/>
                    <a:gd name="connsiteY23" fmla="*/ 2237191 h 5316568"/>
                    <a:gd name="connsiteX24" fmla="*/ 4649868 w 8126844"/>
                    <a:gd name="connsiteY24" fmla="*/ 2412003 h 5316568"/>
                    <a:gd name="connsiteX25" fmla="*/ 4703657 w 8126844"/>
                    <a:gd name="connsiteY25" fmla="*/ 2519580 h 5316568"/>
                    <a:gd name="connsiteX26" fmla="*/ 5066727 w 8126844"/>
                    <a:gd name="connsiteY26" fmla="*/ 2385109 h 5316568"/>
                    <a:gd name="connsiteX27" fmla="*/ 5322221 w 8126844"/>
                    <a:gd name="connsiteY27" fmla="*/ 2331321 h 5316568"/>
                    <a:gd name="connsiteX28" fmla="*/ 5349116 w 8126844"/>
                    <a:gd name="connsiteY28" fmla="*/ 2465791 h 5316568"/>
                    <a:gd name="connsiteX29" fmla="*/ 4784339 w 8126844"/>
                    <a:gd name="connsiteY29" fmla="*/ 2680944 h 5316568"/>
                    <a:gd name="connsiteX30" fmla="*/ 4098539 w 8126844"/>
                    <a:gd name="connsiteY30" fmla="*/ 2815415 h 5316568"/>
                    <a:gd name="connsiteX31" fmla="*/ 2740386 w 8126844"/>
                    <a:gd name="connsiteY31" fmla="*/ 2680944 h 5316568"/>
                    <a:gd name="connsiteX32" fmla="*/ 2202504 w 8126844"/>
                    <a:gd name="connsiteY32" fmla="*/ 2479238 h 5316568"/>
                    <a:gd name="connsiteX33" fmla="*/ 2027692 w 8126844"/>
                    <a:gd name="connsiteY33" fmla="*/ 2425450 h 5316568"/>
                    <a:gd name="connsiteX34" fmla="*/ 1960457 w 8126844"/>
                    <a:gd name="connsiteY34" fmla="*/ 2573368 h 5316568"/>
                    <a:gd name="connsiteX35" fmla="*/ 2390763 w 8126844"/>
                    <a:gd name="connsiteY35" fmla="*/ 2801968 h 5316568"/>
                    <a:gd name="connsiteX36" fmla="*/ 3372398 w 8126844"/>
                    <a:gd name="connsiteY36" fmla="*/ 3044015 h 5316568"/>
                    <a:gd name="connsiteX37" fmla="*/ 4125433 w 8126844"/>
                    <a:gd name="connsiteY37" fmla="*/ 3044015 h 5316568"/>
                    <a:gd name="connsiteX38" fmla="*/ 4757445 w 8126844"/>
                    <a:gd name="connsiteY38" fmla="*/ 3017121 h 5316568"/>
                    <a:gd name="connsiteX39" fmla="*/ 4918810 w 8126844"/>
                    <a:gd name="connsiteY39" fmla="*/ 3057462 h 5316568"/>
                    <a:gd name="connsiteX40" fmla="*/ 4811233 w 8126844"/>
                    <a:gd name="connsiteY40" fmla="*/ 3218827 h 5316568"/>
                    <a:gd name="connsiteX41" fmla="*/ 4286798 w 8126844"/>
                    <a:gd name="connsiteY41" fmla="*/ 3286062 h 5316568"/>
                    <a:gd name="connsiteX42" fmla="*/ 4219563 w 8126844"/>
                    <a:gd name="connsiteY42" fmla="*/ 3420532 h 5316568"/>
                    <a:gd name="connsiteX43" fmla="*/ 4555739 w 8126844"/>
                    <a:gd name="connsiteY43" fmla="*/ 3474321 h 5316568"/>
                    <a:gd name="connsiteX44" fmla="*/ 5241539 w 8126844"/>
                    <a:gd name="connsiteY44" fmla="*/ 3286062 h 5316568"/>
                    <a:gd name="connsiteX45" fmla="*/ 5523927 w 8126844"/>
                    <a:gd name="connsiteY45" fmla="*/ 3151591 h 5316568"/>
                    <a:gd name="connsiteX46" fmla="*/ 5618057 w 8126844"/>
                    <a:gd name="connsiteY46" fmla="*/ 3044015 h 5316568"/>
                    <a:gd name="connsiteX47" fmla="*/ 5402904 w 8126844"/>
                    <a:gd name="connsiteY47" fmla="*/ 3030568 h 5316568"/>
                    <a:gd name="connsiteX48" fmla="*/ 5214645 w 8126844"/>
                    <a:gd name="connsiteY48" fmla="*/ 2922991 h 5316568"/>
                    <a:gd name="connsiteX49" fmla="*/ 5241539 w 8126844"/>
                    <a:gd name="connsiteY49" fmla="*/ 2801968 h 5316568"/>
                    <a:gd name="connsiteX50" fmla="*/ 5537374 w 8126844"/>
                    <a:gd name="connsiteY50" fmla="*/ 2761627 h 5316568"/>
                    <a:gd name="connsiteX51" fmla="*/ 6196280 w 8126844"/>
                    <a:gd name="connsiteY51" fmla="*/ 2506132 h 5316568"/>
                    <a:gd name="connsiteX52" fmla="*/ 6747610 w 8126844"/>
                    <a:gd name="connsiteY52" fmla="*/ 2169956 h 5316568"/>
                    <a:gd name="connsiteX53" fmla="*/ 7218257 w 8126844"/>
                    <a:gd name="connsiteY53" fmla="*/ 1726203 h 5316568"/>
                    <a:gd name="connsiteX54" fmla="*/ 7433410 w 8126844"/>
                    <a:gd name="connsiteY54" fmla="*/ 1551391 h 5316568"/>
                    <a:gd name="connsiteX55" fmla="*/ 7567880 w 8126844"/>
                    <a:gd name="connsiteY55" fmla="*/ 1578285 h 5316568"/>
                    <a:gd name="connsiteX56" fmla="*/ 7514092 w 8126844"/>
                    <a:gd name="connsiteY56" fmla="*/ 1779991 h 5316568"/>
                    <a:gd name="connsiteX57" fmla="*/ 7097233 w 8126844"/>
                    <a:gd name="connsiteY57" fmla="*/ 2210297 h 5316568"/>
                    <a:gd name="connsiteX58" fmla="*/ 6451774 w 8126844"/>
                    <a:gd name="connsiteY58" fmla="*/ 2627156 h 5316568"/>
                    <a:gd name="connsiteX59" fmla="*/ 6088704 w 8126844"/>
                    <a:gd name="connsiteY59" fmla="*/ 2815415 h 5316568"/>
                    <a:gd name="connsiteX60" fmla="*/ 5981127 w 8126844"/>
                    <a:gd name="connsiteY60" fmla="*/ 2949885 h 5316568"/>
                    <a:gd name="connsiteX61" fmla="*/ 6021468 w 8126844"/>
                    <a:gd name="connsiteY61" fmla="*/ 3151591 h 5316568"/>
                    <a:gd name="connsiteX62" fmla="*/ 6115598 w 8126844"/>
                    <a:gd name="connsiteY62" fmla="*/ 3299509 h 5316568"/>
                    <a:gd name="connsiteX63" fmla="*/ 6734163 w 8126844"/>
                    <a:gd name="connsiteY63" fmla="*/ 3124697 h 5316568"/>
                    <a:gd name="connsiteX64" fmla="*/ 7419963 w 8126844"/>
                    <a:gd name="connsiteY64" fmla="*/ 2694391 h 5316568"/>
                    <a:gd name="connsiteX65" fmla="*/ 7850268 w 8126844"/>
                    <a:gd name="connsiteY65" fmla="*/ 2371662 h 5316568"/>
                    <a:gd name="connsiteX66" fmla="*/ 8065421 w 8126844"/>
                    <a:gd name="connsiteY66" fmla="*/ 2264085 h 5316568"/>
                    <a:gd name="connsiteX67" fmla="*/ 8105763 w 8126844"/>
                    <a:gd name="connsiteY67" fmla="*/ 2425450 h 5316568"/>
                    <a:gd name="connsiteX68" fmla="*/ 7769586 w 8126844"/>
                    <a:gd name="connsiteY68" fmla="*/ 2761627 h 5316568"/>
                    <a:gd name="connsiteX69" fmla="*/ 6707268 w 8126844"/>
                    <a:gd name="connsiteY69" fmla="*/ 3339850 h 5316568"/>
                    <a:gd name="connsiteX70" fmla="*/ 6129045 w 8126844"/>
                    <a:gd name="connsiteY70" fmla="*/ 3608791 h 5316568"/>
                    <a:gd name="connsiteX71" fmla="*/ 5833210 w 8126844"/>
                    <a:gd name="connsiteY71" fmla="*/ 3649132 h 5316568"/>
                    <a:gd name="connsiteX72" fmla="*/ 5712186 w 8126844"/>
                    <a:gd name="connsiteY72" fmla="*/ 3689474 h 5316568"/>
                    <a:gd name="connsiteX73" fmla="*/ 5658398 w 8126844"/>
                    <a:gd name="connsiteY73" fmla="*/ 3541556 h 5316568"/>
                    <a:gd name="connsiteX74" fmla="*/ 5779421 w 8126844"/>
                    <a:gd name="connsiteY74" fmla="*/ 3433980 h 5316568"/>
                    <a:gd name="connsiteX75" fmla="*/ 5779421 w 8126844"/>
                    <a:gd name="connsiteY75" fmla="*/ 3339850 h 5316568"/>
                    <a:gd name="connsiteX76" fmla="*/ 5497033 w 8126844"/>
                    <a:gd name="connsiteY76" fmla="*/ 3460874 h 5316568"/>
                    <a:gd name="connsiteX77" fmla="*/ 5039833 w 8126844"/>
                    <a:gd name="connsiteY77" fmla="*/ 3595344 h 5316568"/>
                    <a:gd name="connsiteX78" fmla="*/ 4865021 w 8126844"/>
                    <a:gd name="connsiteY78" fmla="*/ 3676027 h 5316568"/>
                    <a:gd name="connsiteX79" fmla="*/ 4905363 w 8126844"/>
                    <a:gd name="connsiteY79" fmla="*/ 3770156 h 5316568"/>
                    <a:gd name="connsiteX80" fmla="*/ 5160857 w 8126844"/>
                    <a:gd name="connsiteY80" fmla="*/ 3743262 h 5316568"/>
                    <a:gd name="connsiteX81" fmla="*/ 5187751 w 8126844"/>
                    <a:gd name="connsiteY81" fmla="*/ 3877732 h 5316568"/>
                    <a:gd name="connsiteX82" fmla="*/ 4878468 w 8126844"/>
                    <a:gd name="connsiteY82" fmla="*/ 3971862 h 5316568"/>
                    <a:gd name="connsiteX83" fmla="*/ 4891916 w 8126844"/>
                    <a:gd name="connsiteY83" fmla="*/ 4119780 h 5316568"/>
                    <a:gd name="connsiteX84" fmla="*/ 5376010 w 8126844"/>
                    <a:gd name="connsiteY84" fmla="*/ 4012203 h 5316568"/>
                    <a:gd name="connsiteX85" fmla="*/ 5967680 w 8126844"/>
                    <a:gd name="connsiteY85" fmla="*/ 3864285 h 5316568"/>
                    <a:gd name="connsiteX86" fmla="*/ 6344198 w 8126844"/>
                    <a:gd name="connsiteY86" fmla="*/ 3662580 h 5316568"/>
                    <a:gd name="connsiteX87" fmla="*/ 6478668 w 8126844"/>
                    <a:gd name="connsiteY87" fmla="*/ 3662580 h 5316568"/>
                    <a:gd name="connsiteX88" fmla="*/ 6478668 w 8126844"/>
                    <a:gd name="connsiteY88" fmla="*/ 3850838 h 5316568"/>
                    <a:gd name="connsiteX89" fmla="*/ 5900445 w 8126844"/>
                    <a:gd name="connsiteY89" fmla="*/ 4039097 h 5316568"/>
                    <a:gd name="connsiteX90" fmla="*/ 5053280 w 8126844"/>
                    <a:gd name="connsiteY90" fmla="*/ 4281144 h 5316568"/>
                    <a:gd name="connsiteX91" fmla="*/ 4703657 w 8126844"/>
                    <a:gd name="connsiteY91" fmla="*/ 4375274 h 5316568"/>
                    <a:gd name="connsiteX92" fmla="*/ 4313692 w 8126844"/>
                    <a:gd name="connsiteY92" fmla="*/ 4442509 h 5316568"/>
                    <a:gd name="connsiteX93" fmla="*/ 4004410 w 8126844"/>
                    <a:gd name="connsiteY93" fmla="*/ 4482850 h 5316568"/>
                    <a:gd name="connsiteX94" fmla="*/ 3869939 w 8126844"/>
                    <a:gd name="connsiteY94" fmla="*/ 4361827 h 5316568"/>
                    <a:gd name="connsiteX95" fmla="*/ 3950621 w 8126844"/>
                    <a:gd name="connsiteY95" fmla="*/ 4254250 h 5316568"/>
                    <a:gd name="connsiteX96" fmla="*/ 4367480 w 8126844"/>
                    <a:gd name="connsiteY96" fmla="*/ 4173568 h 5316568"/>
                    <a:gd name="connsiteX97" fmla="*/ 4542292 w 8126844"/>
                    <a:gd name="connsiteY97" fmla="*/ 4106332 h 5316568"/>
                    <a:gd name="connsiteX98" fmla="*/ 4542292 w 8126844"/>
                    <a:gd name="connsiteY98" fmla="*/ 3971862 h 5316568"/>
                    <a:gd name="connsiteX99" fmla="*/ 4206116 w 8126844"/>
                    <a:gd name="connsiteY99" fmla="*/ 3971862 h 5316568"/>
                    <a:gd name="connsiteX100" fmla="*/ 3520316 w 8126844"/>
                    <a:gd name="connsiteY100" fmla="*/ 4052544 h 5316568"/>
                    <a:gd name="connsiteX101" fmla="*/ 3157245 w 8126844"/>
                    <a:gd name="connsiteY101" fmla="*/ 4079438 h 5316568"/>
                    <a:gd name="connsiteX102" fmla="*/ 3076563 w 8126844"/>
                    <a:gd name="connsiteY102" fmla="*/ 4200462 h 5316568"/>
                    <a:gd name="connsiteX103" fmla="*/ 3224480 w 8126844"/>
                    <a:gd name="connsiteY103" fmla="*/ 4267697 h 5316568"/>
                    <a:gd name="connsiteX104" fmla="*/ 3453080 w 8126844"/>
                    <a:gd name="connsiteY104" fmla="*/ 4294591 h 5316568"/>
                    <a:gd name="connsiteX105" fmla="*/ 3412739 w 8126844"/>
                    <a:gd name="connsiteY105" fmla="*/ 4402168 h 5316568"/>
                    <a:gd name="connsiteX106" fmla="*/ 2968986 w 8126844"/>
                    <a:gd name="connsiteY106" fmla="*/ 4455956 h 5316568"/>
                    <a:gd name="connsiteX107" fmla="*/ 2767280 w 8126844"/>
                    <a:gd name="connsiteY107" fmla="*/ 4469403 h 5316568"/>
                    <a:gd name="connsiteX108" fmla="*/ 2673151 w 8126844"/>
                    <a:gd name="connsiteY108" fmla="*/ 4671109 h 5316568"/>
                    <a:gd name="connsiteX109" fmla="*/ 2767280 w 8126844"/>
                    <a:gd name="connsiteY109" fmla="*/ 5034180 h 5316568"/>
                    <a:gd name="connsiteX110" fmla="*/ 2700045 w 8126844"/>
                    <a:gd name="connsiteY110" fmla="*/ 5235885 h 5316568"/>
                    <a:gd name="connsiteX111" fmla="*/ 2498339 w 8126844"/>
                    <a:gd name="connsiteY111" fmla="*/ 5316568 h 5316568"/>
                    <a:gd name="connsiteX112" fmla="*/ 2256292 w 8126844"/>
                    <a:gd name="connsiteY112" fmla="*/ 5235885 h 5316568"/>
                    <a:gd name="connsiteX113" fmla="*/ 2175610 w 8126844"/>
                    <a:gd name="connsiteY113" fmla="*/ 4980391 h 5316568"/>
                    <a:gd name="connsiteX114" fmla="*/ 2269739 w 8126844"/>
                    <a:gd name="connsiteY114" fmla="*/ 4751791 h 5316568"/>
                    <a:gd name="connsiteX115" fmla="*/ 2404210 w 8126844"/>
                    <a:gd name="connsiteY115" fmla="*/ 4590427 h 5316568"/>
                    <a:gd name="connsiteX116" fmla="*/ 2390763 w 8126844"/>
                    <a:gd name="connsiteY116" fmla="*/ 4442509 h 5316568"/>
                    <a:gd name="connsiteX117" fmla="*/ 2014245 w 8126844"/>
                    <a:gd name="connsiteY117" fmla="*/ 4308038 h 5316568"/>
                    <a:gd name="connsiteX118" fmla="*/ 2068033 w 8126844"/>
                    <a:gd name="connsiteY118" fmla="*/ 4200462 h 5316568"/>
                    <a:gd name="connsiteX119" fmla="*/ 2390763 w 8126844"/>
                    <a:gd name="connsiteY119" fmla="*/ 4200462 h 5316568"/>
                    <a:gd name="connsiteX120" fmla="*/ 2807621 w 8126844"/>
                    <a:gd name="connsiteY120" fmla="*/ 4200462 h 5316568"/>
                    <a:gd name="connsiteX121" fmla="*/ 2834516 w 8126844"/>
                    <a:gd name="connsiteY121" fmla="*/ 4065991 h 5316568"/>
                    <a:gd name="connsiteX122" fmla="*/ 2686598 w 8126844"/>
                    <a:gd name="connsiteY122" fmla="*/ 4012203 h 5316568"/>
                    <a:gd name="connsiteX123" fmla="*/ 2780727 w 8126844"/>
                    <a:gd name="connsiteY123" fmla="*/ 3864285 h 5316568"/>
                    <a:gd name="connsiteX124" fmla="*/ 3211033 w 8126844"/>
                    <a:gd name="connsiteY124" fmla="*/ 3904627 h 5316568"/>
                    <a:gd name="connsiteX125" fmla="*/ 3775810 w 8126844"/>
                    <a:gd name="connsiteY125" fmla="*/ 3877732 h 5316568"/>
                    <a:gd name="connsiteX126" fmla="*/ 4380927 w 8126844"/>
                    <a:gd name="connsiteY126" fmla="*/ 3783603 h 5316568"/>
                    <a:gd name="connsiteX127" fmla="*/ 4622974 w 8126844"/>
                    <a:gd name="connsiteY127" fmla="*/ 3729815 h 5316568"/>
                    <a:gd name="connsiteX128" fmla="*/ 4555739 w 8126844"/>
                    <a:gd name="connsiteY128" fmla="*/ 3635685 h 5316568"/>
                    <a:gd name="connsiteX129" fmla="*/ 4031304 w 8126844"/>
                    <a:gd name="connsiteY129" fmla="*/ 3676027 h 5316568"/>
                    <a:gd name="connsiteX130" fmla="*/ 3600998 w 8126844"/>
                    <a:gd name="connsiteY130" fmla="*/ 3689474 h 5316568"/>
                    <a:gd name="connsiteX131" fmla="*/ 3278268 w 8126844"/>
                    <a:gd name="connsiteY131" fmla="*/ 3649132 h 5316568"/>
                    <a:gd name="connsiteX132" fmla="*/ 3237927 w 8126844"/>
                    <a:gd name="connsiteY132" fmla="*/ 3581897 h 5316568"/>
                    <a:gd name="connsiteX133" fmla="*/ 3291716 w 8126844"/>
                    <a:gd name="connsiteY133" fmla="*/ 3447427 h 5316568"/>
                    <a:gd name="connsiteX134" fmla="*/ 3587551 w 8126844"/>
                    <a:gd name="connsiteY134" fmla="*/ 3474321 h 5316568"/>
                    <a:gd name="connsiteX135" fmla="*/ 3883386 w 8126844"/>
                    <a:gd name="connsiteY135" fmla="*/ 3474321 h 5316568"/>
                    <a:gd name="connsiteX136" fmla="*/ 3964068 w 8126844"/>
                    <a:gd name="connsiteY136" fmla="*/ 3407085 h 5316568"/>
                    <a:gd name="connsiteX137" fmla="*/ 3883386 w 8126844"/>
                    <a:gd name="connsiteY137" fmla="*/ 3286062 h 5316568"/>
                    <a:gd name="connsiteX138" fmla="*/ 3412739 w 8126844"/>
                    <a:gd name="connsiteY138" fmla="*/ 3259168 h 5316568"/>
                    <a:gd name="connsiteX139" fmla="*/ 3049668 w 8126844"/>
                    <a:gd name="connsiteY139" fmla="*/ 3205380 h 5316568"/>
                    <a:gd name="connsiteX140" fmla="*/ 2740386 w 8126844"/>
                    <a:gd name="connsiteY140" fmla="*/ 3138144 h 5316568"/>
                    <a:gd name="connsiteX141" fmla="*/ 2457998 w 8126844"/>
                    <a:gd name="connsiteY141" fmla="*/ 3057462 h 5316568"/>
                    <a:gd name="connsiteX142" fmla="*/ 2242845 w 8126844"/>
                    <a:gd name="connsiteY142" fmla="*/ 3003674 h 5316568"/>
                    <a:gd name="connsiteX143" fmla="*/ 2162163 w 8126844"/>
                    <a:gd name="connsiteY143" fmla="*/ 3165038 h 5316568"/>
                    <a:gd name="connsiteX144" fmla="*/ 2336974 w 8126844"/>
                    <a:gd name="connsiteY144" fmla="*/ 3339850 h 5316568"/>
                    <a:gd name="connsiteX145" fmla="*/ 2713492 w 8126844"/>
                    <a:gd name="connsiteY145" fmla="*/ 3393638 h 5316568"/>
                    <a:gd name="connsiteX146" fmla="*/ 2874857 w 8126844"/>
                    <a:gd name="connsiteY146" fmla="*/ 3447427 h 5316568"/>
                    <a:gd name="connsiteX147" fmla="*/ 2874857 w 8126844"/>
                    <a:gd name="connsiteY147" fmla="*/ 3595344 h 5316568"/>
                    <a:gd name="connsiteX148" fmla="*/ 2605916 w 8126844"/>
                    <a:gd name="connsiteY148" fmla="*/ 3568450 h 5316568"/>
                    <a:gd name="connsiteX149" fmla="*/ 2000798 w 8126844"/>
                    <a:gd name="connsiteY149" fmla="*/ 3447427 h 5316568"/>
                    <a:gd name="connsiteX150" fmla="*/ 1583939 w 8126844"/>
                    <a:gd name="connsiteY150" fmla="*/ 3299509 h 5316568"/>
                    <a:gd name="connsiteX151" fmla="*/ 1409127 w 8126844"/>
                    <a:gd name="connsiteY151" fmla="*/ 3312956 h 5316568"/>
                    <a:gd name="connsiteX152" fmla="*/ 1368786 w 8126844"/>
                    <a:gd name="connsiteY152" fmla="*/ 3487768 h 5316568"/>
                    <a:gd name="connsiteX153" fmla="*/ 1799092 w 8126844"/>
                    <a:gd name="connsiteY153" fmla="*/ 3622238 h 5316568"/>
                    <a:gd name="connsiteX154" fmla="*/ 2256292 w 8126844"/>
                    <a:gd name="connsiteY154" fmla="*/ 3783603 h 5316568"/>
                    <a:gd name="connsiteX155" fmla="*/ 2390763 w 8126844"/>
                    <a:gd name="connsiteY155" fmla="*/ 3891180 h 5316568"/>
                    <a:gd name="connsiteX156" fmla="*/ 2094927 w 8126844"/>
                    <a:gd name="connsiteY156" fmla="*/ 3958415 h 5316568"/>
                    <a:gd name="connsiteX157" fmla="*/ 1557045 w 8126844"/>
                    <a:gd name="connsiteY157" fmla="*/ 3783603 h 5316568"/>
                    <a:gd name="connsiteX158" fmla="*/ 965374 w 8126844"/>
                    <a:gd name="connsiteY158" fmla="*/ 3555003 h 5316568"/>
                    <a:gd name="connsiteX159" fmla="*/ 481280 w 8126844"/>
                    <a:gd name="connsiteY159" fmla="*/ 3339850 h 5316568"/>
                    <a:gd name="connsiteX160" fmla="*/ 198892 w 8126844"/>
                    <a:gd name="connsiteY160" fmla="*/ 3232274 h 5316568"/>
                    <a:gd name="connsiteX161" fmla="*/ 131657 w 8126844"/>
                    <a:gd name="connsiteY161" fmla="*/ 3138144 h 5316568"/>
                    <a:gd name="connsiteX162" fmla="*/ 279574 w 8126844"/>
                    <a:gd name="connsiteY162" fmla="*/ 3044015 h 5316568"/>
                    <a:gd name="connsiteX163" fmla="*/ 642645 w 8126844"/>
                    <a:gd name="connsiteY163" fmla="*/ 3218827 h 5316568"/>
                    <a:gd name="connsiteX164" fmla="*/ 1113292 w 8126844"/>
                    <a:gd name="connsiteY164" fmla="*/ 3366744 h 5316568"/>
                    <a:gd name="connsiteX165" fmla="*/ 1153633 w 8126844"/>
                    <a:gd name="connsiteY165" fmla="*/ 3191932 h 5316568"/>
                    <a:gd name="connsiteX166" fmla="*/ 1032610 w 8126844"/>
                    <a:gd name="connsiteY166" fmla="*/ 3030568 h 5316568"/>
                    <a:gd name="connsiteX167" fmla="*/ 535068 w 8126844"/>
                    <a:gd name="connsiteY167" fmla="*/ 2882650 h 5316568"/>
                    <a:gd name="connsiteX168" fmla="*/ 198892 w 8126844"/>
                    <a:gd name="connsiteY168" fmla="*/ 2640603 h 5316568"/>
                    <a:gd name="connsiteX169" fmla="*/ 10633 w 8126844"/>
                    <a:gd name="connsiteY169" fmla="*/ 2479238 h 5316568"/>
                    <a:gd name="connsiteX170" fmla="*/ 50974 w 8126844"/>
                    <a:gd name="connsiteY170" fmla="*/ 2344768 h 5316568"/>
                    <a:gd name="connsiteX171" fmla="*/ 279574 w 8126844"/>
                    <a:gd name="connsiteY171" fmla="*/ 2425450 h 5316568"/>
                    <a:gd name="connsiteX172" fmla="*/ 1019163 w 8126844"/>
                    <a:gd name="connsiteY172" fmla="*/ 2828862 h 5316568"/>
                    <a:gd name="connsiteX173" fmla="*/ 1462916 w 8126844"/>
                    <a:gd name="connsiteY173" fmla="*/ 3070909 h 5316568"/>
                    <a:gd name="connsiteX174" fmla="*/ 1799092 w 8126844"/>
                    <a:gd name="connsiteY174" fmla="*/ 3165038 h 5316568"/>
                    <a:gd name="connsiteX175" fmla="*/ 1973904 w 8126844"/>
                    <a:gd name="connsiteY175" fmla="*/ 3097803 h 5316568"/>
                    <a:gd name="connsiteX176" fmla="*/ 1960457 w 8126844"/>
                    <a:gd name="connsiteY176" fmla="*/ 2855756 h 5316568"/>
                    <a:gd name="connsiteX177" fmla="*/ 1624280 w 8126844"/>
                    <a:gd name="connsiteY177" fmla="*/ 2748180 h 5316568"/>
                    <a:gd name="connsiteX178" fmla="*/ 1288104 w 8126844"/>
                    <a:gd name="connsiteY178" fmla="*/ 2600262 h 5316568"/>
                    <a:gd name="connsiteX179" fmla="*/ 1261210 w 8126844"/>
                    <a:gd name="connsiteY179" fmla="*/ 2465791 h 5316568"/>
                    <a:gd name="connsiteX180" fmla="*/ 1462916 w 8126844"/>
                    <a:gd name="connsiteY180" fmla="*/ 2465791 h 5316568"/>
                    <a:gd name="connsiteX181" fmla="*/ 1691516 w 8126844"/>
                    <a:gd name="connsiteY181" fmla="*/ 2546474 h 5316568"/>
                    <a:gd name="connsiteX182" fmla="*/ 1758751 w 8126844"/>
                    <a:gd name="connsiteY182" fmla="*/ 2331321 h 5316568"/>
                    <a:gd name="connsiteX183" fmla="*/ 1597386 w 8126844"/>
                    <a:gd name="connsiteY183" fmla="*/ 2156509 h 5316568"/>
                    <a:gd name="connsiteX184" fmla="*/ 1153633 w 8126844"/>
                    <a:gd name="connsiteY184" fmla="*/ 1968250 h 5316568"/>
                    <a:gd name="connsiteX185" fmla="*/ 871245 w 8126844"/>
                    <a:gd name="connsiteY185" fmla="*/ 1779991 h 5316568"/>
                    <a:gd name="connsiteX186" fmla="*/ 750221 w 8126844"/>
                    <a:gd name="connsiteY186" fmla="*/ 1645521 h 5316568"/>
                    <a:gd name="connsiteX187" fmla="*/ 844351 w 8126844"/>
                    <a:gd name="connsiteY187" fmla="*/ 1524497 h 5316568"/>
                    <a:gd name="connsiteX188" fmla="*/ 1328445 w 8126844"/>
                    <a:gd name="connsiteY188" fmla="*/ 1739650 h 5316568"/>
                    <a:gd name="connsiteX189" fmla="*/ 1606671 w 8126844"/>
                    <a:gd name="connsiteY189" fmla="*/ 1886069 h 5316568"/>
                    <a:gd name="connsiteX190" fmla="*/ 1720260 w 8126844"/>
                    <a:gd name="connsiteY190" fmla="*/ 1607230 h 5316568"/>
                    <a:gd name="connsiteX191" fmla="*/ 1772079 w 8126844"/>
                    <a:gd name="connsiteY191" fmla="*/ 1423805 h 5316568"/>
                    <a:gd name="connsiteX192" fmla="*/ 1693720 w 8126844"/>
                    <a:gd name="connsiteY192" fmla="*/ 1251776 h 5316568"/>
                    <a:gd name="connsiteX193" fmla="*/ 2176456 w 8126844"/>
                    <a:gd name="connsiteY193" fmla="*/ 1564624 h 5316568"/>
                    <a:gd name="connsiteX194" fmla="*/ 1984049 w 8126844"/>
                    <a:gd name="connsiteY194" fmla="*/ 1542216 h 5316568"/>
                    <a:gd name="connsiteX195" fmla="*/ 1894130 w 8126844"/>
                    <a:gd name="connsiteY195" fmla="*/ 1679934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719129 w 8126844"/>
                    <a:gd name="connsiteY208" fmla="*/ 1738139 h 5316568"/>
                    <a:gd name="connsiteX209" fmla="*/ 4404220 w 8126844"/>
                    <a:gd name="connsiteY209" fmla="*/ 1779653 h 5316568"/>
                    <a:gd name="connsiteX0" fmla="*/ 5062583 w 8126844"/>
                    <a:gd name="connsiteY0" fmla="*/ 1550327 h 5316568"/>
                    <a:gd name="connsiteX1" fmla="*/ 4866197 w 8126844"/>
                    <a:gd name="connsiteY1" fmla="*/ 1652075 h 5316568"/>
                    <a:gd name="connsiteX2" fmla="*/ 4959151 w 8126844"/>
                    <a:gd name="connsiteY2" fmla="*/ 1860674 h 5316568"/>
                    <a:gd name="connsiteX3" fmla="*/ 5402904 w 8126844"/>
                    <a:gd name="connsiteY3" fmla="*/ 1699309 h 5316568"/>
                    <a:gd name="connsiteX4" fmla="*/ 6478668 w 8126844"/>
                    <a:gd name="connsiteY4" fmla="*/ 986615 h 5316568"/>
                    <a:gd name="connsiteX5" fmla="*/ 7177916 w 8126844"/>
                    <a:gd name="connsiteY5" fmla="*/ 139450 h 5316568"/>
                    <a:gd name="connsiteX6" fmla="*/ 7352727 w 8126844"/>
                    <a:gd name="connsiteY6" fmla="*/ 18427 h 5316568"/>
                    <a:gd name="connsiteX7" fmla="*/ 7460304 w 8126844"/>
                    <a:gd name="connsiteY7" fmla="*/ 327709 h 5316568"/>
                    <a:gd name="connsiteX8" fmla="*/ 7137574 w 8126844"/>
                    <a:gd name="connsiteY8" fmla="*/ 758015 h 5316568"/>
                    <a:gd name="connsiteX9" fmla="*/ 7056892 w 8126844"/>
                    <a:gd name="connsiteY9" fmla="*/ 932827 h 5316568"/>
                    <a:gd name="connsiteX10" fmla="*/ 7177916 w 8126844"/>
                    <a:gd name="connsiteY10" fmla="*/ 1040403 h 5316568"/>
                    <a:gd name="connsiteX11" fmla="*/ 7406516 w 8126844"/>
                    <a:gd name="connsiteY11" fmla="*/ 811803 h 5316568"/>
                    <a:gd name="connsiteX12" fmla="*/ 7540986 w 8126844"/>
                    <a:gd name="connsiteY12" fmla="*/ 811803 h 5316568"/>
                    <a:gd name="connsiteX13" fmla="*/ 7554433 w 8126844"/>
                    <a:gd name="connsiteY13" fmla="*/ 1040403 h 5316568"/>
                    <a:gd name="connsiteX14" fmla="*/ 6976210 w 8126844"/>
                    <a:gd name="connsiteY14" fmla="*/ 1632074 h 5316568"/>
                    <a:gd name="connsiteX15" fmla="*/ 6276963 w 8126844"/>
                    <a:gd name="connsiteY15" fmla="*/ 2183403 h 5316568"/>
                    <a:gd name="connsiteX16" fmla="*/ 5860104 w 8126844"/>
                    <a:gd name="connsiteY16" fmla="*/ 2385109 h 5316568"/>
                    <a:gd name="connsiteX17" fmla="*/ 5658398 w 8126844"/>
                    <a:gd name="connsiteY17" fmla="*/ 2452344 h 5316568"/>
                    <a:gd name="connsiteX18" fmla="*/ 5550821 w 8126844"/>
                    <a:gd name="connsiteY18" fmla="*/ 2371662 h 5316568"/>
                    <a:gd name="connsiteX19" fmla="*/ 5644951 w 8126844"/>
                    <a:gd name="connsiteY19" fmla="*/ 2169956 h 5316568"/>
                    <a:gd name="connsiteX20" fmla="*/ 5913892 w 8126844"/>
                    <a:gd name="connsiteY20" fmla="*/ 2116168 h 5316568"/>
                    <a:gd name="connsiteX21" fmla="*/ 5752527 w 8126844"/>
                    <a:gd name="connsiteY21" fmla="*/ 1806885 h 5316568"/>
                    <a:gd name="connsiteX22" fmla="*/ 5362563 w 8126844"/>
                    <a:gd name="connsiteY22" fmla="*/ 1954803 h 5316568"/>
                    <a:gd name="connsiteX23" fmla="*/ 4663316 w 8126844"/>
                    <a:gd name="connsiteY23" fmla="*/ 2237191 h 5316568"/>
                    <a:gd name="connsiteX24" fmla="*/ 4649868 w 8126844"/>
                    <a:gd name="connsiteY24" fmla="*/ 2412003 h 5316568"/>
                    <a:gd name="connsiteX25" fmla="*/ 4703657 w 8126844"/>
                    <a:gd name="connsiteY25" fmla="*/ 2519580 h 5316568"/>
                    <a:gd name="connsiteX26" fmla="*/ 5066727 w 8126844"/>
                    <a:gd name="connsiteY26" fmla="*/ 2385109 h 5316568"/>
                    <a:gd name="connsiteX27" fmla="*/ 5322221 w 8126844"/>
                    <a:gd name="connsiteY27" fmla="*/ 2331321 h 5316568"/>
                    <a:gd name="connsiteX28" fmla="*/ 5349116 w 8126844"/>
                    <a:gd name="connsiteY28" fmla="*/ 2465791 h 5316568"/>
                    <a:gd name="connsiteX29" fmla="*/ 4784339 w 8126844"/>
                    <a:gd name="connsiteY29" fmla="*/ 2680944 h 5316568"/>
                    <a:gd name="connsiteX30" fmla="*/ 4098539 w 8126844"/>
                    <a:gd name="connsiteY30" fmla="*/ 2815415 h 5316568"/>
                    <a:gd name="connsiteX31" fmla="*/ 2740386 w 8126844"/>
                    <a:gd name="connsiteY31" fmla="*/ 2680944 h 5316568"/>
                    <a:gd name="connsiteX32" fmla="*/ 2202504 w 8126844"/>
                    <a:gd name="connsiteY32" fmla="*/ 2479238 h 5316568"/>
                    <a:gd name="connsiteX33" fmla="*/ 2027692 w 8126844"/>
                    <a:gd name="connsiteY33" fmla="*/ 2425450 h 5316568"/>
                    <a:gd name="connsiteX34" fmla="*/ 1960457 w 8126844"/>
                    <a:gd name="connsiteY34" fmla="*/ 2573368 h 5316568"/>
                    <a:gd name="connsiteX35" fmla="*/ 2390763 w 8126844"/>
                    <a:gd name="connsiteY35" fmla="*/ 2801968 h 5316568"/>
                    <a:gd name="connsiteX36" fmla="*/ 3372398 w 8126844"/>
                    <a:gd name="connsiteY36" fmla="*/ 3044015 h 5316568"/>
                    <a:gd name="connsiteX37" fmla="*/ 4125433 w 8126844"/>
                    <a:gd name="connsiteY37" fmla="*/ 3044015 h 5316568"/>
                    <a:gd name="connsiteX38" fmla="*/ 4757445 w 8126844"/>
                    <a:gd name="connsiteY38" fmla="*/ 3017121 h 5316568"/>
                    <a:gd name="connsiteX39" fmla="*/ 4918810 w 8126844"/>
                    <a:gd name="connsiteY39" fmla="*/ 3057462 h 5316568"/>
                    <a:gd name="connsiteX40" fmla="*/ 4811233 w 8126844"/>
                    <a:gd name="connsiteY40" fmla="*/ 3218827 h 5316568"/>
                    <a:gd name="connsiteX41" fmla="*/ 4286798 w 8126844"/>
                    <a:gd name="connsiteY41" fmla="*/ 3286062 h 5316568"/>
                    <a:gd name="connsiteX42" fmla="*/ 4219563 w 8126844"/>
                    <a:gd name="connsiteY42" fmla="*/ 3420532 h 5316568"/>
                    <a:gd name="connsiteX43" fmla="*/ 4555739 w 8126844"/>
                    <a:gd name="connsiteY43" fmla="*/ 3474321 h 5316568"/>
                    <a:gd name="connsiteX44" fmla="*/ 5241539 w 8126844"/>
                    <a:gd name="connsiteY44" fmla="*/ 3286062 h 5316568"/>
                    <a:gd name="connsiteX45" fmla="*/ 5523927 w 8126844"/>
                    <a:gd name="connsiteY45" fmla="*/ 3151591 h 5316568"/>
                    <a:gd name="connsiteX46" fmla="*/ 5618057 w 8126844"/>
                    <a:gd name="connsiteY46" fmla="*/ 3044015 h 5316568"/>
                    <a:gd name="connsiteX47" fmla="*/ 5402904 w 8126844"/>
                    <a:gd name="connsiteY47" fmla="*/ 3030568 h 5316568"/>
                    <a:gd name="connsiteX48" fmla="*/ 5214645 w 8126844"/>
                    <a:gd name="connsiteY48" fmla="*/ 2922991 h 5316568"/>
                    <a:gd name="connsiteX49" fmla="*/ 5241539 w 8126844"/>
                    <a:gd name="connsiteY49" fmla="*/ 2801968 h 5316568"/>
                    <a:gd name="connsiteX50" fmla="*/ 5537374 w 8126844"/>
                    <a:gd name="connsiteY50" fmla="*/ 2761627 h 5316568"/>
                    <a:gd name="connsiteX51" fmla="*/ 6196280 w 8126844"/>
                    <a:gd name="connsiteY51" fmla="*/ 2506132 h 5316568"/>
                    <a:gd name="connsiteX52" fmla="*/ 6747610 w 8126844"/>
                    <a:gd name="connsiteY52" fmla="*/ 2169956 h 5316568"/>
                    <a:gd name="connsiteX53" fmla="*/ 7218257 w 8126844"/>
                    <a:gd name="connsiteY53" fmla="*/ 1726203 h 5316568"/>
                    <a:gd name="connsiteX54" fmla="*/ 7433410 w 8126844"/>
                    <a:gd name="connsiteY54" fmla="*/ 1551391 h 5316568"/>
                    <a:gd name="connsiteX55" fmla="*/ 7567880 w 8126844"/>
                    <a:gd name="connsiteY55" fmla="*/ 1578285 h 5316568"/>
                    <a:gd name="connsiteX56" fmla="*/ 7514092 w 8126844"/>
                    <a:gd name="connsiteY56" fmla="*/ 1779991 h 5316568"/>
                    <a:gd name="connsiteX57" fmla="*/ 7097233 w 8126844"/>
                    <a:gd name="connsiteY57" fmla="*/ 2210297 h 5316568"/>
                    <a:gd name="connsiteX58" fmla="*/ 6451774 w 8126844"/>
                    <a:gd name="connsiteY58" fmla="*/ 2627156 h 5316568"/>
                    <a:gd name="connsiteX59" fmla="*/ 6088704 w 8126844"/>
                    <a:gd name="connsiteY59" fmla="*/ 2815415 h 5316568"/>
                    <a:gd name="connsiteX60" fmla="*/ 5981127 w 8126844"/>
                    <a:gd name="connsiteY60" fmla="*/ 2949885 h 5316568"/>
                    <a:gd name="connsiteX61" fmla="*/ 6021468 w 8126844"/>
                    <a:gd name="connsiteY61" fmla="*/ 3151591 h 5316568"/>
                    <a:gd name="connsiteX62" fmla="*/ 6115598 w 8126844"/>
                    <a:gd name="connsiteY62" fmla="*/ 3299509 h 5316568"/>
                    <a:gd name="connsiteX63" fmla="*/ 6734163 w 8126844"/>
                    <a:gd name="connsiteY63" fmla="*/ 3124697 h 5316568"/>
                    <a:gd name="connsiteX64" fmla="*/ 7419963 w 8126844"/>
                    <a:gd name="connsiteY64" fmla="*/ 2694391 h 5316568"/>
                    <a:gd name="connsiteX65" fmla="*/ 7850268 w 8126844"/>
                    <a:gd name="connsiteY65" fmla="*/ 2371662 h 5316568"/>
                    <a:gd name="connsiteX66" fmla="*/ 8065421 w 8126844"/>
                    <a:gd name="connsiteY66" fmla="*/ 2264085 h 5316568"/>
                    <a:gd name="connsiteX67" fmla="*/ 8105763 w 8126844"/>
                    <a:gd name="connsiteY67" fmla="*/ 2425450 h 5316568"/>
                    <a:gd name="connsiteX68" fmla="*/ 7769586 w 8126844"/>
                    <a:gd name="connsiteY68" fmla="*/ 2761627 h 5316568"/>
                    <a:gd name="connsiteX69" fmla="*/ 6707268 w 8126844"/>
                    <a:gd name="connsiteY69" fmla="*/ 3339850 h 5316568"/>
                    <a:gd name="connsiteX70" fmla="*/ 6129045 w 8126844"/>
                    <a:gd name="connsiteY70" fmla="*/ 3608791 h 5316568"/>
                    <a:gd name="connsiteX71" fmla="*/ 5833210 w 8126844"/>
                    <a:gd name="connsiteY71" fmla="*/ 3649132 h 5316568"/>
                    <a:gd name="connsiteX72" fmla="*/ 5712186 w 8126844"/>
                    <a:gd name="connsiteY72" fmla="*/ 3689474 h 5316568"/>
                    <a:gd name="connsiteX73" fmla="*/ 5658398 w 8126844"/>
                    <a:gd name="connsiteY73" fmla="*/ 3541556 h 5316568"/>
                    <a:gd name="connsiteX74" fmla="*/ 5779421 w 8126844"/>
                    <a:gd name="connsiteY74" fmla="*/ 3433980 h 5316568"/>
                    <a:gd name="connsiteX75" fmla="*/ 5779421 w 8126844"/>
                    <a:gd name="connsiteY75" fmla="*/ 3339850 h 5316568"/>
                    <a:gd name="connsiteX76" fmla="*/ 5497033 w 8126844"/>
                    <a:gd name="connsiteY76" fmla="*/ 3460874 h 5316568"/>
                    <a:gd name="connsiteX77" fmla="*/ 5039833 w 8126844"/>
                    <a:gd name="connsiteY77" fmla="*/ 3595344 h 5316568"/>
                    <a:gd name="connsiteX78" fmla="*/ 4865021 w 8126844"/>
                    <a:gd name="connsiteY78" fmla="*/ 3676027 h 5316568"/>
                    <a:gd name="connsiteX79" fmla="*/ 4905363 w 8126844"/>
                    <a:gd name="connsiteY79" fmla="*/ 3770156 h 5316568"/>
                    <a:gd name="connsiteX80" fmla="*/ 5160857 w 8126844"/>
                    <a:gd name="connsiteY80" fmla="*/ 3743262 h 5316568"/>
                    <a:gd name="connsiteX81" fmla="*/ 5187751 w 8126844"/>
                    <a:gd name="connsiteY81" fmla="*/ 3877732 h 5316568"/>
                    <a:gd name="connsiteX82" fmla="*/ 4878468 w 8126844"/>
                    <a:gd name="connsiteY82" fmla="*/ 3971862 h 5316568"/>
                    <a:gd name="connsiteX83" fmla="*/ 4891916 w 8126844"/>
                    <a:gd name="connsiteY83" fmla="*/ 4119780 h 5316568"/>
                    <a:gd name="connsiteX84" fmla="*/ 5376010 w 8126844"/>
                    <a:gd name="connsiteY84" fmla="*/ 4012203 h 5316568"/>
                    <a:gd name="connsiteX85" fmla="*/ 5967680 w 8126844"/>
                    <a:gd name="connsiteY85" fmla="*/ 3864285 h 5316568"/>
                    <a:gd name="connsiteX86" fmla="*/ 6344198 w 8126844"/>
                    <a:gd name="connsiteY86" fmla="*/ 3662580 h 5316568"/>
                    <a:gd name="connsiteX87" fmla="*/ 6478668 w 8126844"/>
                    <a:gd name="connsiteY87" fmla="*/ 3662580 h 5316568"/>
                    <a:gd name="connsiteX88" fmla="*/ 6478668 w 8126844"/>
                    <a:gd name="connsiteY88" fmla="*/ 3850838 h 5316568"/>
                    <a:gd name="connsiteX89" fmla="*/ 5900445 w 8126844"/>
                    <a:gd name="connsiteY89" fmla="*/ 4039097 h 5316568"/>
                    <a:gd name="connsiteX90" fmla="*/ 5053280 w 8126844"/>
                    <a:gd name="connsiteY90" fmla="*/ 4281144 h 5316568"/>
                    <a:gd name="connsiteX91" fmla="*/ 4703657 w 8126844"/>
                    <a:gd name="connsiteY91" fmla="*/ 4375274 h 5316568"/>
                    <a:gd name="connsiteX92" fmla="*/ 4313692 w 8126844"/>
                    <a:gd name="connsiteY92" fmla="*/ 4442509 h 5316568"/>
                    <a:gd name="connsiteX93" fmla="*/ 4004410 w 8126844"/>
                    <a:gd name="connsiteY93" fmla="*/ 4482850 h 5316568"/>
                    <a:gd name="connsiteX94" fmla="*/ 3869939 w 8126844"/>
                    <a:gd name="connsiteY94" fmla="*/ 4361827 h 5316568"/>
                    <a:gd name="connsiteX95" fmla="*/ 3950621 w 8126844"/>
                    <a:gd name="connsiteY95" fmla="*/ 4254250 h 5316568"/>
                    <a:gd name="connsiteX96" fmla="*/ 4367480 w 8126844"/>
                    <a:gd name="connsiteY96" fmla="*/ 4173568 h 5316568"/>
                    <a:gd name="connsiteX97" fmla="*/ 4542292 w 8126844"/>
                    <a:gd name="connsiteY97" fmla="*/ 4106332 h 5316568"/>
                    <a:gd name="connsiteX98" fmla="*/ 4542292 w 8126844"/>
                    <a:gd name="connsiteY98" fmla="*/ 3971862 h 5316568"/>
                    <a:gd name="connsiteX99" fmla="*/ 4206116 w 8126844"/>
                    <a:gd name="connsiteY99" fmla="*/ 3971862 h 5316568"/>
                    <a:gd name="connsiteX100" fmla="*/ 3520316 w 8126844"/>
                    <a:gd name="connsiteY100" fmla="*/ 4052544 h 5316568"/>
                    <a:gd name="connsiteX101" fmla="*/ 3157245 w 8126844"/>
                    <a:gd name="connsiteY101" fmla="*/ 4079438 h 5316568"/>
                    <a:gd name="connsiteX102" fmla="*/ 3076563 w 8126844"/>
                    <a:gd name="connsiteY102" fmla="*/ 4200462 h 5316568"/>
                    <a:gd name="connsiteX103" fmla="*/ 3224480 w 8126844"/>
                    <a:gd name="connsiteY103" fmla="*/ 4267697 h 5316568"/>
                    <a:gd name="connsiteX104" fmla="*/ 3453080 w 8126844"/>
                    <a:gd name="connsiteY104" fmla="*/ 4294591 h 5316568"/>
                    <a:gd name="connsiteX105" fmla="*/ 3412739 w 8126844"/>
                    <a:gd name="connsiteY105" fmla="*/ 4402168 h 5316568"/>
                    <a:gd name="connsiteX106" fmla="*/ 2968986 w 8126844"/>
                    <a:gd name="connsiteY106" fmla="*/ 4455956 h 5316568"/>
                    <a:gd name="connsiteX107" fmla="*/ 2767280 w 8126844"/>
                    <a:gd name="connsiteY107" fmla="*/ 4469403 h 5316568"/>
                    <a:gd name="connsiteX108" fmla="*/ 2673151 w 8126844"/>
                    <a:gd name="connsiteY108" fmla="*/ 4671109 h 5316568"/>
                    <a:gd name="connsiteX109" fmla="*/ 2767280 w 8126844"/>
                    <a:gd name="connsiteY109" fmla="*/ 5034180 h 5316568"/>
                    <a:gd name="connsiteX110" fmla="*/ 2700045 w 8126844"/>
                    <a:gd name="connsiteY110" fmla="*/ 5235885 h 5316568"/>
                    <a:gd name="connsiteX111" fmla="*/ 2498339 w 8126844"/>
                    <a:gd name="connsiteY111" fmla="*/ 5316568 h 5316568"/>
                    <a:gd name="connsiteX112" fmla="*/ 2256292 w 8126844"/>
                    <a:gd name="connsiteY112" fmla="*/ 5235885 h 5316568"/>
                    <a:gd name="connsiteX113" fmla="*/ 2175610 w 8126844"/>
                    <a:gd name="connsiteY113" fmla="*/ 4980391 h 5316568"/>
                    <a:gd name="connsiteX114" fmla="*/ 2269739 w 8126844"/>
                    <a:gd name="connsiteY114" fmla="*/ 4751791 h 5316568"/>
                    <a:gd name="connsiteX115" fmla="*/ 2404210 w 8126844"/>
                    <a:gd name="connsiteY115" fmla="*/ 4590427 h 5316568"/>
                    <a:gd name="connsiteX116" fmla="*/ 2390763 w 8126844"/>
                    <a:gd name="connsiteY116" fmla="*/ 4442509 h 5316568"/>
                    <a:gd name="connsiteX117" fmla="*/ 2014245 w 8126844"/>
                    <a:gd name="connsiteY117" fmla="*/ 4308038 h 5316568"/>
                    <a:gd name="connsiteX118" fmla="*/ 2068033 w 8126844"/>
                    <a:gd name="connsiteY118" fmla="*/ 4200462 h 5316568"/>
                    <a:gd name="connsiteX119" fmla="*/ 2390763 w 8126844"/>
                    <a:gd name="connsiteY119" fmla="*/ 4200462 h 5316568"/>
                    <a:gd name="connsiteX120" fmla="*/ 2807621 w 8126844"/>
                    <a:gd name="connsiteY120" fmla="*/ 4200462 h 5316568"/>
                    <a:gd name="connsiteX121" fmla="*/ 2834516 w 8126844"/>
                    <a:gd name="connsiteY121" fmla="*/ 4065991 h 5316568"/>
                    <a:gd name="connsiteX122" fmla="*/ 2686598 w 8126844"/>
                    <a:gd name="connsiteY122" fmla="*/ 4012203 h 5316568"/>
                    <a:gd name="connsiteX123" fmla="*/ 2780727 w 8126844"/>
                    <a:gd name="connsiteY123" fmla="*/ 3864285 h 5316568"/>
                    <a:gd name="connsiteX124" fmla="*/ 3211033 w 8126844"/>
                    <a:gd name="connsiteY124" fmla="*/ 3904627 h 5316568"/>
                    <a:gd name="connsiteX125" fmla="*/ 3775810 w 8126844"/>
                    <a:gd name="connsiteY125" fmla="*/ 3877732 h 5316568"/>
                    <a:gd name="connsiteX126" fmla="*/ 4380927 w 8126844"/>
                    <a:gd name="connsiteY126" fmla="*/ 3783603 h 5316568"/>
                    <a:gd name="connsiteX127" fmla="*/ 4622974 w 8126844"/>
                    <a:gd name="connsiteY127" fmla="*/ 3729815 h 5316568"/>
                    <a:gd name="connsiteX128" fmla="*/ 4555739 w 8126844"/>
                    <a:gd name="connsiteY128" fmla="*/ 3635685 h 5316568"/>
                    <a:gd name="connsiteX129" fmla="*/ 4031304 w 8126844"/>
                    <a:gd name="connsiteY129" fmla="*/ 3676027 h 5316568"/>
                    <a:gd name="connsiteX130" fmla="*/ 3600998 w 8126844"/>
                    <a:gd name="connsiteY130" fmla="*/ 3689474 h 5316568"/>
                    <a:gd name="connsiteX131" fmla="*/ 3278268 w 8126844"/>
                    <a:gd name="connsiteY131" fmla="*/ 3649132 h 5316568"/>
                    <a:gd name="connsiteX132" fmla="*/ 3237927 w 8126844"/>
                    <a:gd name="connsiteY132" fmla="*/ 3581897 h 5316568"/>
                    <a:gd name="connsiteX133" fmla="*/ 3291716 w 8126844"/>
                    <a:gd name="connsiteY133" fmla="*/ 3447427 h 5316568"/>
                    <a:gd name="connsiteX134" fmla="*/ 3587551 w 8126844"/>
                    <a:gd name="connsiteY134" fmla="*/ 3474321 h 5316568"/>
                    <a:gd name="connsiteX135" fmla="*/ 3883386 w 8126844"/>
                    <a:gd name="connsiteY135" fmla="*/ 3474321 h 5316568"/>
                    <a:gd name="connsiteX136" fmla="*/ 3964068 w 8126844"/>
                    <a:gd name="connsiteY136" fmla="*/ 3407085 h 5316568"/>
                    <a:gd name="connsiteX137" fmla="*/ 3883386 w 8126844"/>
                    <a:gd name="connsiteY137" fmla="*/ 3286062 h 5316568"/>
                    <a:gd name="connsiteX138" fmla="*/ 3412739 w 8126844"/>
                    <a:gd name="connsiteY138" fmla="*/ 3259168 h 5316568"/>
                    <a:gd name="connsiteX139" fmla="*/ 3049668 w 8126844"/>
                    <a:gd name="connsiteY139" fmla="*/ 3205380 h 5316568"/>
                    <a:gd name="connsiteX140" fmla="*/ 2740386 w 8126844"/>
                    <a:gd name="connsiteY140" fmla="*/ 3138144 h 5316568"/>
                    <a:gd name="connsiteX141" fmla="*/ 2457998 w 8126844"/>
                    <a:gd name="connsiteY141" fmla="*/ 3057462 h 5316568"/>
                    <a:gd name="connsiteX142" fmla="*/ 2242845 w 8126844"/>
                    <a:gd name="connsiteY142" fmla="*/ 3003674 h 5316568"/>
                    <a:gd name="connsiteX143" fmla="*/ 2162163 w 8126844"/>
                    <a:gd name="connsiteY143" fmla="*/ 3165038 h 5316568"/>
                    <a:gd name="connsiteX144" fmla="*/ 2336974 w 8126844"/>
                    <a:gd name="connsiteY144" fmla="*/ 3339850 h 5316568"/>
                    <a:gd name="connsiteX145" fmla="*/ 2713492 w 8126844"/>
                    <a:gd name="connsiteY145" fmla="*/ 3393638 h 5316568"/>
                    <a:gd name="connsiteX146" fmla="*/ 2874857 w 8126844"/>
                    <a:gd name="connsiteY146" fmla="*/ 3447427 h 5316568"/>
                    <a:gd name="connsiteX147" fmla="*/ 2874857 w 8126844"/>
                    <a:gd name="connsiteY147" fmla="*/ 3595344 h 5316568"/>
                    <a:gd name="connsiteX148" fmla="*/ 2605916 w 8126844"/>
                    <a:gd name="connsiteY148" fmla="*/ 3568450 h 5316568"/>
                    <a:gd name="connsiteX149" fmla="*/ 2000798 w 8126844"/>
                    <a:gd name="connsiteY149" fmla="*/ 3447427 h 5316568"/>
                    <a:gd name="connsiteX150" fmla="*/ 1583939 w 8126844"/>
                    <a:gd name="connsiteY150" fmla="*/ 3299509 h 5316568"/>
                    <a:gd name="connsiteX151" fmla="*/ 1409127 w 8126844"/>
                    <a:gd name="connsiteY151" fmla="*/ 3312956 h 5316568"/>
                    <a:gd name="connsiteX152" fmla="*/ 1368786 w 8126844"/>
                    <a:gd name="connsiteY152" fmla="*/ 3487768 h 5316568"/>
                    <a:gd name="connsiteX153" fmla="*/ 1799092 w 8126844"/>
                    <a:gd name="connsiteY153" fmla="*/ 3622238 h 5316568"/>
                    <a:gd name="connsiteX154" fmla="*/ 2256292 w 8126844"/>
                    <a:gd name="connsiteY154" fmla="*/ 3783603 h 5316568"/>
                    <a:gd name="connsiteX155" fmla="*/ 2390763 w 8126844"/>
                    <a:gd name="connsiteY155" fmla="*/ 3891180 h 5316568"/>
                    <a:gd name="connsiteX156" fmla="*/ 2094927 w 8126844"/>
                    <a:gd name="connsiteY156" fmla="*/ 3958415 h 5316568"/>
                    <a:gd name="connsiteX157" fmla="*/ 1557045 w 8126844"/>
                    <a:gd name="connsiteY157" fmla="*/ 3783603 h 5316568"/>
                    <a:gd name="connsiteX158" fmla="*/ 965374 w 8126844"/>
                    <a:gd name="connsiteY158" fmla="*/ 3555003 h 5316568"/>
                    <a:gd name="connsiteX159" fmla="*/ 481280 w 8126844"/>
                    <a:gd name="connsiteY159" fmla="*/ 3339850 h 5316568"/>
                    <a:gd name="connsiteX160" fmla="*/ 198892 w 8126844"/>
                    <a:gd name="connsiteY160" fmla="*/ 3232274 h 5316568"/>
                    <a:gd name="connsiteX161" fmla="*/ 131657 w 8126844"/>
                    <a:gd name="connsiteY161" fmla="*/ 3138144 h 5316568"/>
                    <a:gd name="connsiteX162" fmla="*/ 279574 w 8126844"/>
                    <a:gd name="connsiteY162" fmla="*/ 3044015 h 5316568"/>
                    <a:gd name="connsiteX163" fmla="*/ 642645 w 8126844"/>
                    <a:gd name="connsiteY163" fmla="*/ 3218827 h 5316568"/>
                    <a:gd name="connsiteX164" fmla="*/ 1113292 w 8126844"/>
                    <a:gd name="connsiteY164" fmla="*/ 3366744 h 5316568"/>
                    <a:gd name="connsiteX165" fmla="*/ 1153633 w 8126844"/>
                    <a:gd name="connsiteY165" fmla="*/ 3191932 h 5316568"/>
                    <a:gd name="connsiteX166" fmla="*/ 1032610 w 8126844"/>
                    <a:gd name="connsiteY166" fmla="*/ 3030568 h 5316568"/>
                    <a:gd name="connsiteX167" fmla="*/ 535068 w 8126844"/>
                    <a:gd name="connsiteY167" fmla="*/ 2882650 h 5316568"/>
                    <a:gd name="connsiteX168" fmla="*/ 198892 w 8126844"/>
                    <a:gd name="connsiteY168" fmla="*/ 2640603 h 5316568"/>
                    <a:gd name="connsiteX169" fmla="*/ 10633 w 8126844"/>
                    <a:gd name="connsiteY169" fmla="*/ 2479238 h 5316568"/>
                    <a:gd name="connsiteX170" fmla="*/ 50974 w 8126844"/>
                    <a:gd name="connsiteY170" fmla="*/ 2344768 h 5316568"/>
                    <a:gd name="connsiteX171" fmla="*/ 279574 w 8126844"/>
                    <a:gd name="connsiteY171" fmla="*/ 2425450 h 5316568"/>
                    <a:gd name="connsiteX172" fmla="*/ 1019163 w 8126844"/>
                    <a:gd name="connsiteY172" fmla="*/ 2828862 h 5316568"/>
                    <a:gd name="connsiteX173" fmla="*/ 1462916 w 8126844"/>
                    <a:gd name="connsiteY173" fmla="*/ 3070909 h 5316568"/>
                    <a:gd name="connsiteX174" fmla="*/ 1799092 w 8126844"/>
                    <a:gd name="connsiteY174" fmla="*/ 3165038 h 5316568"/>
                    <a:gd name="connsiteX175" fmla="*/ 1973904 w 8126844"/>
                    <a:gd name="connsiteY175" fmla="*/ 3097803 h 5316568"/>
                    <a:gd name="connsiteX176" fmla="*/ 1960457 w 8126844"/>
                    <a:gd name="connsiteY176" fmla="*/ 2855756 h 5316568"/>
                    <a:gd name="connsiteX177" fmla="*/ 1624280 w 8126844"/>
                    <a:gd name="connsiteY177" fmla="*/ 2748180 h 5316568"/>
                    <a:gd name="connsiteX178" fmla="*/ 1288104 w 8126844"/>
                    <a:gd name="connsiteY178" fmla="*/ 2600262 h 5316568"/>
                    <a:gd name="connsiteX179" fmla="*/ 1261210 w 8126844"/>
                    <a:gd name="connsiteY179" fmla="*/ 2465791 h 5316568"/>
                    <a:gd name="connsiteX180" fmla="*/ 1462916 w 8126844"/>
                    <a:gd name="connsiteY180" fmla="*/ 2465791 h 5316568"/>
                    <a:gd name="connsiteX181" fmla="*/ 1691516 w 8126844"/>
                    <a:gd name="connsiteY181" fmla="*/ 2546474 h 5316568"/>
                    <a:gd name="connsiteX182" fmla="*/ 1758751 w 8126844"/>
                    <a:gd name="connsiteY182" fmla="*/ 2331321 h 5316568"/>
                    <a:gd name="connsiteX183" fmla="*/ 1597386 w 8126844"/>
                    <a:gd name="connsiteY183" fmla="*/ 2156509 h 5316568"/>
                    <a:gd name="connsiteX184" fmla="*/ 1153633 w 8126844"/>
                    <a:gd name="connsiteY184" fmla="*/ 1968250 h 5316568"/>
                    <a:gd name="connsiteX185" fmla="*/ 871245 w 8126844"/>
                    <a:gd name="connsiteY185" fmla="*/ 1779991 h 5316568"/>
                    <a:gd name="connsiteX186" fmla="*/ 750221 w 8126844"/>
                    <a:gd name="connsiteY186" fmla="*/ 1645521 h 5316568"/>
                    <a:gd name="connsiteX187" fmla="*/ 844351 w 8126844"/>
                    <a:gd name="connsiteY187" fmla="*/ 1524497 h 5316568"/>
                    <a:gd name="connsiteX188" fmla="*/ 1328445 w 8126844"/>
                    <a:gd name="connsiteY188" fmla="*/ 1739650 h 5316568"/>
                    <a:gd name="connsiteX189" fmla="*/ 1606671 w 8126844"/>
                    <a:gd name="connsiteY189" fmla="*/ 1886069 h 5316568"/>
                    <a:gd name="connsiteX190" fmla="*/ 1720260 w 8126844"/>
                    <a:gd name="connsiteY190" fmla="*/ 1607230 h 5316568"/>
                    <a:gd name="connsiteX191" fmla="*/ 1772079 w 8126844"/>
                    <a:gd name="connsiteY191" fmla="*/ 1423805 h 5316568"/>
                    <a:gd name="connsiteX192" fmla="*/ 1693720 w 8126844"/>
                    <a:gd name="connsiteY192" fmla="*/ 1251776 h 5316568"/>
                    <a:gd name="connsiteX193" fmla="*/ 2176456 w 8126844"/>
                    <a:gd name="connsiteY193" fmla="*/ 1564624 h 5316568"/>
                    <a:gd name="connsiteX194" fmla="*/ 1984049 w 8126844"/>
                    <a:gd name="connsiteY194" fmla="*/ 1542216 h 5316568"/>
                    <a:gd name="connsiteX195" fmla="*/ 1894130 w 8126844"/>
                    <a:gd name="connsiteY195" fmla="*/ 1679934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719129 w 8126844"/>
                    <a:gd name="connsiteY208" fmla="*/ 1738139 h 5316568"/>
                    <a:gd name="connsiteX209" fmla="*/ 4404220 w 8126844"/>
                    <a:gd name="connsiteY209" fmla="*/ 1779653 h 5316568"/>
                    <a:gd name="connsiteX0" fmla="*/ 5076343 w 8126844"/>
                    <a:gd name="connsiteY0" fmla="*/ 1533235 h 5316568"/>
                    <a:gd name="connsiteX1" fmla="*/ 4866197 w 8126844"/>
                    <a:gd name="connsiteY1" fmla="*/ 1652075 h 5316568"/>
                    <a:gd name="connsiteX2" fmla="*/ 4959151 w 8126844"/>
                    <a:gd name="connsiteY2" fmla="*/ 1860674 h 5316568"/>
                    <a:gd name="connsiteX3" fmla="*/ 5402904 w 8126844"/>
                    <a:gd name="connsiteY3" fmla="*/ 1699309 h 5316568"/>
                    <a:gd name="connsiteX4" fmla="*/ 6478668 w 8126844"/>
                    <a:gd name="connsiteY4" fmla="*/ 986615 h 5316568"/>
                    <a:gd name="connsiteX5" fmla="*/ 7177916 w 8126844"/>
                    <a:gd name="connsiteY5" fmla="*/ 139450 h 5316568"/>
                    <a:gd name="connsiteX6" fmla="*/ 7352727 w 8126844"/>
                    <a:gd name="connsiteY6" fmla="*/ 18427 h 5316568"/>
                    <a:gd name="connsiteX7" fmla="*/ 7460304 w 8126844"/>
                    <a:gd name="connsiteY7" fmla="*/ 327709 h 5316568"/>
                    <a:gd name="connsiteX8" fmla="*/ 7137574 w 8126844"/>
                    <a:gd name="connsiteY8" fmla="*/ 758015 h 5316568"/>
                    <a:gd name="connsiteX9" fmla="*/ 7056892 w 8126844"/>
                    <a:gd name="connsiteY9" fmla="*/ 932827 h 5316568"/>
                    <a:gd name="connsiteX10" fmla="*/ 7177916 w 8126844"/>
                    <a:gd name="connsiteY10" fmla="*/ 1040403 h 5316568"/>
                    <a:gd name="connsiteX11" fmla="*/ 7406516 w 8126844"/>
                    <a:gd name="connsiteY11" fmla="*/ 811803 h 5316568"/>
                    <a:gd name="connsiteX12" fmla="*/ 7540986 w 8126844"/>
                    <a:gd name="connsiteY12" fmla="*/ 811803 h 5316568"/>
                    <a:gd name="connsiteX13" fmla="*/ 7554433 w 8126844"/>
                    <a:gd name="connsiteY13" fmla="*/ 1040403 h 5316568"/>
                    <a:gd name="connsiteX14" fmla="*/ 6976210 w 8126844"/>
                    <a:gd name="connsiteY14" fmla="*/ 1632074 h 5316568"/>
                    <a:gd name="connsiteX15" fmla="*/ 6276963 w 8126844"/>
                    <a:gd name="connsiteY15" fmla="*/ 2183403 h 5316568"/>
                    <a:gd name="connsiteX16" fmla="*/ 5860104 w 8126844"/>
                    <a:gd name="connsiteY16" fmla="*/ 2385109 h 5316568"/>
                    <a:gd name="connsiteX17" fmla="*/ 5658398 w 8126844"/>
                    <a:gd name="connsiteY17" fmla="*/ 2452344 h 5316568"/>
                    <a:gd name="connsiteX18" fmla="*/ 5550821 w 8126844"/>
                    <a:gd name="connsiteY18" fmla="*/ 2371662 h 5316568"/>
                    <a:gd name="connsiteX19" fmla="*/ 5644951 w 8126844"/>
                    <a:gd name="connsiteY19" fmla="*/ 2169956 h 5316568"/>
                    <a:gd name="connsiteX20" fmla="*/ 5913892 w 8126844"/>
                    <a:gd name="connsiteY20" fmla="*/ 2116168 h 5316568"/>
                    <a:gd name="connsiteX21" fmla="*/ 5752527 w 8126844"/>
                    <a:gd name="connsiteY21" fmla="*/ 1806885 h 5316568"/>
                    <a:gd name="connsiteX22" fmla="*/ 5362563 w 8126844"/>
                    <a:gd name="connsiteY22" fmla="*/ 1954803 h 5316568"/>
                    <a:gd name="connsiteX23" fmla="*/ 4663316 w 8126844"/>
                    <a:gd name="connsiteY23" fmla="*/ 2237191 h 5316568"/>
                    <a:gd name="connsiteX24" fmla="*/ 4649868 w 8126844"/>
                    <a:gd name="connsiteY24" fmla="*/ 2412003 h 5316568"/>
                    <a:gd name="connsiteX25" fmla="*/ 4703657 w 8126844"/>
                    <a:gd name="connsiteY25" fmla="*/ 2519580 h 5316568"/>
                    <a:gd name="connsiteX26" fmla="*/ 5066727 w 8126844"/>
                    <a:gd name="connsiteY26" fmla="*/ 2385109 h 5316568"/>
                    <a:gd name="connsiteX27" fmla="*/ 5322221 w 8126844"/>
                    <a:gd name="connsiteY27" fmla="*/ 2331321 h 5316568"/>
                    <a:gd name="connsiteX28" fmla="*/ 5349116 w 8126844"/>
                    <a:gd name="connsiteY28" fmla="*/ 2465791 h 5316568"/>
                    <a:gd name="connsiteX29" fmla="*/ 4784339 w 8126844"/>
                    <a:gd name="connsiteY29" fmla="*/ 2680944 h 5316568"/>
                    <a:gd name="connsiteX30" fmla="*/ 4098539 w 8126844"/>
                    <a:gd name="connsiteY30" fmla="*/ 2815415 h 5316568"/>
                    <a:gd name="connsiteX31" fmla="*/ 2740386 w 8126844"/>
                    <a:gd name="connsiteY31" fmla="*/ 2680944 h 5316568"/>
                    <a:gd name="connsiteX32" fmla="*/ 2202504 w 8126844"/>
                    <a:gd name="connsiteY32" fmla="*/ 2479238 h 5316568"/>
                    <a:gd name="connsiteX33" fmla="*/ 2027692 w 8126844"/>
                    <a:gd name="connsiteY33" fmla="*/ 2425450 h 5316568"/>
                    <a:gd name="connsiteX34" fmla="*/ 1960457 w 8126844"/>
                    <a:gd name="connsiteY34" fmla="*/ 2573368 h 5316568"/>
                    <a:gd name="connsiteX35" fmla="*/ 2390763 w 8126844"/>
                    <a:gd name="connsiteY35" fmla="*/ 2801968 h 5316568"/>
                    <a:gd name="connsiteX36" fmla="*/ 3372398 w 8126844"/>
                    <a:gd name="connsiteY36" fmla="*/ 3044015 h 5316568"/>
                    <a:gd name="connsiteX37" fmla="*/ 4125433 w 8126844"/>
                    <a:gd name="connsiteY37" fmla="*/ 3044015 h 5316568"/>
                    <a:gd name="connsiteX38" fmla="*/ 4757445 w 8126844"/>
                    <a:gd name="connsiteY38" fmla="*/ 3017121 h 5316568"/>
                    <a:gd name="connsiteX39" fmla="*/ 4918810 w 8126844"/>
                    <a:gd name="connsiteY39" fmla="*/ 3057462 h 5316568"/>
                    <a:gd name="connsiteX40" fmla="*/ 4811233 w 8126844"/>
                    <a:gd name="connsiteY40" fmla="*/ 3218827 h 5316568"/>
                    <a:gd name="connsiteX41" fmla="*/ 4286798 w 8126844"/>
                    <a:gd name="connsiteY41" fmla="*/ 3286062 h 5316568"/>
                    <a:gd name="connsiteX42" fmla="*/ 4219563 w 8126844"/>
                    <a:gd name="connsiteY42" fmla="*/ 3420532 h 5316568"/>
                    <a:gd name="connsiteX43" fmla="*/ 4555739 w 8126844"/>
                    <a:gd name="connsiteY43" fmla="*/ 3474321 h 5316568"/>
                    <a:gd name="connsiteX44" fmla="*/ 5241539 w 8126844"/>
                    <a:gd name="connsiteY44" fmla="*/ 3286062 h 5316568"/>
                    <a:gd name="connsiteX45" fmla="*/ 5523927 w 8126844"/>
                    <a:gd name="connsiteY45" fmla="*/ 3151591 h 5316568"/>
                    <a:gd name="connsiteX46" fmla="*/ 5618057 w 8126844"/>
                    <a:gd name="connsiteY46" fmla="*/ 3044015 h 5316568"/>
                    <a:gd name="connsiteX47" fmla="*/ 5402904 w 8126844"/>
                    <a:gd name="connsiteY47" fmla="*/ 3030568 h 5316568"/>
                    <a:gd name="connsiteX48" fmla="*/ 5214645 w 8126844"/>
                    <a:gd name="connsiteY48" fmla="*/ 2922991 h 5316568"/>
                    <a:gd name="connsiteX49" fmla="*/ 5241539 w 8126844"/>
                    <a:gd name="connsiteY49" fmla="*/ 2801968 h 5316568"/>
                    <a:gd name="connsiteX50" fmla="*/ 5537374 w 8126844"/>
                    <a:gd name="connsiteY50" fmla="*/ 2761627 h 5316568"/>
                    <a:gd name="connsiteX51" fmla="*/ 6196280 w 8126844"/>
                    <a:gd name="connsiteY51" fmla="*/ 2506132 h 5316568"/>
                    <a:gd name="connsiteX52" fmla="*/ 6747610 w 8126844"/>
                    <a:gd name="connsiteY52" fmla="*/ 2169956 h 5316568"/>
                    <a:gd name="connsiteX53" fmla="*/ 7218257 w 8126844"/>
                    <a:gd name="connsiteY53" fmla="*/ 1726203 h 5316568"/>
                    <a:gd name="connsiteX54" fmla="*/ 7433410 w 8126844"/>
                    <a:gd name="connsiteY54" fmla="*/ 1551391 h 5316568"/>
                    <a:gd name="connsiteX55" fmla="*/ 7567880 w 8126844"/>
                    <a:gd name="connsiteY55" fmla="*/ 1578285 h 5316568"/>
                    <a:gd name="connsiteX56" fmla="*/ 7514092 w 8126844"/>
                    <a:gd name="connsiteY56" fmla="*/ 1779991 h 5316568"/>
                    <a:gd name="connsiteX57" fmla="*/ 7097233 w 8126844"/>
                    <a:gd name="connsiteY57" fmla="*/ 2210297 h 5316568"/>
                    <a:gd name="connsiteX58" fmla="*/ 6451774 w 8126844"/>
                    <a:gd name="connsiteY58" fmla="*/ 2627156 h 5316568"/>
                    <a:gd name="connsiteX59" fmla="*/ 6088704 w 8126844"/>
                    <a:gd name="connsiteY59" fmla="*/ 2815415 h 5316568"/>
                    <a:gd name="connsiteX60" fmla="*/ 5981127 w 8126844"/>
                    <a:gd name="connsiteY60" fmla="*/ 2949885 h 5316568"/>
                    <a:gd name="connsiteX61" fmla="*/ 6021468 w 8126844"/>
                    <a:gd name="connsiteY61" fmla="*/ 3151591 h 5316568"/>
                    <a:gd name="connsiteX62" fmla="*/ 6115598 w 8126844"/>
                    <a:gd name="connsiteY62" fmla="*/ 3299509 h 5316568"/>
                    <a:gd name="connsiteX63" fmla="*/ 6734163 w 8126844"/>
                    <a:gd name="connsiteY63" fmla="*/ 3124697 h 5316568"/>
                    <a:gd name="connsiteX64" fmla="*/ 7419963 w 8126844"/>
                    <a:gd name="connsiteY64" fmla="*/ 2694391 h 5316568"/>
                    <a:gd name="connsiteX65" fmla="*/ 7850268 w 8126844"/>
                    <a:gd name="connsiteY65" fmla="*/ 2371662 h 5316568"/>
                    <a:gd name="connsiteX66" fmla="*/ 8065421 w 8126844"/>
                    <a:gd name="connsiteY66" fmla="*/ 2264085 h 5316568"/>
                    <a:gd name="connsiteX67" fmla="*/ 8105763 w 8126844"/>
                    <a:gd name="connsiteY67" fmla="*/ 2425450 h 5316568"/>
                    <a:gd name="connsiteX68" fmla="*/ 7769586 w 8126844"/>
                    <a:gd name="connsiteY68" fmla="*/ 2761627 h 5316568"/>
                    <a:gd name="connsiteX69" fmla="*/ 6707268 w 8126844"/>
                    <a:gd name="connsiteY69" fmla="*/ 3339850 h 5316568"/>
                    <a:gd name="connsiteX70" fmla="*/ 6129045 w 8126844"/>
                    <a:gd name="connsiteY70" fmla="*/ 3608791 h 5316568"/>
                    <a:gd name="connsiteX71" fmla="*/ 5833210 w 8126844"/>
                    <a:gd name="connsiteY71" fmla="*/ 3649132 h 5316568"/>
                    <a:gd name="connsiteX72" fmla="*/ 5712186 w 8126844"/>
                    <a:gd name="connsiteY72" fmla="*/ 3689474 h 5316568"/>
                    <a:gd name="connsiteX73" fmla="*/ 5658398 w 8126844"/>
                    <a:gd name="connsiteY73" fmla="*/ 3541556 h 5316568"/>
                    <a:gd name="connsiteX74" fmla="*/ 5779421 w 8126844"/>
                    <a:gd name="connsiteY74" fmla="*/ 3433980 h 5316568"/>
                    <a:gd name="connsiteX75" fmla="*/ 5779421 w 8126844"/>
                    <a:gd name="connsiteY75" fmla="*/ 3339850 h 5316568"/>
                    <a:gd name="connsiteX76" fmla="*/ 5497033 w 8126844"/>
                    <a:gd name="connsiteY76" fmla="*/ 3460874 h 5316568"/>
                    <a:gd name="connsiteX77" fmla="*/ 5039833 w 8126844"/>
                    <a:gd name="connsiteY77" fmla="*/ 3595344 h 5316568"/>
                    <a:gd name="connsiteX78" fmla="*/ 4865021 w 8126844"/>
                    <a:gd name="connsiteY78" fmla="*/ 3676027 h 5316568"/>
                    <a:gd name="connsiteX79" fmla="*/ 4905363 w 8126844"/>
                    <a:gd name="connsiteY79" fmla="*/ 3770156 h 5316568"/>
                    <a:gd name="connsiteX80" fmla="*/ 5160857 w 8126844"/>
                    <a:gd name="connsiteY80" fmla="*/ 3743262 h 5316568"/>
                    <a:gd name="connsiteX81" fmla="*/ 5187751 w 8126844"/>
                    <a:gd name="connsiteY81" fmla="*/ 3877732 h 5316568"/>
                    <a:gd name="connsiteX82" fmla="*/ 4878468 w 8126844"/>
                    <a:gd name="connsiteY82" fmla="*/ 3971862 h 5316568"/>
                    <a:gd name="connsiteX83" fmla="*/ 4891916 w 8126844"/>
                    <a:gd name="connsiteY83" fmla="*/ 4119780 h 5316568"/>
                    <a:gd name="connsiteX84" fmla="*/ 5376010 w 8126844"/>
                    <a:gd name="connsiteY84" fmla="*/ 4012203 h 5316568"/>
                    <a:gd name="connsiteX85" fmla="*/ 5967680 w 8126844"/>
                    <a:gd name="connsiteY85" fmla="*/ 3864285 h 5316568"/>
                    <a:gd name="connsiteX86" fmla="*/ 6344198 w 8126844"/>
                    <a:gd name="connsiteY86" fmla="*/ 3662580 h 5316568"/>
                    <a:gd name="connsiteX87" fmla="*/ 6478668 w 8126844"/>
                    <a:gd name="connsiteY87" fmla="*/ 3662580 h 5316568"/>
                    <a:gd name="connsiteX88" fmla="*/ 6478668 w 8126844"/>
                    <a:gd name="connsiteY88" fmla="*/ 3850838 h 5316568"/>
                    <a:gd name="connsiteX89" fmla="*/ 5900445 w 8126844"/>
                    <a:gd name="connsiteY89" fmla="*/ 4039097 h 5316568"/>
                    <a:gd name="connsiteX90" fmla="*/ 5053280 w 8126844"/>
                    <a:gd name="connsiteY90" fmla="*/ 4281144 h 5316568"/>
                    <a:gd name="connsiteX91" fmla="*/ 4703657 w 8126844"/>
                    <a:gd name="connsiteY91" fmla="*/ 4375274 h 5316568"/>
                    <a:gd name="connsiteX92" fmla="*/ 4313692 w 8126844"/>
                    <a:gd name="connsiteY92" fmla="*/ 4442509 h 5316568"/>
                    <a:gd name="connsiteX93" fmla="*/ 4004410 w 8126844"/>
                    <a:gd name="connsiteY93" fmla="*/ 4482850 h 5316568"/>
                    <a:gd name="connsiteX94" fmla="*/ 3869939 w 8126844"/>
                    <a:gd name="connsiteY94" fmla="*/ 4361827 h 5316568"/>
                    <a:gd name="connsiteX95" fmla="*/ 3950621 w 8126844"/>
                    <a:gd name="connsiteY95" fmla="*/ 4254250 h 5316568"/>
                    <a:gd name="connsiteX96" fmla="*/ 4367480 w 8126844"/>
                    <a:gd name="connsiteY96" fmla="*/ 4173568 h 5316568"/>
                    <a:gd name="connsiteX97" fmla="*/ 4542292 w 8126844"/>
                    <a:gd name="connsiteY97" fmla="*/ 4106332 h 5316568"/>
                    <a:gd name="connsiteX98" fmla="*/ 4542292 w 8126844"/>
                    <a:gd name="connsiteY98" fmla="*/ 3971862 h 5316568"/>
                    <a:gd name="connsiteX99" fmla="*/ 4206116 w 8126844"/>
                    <a:gd name="connsiteY99" fmla="*/ 3971862 h 5316568"/>
                    <a:gd name="connsiteX100" fmla="*/ 3520316 w 8126844"/>
                    <a:gd name="connsiteY100" fmla="*/ 4052544 h 5316568"/>
                    <a:gd name="connsiteX101" fmla="*/ 3157245 w 8126844"/>
                    <a:gd name="connsiteY101" fmla="*/ 4079438 h 5316568"/>
                    <a:gd name="connsiteX102" fmla="*/ 3076563 w 8126844"/>
                    <a:gd name="connsiteY102" fmla="*/ 4200462 h 5316568"/>
                    <a:gd name="connsiteX103" fmla="*/ 3224480 w 8126844"/>
                    <a:gd name="connsiteY103" fmla="*/ 4267697 h 5316568"/>
                    <a:gd name="connsiteX104" fmla="*/ 3453080 w 8126844"/>
                    <a:gd name="connsiteY104" fmla="*/ 4294591 h 5316568"/>
                    <a:gd name="connsiteX105" fmla="*/ 3412739 w 8126844"/>
                    <a:gd name="connsiteY105" fmla="*/ 4402168 h 5316568"/>
                    <a:gd name="connsiteX106" fmla="*/ 2968986 w 8126844"/>
                    <a:gd name="connsiteY106" fmla="*/ 4455956 h 5316568"/>
                    <a:gd name="connsiteX107" fmla="*/ 2767280 w 8126844"/>
                    <a:gd name="connsiteY107" fmla="*/ 4469403 h 5316568"/>
                    <a:gd name="connsiteX108" fmla="*/ 2673151 w 8126844"/>
                    <a:gd name="connsiteY108" fmla="*/ 4671109 h 5316568"/>
                    <a:gd name="connsiteX109" fmla="*/ 2767280 w 8126844"/>
                    <a:gd name="connsiteY109" fmla="*/ 5034180 h 5316568"/>
                    <a:gd name="connsiteX110" fmla="*/ 2700045 w 8126844"/>
                    <a:gd name="connsiteY110" fmla="*/ 5235885 h 5316568"/>
                    <a:gd name="connsiteX111" fmla="*/ 2498339 w 8126844"/>
                    <a:gd name="connsiteY111" fmla="*/ 5316568 h 5316568"/>
                    <a:gd name="connsiteX112" fmla="*/ 2256292 w 8126844"/>
                    <a:gd name="connsiteY112" fmla="*/ 5235885 h 5316568"/>
                    <a:gd name="connsiteX113" fmla="*/ 2175610 w 8126844"/>
                    <a:gd name="connsiteY113" fmla="*/ 4980391 h 5316568"/>
                    <a:gd name="connsiteX114" fmla="*/ 2269739 w 8126844"/>
                    <a:gd name="connsiteY114" fmla="*/ 4751791 h 5316568"/>
                    <a:gd name="connsiteX115" fmla="*/ 2404210 w 8126844"/>
                    <a:gd name="connsiteY115" fmla="*/ 4590427 h 5316568"/>
                    <a:gd name="connsiteX116" fmla="*/ 2390763 w 8126844"/>
                    <a:gd name="connsiteY116" fmla="*/ 4442509 h 5316568"/>
                    <a:gd name="connsiteX117" fmla="*/ 2014245 w 8126844"/>
                    <a:gd name="connsiteY117" fmla="*/ 4308038 h 5316568"/>
                    <a:gd name="connsiteX118" fmla="*/ 2068033 w 8126844"/>
                    <a:gd name="connsiteY118" fmla="*/ 4200462 h 5316568"/>
                    <a:gd name="connsiteX119" fmla="*/ 2390763 w 8126844"/>
                    <a:gd name="connsiteY119" fmla="*/ 4200462 h 5316568"/>
                    <a:gd name="connsiteX120" fmla="*/ 2807621 w 8126844"/>
                    <a:gd name="connsiteY120" fmla="*/ 4200462 h 5316568"/>
                    <a:gd name="connsiteX121" fmla="*/ 2834516 w 8126844"/>
                    <a:gd name="connsiteY121" fmla="*/ 4065991 h 5316568"/>
                    <a:gd name="connsiteX122" fmla="*/ 2686598 w 8126844"/>
                    <a:gd name="connsiteY122" fmla="*/ 4012203 h 5316568"/>
                    <a:gd name="connsiteX123" fmla="*/ 2780727 w 8126844"/>
                    <a:gd name="connsiteY123" fmla="*/ 3864285 h 5316568"/>
                    <a:gd name="connsiteX124" fmla="*/ 3211033 w 8126844"/>
                    <a:gd name="connsiteY124" fmla="*/ 3904627 h 5316568"/>
                    <a:gd name="connsiteX125" fmla="*/ 3775810 w 8126844"/>
                    <a:gd name="connsiteY125" fmla="*/ 3877732 h 5316568"/>
                    <a:gd name="connsiteX126" fmla="*/ 4380927 w 8126844"/>
                    <a:gd name="connsiteY126" fmla="*/ 3783603 h 5316568"/>
                    <a:gd name="connsiteX127" fmla="*/ 4622974 w 8126844"/>
                    <a:gd name="connsiteY127" fmla="*/ 3729815 h 5316568"/>
                    <a:gd name="connsiteX128" fmla="*/ 4555739 w 8126844"/>
                    <a:gd name="connsiteY128" fmla="*/ 3635685 h 5316568"/>
                    <a:gd name="connsiteX129" fmla="*/ 4031304 w 8126844"/>
                    <a:gd name="connsiteY129" fmla="*/ 3676027 h 5316568"/>
                    <a:gd name="connsiteX130" fmla="*/ 3600998 w 8126844"/>
                    <a:gd name="connsiteY130" fmla="*/ 3689474 h 5316568"/>
                    <a:gd name="connsiteX131" fmla="*/ 3278268 w 8126844"/>
                    <a:gd name="connsiteY131" fmla="*/ 3649132 h 5316568"/>
                    <a:gd name="connsiteX132" fmla="*/ 3237927 w 8126844"/>
                    <a:gd name="connsiteY132" fmla="*/ 3581897 h 5316568"/>
                    <a:gd name="connsiteX133" fmla="*/ 3291716 w 8126844"/>
                    <a:gd name="connsiteY133" fmla="*/ 3447427 h 5316568"/>
                    <a:gd name="connsiteX134" fmla="*/ 3587551 w 8126844"/>
                    <a:gd name="connsiteY134" fmla="*/ 3474321 h 5316568"/>
                    <a:gd name="connsiteX135" fmla="*/ 3883386 w 8126844"/>
                    <a:gd name="connsiteY135" fmla="*/ 3474321 h 5316568"/>
                    <a:gd name="connsiteX136" fmla="*/ 3964068 w 8126844"/>
                    <a:gd name="connsiteY136" fmla="*/ 3407085 h 5316568"/>
                    <a:gd name="connsiteX137" fmla="*/ 3883386 w 8126844"/>
                    <a:gd name="connsiteY137" fmla="*/ 3286062 h 5316568"/>
                    <a:gd name="connsiteX138" fmla="*/ 3412739 w 8126844"/>
                    <a:gd name="connsiteY138" fmla="*/ 3259168 h 5316568"/>
                    <a:gd name="connsiteX139" fmla="*/ 3049668 w 8126844"/>
                    <a:gd name="connsiteY139" fmla="*/ 3205380 h 5316568"/>
                    <a:gd name="connsiteX140" fmla="*/ 2740386 w 8126844"/>
                    <a:gd name="connsiteY140" fmla="*/ 3138144 h 5316568"/>
                    <a:gd name="connsiteX141" fmla="*/ 2457998 w 8126844"/>
                    <a:gd name="connsiteY141" fmla="*/ 3057462 h 5316568"/>
                    <a:gd name="connsiteX142" fmla="*/ 2242845 w 8126844"/>
                    <a:gd name="connsiteY142" fmla="*/ 3003674 h 5316568"/>
                    <a:gd name="connsiteX143" fmla="*/ 2162163 w 8126844"/>
                    <a:gd name="connsiteY143" fmla="*/ 3165038 h 5316568"/>
                    <a:gd name="connsiteX144" fmla="*/ 2336974 w 8126844"/>
                    <a:gd name="connsiteY144" fmla="*/ 3339850 h 5316568"/>
                    <a:gd name="connsiteX145" fmla="*/ 2713492 w 8126844"/>
                    <a:gd name="connsiteY145" fmla="*/ 3393638 h 5316568"/>
                    <a:gd name="connsiteX146" fmla="*/ 2874857 w 8126844"/>
                    <a:gd name="connsiteY146" fmla="*/ 3447427 h 5316568"/>
                    <a:gd name="connsiteX147" fmla="*/ 2874857 w 8126844"/>
                    <a:gd name="connsiteY147" fmla="*/ 3595344 h 5316568"/>
                    <a:gd name="connsiteX148" fmla="*/ 2605916 w 8126844"/>
                    <a:gd name="connsiteY148" fmla="*/ 3568450 h 5316568"/>
                    <a:gd name="connsiteX149" fmla="*/ 2000798 w 8126844"/>
                    <a:gd name="connsiteY149" fmla="*/ 3447427 h 5316568"/>
                    <a:gd name="connsiteX150" fmla="*/ 1583939 w 8126844"/>
                    <a:gd name="connsiteY150" fmla="*/ 3299509 h 5316568"/>
                    <a:gd name="connsiteX151" fmla="*/ 1409127 w 8126844"/>
                    <a:gd name="connsiteY151" fmla="*/ 3312956 h 5316568"/>
                    <a:gd name="connsiteX152" fmla="*/ 1368786 w 8126844"/>
                    <a:gd name="connsiteY152" fmla="*/ 3487768 h 5316568"/>
                    <a:gd name="connsiteX153" fmla="*/ 1799092 w 8126844"/>
                    <a:gd name="connsiteY153" fmla="*/ 3622238 h 5316568"/>
                    <a:gd name="connsiteX154" fmla="*/ 2256292 w 8126844"/>
                    <a:gd name="connsiteY154" fmla="*/ 3783603 h 5316568"/>
                    <a:gd name="connsiteX155" fmla="*/ 2390763 w 8126844"/>
                    <a:gd name="connsiteY155" fmla="*/ 3891180 h 5316568"/>
                    <a:gd name="connsiteX156" fmla="*/ 2094927 w 8126844"/>
                    <a:gd name="connsiteY156" fmla="*/ 3958415 h 5316568"/>
                    <a:gd name="connsiteX157" fmla="*/ 1557045 w 8126844"/>
                    <a:gd name="connsiteY157" fmla="*/ 3783603 h 5316568"/>
                    <a:gd name="connsiteX158" fmla="*/ 965374 w 8126844"/>
                    <a:gd name="connsiteY158" fmla="*/ 3555003 h 5316568"/>
                    <a:gd name="connsiteX159" fmla="*/ 481280 w 8126844"/>
                    <a:gd name="connsiteY159" fmla="*/ 3339850 h 5316568"/>
                    <a:gd name="connsiteX160" fmla="*/ 198892 w 8126844"/>
                    <a:gd name="connsiteY160" fmla="*/ 3232274 h 5316568"/>
                    <a:gd name="connsiteX161" fmla="*/ 131657 w 8126844"/>
                    <a:gd name="connsiteY161" fmla="*/ 3138144 h 5316568"/>
                    <a:gd name="connsiteX162" fmla="*/ 279574 w 8126844"/>
                    <a:gd name="connsiteY162" fmla="*/ 3044015 h 5316568"/>
                    <a:gd name="connsiteX163" fmla="*/ 642645 w 8126844"/>
                    <a:gd name="connsiteY163" fmla="*/ 3218827 h 5316568"/>
                    <a:gd name="connsiteX164" fmla="*/ 1113292 w 8126844"/>
                    <a:gd name="connsiteY164" fmla="*/ 3366744 h 5316568"/>
                    <a:gd name="connsiteX165" fmla="*/ 1153633 w 8126844"/>
                    <a:gd name="connsiteY165" fmla="*/ 3191932 h 5316568"/>
                    <a:gd name="connsiteX166" fmla="*/ 1032610 w 8126844"/>
                    <a:gd name="connsiteY166" fmla="*/ 3030568 h 5316568"/>
                    <a:gd name="connsiteX167" fmla="*/ 535068 w 8126844"/>
                    <a:gd name="connsiteY167" fmla="*/ 2882650 h 5316568"/>
                    <a:gd name="connsiteX168" fmla="*/ 198892 w 8126844"/>
                    <a:gd name="connsiteY168" fmla="*/ 2640603 h 5316568"/>
                    <a:gd name="connsiteX169" fmla="*/ 10633 w 8126844"/>
                    <a:gd name="connsiteY169" fmla="*/ 2479238 h 5316568"/>
                    <a:gd name="connsiteX170" fmla="*/ 50974 w 8126844"/>
                    <a:gd name="connsiteY170" fmla="*/ 2344768 h 5316568"/>
                    <a:gd name="connsiteX171" fmla="*/ 279574 w 8126844"/>
                    <a:gd name="connsiteY171" fmla="*/ 2425450 h 5316568"/>
                    <a:gd name="connsiteX172" fmla="*/ 1019163 w 8126844"/>
                    <a:gd name="connsiteY172" fmla="*/ 2828862 h 5316568"/>
                    <a:gd name="connsiteX173" fmla="*/ 1462916 w 8126844"/>
                    <a:gd name="connsiteY173" fmla="*/ 3070909 h 5316568"/>
                    <a:gd name="connsiteX174" fmla="*/ 1799092 w 8126844"/>
                    <a:gd name="connsiteY174" fmla="*/ 3165038 h 5316568"/>
                    <a:gd name="connsiteX175" fmla="*/ 1973904 w 8126844"/>
                    <a:gd name="connsiteY175" fmla="*/ 3097803 h 5316568"/>
                    <a:gd name="connsiteX176" fmla="*/ 1960457 w 8126844"/>
                    <a:gd name="connsiteY176" fmla="*/ 2855756 h 5316568"/>
                    <a:gd name="connsiteX177" fmla="*/ 1624280 w 8126844"/>
                    <a:gd name="connsiteY177" fmla="*/ 2748180 h 5316568"/>
                    <a:gd name="connsiteX178" fmla="*/ 1288104 w 8126844"/>
                    <a:gd name="connsiteY178" fmla="*/ 2600262 h 5316568"/>
                    <a:gd name="connsiteX179" fmla="*/ 1261210 w 8126844"/>
                    <a:gd name="connsiteY179" fmla="*/ 2465791 h 5316568"/>
                    <a:gd name="connsiteX180" fmla="*/ 1462916 w 8126844"/>
                    <a:gd name="connsiteY180" fmla="*/ 2465791 h 5316568"/>
                    <a:gd name="connsiteX181" fmla="*/ 1691516 w 8126844"/>
                    <a:gd name="connsiteY181" fmla="*/ 2546474 h 5316568"/>
                    <a:gd name="connsiteX182" fmla="*/ 1758751 w 8126844"/>
                    <a:gd name="connsiteY182" fmla="*/ 2331321 h 5316568"/>
                    <a:gd name="connsiteX183" fmla="*/ 1597386 w 8126844"/>
                    <a:gd name="connsiteY183" fmla="*/ 2156509 h 5316568"/>
                    <a:gd name="connsiteX184" fmla="*/ 1153633 w 8126844"/>
                    <a:gd name="connsiteY184" fmla="*/ 1968250 h 5316568"/>
                    <a:gd name="connsiteX185" fmla="*/ 871245 w 8126844"/>
                    <a:gd name="connsiteY185" fmla="*/ 1779991 h 5316568"/>
                    <a:gd name="connsiteX186" fmla="*/ 750221 w 8126844"/>
                    <a:gd name="connsiteY186" fmla="*/ 1645521 h 5316568"/>
                    <a:gd name="connsiteX187" fmla="*/ 844351 w 8126844"/>
                    <a:gd name="connsiteY187" fmla="*/ 1524497 h 5316568"/>
                    <a:gd name="connsiteX188" fmla="*/ 1328445 w 8126844"/>
                    <a:gd name="connsiteY188" fmla="*/ 1739650 h 5316568"/>
                    <a:gd name="connsiteX189" fmla="*/ 1606671 w 8126844"/>
                    <a:gd name="connsiteY189" fmla="*/ 1886069 h 5316568"/>
                    <a:gd name="connsiteX190" fmla="*/ 1720260 w 8126844"/>
                    <a:gd name="connsiteY190" fmla="*/ 1607230 h 5316568"/>
                    <a:gd name="connsiteX191" fmla="*/ 1772079 w 8126844"/>
                    <a:gd name="connsiteY191" fmla="*/ 1423805 h 5316568"/>
                    <a:gd name="connsiteX192" fmla="*/ 1693720 w 8126844"/>
                    <a:gd name="connsiteY192" fmla="*/ 1251776 h 5316568"/>
                    <a:gd name="connsiteX193" fmla="*/ 2176456 w 8126844"/>
                    <a:gd name="connsiteY193" fmla="*/ 1564624 h 5316568"/>
                    <a:gd name="connsiteX194" fmla="*/ 1984049 w 8126844"/>
                    <a:gd name="connsiteY194" fmla="*/ 1542216 h 5316568"/>
                    <a:gd name="connsiteX195" fmla="*/ 1894130 w 8126844"/>
                    <a:gd name="connsiteY195" fmla="*/ 1679934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719129 w 8126844"/>
                    <a:gd name="connsiteY208" fmla="*/ 1738139 h 5316568"/>
                    <a:gd name="connsiteX209" fmla="*/ 4404220 w 8126844"/>
                    <a:gd name="connsiteY209" fmla="*/ 1779653 h 5316568"/>
                    <a:gd name="connsiteX0" fmla="*/ 5076343 w 8126844"/>
                    <a:gd name="connsiteY0" fmla="*/ 1533235 h 5316568"/>
                    <a:gd name="connsiteX1" fmla="*/ 4866197 w 8126844"/>
                    <a:gd name="connsiteY1" fmla="*/ 1652075 h 5316568"/>
                    <a:gd name="connsiteX2" fmla="*/ 4959151 w 8126844"/>
                    <a:gd name="connsiteY2" fmla="*/ 1860674 h 5316568"/>
                    <a:gd name="connsiteX3" fmla="*/ 5402904 w 8126844"/>
                    <a:gd name="connsiteY3" fmla="*/ 1699309 h 5316568"/>
                    <a:gd name="connsiteX4" fmla="*/ 6478668 w 8126844"/>
                    <a:gd name="connsiteY4" fmla="*/ 986615 h 5316568"/>
                    <a:gd name="connsiteX5" fmla="*/ 7177916 w 8126844"/>
                    <a:gd name="connsiteY5" fmla="*/ 139450 h 5316568"/>
                    <a:gd name="connsiteX6" fmla="*/ 7352727 w 8126844"/>
                    <a:gd name="connsiteY6" fmla="*/ 18427 h 5316568"/>
                    <a:gd name="connsiteX7" fmla="*/ 7460304 w 8126844"/>
                    <a:gd name="connsiteY7" fmla="*/ 327709 h 5316568"/>
                    <a:gd name="connsiteX8" fmla="*/ 7137574 w 8126844"/>
                    <a:gd name="connsiteY8" fmla="*/ 758015 h 5316568"/>
                    <a:gd name="connsiteX9" fmla="*/ 7056892 w 8126844"/>
                    <a:gd name="connsiteY9" fmla="*/ 932827 h 5316568"/>
                    <a:gd name="connsiteX10" fmla="*/ 7177916 w 8126844"/>
                    <a:gd name="connsiteY10" fmla="*/ 1040403 h 5316568"/>
                    <a:gd name="connsiteX11" fmla="*/ 7406516 w 8126844"/>
                    <a:gd name="connsiteY11" fmla="*/ 811803 h 5316568"/>
                    <a:gd name="connsiteX12" fmla="*/ 7540986 w 8126844"/>
                    <a:gd name="connsiteY12" fmla="*/ 811803 h 5316568"/>
                    <a:gd name="connsiteX13" fmla="*/ 7554433 w 8126844"/>
                    <a:gd name="connsiteY13" fmla="*/ 1040403 h 5316568"/>
                    <a:gd name="connsiteX14" fmla="*/ 6976210 w 8126844"/>
                    <a:gd name="connsiteY14" fmla="*/ 1632074 h 5316568"/>
                    <a:gd name="connsiteX15" fmla="*/ 6276963 w 8126844"/>
                    <a:gd name="connsiteY15" fmla="*/ 2183403 h 5316568"/>
                    <a:gd name="connsiteX16" fmla="*/ 5860104 w 8126844"/>
                    <a:gd name="connsiteY16" fmla="*/ 2385109 h 5316568"/>
                    <a:gd name="connsiteX17" fmla="*/ 5658398 w 8126844"/>
                    <a:gd name="connsiteY17" fmla="*/ 2452344 h 5316568"/>
                    <a:gd name="connsiteX18" fmla="*/ 5550821 w 8126844"/>
                    <a:gd name="connsiteY18" fmla="*/ 2371662 h 5316568"/>
                    <a:gd name="connsiteX19" fmla="*/ 5644951 w 8126844"/>
                    <a:gd name="connsiteY19" fmla="*/ 2169956 h 5316568"/>
                    <a:gd name="connsiteX20" fmla="*/ 5913892 w 8126844"/>
                    <a:gd name="connsiteY20" fmla="*/ 2116168 h 5316568"/>
                    <a:gd name="connsiteX21" fmla="*/ 5752527 w 8126844"/>
                    <a:gd name="connsiteY21" fmla="*/ 1806885 h 5316568"/>
                    <a:gd name="connsiteX22" fmla="*/ 5362563 w 8126844"/>
                    <a:gd name="connsiteY22" fmla="*/ 1954803 h 5316568"/>
                    <a:gd name="connsiteX23" fmla="*/ 4663316 w 8126844"/>
                    <a:gd name="connsiteY23" fmla="*/ 2237191 h 5316568"/>
                    <a:gd name="connsiteX24" fmla="*/ 4649868 w 8126844"/>
                    <a:gd name="connsiteY24" fmla="*/ 2412003 h 5316568"/>
                    <a:gd name="connsiteX25" fmla="*/ 4703657 w 8126844"/>
                    <a:gd name="connsiteY25" fmla="*/ 2519580 h 5316568"/>
                    <a:gd name="connsiteX26" fmla="*/ 5066727 w 8126844"/>
                    <a:gd name="connsiteY26" fmla="*/ 2385109 h 5316568"/>
                    <a:gd name="connsiteX27" fmla="*/ 5322221 w 8126844"/>
                    <a:gd name="connsiteY27" fmla="*/ 2331321 h 5316568"/>
                    <a:gd name="connsiteX28" fmla="*/ 5349116 w 8126844"/>
                    <a:gd name="connsiteY28" fmla="*/ 2465791 h 5316568"/>
                    <a:gd name="connsiteX29" fmla="*/ 4784339 w 8126844"/>
                    <a:gd name="connsiteY29" fmla="*/ 2680944 h 5316568"/>
                    <a:gd name="connsiteX30" fmla="*/ 4098539 w 8126844"/>
                    <a:gd name="connsiteY30" fmla="*/ 2815415 h 5316568"/>
                    <a:gd name="connsiteX31" fmla="*/ 2740386 w 8126844"/>
                    <a:gd name="connsiteY31" fmla="*/ 2680944 h 5316568"/>
                    <a:gd name="connsiteX32" fmla="*/ 2202504 w 8126844"/>
                    <a:gd name="connsiteY32" fmla="*/ 2479238 h 5316568"/>
                    <a:gd name="connsiteX33" fmla="*/ 2027692 w 8126844"/>
                    <a:gd name="connsiteY33" fmla="*/ 2425450 h 5316568"/>
                    <a:gd name="connsiteX34" fmla="*/ 1960457 w 8126844"/>
                    <a:gd name="connsiteY34" fmla="*/ 2573368 h 5316568"/>
                    <a:gd name="connsiteX35" fmla="*/ 2390763 w 8126844"/>
                    <a:gd name="connsiteY35" fmla="*/ 2801968 h 5316568"/>
                    <a:gd name="connsiteX36" fmla="*/ 3372398 w 8126844"/>
                    <a:gd name="connsiteY36" fmla="*/ 3044015 h 5316568"/>
                    <a:gd name="connsiteX37" fmla="*/ 4125433 w 8126844"/>
                    <a:gd name="connsiteY37" fmla="*/ 3044015 h 5316568"/>
                    <a:gd name="connsiteX38" fmla="*/ 4757445 w 8126844"/>
                    <a:gd name="connsiteY38" fmla="*/ 3017121 h 5316568"/>
                    <a:gd name="connsiteX39" fmla="*/ 4918810 w 8126844"/>
                    <a:gd name="connsiteY39" fmla="*/ 3057462 h 5316568"/>
                    <a:gd name="connsiteX40" fmla="*/ 4811233 w 8126844"/>
                    <a:gd name="connsiteY40" fmla="*/ 3218827 h 5316568"/>
                    <a:gd name="connsiteX41" fmla="*/ 4286798 w 8126844"/>
                    <a:gd name="connsiteY41" fmla="*/ 3286062 h 5316568"/>
                    <a:gd name="connsiteX42" fmla="*/ 4219563 w 8126844"/>
                    <a:gd name="connsiteY42" fmla="*/ 3420532 h 5316568"/>
                    <a:gd name="connsiteX43" fmla="*/ 4555739 w 8126844"/>
                    <a:gd name="connsiteY43" fmla="*/ 3474321 h 5316568"/>
                    <a:gd name="connsiteX44" fmla="*/ 5241539 w 8126844"/>
                    <a:gd name="connsiteY44" fmla="*/ 3286062 h 5316568"/>
                    <a:gd name="connsiteX45" fmla="*/ 5523927 w 8126844"/>
                    <a:gd name="connsiteY45" fmla="*/ 3151591 h 5316568"/>
                    <a:gd name="connsiteX46" fmla="*/ 5618057 w 8126844"/>
                    <a:gd name="connsiteY46" fmla="*/ 3044015 h 5316568"/>
                    <a:gd name="connsiteX47" fmla="*/ 5402904 w 8126844"/>
                    <a:gd name="connsiteY47" fmla="*/ 3030568 h 5316568"/>
                    <a:gd name="connsiteX48" fmla="*/ 5214645 w 8126844"/>
                    <a:gd name="connsiteY48" fmla="*/ 2922991 h 5316568"/>
                    <a:gd name="connsiteX49" fmla="*/ 5241539 w 8126844"/>
                    <a:gd name="connsiteY49" fmla="*/ 2801968 h 5316568"/>
                    <a:gd name="connsiteX50" fmla="*/ 5537374 w 8126844"/>
                    <a:gd name="connsiteY50" fmla="*/ 2761627 h 5316568"/>
                    <a:gd name="connsiteX51" fmla="*/ 6196280 w 8126844"/>
                    <a:gd name="connsiteY51" fmla="*/ 2506132 h 5316568"/>
                    <a:gd name="connsiteX52" fmla="*/ 6747610 w 8126844"/>
                    <a:gd name="connsiteY52" fmla="*/ 2169956 h 5316568"/>
                    <a:gd name="connsiteX53" fmla="*/ 7218257 w 8126844"/>
                    <a:gd name="connsiteY53" fmla="*/ 1726203 h 5316568"/>
                    <a:gd name="connsiteX54" fmla="*/ 7433410 w 8126844"/>
                    <a:gd name="connsiteY54" fmla="*/ 1551391 h 5316568"/>
                    <a:gd name="connsiteX55" fmla="*/ 7567880 w 8126844"/>
                    <a:gd name="connsiteY55" fmla="*/ 1578285 h 5316568"/>
                    <a:gd name="connsiteX56" fmla="*/ 7514092 w 8126844"/>
                    <a:gd name="connsiteY56" fmla="*/ 1779991 h 5316568"/>
                    <a:gd name="connsiteX57" fmla="*/ 7097233 w 8126844"/>
                    <a:gd name="connsiteY57" fmla="*/ 2210297 h 5316568"/>
                    <a:gd name="connsiteX58" fmla="*/ 6451774 w 8126844"/>
                    <a:gd name="connsiteY58" fmla="*/ 2627156 h 5316568"/>
                    <a:gd name="connsiteX59" fmla="*/ 6088704 w 8126844"/>
                    <a:gd name="connsiteY59" fmla="*/ 2815415 h 5316568"/>
                    <a:gd name="connsiteX60" fmla="*/ 5981127 w 8126844"/>
                    <a:gd name="connsiteY60" fmla="*/ 2949885 h 5316568"/>
                    <a:gd name="connsiteX61" fmla="*/ 6021468 w 8126844"/>
                    <a:gd name="connsiteY61" fmla="*/ 3151591 h 5316568"/>
                    <a:gd name="connsiteX62" fmla="*/ 6115598 w 8126844"/>
                    <a:gd name="connsiteY62" fmla="*/ 3299509 h 5316568"/>
                    <a:gd name="connsiteX63" fmla="*/ 6734163 w 8126844"/>
                    <a:gd name="connsiteY63" fmla="*/ 3124697 h 5316568"/>
                    <a:gd name="connsiteX64" fmla="*/ 7419963 w 8126844"/>
                    <a:gd name="connsiteY64" fmla="*/ 2694391 h 5316568"/>
                    <a:gd name="connsiteX65" fmla="*/ 7850268 w 8126844"/>
                    <a:gd name="connsiteY65" fmla="*/ 2371662 h 5316568"/>
                    <a:gd name="connsiteX66" fmla="*/ 8065421 w 8126844"/>
                    <a:gd name="connsiteY66" fmla="*/ 2264085 h 5316568"/>
                    <a:gd name="connsiteX67" fmla="*/ 8105763 w 8126844"/>
                    <a:gd name="connsiteY67" fmla="*/ 2425450 h 5316568"/>
                    <a:gd name="connsiteX68" fmla="*/ 7769586 w 8126844"/>
                    <a:gd name="connsiteY68" fmla="*/ 2761627 h 5316568"/>
                    <a:gd name="connsiteX69" fmla="*/ 6707268 w 8126844"/>
                    <a:gd name="connsiteY69" fmla="*/ 3339850 h 5316568"/>
                    <a:gd name="connsiteX70" fmla="*/ 6129045 w 8126844"/>
                    <a:gd name="connsiteY70" fmla="*/ 3608791 h 5316568"/>
                    <a:gd name="connsiteX71" fmla="*/ 5833210 w 8126844"/>
                    <a:gd name="connsiteY71" fmla="*/ 3649132 h 5316568"/>
                    <a:gd name="connsiteX72" fmla="*/ 5712186 w 8126844"/>
                    <a:gd name="connsiteY72" fmla="*/ 3689474 h 5316568"/>
                    <a:gd name="connsiteX73" fmla="*/ 5658398 w 8126844"/>
                    <a:gd name="connsiteY73" fmla="*/ 3541556 h 5316568"/>
                    <a:gd name="connsiteX74" fmla="*/ 5779421 w 8126844"/>
                    <a:gd name="connsiteY74" fmla="*/ 3433980 h 5316568"/>
                    <a:gd name="connsiteX75" fmla="*/ 5779421 w 8126844"/>
                    <a:gd name="connsiteY75" fmla="*/ 3339850 h 5316568"/>
                    <a:gd name="connsiteX76" fmla="*/ 5497033 w 8126844"/>
                    <a:gd name="connsiteY76" fmla="*/ 3460874 h 5316568"/>
                    <a:gd name="connsiteX77" fmla="*/ 5039833 w 8126844"/>
                    <a:gd name="connsiteY77" fmla="*/ 3595344 h 5316568"/>
                    <a:gd name="connsiteX78" fmla="*/ 4865021 w 8126844"/>
                    <a:gd name="connsiteY78" fmla="*/ 3676027 h 5316568"/>
                    <a:gd name="connsiteX79" fmla="*/ 4905363 w 8126844"/>
                    <a:gd name="connsiteY79" fmla="*/ 3770156 h 5316568"/>
                    <a:gd name="connsiteX80" fmla="*/ 5160857 w 8126844"/>
                    <a:gd name="connsiteY80" fmla="*/ 3743262 h 5316568"/>
                    <a:gd name="connsiteX81" fmla="*/ 5187751 w 8126844"/>
                    <a:gd name="connsiteY81" fmla="*/ 3877732 h 5316568"/>
                    <a:gd name="connsiteX82" fmla="*/ 4878468 w 8126844"/>
                    <a:gd name="connsiteY82" fmla="*/ 3971862 h 5316568"/>
                    <a:gd name="connsiteX83" fmla="*/ 4891916 w 8126844"/>
                    <a:gd name="connsiteY83" fmla="*/ 4119780 h 5316568"/>
                    <a:gd name="connsiteX84" fmla="*/ 5376010 w 8126844"/>
                    <a:gd name="connsiteY84" fmla="*/ 4012203 h 5316568"/>
                    <a:gd name="connsiteX85" fmla="*/ 5967680 w 8126844"/>
                    <a:gd name="connsiteY85" fmla="*/ 3864285 h 5316568"/>
                    <a:gd name="connsiteX86" fmla="*/ 6344198 w 8126844"/>
                    <a:gd name="connsiteY86" fmla="*/ 3662580 h 5316568"/>
                    <a:gd name="connsiteX87" fmla="*/ 6478668 w 8126844"/>
                    <a:gd name="connsiteY87" fmla="*/ 3662580 h 5316568"/>
                    <a:gd name="connsiteX88" fmla="*/ 6478668 w 8126844"/>
                    <a:gd name="connsiteY88" fmla="*/ 3850838 h 5316568"/>
                    <a:gd name="connsiteX89" fmla="*/ 5900445 w 8126844"/>
                    <a:gd name="connsiteY89" fmla="*/ 4039097 h 5316568"/>
                    <a:gd name="connsiteX90" fmla="*/ 5053280 w 8126844"/>
                    <a:gd name="connsiteY90" fmla="*/ 4281144 h 5316568"/>
                    <a:gd name="connsiteX91" fmla="*/ 4703657 w 8126844"/>
                    <a:gd name="connsiteY91" fmla="*/ 4375274 h 5316568"/>
                    <a:gd name="connsiteX92" fmla="*/ 4313692 w 8126844"/>
                    <a:gd name="connsiteY92" fmla="*/ 4442509 h 5316568"/>
                    <a:gd name="connsiteX93" fmla="*/ 4004410 w 8126844"/>
                    <a:gd name="connsiteY93" fmla="*/ 4482850 h 5316568"/>
                    <a:gd name="connsiteX94" fmla="*/ 3869939 w 8126844"/>
                    <a:gd name="connsiteY94" fmla="*/ 4361827 h 5316568"/>
                    <a:gd name="connsiteX95" fmla="*/ 3950621 w 8126844"/>
                    <a:gd name="connsiteY95" fmla="*/ 4254250 h 5316568"/>
                    <a:gd name="connsiteX96" fmla="*/ 4367480 w 8126844"/>
                    <a:gd name="connsiteY96" fmla="*/ 4173568 h 5316568"/>
                    <a:gd name="connsiteX97" fmla="*/ 4542292 w 8126844"/>
                    <a:gd name="connsiteY97" fmla="*/ 4106332 h 5316568"/>
                    <a:gd name="connsiteX98" fmla="*/ 4542292 w 8126844"/>
                    <a:gd name="connsiteY98" fmla="*/ 3971862 h 5316568"/>
                    <a:gd name="connsiteX99" fmla="*/ 4206116 w 8126844"/>
                    <a:gd name="connsiteY99" fmla="*/ 3971862 h 5316568"/>
                    <a:gd name="connsiteX100" fmla="*/ 3520316 w 8126844"/>
                    <a:gd name="connsiteY100" fmla="*/ 4052544 h 5316568"/>
                    <a:gd name="connsiteX101" fmla="*/ 3157245 w 8126844"/>
                    <a:gd name="connsiteY101" fmla="*/ 4079438 h 5316568"/>
                    <a:gd name="connsiteX102" fmla="*/ 3076563 w 8126844"/>
                    <a:gd name="connsiteY102" fmla="*/ 4200462 h 5316568"/>
                    <a:gd name="connsiteX103" fmla="*/ 3224480 w 8126844"/>
                    <a:gd name="connsiteY103" fmla="*/ 4267697 h 5316568"/>
                    <a:gd name="connsiteX104" fmla="*/ 3453080 w 8126844"/>
                    <a:gd name="connsiteY104" fmla="*/ 4294591 h 5316568"/>
                    <a:gd name="connsiteX105" fmla="*/ 3412739 w 8126844"/>
                    <a:gd name="connsiteY105" fmla="*/ 4402168 h 5316568"/>
                    <a:gd name="connsiteX106" fmla="*/ 2968986 w 8126844"/>
                    <a:gd name="connsiteY106" fmla="*/ 4455956 h 5316568"/>
                    <a:gd name="connsiteX107" fmla="*/ 2767280 w 8126844"/>
                    <a:gd name="connsiteY107" fmla="*/ 4469403 h 5316568"/>
                    <a:gd name="connsiteX108" fmla="*/ 2673151 w 8126844"/>
                    <a:gd name="connsiteY108" fmla="*/ 4671109 h 5316568"/>
                    <a:gd name="connsiteX109" fmla="*/ 2767280 w 8126844"/>
                    <a:gd name="connsiteY109" fmla="*/ 5034180 h 5316568"/>
                    <a:gd name="connsiteX110" fmla="*/ 2700045 w 8126844"/>
                    <a:gd name="connsiteY110" fmla="*/ 5235885 h 5316568"/>
                    <a:gd name="connsiteX111" fmla="*/ 2498339 w 8126844"/>
                    <a:gd name="connsiteY111" fmla="*/ 5316568 h 5316568"/>
                    <a:gd name="connsiteX112" fmla="*/ 2256292 w 8126844"/>
                    <a:gd name="connsiteY112" fmla="*/ 5235885 h 5316568"/>
                    <a:gd name="connsiteX113" fmla="*/ 2175610 w 8126844"/>
                    <a:gd name="connsiteY113" fmla="*/ 4980391 h 5316568"/>
                    <a:gd name="connsiteX114" fmla="*/ 2269739 w 8126844"/>
                    <a:gd name="connsiteY114" fmla="*/ 4751791 h 5316568"/>
                    <a:gd name="connsiteX115" fmla="*/ 2404210 w 8126844"/>
                    <a:gd name="connsiteY115" fmla="*/ 4590427 h 5316568"/>
                    <a:gd name="connsiteX116" fmla="*/ 2390763 w 8126844"/>
                    <a:gd name="connsiteY116" fmla="*/ 4442509 h 5316568"/>
                    <a:gd name="connsiteX117" fmla="*/ 2014245 w 8126844"/>
                    <a:gd name="connsiteY117" fmla="*/ 4308038 h 5316568"/>
                    <a:gd name="connsiteX118" fmla="*/ 2068033 w 8126844"/>
                    <a:gd name="connsiteY118" fmla="*/ 4200462 h 5316568"/>
                    <a:gd name="connsiteX119" fmla="*/ 2390763 w 8126844"/>
                    <a:gd name="connsiteY119" fmla="*/ 4200462 h 5316568"/>
                    <a:gd name="connsiteX120" fmla="*/ 2807621 w 8126844"/>
                    <a:gd name="connsiteY120" fmla="*/ 4200462 h 5316568"/>
                    <a:gd name="connsiteX121" fmla="*/ 2834516 w 8126844"/>
                    <a:gd name="connsiteY121" fmla="*/ 4065991 h 5316568"/>
                    <a:gd name="connsiteX122" fmla="*/ 2686598 w 8126844"/>
                    <a:gd name="connsiteY122" fmla="*/ 4012203 h 5316568"/>
                    <a:gd name="connsiteX123" fmla="*/ 2780727 w 8126844"/>
                    <a:gd name="connsiteY123" fmla="*/ 3864285 h 5316568"/>
                    <a:gd name="connsiteX124" fmla="*/ 3211033 w 8126844"/>
                    <a:gd name="connsiteY124" fmla="*/ 3904627 h 5316568"/>
                    <a:gd name="connsiteX125" fmla="*/ 3775810 w 8126844"/>
                    <a:gd name="connsiteY125" fmla="*/ 3877732 h 5316568"/>
                    <a:gd name="connsiteX126" fmla="*/ 4380927 w 8126844"/>
                    <a:gd name="connsiteY126" fmla="*/ 3783603 h 5316568"/>
                    <a:gd name="connsiteX127" fmla="*/ 4622974 w 8126844"/>
                    <a:gd name="connsiteY127" fmla="*/ 3729815 h 5316568"/>
                    <a:gd name="connsiteX128" fmla="*/ 4555739 w 8126844"/>
                    <a:gd name="connsiteY128" fmla="*/ 3635685 h 5316568"/>
                    <a:gd name="connsiteX129" fmla="*/ 4031304 w 8126844"/>
                    <a:gd name="connsiteY129" fmla="*/ 3676027 h 5316568"/>
                    <a:gd name="connsiteX130" fmla="*/ 3600998 w 8126844"/>
                    <a:gd name="connsiteY130" fmla="*/ 3689474 h 5316568"/>
                    <a:gd name="connsiteX131" fmla="*/ 3278268 w 8126844"/>
                    <a:gd name="connsiteY131" fmla="*/ 3649132 h 5316568"/>
                    <a:gd name="connsiteX132" fmla="*/ 3237927 w 8126844"/>
                    <a:gd name="connsiteY132" fmla="*/ 3581897 h 5316568"/>
                    <a:gd name="connsiteX133" fmla="*/ 3291716 w 8126844"/>
                    <a:gd name="connsiteY133" fmla="*/ 3447427 h 5316568"/>
                    <a:gd name="connsiteX134" fmla="*/ 3587551 w 8126844"/>
                    <a:gd name="connsiteY134" fmla="*/ 3474321 h 5316568"/>
                    <a:gd name="connsiteX135" fmla="*/ 3883386 w 8126844"/>
                    <a:gd name="connsiteY135" fmla="*/ 3474321 h 5316568"/>
                    <a:gd name="connsiteX136" fmla="*/ 3964068 w 8126844"/>
                    <a:gd name="connsiteY136" fmla="*/ 3407085 h 5316568"/>
                    <a:gd name="connsiteX137" fmla="*/ 3883386 w 8126844"/>
                    <a:gd name="connsiteY137" fmla="*/ 3286062 h 5316568"/>
                    <a:gd name="connsiteX138" fmla="*/ 3412739 w 8126844"/>
                    <a:gd name="connsiteY138" fmla="*/ 3259168 h 5316568"/>
                    <a:gd name="connsiteX139" fmla="*/ 3049668 w 8126844"/>
                    <a:gd name="connsiteY139" fmla="*/ 3205380 h 5316568"/>
                    <a:gd name="connsiteX140" fmla="*/ 2740386 w 8126844"/>
                    <a:gd name="connsiteY140" fmla="*/ 3138144 h 5316568"/>
                    <a:gd name="connsiteX141" fmla="*/ 2457998 w 8126844"/>
                    <a:gd name="connsiteY141" fmla="*/ 3057462 h 5316568"/>
                    <a:gd name="connsiteX142" fmla="*/ 2242845 w 8126844"/>
                    <a:gd name="connsiteY142" fmla="*/ 3003674 h 5316568"/>
                    <a:gd name="connsiteX143" fmla="*/ 2162163 w 8126844"/>
                    <a:gd name="connsiteY143" fmla="*/ 3165038 h 5316568"/>
                    <a:gd name="connsiteX144" fmla="*/ 2336974 w 8126844"/>
                    <a:gd name="connsiteY144" fmla="*/ 3339850 h 5316568"/>
                    <a:gd name="connsiteX145" fmla="*/ 2713492 w 8126844"/>
                    <a:gd name="connsiteY145" fmla="*/ 3393638 h 5316568"/>
                    <a:gd name="connsiteX146" fmla="*/ 2874857 w 8126844"/>
                    <a:gd name="connsiteY146" fmla="*/ 3447427 h 5316568"/>
                    <a:gd name="connsiteX147" fmla="*/ 2874857 w 8126844"/>
                    <a:gd name="connsiteY147" fmla="*/ 3595344 h 5316568"/>
                    <a:gd name="connsiteX148" fmla="*/ 2605916 w 8126844"/>
                    <a:gd name="connsiteY148" fmla="*/ 3568450 h 5316568"/>
                    <a:gd name="connsiteX149" fmla="*/ 2000798 w 8126844"/>
                    <a:gd name="connsiteY149" fmla="*/ 3447427 h 5316568"/>
                    <a:gd name="connsiteX150" fmla="*/ 1583939 w 8126844"/>
                    <a:gd name="connsiteY150" fmla="*/ 3299509 h 5316568"/>
                    <a:gd name="connsiteX151" fmla="*/ 1409127 w 8126844"/>
                    <a:gd name="connsiteY151" fmla="*/ 3312956 h 5316568"/>
                    <a:gd name="connsiteX152" fmla="*/ 1368786 w 8126844"/>
                    <a:gd name="connsiteY152" fmla="*/ 3487768 h 5316568"/>
                    <a:gd name="connsiteX153" fmla="*/ 1799092 w 8126844"/>
                    <a:gd name="connsiteY153" fmla="*/ 3622238 h 5316568"/>
                    <a:gd name="connsiteX154" fmla="*/ 2256292 w 8126844"/>
                    <a:gd name="connsiteY154" fmla="*/ 3783603 h 5316568"/>
                    <a:gd name="connsiteX155" fmla="*/ 2390763 w 8126844"/>
                    <a:gd name="connsiteY155" fmla="*/ 3891180 h 5316568"/>
                    <a:gd name="connsiteX156" fmla="*/ 2094927 w 8126844"/>
                    <a:gd name="connsiteY156" fmla="*/ 3958415 h 5316568"/>
                    <a:gd name="connsiteX157" fmla="*/ 1557045 w 8126844"/>
                    <a:gd name="connsiteY157" fmla="*/ 3783603 h 5316568"/>
                    <a:gd name="connsiteX158" fmla="*/ 965374 w 8126844"/>
                    <a:gd name="connsiteY158" fmla="*/ 3555003 h 5316568"/>
                    <a:gd name="connsiteX159" fmla="*/ 481280 w 8126844"/>
                    <a:gd name="connsiteY159" fmla="*/ 3339850 h 5316568"/>
                    <a:gd name="connsiteX160" fmla="*/ 198892 w 8126844"/>
                    <a:gd name="connsiteY160" fmla="*/ 3232274 h 5316568"/>
                    <a:gd name="connsiteX161" fmla="*/ 131657 w 8126844"/>
                    <a:gd name="connsiteY161" fmla="*/ 3138144 h 5316568"/>
                    <a:gd name="connsiteX162" fmla="*/ 279574 w 8126844"/>
                    <a:gd name="connsiteY162" fmla="*/ 3044015 h 5316568"/>
                    <a:gd name="connsiteX163" fmla="*/ 642645 w 8126844"/>
                    <a:gd name="connsiteY163" fmla="*/ 3218827 h 5316568"/>
                    <a:gd name="connsiteX164" fmla="*/ 1113292 w 8126844"/>
                    <a:gd name="connsiteY164" fmla="*/ 3366744 h 5316568"/>
                    <a:gd name="connsiteX165" fmla="*/ 1153633 w 8126844"/>
                    <a:gd name="connsiteY165" fmla="*/ 3191932 h 5316568"/>
                    <a:gd name="connsiteX166" fmla="*/ 1032610 w 8126844"/>
                    <a:gd name="connsiteY166" fmla="*/ 3030568 h 5316568"/>
                    <a:gd name="connsiteX167" fmla="*/ 535068 w 8126844"/>
                    <a:gd name="connsiteY167" fmla="*/ 2882650 h 5316568"/>
                    <a:gd name="connsiteX168" fmla="*/ 198892 w 8126844"/>
                    <a:gd name="connsiteY168" fmla="*/ 2640603 h 5316568"/>
                    <a:gd name="connsiteX169" fmla="*/ 10633 w 8126844"/>
                    <a:gd name="connsiteY169" fmla="*/ 2479238 h 5316568"/>
                    <a:gd name="connsiteX170" fmla="*/ 50974 w 8126844"/>
                    <a:gd name="connsiteY170" fmla="*/ 2344768 h 5316568"/>
                    <a:gd name="connsiteX171" fmla="*/ 279574 w 8126844"/>
                    <a:gd name="connsiteY171" fmla="*/ 2425450 h 5316568"/>
                    <a:gd name="connsiteX172" fmla="*/ 1019163 w 8126844"/>
                    <a:gd name="connsiteY172" fmla="*/ 2828862 h 5316568"/>
                    <a:gd name="connsiteX173" fmla="*/ 1462916 w 8126844"/>
                    <a:gd name="connsiteY173" fmla="*/ 3070909 h 5316568"/>
                    <a:gd name="connsiteX174" fmla="*/ 1799092 w 8126844"/>
                    <a:gd name="connsiteY174" fmla="*/ 3165038 h 5316568"/>
                    <a:gd name="connsiteX175" fmla="*/ 1973904 w 8126844"/>
                    <a:gd name="connsiteY175" fmla="*/ 3097803 h 5316568"/>
                    <a:gd name="connsiteX176" fmla="*/ 1960457 w 8126844"/>
                    <a:gd name="connsiteY176" fmla="*/ 2855756 h 5316568"/>
                    <a:gd name="connsiteX177" fmla="*/ 1624280 w 8126844"/>
                    <a:gd name="connsiteY177" fmla="*/ 2748180 h 5316568"/>
                    <a:gd name="connsiteX178" fmla="*/ 1288104 w 8126844"/>
                    <a:gd name="connsiteY178" fmla="*/ 2600262 h 5316568"/>
                    <a:gd name="connsiteX179" fmla="*/ 1261210 w 8126844"/>
                    <a:gd name="connsiteY179" fmla="*/ 2465791 h 5316568"/>
                    <a:gd name="connsiteX180" fmla="*/ 1462916 w 8126844"/>
                    <a:gd name="connsiteY180" fmla="*/ 2465791 h 5316568"/>
                    <a:gd name="connsiteX181" fmla="*/ 1691516 w 8126844"/>
                    <a:gd name="connsiteY181" fmla="*/ 2546474 h 5316568"/>
                    <a:gd name="connsiteX182" fmla="*/ 1758751 w 8126844"/>
                    <a:gd name="connsiteY182" fmla="*/ 2331321 h 5316568"/>
                    <a:gd name="connsiteX183" fmla="*/ 1597386 w 8126844"/>
                    <a:gd name="connsiteY183" fmla="*/ 2156509 h 5316568"/>
                    <a:gd name="connsiteX184" fmla="*/ 1153633 w 8126844"/>
                    <a:gd name="connsiteY184" fmla="*/ 1968250 h 5316568"/>
                    <a:gd name="connsiteX185" fmla="*/ 871245 w 8126844"/>
                    <a:gd name="connsiteY185" fmla="*/ 1779991 h 5316568"/>
                    <a:gd name="connsiteX186" fmla="*/ 750221 w 8126844"/>
                    <a:gd name="connsiteY186" fmla="*/ 1645521 h 5316568"/>
                    <a:gd name="connsiteX187" fmla="*/ 844351 w 8126844"/>
                    <a:gd name="connsiteY187" fmla="*/ 1524497 h 5316568"/>
                    <a:gd name="connsiteX188" fmla="*/ 1328445 w 8126844"/>
                    <a:gd name="connsiteY188" fmla="*/ 1739650 h 5316568"/>
                    <a:gd name="connsiteX189" fmla="*/ 1606671 w 8126844"/>
                    <a:gd name="connsiteY189" fmla="*/ 1886069 h 5316568"/>
                    <a:gd name="connsiteX190" fmla="*/ 1720260 w 8126844"/>
                    <a:gd name="connsiteY190" fmla="*/ 1607230 h 5316568"/>
                    <a:gd name="connsiteX191" fmla="*/ 1772079 w 8126844"/>
                    <a:gd name="connsiteY191" fmla="*/ 1423805 h 5316568"/>
                    <a:gd name="connsiteX192" fmla="*/ 1693720 w 8126844"/>
                    <a:gd name="connsiteY192" fmla="*/ 1251776 h 5316568"/>
                    <a:gd name="connsiteX193" fmla="*/ 2176456 w 8126844"/>
                    <a:gd name="connsiteY193" fmla="*/ 1564624 h 5316568"/>
                    <a:gd name="connsiteX194" fmla="*/ 1984049 w 8126844"/>
                    <a:gd name="connsiteY194" fmla="*/ 1542216 h 5316568"/>
                    <a:gd name="connsiteX195" fmla="*/ 1894130 w 8126844"/>
                    <a:gd name="connsiteY195" fmla="*/ 1679934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719129 w 8126844"/>
                    <a:gd name="connsiteY208" fmla="*/ 1738139 h 5316568"/>
                    <a:gd name="connsiteX209" fmla="*/ 4404220 w 8126844"/>
                    <a:gd name="connsiteY209" fmla="*/ 1779653 h 5316568"/>
                    <a:gd name="connsiteX0" fmla="*/ 5076343 w 8126844"/>
                    <a:gd name="connsiteY0" fmla="*/ 1533235 h 5316568"/>
                    <a:gd name="connsiteX1" fmla="*/ 4866197 w 8126844"/>
                    <a:gd name="connsiteY1" fmla="*/ 1652075 h 5316568"/>
                    <a:gd name="connsiteX2" fmla="*/ 4959151 w 8126844"/>
                    <a:gd name="connsiteY2" fmla="*/ 1860674 h 5316568"/>
                    <a:gd name="connsiteX3" fmla="*/ 5402904 w 8126844"/>
                    <a:gd name="connsiteY3" fmla="*/ 1699309 h 5316568"/>
                    <a:gd name="connsiteX4" fmla="*/ 6478668 w 8126844"/>
                    <a:gd name="connsiteY4" fmla="*/ 986615 h 5316568"/>
                    <a:gd name="connsiteX5" fmla="*/ 7177916 w 8126844"/>
                    <a:gd name="connsiteY5" fmla="*/ 139450 h 5316568"/>
                    <a:gd name="connsiteX6" fmla="*/ 7352727 w 8126844"/>
                    <a:gd name="connsiteY6" fmla="*/ 18427 h 5316568"/>
                    <a:gd name="connsiteX7" fmla="*/ 7460304 w 8126844"/>
                    <a:gd name="connsiteY7" fmla="*/ 327709 h 5316568"/>
                    <a:gd name="connsiteX8" fmla="*/ 7137574 w 8126844"/>
                    <a:gd name="connsiteY8" fmla="*/ 758015 h 5316568"/>
                    <a:gd name="connsiteX9" fmla="*/ 7056892 w 8126844"/>
                    <a:gd name="connsiteY9" fmla="*/ 932827 h 5316568"/>
                    <a:gd name="connsiteX10" fmla="*/ 7177916 w 8126844"/>
                    <a:gd name="connsiteY10" fmla="*/ 1040403 h 5316568"/>
                    <a:gd name="connsiteX11" fmla="*/ 7406516 w 8126844"/>
                    <a:gd name="connsiteY11" fmla="*/ 811803 h 5316568"/>
                    <a:gd name="connsiteX12" fmla="*/ 7540986 w 8126844"/>
                    <a:gd name="connsiteY12" fmla="*/ 811803 h 5316568"/>
                    <a:gd name="connsiteX13" fmla="*/ 7554433 w 8126844"/>
                    <a:gd name="connsiteY13" fmla="*/ 1040403 h 5316568"/>
                    <a:gd name="connsiteX14" fmla="*/ 6976210 w 8126844"/>
                    <a:gd name="connsiteY14" fmla="*/ 1632074 h 5316568"/>
                    <a:gd name="connsiteX15" fmla="*/ 6276963 w 8126844"/>
                    <a:gd name="connsiteY15" fmla="*/ 2183403 h 5316568"/>
                    <a:gd name="connsiteX16" fmla="*/ 5860104 w 8126844"/>
                    <a:gd name="connsiteY16" fmla="*/ 2385109 h 5316568"/>
                    <a:gd name="connsiteX17" fmla="*/ 5658398 w 8126844"/>
                    <a:gd name="connsiteY17" fmla="*/ 2452344 h 5316568"/>
                    <a:gd name="connsiteX18" fmla="*/ 5550821 w 8126844"/>
                    <a:gd name="connsiteY18" fmla="*/ 2371662 h 5316568"/>
                    <a:gd name="connsiteX19" fmla="*/ 5644951 w 8126844"/>
                    <a:gd name="connsiteY19" fmla="*/ 2169956 h 5316568"/>
                    <a:gd name="connsiteX20" fmla="*/ 5913892 w 8126844"/>
                    <a:gd name="connsiteY20" fmla="*/ 2116168 h 5316568"/>
                    <a:gd name="connsiteX21" fmla="*/ 5752527 w 8126844"/>
                    <a:gd name="connsiteY21" fmla="*/ 1806885 h 5316568"/>
                    <a:gd name="connsiteX22" fmla="*/ 5362563 w 8126844"/>
                    <a:gd name="connsiteY22" fmla="*/ 1954803 h 5316568"/>
                    <a:gd name="connsiteX23" fmla="*/ 4663316 w 8126844"/>
                    <a:gd name="connsiteY23" fmla="*/ 2237191 h 5316568"/>
                    <a:gd name="connsiteX24" fmla="*/ 4649868 w 8126844"/>
                    <a:gd name="connsiteY24" fmla="*/ 2412003 h 5316568"/>
                    <a:gd name="connsiteX25" fmla="*/ 4703657 w 8126844"/>
                    <a:gd name="connsiteY25" fmla="*/ 2519580 h 5316568"/>
                    <a:gd name="connsiteX26" fmla="*/ 5066727 w 8126844"/>
                    <a:gd name="connsiteY26" fmla="*/ 2385109 h 5316568"/>
                    <a:gd name="connsiteX27" fmla="*/ 5322221 w 8126844"/>
                    <a:gd name="connsiteY27" fmla="*/ 2331321 h 5316568"/>
                    <a:gd name="connsiteX28" fmla="*/ 5349116 w 8126844"/>
                    <a:gd name="connsiteY28" fmla="*/ 2465791 h 5316568"/>
                    <a:gd name="connsiteX29" fmla="*/ 4784339 w 8126844"/>
                    <a:gd name="connsiteY29" fmla="*/ 2680944 h 5316568"/>
                    <a:gd name="connsiteX30" fmla="*/ 4098539 w 8126844"/>
                    <a:gd name="connsiteY30" fmla="*/ 2815415 h 5316568"/>
                    <a:gd name="connsiteX31" fmla="*/ 2740386 w 8126844"/>
                    <a:gd name="connsiteY31" fmla="*/ 2680944 h 5316568"/>
                    <a:gd name="connsiteX32" fmla="*/ 2202504 w 8126844"/>
                    <a:gd name="connsiteY32" fmla="*/ 2479238 h 5316568"/>
                    <a:gd name="connsiteX33" fmla="*/ 2027692 w 8126844"/>
                    <a:gd name="connsiteY33" fmla="*/ 2425450 h 5316568"/>
                    <a:gd name="connsiteX34" fmla="*/ 1960457 w 8126844"/>
                    <a:gd name="connsiteY34" fmla="*/ 2573368 h 5316568"/>
                    <a:gd name="connsiteX35" fmla="*/ 2390763 w 8126844"/>
                    <a:gd name="connsiteY35" fmla="*/ 2801968 h 5316568"/>
                    <a:gd name="connsiteX36" fmla="*/ 3372398 w 8126844"/>
                    <a:gd name="connsiteY36" fmla="*/ 3044015 h 5316568"/>
                    <a:gd name="connsiteX37" fmla="*/ 4125433 w 8126844"/>
                    <a:gd name="connsiteY37" fmla="*/ 3044015 h 5316568"/>
                    <a:gd name="connsiteX38" fmla="*/ 4757445 w 8126844"/>
                    <a:gd name="connsiteY38" fmla="*/ 3017121 h 5316568"/>
                    <a:gd name="connsiteX39" fmla="*/ 4918810 w 8126844"/>
                    <a:gd name="connsiteY39" fmla="*/ 3057462 h 5316568"/>
                    <a:gd name="connsiteX40" fmla="*/ 4811233 w 8126844"/>
                    <a:gd name="connsiteY40" fmla="*/ 3218827 h 5316568"/>
                    <a:gd name="connsiteX41" fmla="*/ 4286798 w 8126844"/>
                    <a:gd name="connsiteY41" fmla="*/ 3286062 h 5316568"/>
                    <a:gd name="connsiteX42" fmla="*/ 4219563 w 8126844"/>
                    <a:gd name="connsiteY42" fmla="*/ 3420532 h 5316568"/>
                    <a:gd name="connsiteX43" fmla="*/ 4555739 w 8126844"/>
                    <a:gd name="connsiteY43" fmla="*/ 3474321 h 5316568"/>
                    <a:gd name="connsiteX44" fmla="*/ 5241539 w 8126844"/>
                    <a:gd name="connsiteY44" fmla="*/ 3286062 h 5316568"/>
                    <a:gd name="connsiteX45" fmla="*/ 5523927 w 8126844"/>
                    <a:gd name="connsiteY45" fmla="*/ 3151591 h 5316568"/>
                    <a:gd name="connsiteX46" fmla="*/ 5618057 w 8126844"/>
                    <a:gd name="connsiteY46" fmla="*/ 3044015 h 5316568"/>
                    <a:gd name="connsiteX47" fmla="*/ 5402904 w 8126844"/>
                    <a:gd name="connsiteY47" fmla="*/ 3030568 h 5316568"/>
                    <a:gd name="connsiteX48" fmla="*/ 5214645 w 8126844"/>
                    <a:gd name="connsiteY48" fmla="*/ 2922991 h 5316568"/>
                    <a:gd name="connsiteX49" fmla="*/ 5241539 w 8126844"/>
                    <a:gd name="connsiteY49" fmla="*/ 2801968 h 5316568"/>
                    <a:gd name="connsiteX50" fmla="*/ 5537374 w 8126844"/>
                    <a:gd name="connsiteY50" fmla="*/ 2761627 h 5316568"/>
                    <a:gd name="connsiteX51" fmla="*/ 6196280 w 8126844"/>
                    <a:gd name="connsiteY51" fmla="*/ 2506132 h 5316568"/>
                    <a:gd name="connsiteX52" fmla="*/ 6747610 w 8126844"/>
                    <a:gd name="connsiteY52" fmla="*/ 2169956 h 5316568"/>
                    <a:gd name="connsiteX53" fmla="*/ 7218257 w 8126844"/>
                    <a:gd name="connsiteY53" fmla="*/ 1726203 h 5316568"/>
                    <a:gd name="connsiteX54" fmla="*/ 7433410 w 8126844"/>
                    <a:gd name="connsiteY54" fmla="*/ 1551391 h 5316568"/>
                    <a:gd name="connsiteX55" fmla="*/ 7567880 w 8126844"/>
                    <a:gd name="connsiteY55" fmla="*/ 1578285 h 5316568"/>
                    <a:gd name="connsiteX56" fmla="*/ 7514092 w 8126844"/>
                    <a:gd name="connsiteY56" fmla="*/ 1779991 h 5316568"/>
                    <a:gd name="connsiteX57" fmla="*/ 7097233 w 8126844"/>
                    <a:gd name="connsiteY57" fmla="*/ 2210297 h 5316568"/>
                    <a:gd name="connsiteX58" fmla="*/ 6451774 w 8126844"/>
                    <a:gd name="connsiteY58" fmla="*/ 2627156 h 5316568"/>
                    <a:gd name="connsiteX59" fmla="*/ 6088704 w 8126844"/>
                    <a:gd name="connsiteY59" fmla="*/ 2815415 h 5316568"/>
                    <a:gd name="connsiteX60" fmla="*/ 5981127 w 8126844"/>
                    <a:gd name="connsiteY60" fmla="*/ 2949885 h 5316568"/>
                    <a:gd name="connsiteX61" fmla="*/ 6021468 w 8126844"/>
                    <a:gd name="connsiteY61" fmla="*/ 3151591 h 5316568"/>
                    <a:gd name="connsiteX62" fmla="*/ 6115598 w 8126844"/>
                    <a:gd name="connsiteY62" fmla="*/ 3299509 h 5316568"/>
                    <a:gd name="connsiteX63" fmla="*/ 6734163 w 8126844"/>
                    <a:gd name="connsiteY63" fmla="*/ 3124697 h 5316568"/>
                    <a:gd name="connsiteX64" fmla="*/ 7419963 w 8126844"/>
                    <a:gd name="connsiteY64" fmla="*/ 2694391 h 5316568"/>
                    <a:gd name="connsiteX65" fmla="*/ 7850268 w 8126844"/>
                    <a:gd name="connsiteY65" fmla="*/ 2371662 h 5316568"/>
                    <a:gd name="connsiteX66" fmla="*/ 8065421 w 8126844"/>
                    <a:gd name="connsiteY66" fmla="*/ 2264085 h 5316568"/>
                    <a:gd name="connsiteX67" fmla="*/ 8105763 w 8126844"/>
                    <a:gd name="connsiteY67" fmla="*/ 2425450 h 5316568"/>
                    <a:gd name="connsiteX68" fmla="*/ 7769586 w 8126844"/>
                    <a:gd name="connsiteY68" fmla="*/ 2761627 h 5316568"/>
                    <a:gd name="connsiteX69" fmla="*/ 6707268 w 8126844"/>
                    <a:gd name="connsiteY69" fmla="*/ 3339850 h 5316568"/>
                    <a:gd name="connsiteX70" fmla="*/ 6129045 w 8126844"/>
                    <a:gd name="connsiteY70" fmla="*/ 3608791 h 5316568"/>
                    <a:gd name="connsiteX71" fmla="*/ 5833210 w 8126844"/>
                    <a:gd name="connsiteY71" fmla="*/ 3649132 h 5316568"/>
                    <a:gd name="connsiteX72" fmla="*/ 5712186 w 8126844"/>
                    <a:gd name="connsiteY72" fmla="*/ 3689474 h 5316568"/>
                    <a:gd name="connsiteX73" fmla="*/ 5658398 w 8126844"/>
                    <a:gd name="connsiteY73" fmla="*/ 3541556 h 5316568"/>
                    <a:gd name="connsiteX74" fmla="*/ 5779421 w 8126844"/>
                    <a:gd name="connsiteY74" fmla="*/ 3433980 h 5316568"/>
                    <a:gd name="connsiteX75" fmla="*/ 5779421 w 8126844"/>
                    <a:gd name="connsiteY75" fmla="*/ 3339850 h 5316568"/>
                    <a:gd name="connsiteX76" fmla="*/ 5497033 w 8126844"/>
                    <a:gd name="connsiteY76" fmla="*/ 3460874 h 5316568"/>
                    <a:gd name="connsiteX77" fmla="*/ 5039833 w 8126844"/>
                    <a:gd name="connsiteY77" fmla="*/ 3595344 h 5316568"/>
                    <a:gd name="connsiteX78" fmla="*/ 4865021 w 8126844"/>
                    <a:gd name="connsiteY78" fmla="*/ 3676027 h 5316568"/>
                    <a:gd name="connsiteX79" fmla="*/ 4905363 w 8126844"/>
                    <a:gd name="connsiteY79" fmla="*/ 3770156 h 5316568"/>
                    <a:gd name="connsiteX80" fmla="*/ 5160857 w 8126844"/>
                    <a:gd name="connsiteY80" fmla="*/ 3743262 h 5316568"/>
                    <a:gd name="connsiteX81" fmla="*/ 5187751 w 8126844"/>
                    <a:gd name="connsiteY81" fmla="*/ 3877732 h 5316568"/>
                    <a:gd name="connsiteX82" fmla="*/ 4878468 w 8126844"/>
                    <a:gd name="connsiteY82" fmla="*/ 3971862 h 5316568"/>
                    <a:gd name="connsiteX83" fmla="*/ 4891916 w 8126844"/>
                    <a:gd name="connsiteY83" fmla="*/ 4119780 h 5316568"/>
                    <a:gd name="connsiteX84" fmla="*/ 5376010 w 8126844"/>
                    <a:gd name="connsiteY84" fmla="*/ 4012203 h 5316568"/>
                    <a:gd name="connsiteX85" fmla="*/ 5967680 w 8126844"/>
                    <a:gd name="connsiteY85" fmla="*/ 3864285 h 5316568"/>
                    <a:gd name="connsiteX86" fmla="*/ 6344198 w 8126844"/>
                    <a:gd name="connsiteY86" fmla="*/ 3662580 h 5316568"/>
                    <a:gd name="connsiteX87" fmla="*/ 6478668 w 8126844"/>
                    <a:gd name="connsiteY87" fmla="*/ 3662580 h 5316568"/>
                    <a:gd name="connsiteX88" fmla="*/ 6478668 w 8126844"/>
                    <a:gd name="connsiteY88" fmla="*/ 3850838 h 5316568"/>
                    <a:gd name="connsiteX89" fmla="*/ 5900445 w 8126844"/>
                    <a:gd name="connsiteY89" fmla="*/ 4039097 h 5316568"/>
                    <a:gd name="connsiteX90" fmla="*/ 5053280 w 8126844"/>
                    <a:gd name="connsiteY90" fmla="*/ 4281144 h 5316568"/>
                    <a:gd name="connsiteX91" fmla="*/ 4703657 w 8126844"/>
                    <a:gd name="connsiteY91" fmla="*/ 4375274 h 5316568"/>
                    <a:gd name="connsiteX92" fmla="*/ 4313692 w 8126844"/>
                    <a:gd name="connsiteY92" fmla="*/ 4442509 h 5316568"/>
                    <a:gd name="connsiteX93" fmla="*/ 4004410 w 8126844"/>
                    <a:gd name="connsiteY93" fmla="*/ 4482850 h 5316568"/>
                    <a:gd name="connsiteX94" fmla="*/ 3869939 w 8126844"/>
                    <a:gd name="connsiteY94" fmla="*/ 4361827 h 5316568"/>
                    <a:gd name="connsiteX95" fmla="*/ 3950621 w 8126844"/>
                    <a:gd name="connsiteY95" fmla="*/ 4254250 h 5316568"/>
                    <a:gd name="connsiteX96" fmla="*/ 4367480 w 8126844"/>
                    <a:gd name="connsiteY96" fmla="*/ 4173568 h 5316568"/>
                    <a:gd name="connsiteX97" fmla="*/ 4542292 w 8126844"/>
                    <a:gd name="connsiteY97" fmla="*/ 4106332 h 5316568"/>
                    <a:gd name="connsiteX98" fmla="*/ 4542292 w 8126844"/>
                    <a:gd name="connsiteY98" fmla="*/ 3971862 h 5316568"/>
                    <a:gd name="connsiteX99" fmla="*/ 4206116 w 8126844"/>
                    <a:gd name="connsiteY99" fmla="*/ 3971862 h 5316568"/>
                    <a:gd name="connsiteX100" fmla="*/ 3520316 w 8126844"/>
                    <a:gd name="connsiteY100" fmla="*/ 4052544 h 5316568"/>
                    <a:gd name="connsiteX101" fmla="*/ 3157245 w 8126844"/>
                    <a:gd name="connsiteY101" fmla="*/ 4079438 h 5316568"/>
                    <a:gd name="connsiteX102" fmla="*/ 3076563 w 8126844"/>
                    <a:gd name="connsiteY102" fmla="*/ 4200462 h 5316568"/>
                    <a:gd name="connsiteX103" fmla="*/ 3224480 w 8126844"/>
                    <a:gd name="connsiteY103" fmla="*/ 4267697 h 5316568"/>
                    <a:gd name="connsiteX104" fmla="*/ 3453080 w 8126844"/>
                    <a:gd name="connsiteY104" fmla="*/ 4294591 h 5316568"/>
                    <a:gd name="connsiteX105" fmla="*/ 3412739 w 8126844"/>
                    <a:gd name="connsiteY105" fmla="*/ 4402168 h 5316568"/>
                    <a:gd name="connsiteX106" fmla="*/ 2968986 w 8126844"/>
                    <a:gd name="connsiteY106" fmla="*/ 4455956 h 5316568"/>
                    <a:gd name="connsiteX107" fmla="*/ 2767280 w 8126844"/>
                    <a:gd name="connsiteY107" fmla="*/ 4469403 h 5316568"/>
                    <a:gd name="connsiteX108" fmla="*/ 2673151 w 8126844"/>
                    <a:gd name="connsiteY108" fmla="*/ 4671109 h 5316568"/>
                    <a:gd name="connsiteX109" fmla="*/ 2767280 w 8126844"/>
                    <a:gd name="connsiteY109" fmla="*/ 5034180 h 5316568"/>
                    <a:gd name="connsiteX110" fmla="*/ 2700045 w 8126844"/>
                    <a:gd name="connsiteY110" fmla="*/ 5235885 h 5316568"/>
                    <a:gd name="connsiteX111" fmla="*/ 2498339 w 8126844"/>
                    <a:gd name="connsiteY111" fmla="*/ 5316568 h 5316568"/>
                    <a:gd name="connsiteX112" fmla="*/ 2256292 w 8126844"/>
                    <a:gd name="connsiteY112" fmla="*/ 5235885 h 5316568"/>
                    <a:gd name="connsiteX113" fmla="*/ 2175610 w 8126844"/>
                    <a:gd name="connsiteY113" fmla="*/ 4980391 h 5316568"/>
                    <a:gd name="connsiteX114" fmla="*/ 2269739 w 8126844"/>
                    <a:gd name="connsiteY114" fmla="*/ 4751791 h 5316568"/>
                    <a:gd name="connsiteX115" fmla="*/ 2404210 w 8126844"/>
                    <a:gd name="connsiteY115" fmla="*/ 4590427 h 5316568"/>
                    <a:gd name="connsiteX116" fmla="*/ 2390763 w 8126844"/>
                    <a:gd name="connsiteY116" fmla="*/ 4442509 h 5316568"/>
                    <a:gd name="connsiteX117" fmla="*/ 2014245 w 8126844"/>
                    <a:gd name="connsiteY117" fmla="*/ 4308038 h 5316568"/>
                    <a:gd name="connsiteX118" fmla="*/ 2068033 w 8126844"/>
                    <a:gd name="connsiteY118" fmla="*/ 4200462 h 5316568"/>
                    <a:gd name="connsiteX119" fmla="*/ 2390763 w 8126844"/>
                    <a:gd name="connsiteY119" fmla="*/ 4200462 h 5316568"/>
                    <a:gd name="connsiteX120" fmla="*/ 2807621 w 8126844"/>
                    <a:gd name="connsiteY120" fmla="*/ 4200462 h 5316568"/>
                    <a:gd name="connsiteX121" fmla="*/ 2834516 w 8126844"/>
                    <a:gd name="connsiteY121" fmla="*/ 4065991 h 5316568"/>
                    <a:gd name="connsiteX122" fmla="*/ 2686598 w 8126844"/>
                    <a:gd name="connsiteY122" fmla="*/ 4012203 h 5316568"/>
                    <a:gd name="connsiteX123" fmla="*/ 2780727 w 8126844"/>
                    <a:gd name="connsiteY123" fmla="*/ 3864285 h 5316568"/>
                    <a:gd name="connsiteX124" fmla="*/ 3211033 w 8126844"/>
                    <a:gd name="connsiteY124" fmla="*/ 3904627 h 5316568"/>
                    <a:gd name="connsiteX125" fmla="*/ 3775810 w 8126844"/>
                    <a:gd name="connsiteY125" fmla="*/ 3877732 h 5316568"/>
                    <a:gd name="connsiteX126" fmla="*/ 4380927 w 8126844"/>
                    <a:gd name="connsiteY126" fmla="*/ 3783603 h 5316568"/>
                    <a:gd name="connsiteX127" fmla="*/ 4622974 w 8126844"/>
                    <a:gd name="connsiteY127" fmla="*/ 3729815 h 5316568"/>
                    <a:gd name="connsiteX128" fmla="*/ 4555739 w 8126844"/>
                    <a:gd name="connsiteY128" fmla="*/ 3635685 h 5316568"/>
                    <a:gd name="connsiteX129" fmla="*/ 4031304 w 8126844"/>
                    <a:gd name="connsiteY129" fmla="*/ 3676027 h 5316568"/>
                    <a:gd name="connsiteX130" fmla="*/ 3600998 w 8126844"/>
                    <a:gd name="connsiteY130" fmla="*/ 3689474 h 5316568"/>
                    <a:gd name="connsiteX131" fmla="*/ 3278268 w 8126844"/>
                    <a:gd name="connsiteY131" fmla="*/ 3649132 h 5316568"/>
                    <a:gd name="connsiteX132" fmla="*/ 3237927 w 8126844"/>
                    <a:gd name="connsiteY132" fmla="*/ 3581897 h 5316568"/>
                    <a:gd name="connsiteX133" fmla="*/ 3291716 w 8126844"/>
                    <a:gd name="connsiteY133" fmla="*/ 3447427 h 5316568"/>
                    <a:gd name="connsiteX134" fmla="*/ 3587551 w 8126844"/>
                    <a:gd name="connsiteY134" fmla="*/ 3474321 h 5316568"/>
                    <a:gd name="connsiteX135" fmla="*/ 3883386 w 8126844"/>
                    <a:gd name="connsiteY135" fmla="*/ 3474321 h 5316568"/>
                    <a:gd name="connsiteX136" fmla="*/ 3964068 w 8126844"/>
                    <a:gd name="connsiteY136" fmla="*/ 3407085 h 5316568"/>
                    <a:gd name="connsiteX137" fmla="*/ 3883386 w 8126844"/>
                    <a:gd name="connsiteY137" fmla="*/ 3286062 h 5316568"/>
                    <a:gd name="connsiteX138" fmla="*/ 3412739 w 8126844"/>
                    <a:gd name="connsiteY138" fmla="*/ 3259168 h 5316568"/>
                    <a:gd name="connsiteX139" fmla="*/ 3049668 w 8126844"/>
                    <a:gd name="connsiteY139" fmla="*/ 3205380 h 5316568"/>
                    <a:gd name="connsiteX140" fmla="*/ 2740386 w 8126844"/>
                    <a:gd name="connsiteY140" fmla="*/ 3138144 h 5316568"/>
                    <a:gd name="connsiteX141" fmla="*/ 2457998 w 8126844"/>
                    <a:gd name="connsiteY141" fmla="*/ 3057462 h 5316568"/>
                    <a:gd name="connsiteX142" fmla="*/ 2242845 w 8126844"/>
                    <a:gd name="connsiteY142" fmla="*/ 3003674 h 5316568"/>
                    <a:gd name="connsiteX143" fmla="*/ 2162163 w 8126844"/>
                    <a:gd name="connsiteY143" fmla="*/ 3165038 h 5316568"/>
                    <a:gd name="connsiteX144" fmla="*/ 2336974 w 8126844"/>
                    <a:gd name="connsiteY144" fmla="*/ 3339850 h 5316568"/>
                    <a:gd name="connsiteX145" fmla="*/ 2713492 w 8126844"/>
                    <a:gd name="connsiteY145" fmla="*/ 3393638 h 5316568"/>
                    <a:gd name="connsiteX146" fmla="*/ 2874857 w 8126844"/>
                    <a:gd name="connsiteY146" fmla="*/ 3447427 h 5316568"/>
                    <a:gd name="connsiteX147" fmla="*/ 2874857 w 8126844"/>
                    <a:gd name="connsiteY147" fmla="*/ 3595344 h 5316568"/>
                    <a:gd name="connsiteX148" fmla="*/ 2605916 w 8126844"/>
                    <a:gd name="connsiteY148" fmla="*/ 3568450 h 5316568"/>
                    <a:gd name="connsiteX149" fmla="*/ 2000798 w 8126844"/>
                    <a:gd name="connsiteY149" fmla="*/ 3447427 h 5316568"/>
                    <a:gd name="connsiteX150" fmla="*/ 1583939 w 8126844"/>
                    <a:gd name="connsiteY150" fmla="*/ 3299509 h 5316568"/>
                    <a:gd name="connsiteX151" fmla="*/ 1409127 w 8126844"/>
                    <a:gd name="connsiteY151" fmla="*/ 3312956 h 5316568"/>
                    <a:gd name="connsiteX152" fmla="*/ 1368786 w 8126844"/>
                    <a:gd name="connsiteY152" fmla="*/ 3487768 h 5316568"/>
                    <a:gd name="connsiteX153" fmla="*/ 1799092 w 8126844"/>
                    <a:gd name="connsiteY153" fmla="*/ 3622238 h 5316568"/>
                    <a:gd name="connsiteX154" fmla="*/ 2256292 w 8126844"/>
                    <a:gd name="connsiteY154" fmla="*/ 3783603 h 5316568"/>
                    <a:gd name="connsiteX155" fmla="*/ 2390763 w 8126844"/>
                    <a:gd name="connsiteY155" fmla="*/ 3891180 h 5316568"/>
                    <a:gd name="connsiteX156" fmla="*/ 2094927 w 8126844"/>
                    <a:gd name="connsiteY156" fmla="*/ 3958415 h 5316568"/>
                    <a:gd name="connsiteX157" fmla="*/ 1557045 w 8126844"/>
                    <a:gd name="connsiteY157" fmla="*/ 3783603 h 5316568"/>
                    <a:gd name="connsiteX158" fmla="*/ 965374 w 8126844"/>
                    <a:gd name="connsiteY158" fmla="*/ 3555003 h 5316568"/>
                    <a:gd name="connsiteX159" fmla="*/ 481280 w 8126844"/>
                    <a:gd name="connsiteY159" fmla="*/ 3339850 h 5316568"/>
                    <a:gd name="connsiteX160" fmla="*/ 198892 w 8126844"/>
                    <a:gd name="connsiteY160" fmla="*/ 3232274 h 5316568"/>
                    <a:gd name="connsiteX161" fmla="*/ 131657 w 8126844"/>
                    <a:gd name="connsiteY161" fmla="*/ 3138144 h 5316568"/>
                    <a:gd name="connsiteX162" fmla="*/ 279574 w 8126844"/>
                    <a:gd name="connsiteY162" fmla="*/ 3044015 h 5316568"/>
                    <a:gd name="connsiteX163" fmla="*/ 642645 w 8126844"/>
                    <a:gd name="connsiteY163" fmla="*/ 3218827 h 5316568"/>
                    <a:gd name="connsiteX164" fmla="*/ 1113292 w 8126844"/>
                    <a:gd name="connsiteY164" fmla="*/ 3366744 h 5316568"/>
                    <a:gd name="connsiteX165" fmla="*/ 1153633 w 8126844"/>
                    <a:gd name="connsiteY165" fmla="*/ 3191932 h 5316568"/>
                    <a:gd name="connsiteX166" fmla="*/ 1032610 w 8126844"/>
                    <a:gd name="connsiteY166" fmla="*/ 3030568 h 5316568"/>
                    <a:gd name="connsiteX167" fmla="*/ 535068 w 8126844"/>
                    <a:gd name="connsiteY167" fmla="*/ 2882650 h 5316568"/>
                    <a:gd name="connsiteX168" fmla="*/ 198892 w 8126844"/>
                    <a:gd name="connsiteY168" fmla="*/ 2640603 h 5316568"/>
                    <a:gd name="connsiteX169" fmla="*/ 10633 w 8126844"/>
                    <a:gd name="connsiteY169" fmla="*/ 2479238 h 5316568"/>
                    <a:gd name="connsiteX170" fmla="*/ 50974 w 8126844"/>
                    <a:gd name="connsiteY170" fmla="*/ 2344768 h 5316568"/>
                    <a:gd name="connsiteX171" fmla="*/ 279574 w 8126844"/>
                    <a:gd name="connsiteY171" fmla="*/ 2425450 h 5316568"/>
                    <a:gd name="connsiteX172" fmla="*/ 1019163 w 8126844"/>
                    <a:gd name="connsiteY172" fmla="*/ 2828862 h 5316568"/>
                    <a:gd name="connsiteX173" fmla="*/ 1462916 w 8126844"/>
                    <a:gd name="connsiteY173" fmla="*/ 3070909 h 5316568"/>
                    <a:gd name="connsiteX174" fmla="*/ 1799092 w 8126844"/>
                    <a:gd name="connsiteY174" fmla="*/ 3165038 h 5316568"/>
                    <a:gd name="connsiteX175" fmla="*/ 1973904 w 8126844"/>
                    <a:gd name="connsiteY175" fmla="*/ 3097803 h 5316568"/>
                    <a:gd name="connsiteX176" fmla="*/ 1960457 w 8126844"/>
                    <a:gd name="connsiteY176" fmla="*/ 2855756 h 5316568"/>
                    <a:gd name="connsiteX177" fmla="*/ 1624280 w 8126844"/>
                    <a:gd name="connsiteY177" fmla="*/ 2748180 h 5316568"/>
                    <a:gd name="connsiteX178" fmla="*/ 1288104 w 8126844"/>
                    <a:gd name="connsiteY178" fmla="*/ 2600262 h 5316568"/>
                    <a:gd name="connsiteX179" fmla="*/ 1261210 w 8126844"/>
                    <a:gd name="connsiteY179" fmla="*/ 2465791 h 5316568"/>
                    <a:gd name="connsiteX180" fmla="*/ 1462916 w 8126844"/>
                    <a:gd name="connsiteY180" fmla="*/ 2465791 h 5316568"/>
                    <a:gd name="connsiteX181" fmla="*/ 1691516 w 8126844"/>
                    <a:gd name="connsiteY181" fmla="*/ 2546474 h 5316568"/>
                    <a:gd name="connsiteX182" fmla="*/ 1758751 w 8126844"/>
                    <a:gd name="connsiteY182" fmla="*/ 2331321 h 5316568"/>
                    <a:gd name="connsiteX183" fmla="*/ 1597386 w 8126844"/>
                    <a:gd name="connsiteY183" fmla="*/ 2156509 h 5316568"/>
                    <a:gd name="connsiteX184" fmla="*/ 1153633 w 8126844"/>
                    <a:gd name="connsiteY184" fmla="*/ 1968250 h 5316568"/>
                    <a:gd name="connsiteX185" fmla="*/ 871245 w 8126844"/>
                    <a:gd name="connsiteY185" fmla="*/ 1779991 h 5316568"/>
                    <a:gd name="connsiteX186" fmla="*/ 750221 w 8126844"/>
                    <a:gd name="connsiteY186" fmla="*/ 1645521 h 5316568"/>
                    <a:gd name="connsiteX187" fmla="*/ 844351 w 8126844"/>
                    <a:gd name="connsiteY187" fmla="*/ 1524497 h 5316568"/>
                    <a:gd name="connsiteX188" fmla="*/ 1328445 w 8126844"/>
                    <a:gd name="connsiteY188" fmla="*/ 1739650 h 5316568"/>
                    <a:gd name="connsiteX189" fmla="*/ 1606671 w 8126844"/>
                    <a:gd name="connsiteY189" fmla="*/ 1886069 h 5316568"/>
                    <a:gd name="connsiteX190" fmla="*/ 1720260 w 8126844"/>
                    <a:gd name="connsiteY190" fmla="*/ 1607230 h 5316568"/>
                    <a:gd name="connsiteX191" fmla="*/ 1772079 w 8126844"/>
                    <a:gd name="connsiteY191" fmla="*/ 1423805 h 5316568"/>
                    <a:gd name="connsiteX192" fmla="*/ 1693720 w 8126844"/>
                    <a:gd name="connsiteY192" fmla="*/ 1251776 h 5316568"/>
                    <a:gd name="connsiteX193" fmla="*/ 2176456 w 8126844"/>
                    <a:gd name="connsiteY193" fmla="*/ 1564624 h 5316568"/>
                    <a:gd name="connsiteX194" fmla="*/ 1984049 w 8126844"/>
                    <a:gd name="connsiteY194" fmla="*/ 1542216 h 5316568"/>
                    <a:gd name="connsiteX195" fmla="*/ 1894130 w 8126844"/>
                    <a:gd name="connsiteY195" fmla="*/ 1679934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719129 w 8126844"/>
                    <a:gd name="connsiteY208" fmla="*/ 1738139 h 5316568"/>
                    <a:gd name="connsiteX209" fmla="*/ 4404220 w 8126844"/>
                    <a:gd name="connsiteY209" fmla="*/ 1779653 h 5316568"/>
                    <a:gd name="connsiteX0" fmla="*/ 5076343 w 8126844"/>
                    <a:gd name="connsiteY0" fmla="*/ 1533235 h 5316568"/>
                    <a:gd name="connsiteX1" fmla="*/ 4866197 w 8126844"/>
                    <a:gd name="connsiteY1" fmla="*/ 1652075 h 5316568"/>
                    <a:gd name="connsiteX2" fmla="*/ 4959151 w 8126844"/>
                    <a:gd name="connsiteY2" fmla="*/ 1860674 h 5316568"/>
                    <a:gd name="connsiteX3" fmla="*/ 5402904 w 8126844"/>
                    <a:gd name="connsiteY3" fmla="*/ 1699309 h 5316568"/>
                    <a:gd name="connsiteX4" fmla="*/ 6478668 w 8126844"/>
                    <a:gd name="connsiteY4" fmla="*/ 986615 h 5316568"/>
                    <a:gd name="connsiteX5" fmla="*/ 7177916 w 8126844"/>
                    <a:gd name="connsiteY5" fmla="*/ 139450 h 5316568"/>
                    <a:gd name="connsiteX6" fmla="*/ 7352727 w 8126844"/>
                    <a:gd name="connsiteY6" fmla="*/ 18427 h 5316568"/>
                    <a:gd name="connsiteX7" fmla="*/ 7460304 w 8126844"/>
                    <a:gd name="connsiteY7" fmla="*/ 327709 h 5316568"/>
                    <a:gd name="connsiteX8" fmla="*/ 7137574 w 8126844"/>
                    <a:gd name="connsiteY8" fmla="*/ 758015 h 5316568"/>
                    <a:gd name="connsiteX9" fmla="*/ 7056892 w 8126844"/>
                    <a:gd name="connsiteY9" fmla="*/ 932827 h 5316568"/>
                    <a:gd name="connsiteX10" fmla="*/ 7177916 w 8126844"/>
                    <a:gd name="connsiteY10" fmla="*/ 1040403 h 5316568"/>
                    <a:gd name="connsiteX11" fmla="*/ 7406516 w 8126844"/>
                    <a:gd name="connsiteY11" fmla="*/ 811803 h 5316568"/>
                    <a:gd name="connsiteX12" fmla="*/ 7540986 w 8126844"/>
                    <a:gd name="connsiteY12" fmla="*/ 811803 h 5316568"/>
                    <a:gd name="connsiteX13" fmla="*/ 7554433 w 8126844"/>
                    <a:gd name="connsiteY13" fmla="*/ 1040403 h 5316568"/>
                    <a:gd name="connsiteX14" fmla="*/ 6976210 w 8126844"/>
                    <a:gd name="connsiteY14" fmla="*/ 1632074 h 5316568"/>
                    <a:gd name="connsiteX15" fmla="*/ 6276963 w 8126844"/>
                    <a:gd name="connsiteY15" fmla="*/ 2183403 h 5316568"/>
                    <a:gd name="connsiteX16" fmla="*/ 5860104 w 8126844"/>
                    <a:gd name="connsiteY16" fmla="*/ 2385109 h 5316568"/>
                    <a:gd name="connsiteX17" fmla="*/ 5658398 w 8126844"/>
                    <a:gd name="connsiteY17" fmla="*/ 2452344 h 5316568"/>
                    <a:gd name="connsiteX18" fmla="*/ 5550821 w 8126844"/>
                    <a:gd name="connsiteY18" fmla="*/ 2371662 h 5316568"/>
                    <a:gd name="connsiteX19" fmla="*/ 5644951 w 8126844"/>
                    <a:gd name="connsiteY19" fmla="*/ 2169956 h 5316568"/>
                    <a:gd name="connsiteX20" fmla="*/ 5913892 w 8126844"/>
                    <a:gd name="connsiteY20" fmla="*/ 2116168 h 5316568"/>
                    <a:gd name="connsiteX21" fmla="*/ 5752527 w 8126844"/>
                    <a:gd name="connsiteY21" fmla="*/ 1806885 h 5316568"/>
                    <a:gd name="connsiteX22" fmla="*/ 5362563 w 8126844"/>
                    <a:gd name="connsiteY22" fmla="*/ 1954803 h 5316568"/>
                    <a:gd name="connsiteX23" fmla="*/ 4663316 w 8126844"/>
                    <a:gd name="connsiteY23" fmla="*/ 2237191 h 5316568"/>
                    <a:gd name="connsiteX24" fmla="*/ 4649868 w 8126844"/>
                    <a:gd name="connsiteY24" fmla="*/ 2412003 h 5316568"/>
                    <a:gd name="connsiteX25" fmla="*/ 4703657 w 8126844"/>
                    <a:gd name="connsiteY25" fmla="*/ 2519580 h 5316568"/>
                    <a:gd name="connsiteX26" fmla="*/ 5066727 w 8126844"/>
                    <a:gd name="connsiteY26" fmla="*/ 2385109 h 5316568"/>
                    <a:gd name="connsiteX27" fmla="*/ 5322221 w 8126844"/>
                    <a:gd name="connsiteY27" fmla="*/ 2331321 h 5316568"/>
                    <a:gd name="connsiteX28" fmla="*/ 5349116 w 8126844"/>
                    <a:gd name="connsiteY28" fmla="*/ 2465791 h 5316568"/>
                    <a:gd name="connsiteX29" fmla="*/ 4784339 w 8126844"/>
                    <a:gd name="connsiteY29" fmla="*/ 2680944 h 5316568"/>
                    <a:gd name="connsiteX30" fmla="*/ 4098539 w 8126844"/>
                    <a:gd name="connsiteY30" fmla="*/ 2815415 h 5316568"/>
                    <a:gd name="connsiteX31" fmla="*/ 2740386 w 8126844"/>
                    <a:gd name="connsiteY31" fmla="*/ 2680944 h 5316568"/>
                    <a:gd name="connsiteX32" fmla="*/ 2202504 w 8126844"/>
                    <a:gd name="connsiteY32" fmla="*/ 2479238 h 5316568"/>
                    <a:gd name="connsiteX33" fmla="*/ 2027692 w 8126844"/>
                    <a:gd name="connsiteY33" fmla="*/ 2425450 h 5316568"/>
                    <a:gd name="connsiteX34" fmla="*/ 1960457 w 8126844"/>
                    <a:gd name="connsiteY34" fmla="*/ 2573368 h 5316568"/>
                    <a:gd name="connsiteX35" fmla="*/ 2390763 w 8126844"/>
                    <a:gd name="connsiteY35" fmla="*/ 2801968 h 5316568"/>
                    <a:gd name="connsiteX36" fmla="*/ 3372398 w 8126844"/>
                    <a:gd name="connsiteY36" fmla="*/ 3044015 h 5316568"/>
                    <a:gd name="connsiteX37" fmla="*/ 4125433 w 8126844"/>
                    <a:gd name="connsiteY37" fmla="*/ 3044015 h 5316568"/>
                    <a:gd name="connsiteX38" fmla="*/ 4757445 w 8126844"/>
                    <a:gd name="connsiteY38" fmla="*/ 3017121 h 5316568"/>
                    <a:gd name="connsiteX39" fmla="*/ 4918810 w 8126844"/>
                    <a:gd name="connsiteY39" fmla="*/ 3057462 h 5316568"/>
                    <a:gd name="connsiteX40" fmla="*/ 4811233 w 8126844"/>
                    <a:gd name="connsiteY40" fmla="*/ 3218827 h 5316568"/>
                    <a:gd name="connsiteX41" fmla="*/ 4286798 w 8126844"/>
                    <a:gd name="connsiteY41" fmla="*/ 3286062 h 5316568"/>
                    <a:gd name="connsiteX42" fmla="*/ 4219563 w 8126844"/>
                    <a:gd name="connsiteY42" fmla="*/ 3420532 h 5316568"/>
                    <a:gd name="connsiteX43" fmla="*/ 4555739 w 8126844"/>
                    <a:gd name="connsiteY43" fmla="*/ 3474321 h 5316568"/>
                    <a:gd name="connsiteX44" fmla="*/ 5241539 w 8126844"/>
                    <a:gd name="connsiteY44" fmla="*/ 3286062 h 5316568"/>
                    <a:gd name="connsiteX45" fmla="*/ 5523927 w 8126844"/>
                    <a:gd name="connsiteY45" fmla="*/ 3151591 h 5316568"/>
                    <a:gd name="connsiteX46" fmla="*/ 5618057 w 8126844"/>
                    <a:gd name="connsiteY46" fmla="*/ 3044015 h 5316568"/>
                    <a:gd name="connsiteX47" fmla="*/ 5402904 w 8126844"/>
                    <a:gd name="connsiteY47" fmla="*/ 3030568 h 5316568"/>
                    <a:gd name="connsiteX48" fmla="*/ 5214645 w 8126844"/>
                    <a:gd name="connsiteY48" fmla="*/ 2922991 h 5316568"/>
                    <a:gd name="connsiteX49" fmla="*/ 5241539 w 8126844"/>
                    <a:gd name="connsiteY49" fmla="*/ 2801968 h 5316568"/>
                    <a:gd name="connsiteX50" fmla="*/ 5537374 w 8126844"/>
                    <a:gd name="connsiteY50" fmla="*/ 2761627 h 5316568"/>
                    <a:gd name="connsiteX51" fmla="*/ 6196280 w 8126844"/>
                    <a:gd name="connsiteY51" fmla="*/ 2506132 h 5316568"/>
                    <a:gd name="connsiteX52" fmla="*/ 6747610 w 8126844"/>
                    <a:gd name="connsiteY52" fmla="*/ 2169956 h 5316568"/>
                    <a:gd name="connsiteX53" fmla="*/ 7218257 w 8126844"/>
                    <a:gd name="connsiteY53" fmla="*/ 1726203 h 5316568"/>
                    <a:gd name="connsiteX54" fmla="*/ 7433410 w 8126844"/>
                    <a:gd name="connsiteY54" fmla="*/ 1551391 h 5316568"/>
                    <a:gd name="connsiteX55" fmla="*/ 7567880 w 8126844"/>
                    <a:gd name="connsiteY55" fmla="*/ 1578285 h 5316568"/>
                    <a:gd name="connsiteX56" fmla="*/ 7514092 w 8126844"/>
                    <a:gd name="connsiteY56" fmla="*/ 1779991 h 5316568"/>
                    <a:gd name="connsiteX57" fmla="*/ 7097233 w 8126844"/>
                    <a:gd name="connsiteY57" fmla="*/ 2210297 h 5316568"/>
                    <a:gd name="connsiteX58" fmla="*/ 6451774 w 8126844"/>
                    <a:gd name="connsiteY58" fmla="*/ 2627156 h 5316568"/>
                    <a:gd name="connsiteX59" fmla="*/ 6088704 w 8126844"/>
                    <a:gd name="connsiteY59" fmla="*/ 2815415 h 5316568"/>
                    <a:gd name="connsiteX60" fmla="*/ 5981127 w 8126844"/>
                    <a:gd name="connsiteY60" fmla="*/ 2949885 h 5316568"/>
                    <a:gd name="connsiteX61" fmla="*/ 6021468 w 8126844"/>
                    <a:gd name="connsiteY61" fmla="*/ 3151591 h 5316568"/>
                    <a:gd name="connsiteX62" fmla="*/ 6115598 w 8126844"/>
                    <a:gd name="connsiteY62" fmla="*/ 3299509 h 5316568"/>
                    <a:gd name="connsiteX63" fmla="*/ 6734163 w 8126844"/>
                    <a:gd name="connsiteY63" fmla="*/ 3124697 h 5316568"/>
                    <a:gd name="connsiteX64" fmla="*/ 7419963 w 8126844"/>
                    <a:gd name="connsiteY64" fmla="*/ 2694391 h 5316568"/>
                    <a:gd name="connsiteX65" fmla="*/ 7850268 w 8126844"/>
                    <a:gd name="connsiteY65" fmla="*/ 2371662 h 5316568"/>
                    <a:gd name="connsiteX66" fmla="*/ 8065421 w 8126844"/>
                    <a:gd name="connsiteY66" fmla="*/ 2264085 h 5316568"/>
                    <a:gd name="connsiteX67" fmla="*/ 8105763 w 8126844"/>
                    <a:gd name="connsiteY67" fmla="*/ 2425450 h 5316568"/>
                    <a:gd name="connsiteX68" fmla="*/ 7769586 w 8126844"/>
                    <a:gd name="connsiteY68" fmla="*/ 2761627 h 5316568"/>
                    <a:gd name="connsiteX69" fmla="*/ 6707268 w 8126844"/>
                    <a:gd name="connsiteY69" fmla="*/ 3339850 h 5316568"/>
                    <a:gd name="connsiteX70" fmla="*/ 6129045 w 8126844"/>
                    <a:gd name="connsiteY70" fmla="*/ 3608791 h 5316568"/>
                    <a:gd name="connsiteX71" fmla="*/ 5833210 w 8126844"/>
                    <a:gd name="connsiteY71" fmla="*/ 3649132 h 5316568"/>
                    <a:gd name="connsiteX72" fmla="*/ 5712186 w 8126844"/>
                    <a:gd name="connsiteY72" fmla="*/ 3689474 h 5316568"/>
                    <a:gd name="connsiteX73" fmla="*/ 5658398 w 8126844"/>
                    <a:gd name="connsiteY73" fmla="*/ 3541556 h 5316568"/>
                    <a:gd name="connsiteX74" fmla="*/ 5779421 w 8126844"/>
                    <a:gd name="connsiteY74" fmla="*/ 3433980 h 5316568"/>
                    <a:gd name="connsiteX75" fmla="*/ 5779421 w 8126844"/>
                    <a:gd name="connsiteY75" fmla="*/ 3339850 h 5316568"/>
                    <a:gd name="connsiteX76" fmla="*/ 5497033 w 8126844"/>
                    <a:gd name="connsiteY76" fmla="*/ 3460874 h 5316568"/>
                    <a:gd name="connsiteX77" fmla="*/ 5039833 w 8126844"/>
                    <a:gd name="connsiteY77" fmla="*/ 3595344 h 5316568"/>
                    <a:gd name="connsiteX78" fmla="*/ 4865021 w 8126844"/>
                    <a:gd name="connsiteY78" fmla="*/ 3676027 h 5316568"/>
                    <a:gd name="connsiteX79" fmla="*/ 4905363 w 8126844"/>
                    <a:gd name="connsiteY79" fmla="*/ 3770156 h 5316568"/>
                    <a:gd name="connsiteX80" fmla="*/ 5160857 w 8126844"/>
                    <a:gd name="connsiteY80" fmla="*/ 3743262 h 5316568"/>
                    <a:gd name="connsiteX81" fmla="*/ 5187751 w 8126844"/>
                    <a:gd name="connsiteY81" fmla="*/ 3877732 h 5316568"/>
                    <a:gd name="connsiteX82" fmla="*/ 4878468 w 8126844"/>
                    <a:gd name="connsiteY82" fmla="*/ 3971862 h 5316568"/>
                    <a:gd name="connsiteX83" fmla="*/ 4891916 w 8126844"/>
                    <a:gd name="connsiteY83" fmla="*/ 4119780 h 5316568"/>
                    <a:gd name="connsiteX84" fmla="*/ 5376010 w 8126844"/>
                    <a:gd name="connsiteY84" fmla="*/ 4012203 h 5316568"/>
                    <a:gd name="connsiteX85" fmla="*/ 5967680 w 8126844"/>
                    <a:gd name="connsiteY85" fmla="*/ 3864285 h 5316568"/>
                    <a:gd name="connsiteX86" fmla="*/ 6344198 w 8126844"/>
                    <a:gd name="connsiteY86" fmla="*/ 3662580 h 5316568"/>
                    <a:gd name="connsiteX87" fmla="*/ 6478668 w 8126844"/>
                    <a:gd name="connsiteY87" fmla="*/ 3662580 h 5316568"/>
                    <a:gd name="connsiteX88" fmla="*/ 6478668 w 8126844"/>
                    <a:gd name="connsiteY88" fmla="*/ 3850838 h 5316568"/>
                    <a:gd name="connsiteX89" fmla="*/ 5900445 w 8126844"/>
                    <a:gd name="connsiteY89" fmla="*/ 4039097 h 5316568"/>
                    <a:gd name="connsiteX90" fmla="*/ 5053280 w 8126844"/>
                    <a:gd name="connsiteY90" fmla="*/ 4281144 h 5316568"/>
                    <a:gd name="connsiteX91" fmla="*/ 4703657 w 8126844"/>
                    <a:gd name="connsiteY91" fmla="*/ 4375274 h 5316568"/>
                    <a:gd name="connsiteX92" fmla="*/ 4313692 w 8126844"/>
                    <a:gd name="connsiteY92" fmla="*/ 4442509 h 5316568"/>
                    <a:gd name="connsiteX93" fmla="*/ 4004410 w 8126844"/>
                    <a:gd name="connsiteY93" fmla="*/ 4482850 h 5316568"/>
                    <a:gd name="connsiteX94" fmla="*/ 3869939 w 8126844"/>
                    <a:gd name="connsiteY94" fmla="*/ 4361827 h 5316568"/>
                    <a:gd name="connsiteX95" fmla="*/ 3950621 w 8126844"/>
                    <a:gd name="connsiteY95" fmla="*/ 4254250 h 5316568"/>
                    <a:gd name="connsiteX96" fmla="*/ 4367480 w 8126844"/>
                    <a:gd name="connsiteY96" fmla="*/ 4173568 h 5316568"/>
                    <a:gd name="connsiteX97" fmla="*/ 4542292 w 8126844"/>
                    <a:gd name="connsiteY97" fmla="*/ 4106332 h 5316568"/>
                    <a:gd name="connsiteX98" fmla="*/ 4542292 w 8126844"/>
                    <a:gd name="connsiteY98" fmla="*/ 3971862 h 5316568"/>
                    <a:gd name="connsiteX99" fmla="*/ 4206116 w 8126844"/>
                    <a:gd name="connsiteY99" fmla="*/ 3971862 h 5316568"/>
                    <a:gd name="connsiteX100" fmla="*/ 3520316 w 8126844"/>
                    <a:gd name="connsiteY100" fmla="*/ 4052544 h 5316568"/>
                    <a:gd name="connsiteX101" fmla="*/ 3157245 w 8126844"/>
                    <a:gd name="connsiteY101" fmla="*/ 4079438 h 5316568"/>
                    <a:gd name="connsiteX102" fmla="*/ 3076563 w 8126844"/>
                    <a:gd name="connsiteY102" fmla="*/ 4200462 h 5316568"/>
                    <a:gd name="connsiteX103" fmla="*/ 3224480 w 8126844"/>
                    <a:gd name="connsiteY103" fmla="*/ 4267697 h 5316568"/>
                    <a:gd name="connsiteX104" fmla="*/ 3453080 w 8126844"/>
                    <a:gd name="connsiteY104" fmla="*/ 4294591 h 5316568"/>
                    <a:gd name="connsiteX105" fmla="*/ 3412739 w 8126844"/>
                    <a:gd name="connsiteY105" fmla="*/ 4402168 h 5316568"/>
                    <a:gd name="connsiteX106" fmla="*/ 2968986 w 8126844"/>
                    <a:gd name="connsiteY106" fmla="*/ 4455956 h 5316568"/>
                    <a:gd name="connsiteX107" fmla="*/ 2767280 w 8126844"/>
                    <a:gd name="connsiteY107" fmla="*/ 4469403 h 5316568"/>
                    <a:gd name="connsiteX108" fmla="*/ 2673151 w 8126844"/>
                    <a:gd name="connsiteY108" fmla="*/ 4671109 h 5316568"/>
                    <a:gd name="connsiteX109" fmla="*/ 2767280 w 8126844"/>
                    <a:gd name="connsiteY109" fmla="*/ 5034180 h 5316568"/>
                    <a:gd name="connsiteX110" fmla="*/ 2700045 w 8126844"/>
                    <a:gd name="connsiteY110" fmla="*/ 5235885 h 5316568"/>
                    <a:gd name="connsiteX111" fmla="*/ 2498339 w 8126844"/>
                    <a:gd name="connsiteY111" fmla="*/ 5316568 h 5316568"/>
                    <a:gd name="connsiteX112" fmla="*/ 2256292 w 8126844"/>
                    <a:gd name="connsiteY112" fmla="*/ 5235885 h 5316568"/>
                    <a:gd name="connsiteX113" fmla="*/ 2175610 w 8126844"/>
                    <a:gd name="connsiteY113" fmla="*/ 4980391 h 5316568"/>
                    <a:gd name="connsiteX114" fmla="*/ 2269739 w 8126844"/>
                    <a:gd name="connsiteY114" fmla="*/ 4751791 h 5316568"/>
                    <a:gd name="connsiteX115" fmla="*/ 2404210 w 8126844"/>
                    <a:gd name="connsiteY115" fmla="*/ 4590427 h 5316568"/>
                    <a:gd name="connsiteX116" fmla="*/ 2390763 w 8126844"/>
                    <a:gd name="connsiteY116" fmla="*/ 4442509 h 5316568"/>
                    <a:gd name="connsiteX117" fmla="*/ 2014245 w 8126844"/>
                    <a:gd name="connsiteY117" fmla="*/ 4308038 h 5316568"/>
                    <a:gd name="connsiteX118" fmla="*/ 2068033 w 8126844"/>
                    <a:gd name="connsiteY118" fmla="*/ 4200462 h 5316568"/>
                    <a:gd name="connsiteX119" fmla="*/ 2390763 w 8126844"/>
                    <a:gd name="connsiteY119" fmla="*/ 4200462 h 5316568"/>
                    <a:gd name="connsiteX120" fmla="*/ 2807621 w 8126844"/>
                    <a:gd name="connsiteY120" fmla="*/ 4200462 h 5316568"/>
                    <a:gd name="connsiteX121" fmla="*/ 2834516 w 8126844"/>
                    <a:gd name="connsiteY121" fmla="*/ 4065991 h 5316568"/>
                    <a:gd name="connsiteX122" fmla="*/ 2686598 w 8126844"/>
                    <a:gd name="connsiteY122" fmla="*/ 4012203 h 5316568"/>
                    <a:gd name="connsiteX123" fmla="*/ 2780727 w 8126844"/>
                    <a:gd name="connsiteY123" fmla="*/ 3864285 h 5316568"/>
                    <a:gd name="connsiteX124" fmla="*/ 3211033 w 8126844"/>
                    <a:gd name="connsiteY124" fmla="*/ 3904627 h 5316568"/>
                    <a:gd name="connsiteX125" fmla="*/ 3775810 w 8126844"/>
                    <a:gd name="connsiteY125" fmla="*/ 3877732 h 5316568"/>
                    <a:gd name="connsiteX126" fmla="*/ 4380927 w 8126844"/>
                    <a:gd name="connsiteY126" fmla="*/ 3783603 h 5316568"/>
                    <a:gd name="connsiteX127" fmla="*/ 4622974 w 8126844"/>
                    <a:gd name="connsiteY127" fmla="*/ 3729815 h 5316568"/>
                    <a:gd name="connsiteX128" fmla="*/ 4555739 w 8126844"/>
                    <a:gd name="connsiteY128" fmla="*/ 3635685 h 5316568"/>
                    <a:gd name="connsiteX129" fmla="*/ 4031304 w 8126844"/>
                    <a:gd name="connsiteY129" fmla="*/ 3676027 h 5316568"/>
                    <a:gd name="connsiteX130" fmla="*/ 3600998 w 8126844"/>
                    <a:gd name="connsiteY130" fmla="*/ 3689474 h 5316568"/>
                    <a:gd name="connsiteX131" fmla="*/ 3278268 w 8126844"/>
                    <a:gd name="connsiteY131" fmla="*/ 3649132 h 5316568"/>
                    <a:gd name="connsiteX132" fmla="*/ 3237927 w 8126844"/>
                    <a:gd name="connsiteY132" fmla="*/ 3581897 h 5316568"/>
                    <a:gd name="connsiteX133" fmla="*/ 3291716 w 8126844"/>
                    <a:gd name="connsiteY133" fmla="*/ 3447427 h 5316568"/>
                    <a:gd name="connsiteX134" fmla="*/ 3587551 w 8126844"/>
                    <a:gd name="connsiteY134" fmla="*/ 3474321 h 5316568"/>
                    <a:gd name="connsiteX135" fmla="*/ 3883386 w 8126844"/>
                    <a:gd name="connsiteY135" fmla="*/ 3474321 h 5316568"/>
                    <a:gd name="connsiteX136" fmla="*/ 3964068 w 8126844"/>
                    <a:gd name="connsiteY136" fmla="*/ 3407085 h 5316568"/>
                    <a:gd name="connsiteX137" fmla="*/ 3883386 w 8126844"/>
                    <a:gd name="connsiteY137" fmla="*/ 3286062 h 5316568"/>
                    <a:gd name="connsiteX138" fmla="*/ 3412739 w 8126844"/>
                    <a:gd name="connsiteY138" fmla="*/ 3259168 h 5316568"/>
                    <a:gd name="connsiteX139" fmla="*/ 3049668 w 8126844"/>
                    <a:gd name="connsiteY139" fmla="*/ 3205380 h 5316568"/>
                    <a:gd name="connsiteX140" fmla="*/ 2740386 w 8126844"/>
                    <a:gd name="connsiteY140" fmla="*/ 3138144 h 5316568"/>
                    <a:gd name="connsiteX141" fmla="*/ 2457998 w 8126844"/>
                    <a:gd name="connsiteY141" fmla="*/ 3057462 h 5316568"/>
                    <a:gd name="connsiteX142" fmla="*/ 2242845 w 8126844"/>
                    <a:gd name="connsiteY142" fmla="*/ 3003674 h 5316568"/>
                    <a:gd name="connsiteX143" fmla="*/ 2162163 w 8126844"/>
                    <a:gd name="connsiteY143" fmla="*/ 3165038 h 5316568"/>
                    <a:gd name="connsiteX144" fmla="*/ 2336974 w 8126844"/>
                    <a:gd name="connsiteY144" fmla="*/ 3339850 h 5316568"/>
                    <a:gd name="connsiteX145" fmla="*/ 2713492 w 8126844"/>
                    <a:gd name="connsiteY145" fmla="*/ 3393638 h 5316568"/>
                    <a:gd name="connsiteX146" fmla="*/ 2874857 w 8126844"/>
                    <a:gd name="connsiteY146" fmla="*/ 3447427 h 5316568"/>
                    <a:gd name="connsiteX147" fmla="*/ 2874857 w 8126844"/>
                    <a:gd name="connsiteY147" fmla="*/ 3595344 h 5316568"/>
                    <a:gd name="connsiteX148" fmla="*/ 2605916 w 8126844"/>
                    <a:gd name="connsiteY148" fmla="*/ 3568450 h 5316568"/>
                    <a:gd name="connsiteX149" fmla="*/ 2000798 w 8126844"/>
                    <a:gd name="connsiteY149" fmla="*/ 3447427 h 5316568"/>
                    <a:gd name="connsiteX150" fmla="*/ 1583939 w 8126844"/>
                    <a:gd name="connsiteY150" fmla="*/ 3299509 h 5316568"/>
                    <a:gd name="connsiteX151" fmla="*/ 1409127 w 8126844"/>
                    <a:gd name="connsiteY151" fmla="*/ 3312956 h 5316568"/>
                    <a:gd name="connsiteX152" fmla="*/ 1368786 w 8126844"/>
                    <a:gd name="connsiteY152" fmla="*/ 3487768 h 5316568"/>
                    <a:gd name="connsiteX153" fmla="*/ 1799092 w 8126844"/>
                    <a:gd name="connsiteY153" fmla="*/ 3622238 h 5316568"/>
                    <a:gd name="connsiteX154" fmla="*/ 2256292 w 8126844"/>
                    <a:gd name="connsiteY154" fmla="*/ 3783603 h 5316568"/>
                    <a:gd name="connsiteX155" fmla="*/ 2390763 w 8126844"/>
                    <a:gd name="connsiteY155" fmla="*/ 3891180 h 5316568"/>
                    <a:gd name="connsiteX156" fmla="*/ 2094927 w 8126844"/>
                    <a:gd name="connsiteY156" fmla="*/ 3958415 h 5316568"/>
                    <a:gd name="connsiteX157" fmla="*/ 1557045 w 8126844"/>
                    <a:gd name="connsiteY157" fmla="*/ 3783603 h 5316568"/>
                    <a:gd name="connsiteX158" fmla="*/ 965374 w 8126844"/>
                    <a:gd name="connsiteY158" fmla="*/ 3555003 h 5316568"/>
                    <a:gd name="connsiteX159" fmla="*/ 481280 w 8126844"/>
                    <a:gd name="connsiteY159" fmla="*/ 3339850 h 5316568"/>
                    <a:gd name="connsiteX160" fmla="*/ 198892 w 8126844"/>
                    <a:gd name="connsiteY160" fmla="*/ 3232274 h 5316568"/>
                    <a:gd name="connsiteX161" fmla="*/ 131657 w 8126844"/>
                    <a:gd name="connsiteY161" fmla="*/ 3138144 h 5316568"/>
                    <a:gd name="connsiteX162" fmla="*/ 279574 w 8126844"/>
                    <a:gd name="connsiteY162" fmla="*/ 3044015 h 5316568"/>
                    <a:gd name="connsiteX163" fmla="*/ 642645 w 8126844"/>
                    <a:gd name="connsiteY163" fmla="*/ 3218827 h 5316568"/>
                    <a:gd name="connsiteX164" fmla="*/ 1113292 w 8126844"/>
                    <a:gd name="connsiteY164" fmla="*/ 3366744 h 5316568"/>
                    <a:gd name="connsiteX165" fmla="*/ 1153633 w 8126844"/>
                    <a:gd name="connsiteY165" fmla="*/ 3191932 h 5316568"/>
                    <a:gd name="connsiteX166" fmla="*/ 1032610 w 8126844"/>
                    <a:gd name="connsiteY166" fmla="*/ 3030568 h 5316568"/>
                    <a:gd name="connsiteX167" fmla="*/ 535068 w 8126844"/>
                    <a:gd name="connsiteY167" fmla="*/ 2882650 h 5316568"/>
                    <a:gd name="connsiteX168" fmla="*/ 198892 w 8126844"/>
                    <a:gd name="connsiteY168" fmla="*/ 2640603 h 5316568"/>
                    <a:gd name="connsiteX169" fmla="*/ 10633 w 8126844"/>
                    <a:gd name="connsiteY169" fmla="*/ 2479238 h 5316568"/>
                    <a:gd name="connsiteX170" fmla="*/ 50974 w 8126844"/>
                    <a:gd name="connsiteY170" fmla="*/ 2344768 h 5316568"/>
                    <a:gd name="connsiteX171" fmla="*/ 279574 w 8126844"/>
                    <a:gd name="connsiteY171" fmla="*/ 2425450 h 5316568"/>
                    <a:gd name="connsiteX172" fmla="*/ 1019163 w 8126844"/>
                    <a:gd name="connsiteY172" fmla="*/ 2828862 h 5316568"/>
                    <a:gd name="connsiteX173" fmla="*/ 1462916 w 8126844"/>
                    <a:gd name="connsiteY173" fmla="*/ 3070909 h 5316568"/>
                    <a:gd name="connsiteX174" fmla="*/ 1799092 w 8126844"/>
                    <a:gd name="connsiteY174" fmla="*/ 3165038 h 5316568"/>
                    <a:gd name="connsiteX175" fmla="*/ 1973904 w 8126844"/>
                    <a:gd name="connsiteY175" fmla="*/ 3097803 h 5316568"/>
                    <a:gd name="connsiteX176" fmla="*/ 1960457 w 8126844"/>
                    <a:gd name="connsiteY176" fmla="*/ 2855756 h 5316568"/>
                    <a:gd name="connsiteX177" fmla="*/ 1624280 w 8126844"/>
                    <a:gd name="connsiteY177" fmla="*/ 2748180 h 5316568"/>
                    <a:gd name="connsiteX178" fmla="*/ 1288104 w 8126844"/>
                    <a:gd name="connsiteY178" fmla="*/ 2600262 h 5316568"/>
                    <a:gd name="connsiteX179" fmla="*/ 1261210 w 8126844"/>
                    <a:gd name="connsiteY179" fmla="*/ 2465791 h 5316568"/>
                    <a:gd name="connsiteX180" fmla="*/ 1462916 w 8126844"/>
                    <a:gd name="connsiteY180" fmla="*/ 2465791 h 5316568"/>
                    <a:gd name="connsiteX181" fmla="*/ 1691516 w 8126844"/>
                    <a:gd name="connsiteY181" fmla="*/ 2546474 h 5316568"/>
                    <a:gd name="connsiteX182" fmla="*/ 1758751 w 8126844"/>
                    <a:gd name="connsiteY182" fmla="*/ 2331321 h 5316568"/>
                    <a:gd name="connsiteX183" fmla="*/ 1597386 w 8126844"/>
                    <a:gd name="connsiteY183" fmla="*/ 2156509 h 5316568"/>
                    <a:gd name="connsiteX184" fmla="*/ 1153633 w 8126844"/>
                    <a:gd name="connsiteY184" fmla="*/ 1968250 h 5316568"/>
                    <a:gd name="connsiteX185" fmla="*/ 871245 w 8126844"/>
                    <a:gd name="connsiteY185" fmla="*/ 1779991 h 5316568"/>
                    <a:gd name="connsiteX186" fmla="*/ 750221 w 8126844"/>
                    <a:gd name="connsiteY186" fmla="*/ 1645521 h 5316568"/>
                    <a:gd name="connsiteX187" fmla="*/ 844351 w 8126844"/>
                    <a:gd name="connsiteY187" fmla="*/ 1524497 h 5316568"/>
                    <a:gd name="connsiteX188" fmla="*/ 1328445 w 8126844"/>
                    <a:gd name="connsiteY188" fmla="*/ 1739650 h 5316568"/>
                    <a:gd name="connsiteX189" fmla="*/ 1606671 w 8126844"/>
                    <a:gd name="connsiteY189" fmla="*/ 1886069 h 5316568"/>
                    <a:gd name="connsiteX190" fmla="*/ 1720260 w 8126844"/>
                    <a:gd name="connsiteY190" fmla="*/ 1607230 h 5316568"/>
                    <a:gd name="connsiteX191" fmla="*/ 1772079 w 8126844"/>
                    <a:gd name="connsiteY191" fmla="*/ 1423805 h 5316568"/>
                    <a:gd name="connsiteX192" fmla="*/ 1693720 w 8126844"/>
                    <a:gd name="connsiteY192" fmla="*/ 1251776 h 5316568"/>
                    <a:gd name="connsiteX193" fmla="*/ 2176456 w 8126844"/>
                    <a:gd name="connsiteY193" fmla="*/ 1564624 h 5316568"/>
                    <a:gd name="connsiteX194" fmla="*/ 1984049 w 8126844"/>
                    <a:gd name="connsiteY194" fmla="*/ 1542216 h 5316568"/>
                    <a:gd name="connsiteX195" fmla="*/ 1894130 w 8126844"/>
                    <a:gd name="connsiteY195" fmla="*/ 1679934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719129 w 8126844"/>
                    <a:gd name="connsiteY208" fmla="*/ 1738139 h 5316568"/>
                    <a:gd name="connsiteX209" fmla="*/ 4519556 w 8126844"/>
                    <a:gd name="connsiteY209" fmla="*/ 1743091 h 5316568"/>
                    <a:gd name="connsiteX0" fmla="*/ 5076343 w 8126844"/>
                    <a:gd name="connsiteY0" fmla="*/ 1917812 h 5701145"/>
                    <a:gd name="connsiteX1" fmla="*/ 4866197 w 8126844"/>
                    <a:gd name="connsiteY1" fmla="*/ 2036652 h 5701145"/>
                    <a:gd name="connsiteX2" fmla="*/ 4959151 w 8126844"/>
                    <a:gd name="connsiteY2" fmla="*/ 2245251 h 5701145"/>
                    <a:gd name="connsiteX3" fmla="*/ 5402904 w 8126844"/>
                    <a:gd name="connsiteY3" fmla="*/ 2083886 h 5701145"/>
                    <a:gd name="connsiteX4" fmla="*/ 6478668 w 8126844"/>
                    <a:gd name="connsiteY4" fmla="*/ 1371192 h 5701145"/>
                    <a:gd name="connsiteX5" fmla="*/ 6767262 w 8126844"/>
                    <a:gd name="connsiteY5" fmla="*/ 22080 h 5701145"/>
                    <a:gd name="connsiteX6" fmla="*/ 7177916 w 8126844"/>
                    <a:gd name="connsiteY6" fmla="*/ 524027 h 5701145"/>
                    <a:gd name="connsiteX7" fmla="*/ 7352727 w 8126844"/>
                    <a:gd name="connsiteY7" fmla="*/ 403004 h 5701145"/>
                    <a:gd name="connsiteX8" fmla="*/ 7460304 w 8126844"/>
                    <a:gd name="connsiteY8" fmla="*/ 712286 h 5701145"/>
                    <a:gd name="connsiteX9" fmla="*/ 7137574 w 8126844"/>
                    <a:gd name="connsiteY9" fmla="*/ 1142592 h 5701145"/>
                    <a:gd name="connsiteX10" fmla="*/ 7056892 w 8126844"/>
                    <a:gd name="connsiteY10" fmla="*/ 1317404 h 5701145"/>
                    <a:gd name="connsiteX11" fmla="*/ 7177916 w 8126844"/>
                    <a:gd name="connsiteY11" fmla="*/ 1424980 h 5701145"/>
                    <a:gd name="connsiteX12" fmla="*/ 7406516 w 8126844"/>
                    <a:gd name="connsiteY12" fmla="*/ 1196380 h 5701145"/>
                    <a:gd name="connsiteX13" fmla="*/ 7540986 w 8126844"/>
                    <a:gd name="connsiteY13" fmla="*/ 1196380 h 5701145"/>
                    <a:gd name="connsiteX14" fmla="*/ 7554433 w 8126844"/>
                    <a:gd name="connsiteY14" fmla="*/ 1424980 h 5701145"/>
                    <a:gd name="connsiteX15" fmla="*/ 6976210 w 8126844"/>
                    <a:gd name="connsiteY15" fmla="*/ 2016651 h 5701145"/>
                    <a:gd name="connsiteX16" fmla="*/ 6276963 w 8126844"/>
                    <a:gd name="connsiteY16" fmla="*/ 2567980 h 5701145"/>
                    <a:gd name="connsiteX17" fmla="*/ 5860104 w 8126844"/>
                    <a:gd name="connsiteY17" fmla="*/ 2769686 h 5701145"/>
                    <a:gd name="connsiteX18" fmla="*/ 5658398 w 8126844"/>
                    <a:gd name="connsiteY18" fmla="*/ 2836921 h 5701145"/>
                    <a:gd name="connsiteX19" fmla="*/ 5550821 w 8126844"/>
                    <a:gd name="connsiteY19" fmla="*/ 2756239 h 5701145"/>
                    <a:gd name="connsiteX20" fmla="*/ 5644951 w 8126844"/>
                    <a:gd name="connsiteY20" fmla="*/ 2554533 h 5701145"/>
                    <a:gd name="connsiteX21" fmla="*/ 5913892 w 8126844"/>
                    <a:gd name="connsiteY21" fmla="*/ 2500745 h 5701145"/>
                    <a:gd name="connsiteX22" fmla="*/ 5752527 w 8126844"/>
                    <a:gd name="connsiteY22" fmla="*/ 2191462 h 5701145"/>
                    <a:gd name="connsiteX23" fmla="*/ 5362563 w 8126844"/>
                    <a:gd name="connsiteY23" fmla="*/ 2339380 h 5701145"/>
                    <a:gd name="connsiteX24" fmla="*/ 4663316 w 8126844"/>
                    <a:gd name="connsiteY24" fmla="*/ 2621768 h 5701145"/>
                    <a:gd name="connsiteX25" fmla="*/ 4649868 w 8126844"/>
                    <a:gd name="connsiteY25" fmla="*/ 2796580 h 5701145"/>
                    <a:gd name="connsiteX26" fmla="*/ 4703657 w 8126844"/>
                    <a:gd name="connsiteY26" fmla="*/ 2904157 h 5701145"/>
                    <a:gd name="connsiteX27" fmla="*/ 5066727 w 8126844"/>
                    <a:gd name="connsiteY27" fmla="*/ 2769686 h 5701145"/>
                    <a:gd name="connsiteX28" fmla="*/ 5322221 w 8126844"/>
                    <a:gd name="connsiteY28" fmla="*/ 2715898 h 5701145"/>
                    <a:gd name="connsiteX29" fmla="*/ 5349116 w 8126844"/>
                    <a:gd name="connsiteY29" fmla="*/ 2850368 h 5701145"/>
                    <a:gd name="connsiteX30" fmla="*/ 4784339 w 8126844"/>
                    <a:gd name="connsiteY30" fmla="*/ 3065521 h 5701145"/>
                    <a:gd name="connsiteX31" fmla="*/ 4098539 w 8126844"/>
                    <a:gd name="connsiteY31" fmla="*/ 3199992 h 5701145"/>
                    <a:gd name="connsiteX32" fmla="*/ 2740386 w 8126844"/>
                    <a:gd name="connsiteY32" fmla="*/ 3065521 h 5701145"/>
                    <a:gd name="connsiteX33" fmla="*/ 2202504 w 8126844"/>
                    <a:gd name="connsiteY33" fmla="*/ 2863815 h 5701145"/>
                    <a:gd name="connsiteX34" fmla="*/ 2027692 w 8126844"/>
                    <a:gd name="connsiteY34" fmla="*/ 2810027 h 5701145"/>
                    <a:gd name="connsiteX35" fmla="*/ 1960457 w 8126844"/>
                    <a:gd name="connsiteY35" fmla="*/ 2957945 h 5701145"/>
                    <a:gd name="connsiteX36" fmla="*/ 2390763 w 8126844"/>
                    <a:gd name="connsiteY36" fmla="*/ 3186545 h 5701145"/>
                    <a:gd name="connsiteX37" fmla="*/ 3372398 w 8126844"/>
                    <a:gd name="connsiteY37" fmla="*/ 3428592 h 5701145"/>
                    <a:gd name="connsiteX38" fmla="*/ 4125433 w 8126844"/>
                    <a:gd name="connsiteY38" fmla="*/ 3428592 h 5701145"/>
                    <a:gd name="connsiteX39" fmla="*/ 4757445 w 8126844"/>
                    <a:gd name="connsiteY39" fmla="*/ 3401698 h 5701145"/>
                    <a:gd name="connsiteX40" fmla="*/ 4918810 w 8126844"/>
                    <a:gd name="connsiteY40" fmla="*/ 3442039 h 5701145"/>
                    <a:gd name="connsiteX41" fmla="*/ 4811233 w 8126844"/>
                    <a:gd name="connsiteY41" fmla="*/ 3603404 h 5701145"/>
                    <a:gd name="connsiteX42" fmla="*/ 4286798 w 8126844"/>
                    <a:gd name="connsiteY42" fmla="*/ 3670639 h 5701145"/>
                    <a:gd name="connsiteX43" fmla="*/ 4219563 w 8126844"/>
                    <a:gd name="connsiteY43" fmla="*/ 3805109 h 5701145"/>
                    <a:gd name="connsiteX44" fmla="*/ 4555739 w 8126844"/>
                    <a:gd name="connsiteY44" fmla="*/ 3858898 h 5701145"/>
                    <a:gd name="connsiteX45" fmla="*/ 5241539 w 8126844"/>
                    <a:gd name="connsiteY45" fmla="*/ 3670639 h 5701145"/>
                    <a:gd name="connsiteX46" fmla="*/ 5523927 w 8126844"/>
                    <a:gd name="connsiteY46" fmla="*/ 3536168 h 5701145"/>
                    <a:gd name="connsiteX47" fmla="*/ 5618057 w 8126844"/>
                    <a:gd name="connsiteY47" fmla="*/ 3428592 h 5701145"/>
                    <a:gd name="connsiteX48" fmla="*/ 5402904 w 8126844"/>
                    <a:gd name="connsiteY48" fmla="*/ 3415145 h 5701145"/>
                    <a:gd name="connsiteX49" fmla="*/ 5214645 w 8126844"/>
                    <a:gd name="connsiteY49" fmla="*/ 3307568 h 5701145"/>
                    <a:gd name="connsiteX50" fmla="*/ 5241539 w 8126844"/>
                    <a:gd name="connsiteY50" fmla="*/ 3186545 h 5701145"/>
                    <a:gd name="connsiteX51" fmla="*/ 5537374 w 8126844"/>
                    <a:gd name="connsiteY51" fmla="*/ 3146204 h 5701145"/>
                    <a:gd name="connsiteX52" fmla="*/ 6196280 w 8126844"/>
                    <a:gd name="connsiteY52" fmla="*/ 2890709 h 5701145"/>
                    <a:gd name="connsiteX53" fmla="*/ 6747610 w 8126844"/>
                    <a:gd name="connsiteY53" fmla="*/ 2554533 h 5701145"/>
                    <a:gd name="connsiteX54" fmla="*/ 7218257 w 8126844"/>
                    <a:gd name="connsiteY54" fmla="*/ 2110780 h 5701145"/>
                    <a:gd name="connsiteX55" fmla="*/ 7433410 w 8126844"/>
                    <a:gd name="connsiteY55" fmla="*/ 1935968 h 5701145"/>
                    <a:gd name="connsiteX56" fmla="*/ 7567880 w 8126844"/>
                    <a:gd name="connsiteY56" fmla="*/ 1962862 h 5701145"/>
                    <a:gd name="connsiteX57" fmla="*/ 7514092 w 8126844"/>
                    <a:gd name="connsiteY57" fmla="*/ 2164568 h 5701145"/>
                    <a:gd name="connsiteX58" fmla="*/ 7097233 w 8126844"/>
                    <a:gd name="connsiteY58" fmla="*/ 2594874 h 5701145"/>
                    <a:gd name="connsiteX59" fmla="*/ 6451774 w 8126844"/>
                    <a:gd name="connsiteY59" fmla="*/ 3011733 h 5701145"/>
                    <a:gd name="connsiteX60" fmla="*/ 6088704 w 8126844"/>
                    <a:gd name="connsiteY60" fmla="*/ 3199992 h 5701145"/>
                    <a:gd name="connsiteX61" fmla="*/ 5981127 w 8126844"/>
                    <a:gd name="connsiteY61" fmla="*/ 3334462 h 5701145"/>
                    <a:gd name="connsiteX62" fmla="*/ 6021468 w 8126844"/>
                    <a:gd name="connsiteY62" fmla="*/ 3536168 h 5701145"/>
                    <a:gd name="connsiteX63" fmla="*/ 6115598 w 8126844"/>
                    <a:gd name="connsiteY63" fmla="*/ 3684086 h 5701145"/>
                    <a:gd name="connsiteX64" fmla="*/ 6734163 w 8126844"/>
                    <a:gd name="connsiteY64" fmla="*/ 3509274 h 5701145"/>
                    <a:gd name="connsiteX65" fmla="*/ 7419963 w 8126844"/>
                    <a:gd name="connsiteY65" fmla="*/ 3078968 h 5701145"/>
                    <a:gd name="connsiteX66" fmla="*/ 7850268 w 8126844"/>
                    <a:gd name="connsiteY66" fmla="*/ 2756239 h 5701145"/>
                    <a:gd name="connsiteX67" fmla="*/ 8065421 w 8126844"/>
                    <a:gd name="connsiteY67" fmla="*/ 2648662 h 5701145"/>
                    <a:gd name="connsiteX68" fmla="*/ 8105763 w 8126844"/>
                    <a:gd name="connsiteY68" fmla="*/ 2810027 h 5701145"/>
                    <a:gd name="connsiteX69" fmla="*/ 7769586 w 8126844"/>
                    <a:gd name="connsiteY69" fmla="*/ 3146204 h 5701145"/>
                    <a:gd name="connsiteX70" fmla="*/ 6707268 w 8126844"/>
                    <a:gd name="connsiteY70" fmla="*/ 3724427 h 5701145"/>
                    <a:gd name="connsiteX71" fmla="*/ 6129045 w 8126844"/>
                    <a:gd name="connsiteY71" fmla="*/ 3993368 h 5701145"/>
                    <a:gd name="connsiteX72" fmla="*/ 5833210 w 8126844"/>
                    <a:gd name="connsiteY72" fmla="*/ 4033709 h 5701145"/>
                    <a:gd name="connsiteX73" fmla="*/ 5712186 w 8126844"/>
                    <a:gd name="connsiteY73" fmla="*/ 4074051 h 5701145"/>
                    <a:gd name="connsiteX74" fmla="*/ 5658398 w 8126844"/>
                    <a:gd name="connsiteY74" fmla="*/ 3926133 h 5701145"/>
                    <a:gd name="connsiteX75" fmla="*/ 5779421 w 8126844"/>
                    <a:gd name="connsiteY75" fmla="*/ 3818557 h 5701145"/>
                    <a:gd name="connsiteX76" fmla="*/ 5779421 w 8126844"/>
                    <a:gd name="connsiteY76" fmla="*/ 3724427 h 5701145"/>
                    <a:gd name="connsiteX77" fmla="*/ 5497033 w 8126844"/>
                    <a:gd name="connsiteY77" fmla="*/ 3845451 h 5701145"/>
                    <a:gd name="connsiteX78" fmla="*/ 5039833 w 8126844"/>
                    <a:gd name="connsiteY78" fmla="*/ 3979921 h 5701145"/>
                    <a:gd name="connsiteX79" fmla="*/ 4865021 w 8126844"/>
                    <a:gd name="connsiteY79" fmla="*/ 4060604 h 5701145"/>
                    <a:gd name="connsiteX80" fmla="*/ 4905363 w 8126844"/>
                    <a:gd name="connsiteY80" fmla="*/ 4154733 h 5701145"/>
                    <a:gd name="connsiteX81" fmla="*/ 5160857 w 8126844"/>
                    <a:gd name="connsiteY81" fmla="*/ 4127839 h 5701145"/>
                    <a:gd name="connsiteX82" fmla="*/ 5187751 w 8126844"/>
                    <a:gd name="connsiteY82" fmla="*/ 4262309 h 5701145"/>
                    <a:gd name="connsiteX83" fmla="*/ 4878468 w 8126844"/>
                    <a:gd name="connsiteY83" fmla="*/ 4356439 h 5701145"/>
                    <a:gd name="connsiteX84" fmla="*/ 4891916 w 8126844"/>
                    <a:gd name="connsiteY84" fmla="*/ 4504357 h 5701145"/>
                    <a:gd name="connsiteX85" fmla="*/ 5376010 w 8126844"/>
                    <a:gd name="connsiteY85" fmla="*/ 4396780 h 5701145"/>
                    <a:gd name="connsiteX86" fmla="*/ 5967680 w 8126844"/>
                    <a:gd name="connsiteY86" fmla="*/ 4248862 h 5701145"/>
                    <a:gd name="connsiteX87" fmla="*/ 6344198 w 8126844"/>
                    <a:gd name="connsiteY87" fmla="*/ 4047157 h 5701145"/>
                    <a:gd name="connsiteX88" fmla="*/ 6478668 w 8126844"/>
                    <a:gd name="connsiteY88" fmla="*/ 4047157 h 5701145"/>
                    <a:gd name="connsiteX89" fmla="*/ 6478668 w 8126844"/>
                    <a:gd name="connsiteY89" fmla="*/ 4235415 h 5701145"/>
                    <a:gd name="connsiteX90" fmla="*/ 5900445 w 8126844"/>
                    <a:gd name="connsiteY90" fmla="*/ 4423674 h 5701145"/>
                    <a:gd name="connsiteX91" fmla="*/ 5053280 w 8126844"/>
                    <a:gd name="connsiteY91" fmla="*/ 4665721 h 5701145"/>
                    <a:gd name="connsiteX92" fmla="*/ 4703657 w 8126844"/>
                    <a:gd name="connsiteY92" fmla="*/ 4759851 h 5701145"/>
                    <a:gd name="connsiteX93" fmla="*/ 4313692 w 8126844"/>
                    <a:gd name="connsiteY93" fmla="*/ 4827086 h 5701145"/>
                    <a:gd name="connsiteX94" fmla="*/ 4004410 w 8126844"/>
                    <a:gd name="connsiteY94" fmla="*/ 4867427 h 5701145"/>
                    <a:gd name="connsiteX95" fmla="*/ 3869939 w 8126844"/>
                    <a:gd name="connsiteY95" fmla="*/ 4746404 h 5701145"/>
                    <a:gd name="connsiteX96" fmla="*/ 3950621 w 8126844"/>
                    <a:gd name="connsiteY96" fmla="*/ 4638827 h 5701145"/>
                    <a:gd name="connsiteX97" fmla="*/ 4367480 w 8126844"/>
                    <a:gd name="connsiteY97" fmla="*/ 4558145 h 5701145"/>
                    <a:gd name="connsiteX98" fmla="*/ 4542292 w 8126844"/>
                    <a:gd name="connsiteY98" fmla="*/ 4490909 h 5701145"/>
                    <a:gd name="connsiteX99" fmla="*/ 4542292 w 8126844"/>
                    <a:gd name="connsiteY99" fmla="*/ 4356439 h 5701145"/>
                    <a:gd name="connsiteX100" fmla="*/ 4206116 w 8126844"/>
                    <a:gd name="connsiteY100" fmla="*/ 4356439 h 5701145"/>
                    <a:gd name="connsiteX101" fmla="*/ 3520316 w 8126844"/>
                    <a:gd name="connsiteY101" fmla="*/ 4437121 h 5701145"/>
                    <a:gd name="connsiteX102" fmla="*/ 3157245 w 8126844"/>
                    <a:gd name="connsiteY102" fmla="*/ 4464015 h 5701145"/>
                    <a:gd name="connsiteX103" fmla="*/ 3076563 w 8126844"/>
                    <a:gd name="connsiteY103" fmla="*/ 4585039 h 5701145"/>
                    <a:gd name="connsiteX104" fmla="*/ 3224480 w 8126844"/>
                    <a:gd name="connsiteY104" fmla="*/ 4652274 h 5701145"/>
                    <a:gd name="connsiteX105" fmla="*/ 3453080 w 8126844"/>
                    <a:gd name="connsiteY105" fmla="*/ 4679168 h 5701145"/>
                    <a:gd name="connsiteX106" fmla="*/ 3412739 w 8126844"/>
                    <a:gd name="connsiteY106" fmla="*/ 4786745 h 5701145"/>
                    <a:gd name="connsiteX107" fmla="*/ 2968986 w 8126844"/>
                    <a:gd name="connsiteY107" fmla="*/ 4840533 h 5701145"/>
                    <a:gd name="connsiteX108" fmla="*/ 2767280 w 8126844"/>
                    <a:gd name="connsiteY108" fmla="*/ 4853980 h 5701145"/>
                    <a:gd name="connsiteX109" fmla="*/ 2673151 w 8126844"/>
                    <a:gd name="connsiteY109" fmla="*/ 5055686 h 5701145"/>
                    <a:gd name="connsiteX110" fmla="*/ 2767280 w 8126844"/>
                    <a:gd name="connsiteY110" fmla="*/ 5418757 h 5701145"/>
                    <a:gd name="connsiteX111" fmla="*/ 2700045 w 8126844"/>
                    <a:gd name="connsiteY111" fmla="*/ 5620462 h 5701145"/>
                    <a:gd name="connsiteX112" fmla="*/ 2498339 w 8126844"/>
                    <a:gd name="connsiteY112" fmla="*/ 5701145 h 5701145"/>
                    <a:gd name="connsiteX113" fmla="*/ 2256292 w 8126844"/>
                    <a:gd name="connsiteY113" fmla="*/ 5620462 h 5701145"/>
                    <a:gd name="connsiteX114" fmla="*/ 2175610 w 8126844"/>
                    <a:gd name="connsiteY114" fmla="*/ 5364968 h 5701145"/>
                    <a:gd name="connsiteX115" fmla="*/ 2269739 w 8126844"/>
                    <a:gd name="connsiteY115" fmla="*/ 5136368 h 5701145"/>
                    <a:gd name="connsiteX116" fmla="*/ 2404210 w 8126844"/>
                    <a:gd name="connsiteY116" fmla="*/ 4975004 h 5701145"/>
                    <a:gd name="connsiteX117" fmla="*/ 2390763 w 8126844"/>
                    <a:gd name="connsiteY117" fmla="*/ 4827086 h 5701145"/>
                    <a:gd name="connsiteX118" fmla="*/ 2014245 w 8126844"/>
                    <a:gd name="connsiteY118" fmla="*/ 4692615 h 5701145"/>
                    <a:gd name="connsiteX119" fmla="*/ 2068033 w 8126844"/>
                    <a:gd name="connsiteY119" fmla="*/ 4585039 h 5701145"/>
                    <a:gd name="connsiteX120" fmla="*/ 2390763 w 8126844"/>
                    <a:gd name="connsiteY120" fmla="*/ 4585039 h 5701145"/>
                    <a:gd name="connsiteX121" fmla="*/ 2807621 w 8126844"/>
                    <a:gd name="connsiteY121" fmla="*/ 4585039 h 5701145"/>
                    <a:gd name="connsiteX122" fmla="*/ 2834516 w 8126844"/>
                    <a:gd name="connsiteY122" fmla="*/ 4450568 h 5701145"/>
                    <a:gd name="connsiteX123" fmla="*/ 2686598 w 8126844"/>
                    <a:gd name="connsiteY123" fmla="*/ 4396780 h 5701145"/>
                    <a:gd name="connsiteX124" fmla="*/ 2780727 w 8126844"/>
                    <a:gd name="connsiteY124" fmla="*/ 4248862 h 5701145"/>
                    <a:gd name="connsiteX125" fmla="*/ 3211033 w 8126844"/>
                    <a:gd name="connsiteY125" fmla="*/ 4289204 h 5701145"/>
                    <a:gd name="connsiteX126" fmla="*/ 3775810 w 8126844"/>
                    <a:gd name="connsiteY126" fmla="*/ 4262309 h 5701145"/>
                    <a:gd name="connsiteX127" fmla="*/ 4380927 w 8126844"/>
                    <a:gd name="connsiteY127" fmla="*/ 4168180 h 5701145"/>
                    <a:gd name="connsiteX128" fmla="*/ 4622974 w 8126844"/>
                    <a:gd name="connsiteY128" fmla="*/ 4114392 h 5701145"/>
                    <a:gd name="connsiteX129" fmla="*/ 4555739 w 8126844"/>
                    <a:gd name="connsiteY129" fmla="*/ 4020262 h 5701145"/>
                    <a:gd name="connsiteX130" fmla="*/ 4031304 w 8126844"/>
                    <a:gd name="connsiteY130" fmla="*/ 4060604 h 5701145"/>
                    <a:gd name="connsiteX131" fmla="*/ 3600998 w 8126844"/>
                    <a:gd name="connsiteY131" fmla="*/ 4074051 h 5701145"/>
                    <a:gd name="connsiteX132" fmla="*/ 3278268 w 8126844"/>
                    <a:gd name="connsiteY132" fmla="*/ 4033709 h 5701145"/>
                    <a:gd name="connsiteX133" fmla="*/ 3237927 w 8126844"/>
                    <a:gd name="connsiteY133" fmla="*/ 3966474 h 5701145"/>
                    <a:gd name="connsiteX134" fmla="*/ 3291716 w 8126844"/>
                    <a:gd name="connsiteY134" fmla="*/ 3832004 h 5701145"/>
                    <a:gd name="connsiteX135" fmla="*/ 3587551 w 8126844"/>
                    <a:gd name="connsiteY135" fmla="*/ 3858898 h 5701145"/>
                    <a:gd name="connsiteX136" fmla="*/ 3883386 w 8126844"/>
                    <a:gd name="connsiteY136" fmla="*/ 3858898 h 5701145"/>
                    <a:gd name="connsiteX137" fmla="*/ 3964068 w 8126844"/>
                    <a:gd name="connsiteY137" fmla="*/ 3791662 h 5701145"/>
                    <a:gd name="connsiteX138" fmla="*/ 3883386 w 8126844"/>
                    <a:gd name="connsiteY138" fmla="*/ 3670639 h 5701145"/>
                    <a:gd name="connsiteX139" fmla="*/ 3412739 w 8126844"/>
                    <a:gd name="connsiteY139" fmla="*/ 3643745 h 5701145"/>
                    <a:gd name="connsiteX140" fmla="*/ 3049668 w 8126844"/>
                    <a:gd name="connsiteY140" fmla="*/ 3589957 h 5701145"/>
                    <a:gd name="connsiteX141" fmla="*/ 2740386 w 8126844"/>
                    <a:gd name="connsiteY141" fmla="*/ 3522721 h 5701145"/>
                    <a:gd name="connsiteX142" fmla="*/ 2457998 w 8126844"/>
                    <a:gd name="connsiteY142" fmla="*/ 3442039 h 5701145"/>
                    <a:gd name="connsiteX143" fmla="*/ 2242845 w 8126844"/>
                    <a:gd name="connsiteY143" fmla="*/ 3388251 h 5701145"/>
                    <a:gd name="connsiteX144" fmla="*/ 2162163 w 8126844"/>
                    <a:gd name="connsiteY144" fmla="*/ 3549615 h 5701145"/>
                    <a:gd name="connsiteX145" fmla="*/ 2336974 w 8126844"/>
                    <a:gd name="connsiteY145" fmla="*/ 3724427 h 5701145"/>
                    <a:gd name="connsiteX146" fmla="*/ 2713492 w 8126844"/>
                    <a:gd name="connsiteY146" fmla="*/ 3778215 h 5701145"/>
                    <a:gd name="connsiteX147" fmla="*/ 2874857 w 8126844"/>
                    <a:gd name="connsiteY147" fmla="*/ 3832004 h 5701145"/>
                    <a:gd name="connsiteX148" fmla="*/ 2874857 w 8126844"/>
                    <a:gd name="connsiteY148" fmla="*/ 3979921 h 5701145"/>
                    <a:gd name="connsiteX149" fmla="*/ 2605916 w 8126844"/>
                    <a:gd name="connsiteY149" fmla="*/ 3953027 h 5701145"/>
                    <a:gd name="connsiteX150" fmla="*/ 2000798 w 8126844"/>
                    <a:gd name="connsiteY150" fmla="*/ 3832004 h 5701145"/>
                    <a:gd name="connsiteX151" fmla="*/ 1583939 w 8126844"/>
                    <a:gd name="connsiteY151" fmla="*/ 3684086 h 5701145"/>
                    <a:gd name="connsiteX152" fmla="*/ 1409127 w 8126844"/>
                    <a:gd name="connsiteY152" fmla="*/ 3697533 h 5701145"/>
                    <a:gd name="connsiteX153" fmla="*/ 1368786 w 8126844"/>
                    <a:gd name="connsiteY153" fmla="*/ 3872345 h 5701145"/>
                    <a:gd name="connsiteX154" fmla="*/ 1799092 w 8126844"/>
                    <a:gd name="connsiteY154" fmla="*/ 4006815 h 5701145"/>
                    <a:gd name="connsiteX155" fmla="*/ 2256292 w 8126844"/>
                    <a:gd name="connsiteY155" fmla="*/ 4168180 h 5701145"/>
                    <a:gd name="connsiteX156" fmla="*/ 2390763 w 8126844"/>
                    <a:gd name="connsiteY156" fmla="*/ 4275757 h 5701145"/>
                    <a:gd name="connsiteX157" fmla="*/ 2094927 w 8126844"/>
                    <a:gd name="connsiteY157" fmla="*/ 4342992 h 5701145"/>
                    <a:gd name="connsiteX158" fmla="*/ 1557045 w 8126844"/>
                    <a:gd name="connsiteY158" fmla="*/ 4168180 h 5701145"/>
                    <a:gd name="connsiteX159" fmla="*/ 965374 w 8126844"/>
                    <a:gd name="connsiteY159" fmla="*/ 3939580 h 5701145"/>
                    <a:gd name="connsiteX160" fmla="*/ 481280 w 8126844"/>
                    <a:gd name="connsiteY160" fmla="*/ 3724427 h 5701145"/>
                    <a:gd name="connsiteX161" fmla="*/ 198892 w 8126844"/>
                    <a:gd name="connsiteY161" fmla="*/ 3616851 h 5701145"/>
                    <a:gd name="connsiteX162" fmla="*/ 131657 w 8126844"/>
                    <a:gd name="connsiteY162" fmla="*/ 3522721 h 5701145"/>
                    <a:gd name="connsiteX163" fmla="*/ 279574 w 8126844"/>
                    <a:gd name="connsiteY163" fmla="*/ 3428592 h 5701145"/>
                    <a:gd name="connsiteX164" fmla="*/ 642645 w 8126844"/>
                    <a:gd name="connsiteY164" fmla="*/ 3603404 h 5701145"/>
                    <a:gd name="connsiteX165" fmla="*/ 1113292 w 8126844"/>
                    <a:gd name="connsiteY165" fmla="*/ 3751321 h 5701145"/>
                    <a:gd name="connsiteX166" fmla="*/ 1153633 w 8126844"/>
                    <a:gd name="connsiteY166" fmla="*/ 3576509 h 5701145"/>
                    <a:gd name="connsiteX167" fmla="*/ 1032610 w 8126844"/>
                    <a:gd name="connsiteY167" fmla="*/ 3415145 h 5701145"/>
                    <a:gd name="connsiteX168" fmla="*/ 535068 w 8126844"/>
                    <a:gd name="connsiteY168" fmla="*/ 3267227 h 5701145"/>
                    <a:gd name="connsiteX169" fmla="*/ 198892 w 8126844"/>
                    <a:gd name="connsiteY169" fmla="*/ 3025180 h 5701145"/>
                    <a:gd name="connsiteX170" fmla="*/ 10633 w 8126844"/>
                    <a:gd name="connsiteY170" fmla="*/ 2863815 h 5701145"/>
                    <a:gd name="connsiteX171" fmla="*/ 50974 w 8126844"/>
                    <a:gd name="connsiteY171" fmla="*/ 2729345 h 5701145"/>
                    <a:gd name="connsiteX172" fmla="*/ 279574 w 8126844"/>
                    <a:gd name="connsiteY172" fmla="*/ 2810027 h 5701145"/>
                    <a:gd name="connsiteX173" fmla="*/ 1019163 w 8126844"/>
                    <a:gd name="connsiteY173" fmla="*/ 3213439 h 5701145"/>
                    <a:gd name="connsiteX174" fmla="*/ 1462916 w 8126844"/>
                    <a:gd name="connsiteY174" fmla="*/ 3455486 h 5701145"/>
                    <a:gd name="connsiteX175" fmla="*/ 1799092 w 8126844"/>
                    <a:gd name="connsiteY175" fmla="*/ 3549615 h 5701145"/>
                    <a:gd name="connsiteX176" fmla="*/ 1973904 w 8126844"/>
                    <a:gd name="connsiteY176" fmla="*/ 3482380 h 5701145"/>
                    <a:gd name="connsiteX177" fmla="*/ 1960457 w 8126844"/>
                    <a:gd name="connsiteY177" fmla="*/ 3240333 h 5701145"/>
                    <a:gd name="connsiteX178" fmla="*/ 1624280 w 8126844"/>
                    <a:gd name="connsiteY178" fmla="*/ 3132757 h 5701145"/>
                    <a:gd name="connsiteX179" fmla="*/ 1288104 w 8126844"/>
                    <a:gd name="connsiteY179" fmla="*/ 2984839 h 5701145"/>
                    <a:gd name="connsiteX180" fmla="*/ 1261210 w 8126844"/>
                    <a:gd name="connsiteY180" fmla="*/ 2850368 h 5701145"/>
                    <a:gd name="connsiteX181" fmla="*/ 1462916 w 8126844"/>
                    <a:gd name="connsiteY181" fmla="*/ 2850368 h 5701145"/>
                    <a:gd name="connsiteX182" fmla="*/ 1691516 w 8126844"/>
                    <a:gd name="connsiteY182" fmla="*/ 2931051 h 5701145"/>
                    <a:gd name="connsiteX183" fmla="*/ 1758751 w 8126844"/>
                    <a:gd name="connsiteY183" fmla="*/ 2715898 h 5701145"/>
                    <a:gd name="connsiteX184" fmla="*/ 1597386 w 8126844"/>
                    <a:gd name="connsiteY184" fmla="*/ 2541086 h 5701145"/>
                    <a:gd name="connsiteX185" fmla="*/ 1153633 w 8126844"/>
                    <a:gd name="connsiteY185" fmla="*/ 2352827 h 5701145"/>
                    <a:gd name="connsiteX186" fmla="*/ 871245 w 8126844"/>
                    <a:gd name="connsiteY186" fmla="*/ 2164568 h 5701145"/>
                    <a:gd name="connsiteX187" fmla="*/ 750221 w 8126844"/>
                    <a:gd name="connsiteY187" fmla="*/ 2030098 h 5701145"/>
                    <a:gd name="connsiteX188" fmla="*/ 844351 w 8126844"/>
                    <a:gd name="connsiteY188" fmla="*/ 1909074 h 5701145"/>
                    <a:gd name="connsiteX189" fmla="*/ 1328445 w 8126844"/>
                    <a:gd name="connsiteY189" fmla="*/ 2124227 h 5701145"/>
                    <a:gd name="connsiteX190" fmla="*/ 1606671 w 8126844"/>
                    <a:gd name="connsiteY190" fmla="*/ 2270646 h 5701145"/>
                    <a:gd name="connsiteX191" fmla="*/ 1720260 w 8126844"/>
                    <a:gd name="connsiteY191" fmla="*/ 1991807 h 5701145"/>
                    <a:gd name="connsiteX192" fmla="*/ 1772079 w 8126844"/>
                    <a:gd name="connsiteY192" fmla="*/ 1808382 h 5701145"/>
                    <a:gd name="connsiteX193" fmla="*/ 1693720 w 8126844"/>
                    <a:gd name="connsiteY193" fmla="*/ 1636353 h 5701145"/>
                    <a:gd name="connsiteX194" fmla="*/ 2176456 w 8126844"/>
                    <a:gd name="connsiteY194" fmla="*/ 1949201 h 5701145"/>
                    <a:gd name="connsiteX195" fmla="*/ 1984049 w 8126844"/>
                    <a:gd name="connsiteY195" fmla="*/ 1926793 h 5701145"/>
                    <a:gd name="connsiteX196" fmla="*/ 1894130 w 8126844"/>
                    <a:gd name="connsiteY196" fmla="*/ 2064511 h 5701145"/>
                    <a:gd name="connsiteX197" fmla="*/ 1879774 w 8126844"/>
                    <a:gd name="connsiteY197" fmla="*/ 2406615 h 5701145"/>
                    <a:gd name="connsiteX198" fmla="*/ 2390763 w 8126844"/>
                    <a:gd name="connsiteY198" fmla="*/ 2635215 h 5701145"/>
                    <a:gd name="connsiteX199" fmla="*/ 3157245 w 8126844"/>
                    <a:gd name="connsiteY199" fmla="*/ 2850368 h 5701145"/>
                    <a:gd name="connsiteX200" fmla="*/ 3708574 w 8126844"/>
                    <a:gd name="connsiteY200" fmla="*/ 2984839 h 5701145"/>
                    <a:gd name="connsiteX201" fmla="*/ 4165774 w 8126844"/>
                    <a:gd name="connsiteY201" fmla="*/ 2957945 h 5701145"/>
                    <a:gd name="connsiteX202" fmla="*/ 4394374 w 8126844"/>
                    <a:gd name="connsiteY202" fmla="*/ 2931051 h 5701145"/>
                    <a:gd name="connsiteX203" fmla="*/ 4407821 w 8126844"/>
                    <a:gd name="connsiteY203" fmla="*/ 2742792 h 5701145"/>
                    <a:gd name="connsiteX204" fmla="*/ 4192668 w 8126844"/>
                    <a:gd name="connsiteY204" fmla="*/ 2702451 h 5701145"/>
                    <a:gd name="connsiteX205" fmla="*/ 4031304 w 8126844"/>
                    <a:gd name="connsiteY205" fmla="*/ 2742792 h 5701145"/>
                    <a:gd name="connsiteX206" fmla="*/ 4031304 w 8126844"/>
                    <a:gd name="connsiteY206" fmla="*/ 2567980 h 5701145"/>
                    <a:gd name="connsiteX207" fmla="*/ 4448163 w 8126844"/>
                    <a:gd name="connsiteY207" fmla="*/ 2446957 h 5701145"/>
                    <a:gd name="connsiteX208" fmla="*/ 4703657 w 8126844"/>
                    <a:gd name="connsiteY208" fmla="*/ 2339380 h 5701145"/>
                    <a:gd name="connsiteX209" fmla="*/ 4719129 w 8126844"/>
                    <a:gd name="connsiteY209" fmla="*/ 2122716 h 5701145"/>
                    <a:gd name="connsiteX210" fmla="*/ 4519556 w 8126844"/>
                    <a:gd name="connsiteY210" fmla="*/ 2127668 h 5701145"/>
                    <a:gd name="connsiteX0" fmla="*/ 5076343 w 8126844"/>
                    <a:gd name="connsiteY0" fmla="*/ 1896145 h 5679478"/>
                    <a:gd name="connsiteX1" fmla="*/ 4866197 w 8126844"/>
                    <a:gd name="connsiteY1" fmla="*/ 2014985 h 5679478"/>
                    <a:gd name="connsiteX2" fmla="*/ 4959151 w 8126844"/>
                    <a:gd name="connsiteY2" fmla="*/ 2223584 h 5679478"/>
                    <a:gd name="connsiteX3" fmla="*/ 5402904 w 8126844"/>
                    <a:gd name="connsiteY3" fmla="*/ 2062219 h 5679478"/>
                    <a:gd name="connsiteX4" fmla="*/ 6478668 w 8126844"/>
                    <a:gd name="connsiteY4" fmla="*/ 1349525 h 5679478"/>
                    <a:gd name="connsiteX5" fmla="*/ 6941073 w 8126844"/>
                    <a:gd name="connsiteY5" fmla="*/ 738192 h 5679478"/>
                    <a:gd name="connsiteX6" fmla="*/ 6767262 w 8126844"/>
                    <a:gd name="connsiteY6" fmla="*/ 413 h 5679478"/>
                    <a:gd name="connsiteX7" fmla="*/ 7177916 w 8126844"/>
                    <a:gd name="connsiteY7" fmla="*/ 502360 h 5679478"/>
                    <a:gd name="connsiteX8" fmla="*/ 7352727 w 8126844"/>
                    <a:gd name="connsiteY8" fmla="*/ 381337 h 5679478"/>
                    <a:gd name="connsiteX9" fmla="*/ 7460304 w 8126844"/>
                    <a:gd name="connsiteY9" fmla="*/ 690619 h 5679478"/>
                    <a:gd name="connsiteX10" fmla="*/ 7137574 w 8126844"/>
                    <a:gd name="connsiteY10" fmla="*/ 1120925 h 5679478"/>
                    <a:gd name="connsiteX11" fmla="*/ 7056892 w 8126844"/>
                    <a:gd name="connsiteY11" fmla="*/ 1295737 h 5679478"/>
                    <a:gd name="connsiteX12" fmla="*/ 7177916 w 8126844"/>
                    <a:gd name="connsiteY12" fmla="*/ 1403313 h 5679478"/>
                    <a:gd name="connsiteX13" fmla="*/ 7406516 w 8126844"/>
                    <a:gd name="connsiteY13" fmla="*/ 1174713 h 5679478"/>
                    <a:gd name="connsiteX14" fmla="*/ 7540986 w 8126844"/>
                    <a:gd name="connsiteY14" fmla="*/ 1174713 h 5679478"/>
                    <a:gd name="connsiteX15" fmla="*/ 7554433 w 8126844"/>
                    <a:gd name="connsiteY15" fmla="*/ 1403313 h 5679478"/>
                    <a:gd name="connsiteX16" fmla="*/ 6976210 w 8126844"/>
                    <a:gd name="connsiteY16" fmla="*/ 1994984 h 5679478"/>
                    <a:gd name="connsiteX17" fmla="*/ 6276963 w 8126844"/>
                    <a:gd name="connsiteY17" fmla="*/ 2546313 h 5679478"/>
                    <a:gd name="connsiteX18" fmla="*/ 5860104 w 8126844"/>
                    <a:gd name="connsiteY18" fmla="*/ 2748019 h 5679478"/>
                    <a:gd name="connsiteX19" fmla="*/ 5658398 w 8126844"/>
                    <a:gd name="connsiteY19" fmla="*/ 2815254 h 5679478"/>
                    <a:gd name="connsiteX20" fmla="*/ 5550821 w 8126844"/>
                    <a:gd name="connsiteY20" fmla="*/ 2734572 h 5679478"/>
                    <a:gd name="connsiteX21" fmla="*/ 5644951 w 8126844"/>
                    <a:gd name="connsiteY21" fmla="*/ 2532866 h 5679478"/>
                    <a:gd name="connsiteX22" fmla="*/ 5913892 w 8126844"/>
                    <a:gd name="connsiteY22" fmla="*/ 2479078 h 5679478"/>
                    <a:gd name="connsiteX23" fmla="*/ 5752527 w 8126844"/>
                    <a:gd name="connsiteY23" fmla="*/ 2169795 h 5679478"/>
                    <a:gd name="connsiteX24" fmla="*/ 5362563 w 8126844"/>
                    <a:gd name="connsiteY24" fmla="*/ 2317713 h 5679478"/>
                    <a:gd name="connsiteX25" fmla="*/ 4663316 w 8126844"/>
                    <a:gd name="connsiteY25" fmla="*/ 2600101 h 5679478"/>
                    <a:gd name="connsiteX26" fmla="*/ 4649868 w 8126844"/>
                    <a:gd name="connsiteY26" fmla="*/ 2774913 h 5679478"/>
                    <a:gd name="connsiteX27" fmla="*/ 4703657 w 8126844"/>
                    <a:gd name="connsiteY27" fmla="*/ 2882490 h 5679478"/>
                    <a:gd name="connsiteX28" fmla="*/ 5066727 w 8126844"/>
                    <a:gd name="connsiteY28" fmla="*/ 2748019 h 5679478"/>
                    <a:gd name="connsiteX29" fmla="*/ 5322221 w 8126844"/>
                    <a:gd name="connsiteY29" fmla="*/ 2694231 h 5679478"/>
                    <a:gd name="connsiteX30" fmla="*/ 5349116 w 8126844"/>
                    <a:gd name="connsiteY30" fmla="*/ 2828701 h 5679478"/>
                    <a:gd name="connsiteX31" fmla="*/ 4784339 w 8126844"/>
                    <a:gd name="connsiteY31" fmla="*/ 3043854 h 5679478"/>
                    <a:gd name="connsiteX32" fmla="*/ 4098539 w 8126844"/>
                    <a:gd name="connsiteY32" fmla="*/ 3178325 h 5679478"/>
                    <a:gd name="connsiteX33" fmla="*/ 2740386 w 8126844"/>
                    <a:gd name="connsiteY33" fmla="*/ 3043854 h 5679478"/>
                    <a:gd name="connsiteX34" fmla="*/ 2202504 w 8126844"/>
                    <a:gd name="connsiteY34" fmla="*/ 2842148 h 5679478"/>
                    <a:gd name="connsiteX35" fmla="*/ 2027692 w 8126844"/>
                    <a:gd name="connsiteY35" fmla="*/ 2788360 h 5679478"/>
                    <a:gd name="connsiteX36" fmla="*/ 1960457 w 8126844"/>
                    <a:gd name="connsiteY36" fmla="*/ 2936278 h 5679478"/>
                    <a:gd name="connsiteX37" fmla="*/ 2390763 w 8126844"/>
                    <a:gd name="connsiteY37" fmla="*/ 3164878 h 5679478"/>
                    <a:gd name="connsiteX38" fmla="*/ 3372398 w 8126844"/>
                    <a:gd name="connsiteY38" fmla="*/ 3406925 h 5679478"/>
                    <a:gd name="connsiteX39" fmla="*/ 4125433 w 8126844"/>
                    <a:gd name="connsiteY39" fmla="*/ 3406925 h 5679478"/>
                    <a:gd name="connsiteX40" fmla="*/ 4757445 w 8126844"/>
                    <a:gd name="connsiteY40" fmla="*/ 3380031 h 5679478"/>
                    <a:gd name="connsiteX41" fmla="*/ 4918810 w 8126844"/>
                    <a:gd name="connsiteY41" fmla="*/ 3420372 h 5679478"/>
                    <a:gd name="connsiteX42" fmla="*/ 4811233 w 8126844"/>
                    <a:gd name="connsiteY42" fmla="*/ 3581737 h 5679478"/>
                    <a:gd name="connsiteX43" fmla="*/ 4286798 w 8126844"/>
                    <a:gd name="connsiteY43" fmla="*/ 3648972 h 5679478"/>
                    <a:gd name="connsiteX44" fmla="*/ 4219563 w 8126844"/>
                    <a:gd name="connsiteY44" fmla="*/ 3783442 h 5679478"/>
                    <a:gd name="connsiteX45" fmla="*/ 4555739 w 8126844"/>
                    <a:gd name="connsiteY45" fmla="*/ 3837231 h 5679478"/>
                    <a:gd name="connsiteX46" fmla="*/ 5241539 w 8126844"/>
                    <a:gd name="connsiteY46" fmla="*/ 3648972 h 5679478"/>
                    <a:gd name="connsiteX47" fmla="*/ 5523927 w 8126844"/>
                    <a:gd name="connsiteY47" fmla="*/ 3514501 h 5679478"/>
                    <a:gd name="connsiteX48" fmla="*/ 5618057 w 8126844"/>
                    <a:gd name="connsiteY48" fmla="*/ 3406925 h 5679478"/>
                    <a:gd name="connsiteX49" fmla="*/ 5402904 w 8126844"/>
                    <a:gd name="connsiteY49" fmla="*/ 3393478 h 5679478"/>
                    <a:gd name="connsiteX50" fmla="*/ 5214645 w 8126844"/>
                    <a:gd name="connsiteY50" fmla="*/ 3285901 h 5679478"/>
                    <a:gd name="connsiteX51" fmla="*/ 5241539 w 8126844"/>
                    <a:gd name="connsiteY51" fmla="*/ 3164878 h 5679478"/>
                    <a:gd name="connsiteX52" fmla="*/ 5537374 w 8126844"/>
                    <a:gd name="connsiteY52" fmla="*/ 3124537 h 5679478"/>
                    <a:gd name="connsiteX53" fmla="*/ 6196280 w 8126844"/>
                    <a:gd name="connsiteY53" fmla="*/ 2869042 h 5679478"/>
                    <a:gd name="connsiteX54" fmla="*/ 6747610 w 8126844"/>
                    <a:gd name="connsiteY54" fmla="*/ 2532866 h 5679478"/>
                    <a:gd name="connsiteX55" fmla="*/ 7218257 w 8126844"/>
                    <a:gd name="connsiteY55" fmla="*/ 2089113 h 5679478"/>
                    <a:gd name="connsiteX56" fmla="*/ 7433410 w 8126844"/>
                    <a:gd name="connsiteY56" fmla="*/ 1914301 h 5679478"/>
                    <a:gd name="connsiteX57" fmla="*/ 7567880 w 8126844"/>
                    <a:gd name="connsiteY57" fmla="*/ 1941195 h 5679478"/>
                    <a:gd name="connsiteX58" fmla="*/ 7514092 w 8126844"/>
                    <a:gd name="connsiteY58" fmla="*/ 2142901 h 5679478"/>
                    <a:gd name="connsiteX59" fmla="*/ 7097233 w 8126844"/>
                    <a:gd name="connsiteY59" fmla="*/ 2573207 h 5679478"/>
                    <a:gd name="connsiteX60" fmla="*/ 6451774 w 8126844"/>
                    <a:gd name="connsiteY60" fmla="*/ 2990066 h 5679478"/>
                    <a:gd name="connsiteX61" fmla="*/ 6088704 w 8126844"/>
                    <a:gd name="connsiteY61" fmla="*/ 3178325 h 5679478"/>
                    <a:gd name="connsiteX62" fmla="*/ 5981127 w 8126844"/>
                    <a:gd name="connsiteY62" fmla="*/ 3312795 h 5679478"/>
                    <a:gd name="connsiteX63" fmla="*/ 6021468 w 8126844"/>
                    <a:gd name="connsiteY63" fmla="*/ 3514501 h 5679478"/>
                    <a:gd name="connsiteX64" fmla="*/ 6115598 w 8126844"/>
                    <a:gd name="connsiteY64" fmla="*/ 3662419 h 5679478"/>
                    <a:gd name="connsiteX65" fmla="*/ 6734163 w 8126844"/>
                    <a:gd name="connsiteY65" fmla="*/ 3487607 h 5679478"/>
                    <a:gd name="connsiteX66" fmla="*/ 7419963 w 8126844"/>
                    <a:gd name="connsiteY66" fmla="*/ 3057301 h 5679478"/>
                    <a:gd name="connsiteX67" fmla="*/ 7850268 w 8126844"/>
                    <a:gd name="connsiteY67" fmla="*/ 2734572 h 5679478"/>
                    <a:gd name="connsiteX68" fmla="*/ 8065421 w 8126844"/>
                    <a:gd name="connsiteY68" fmla="*/ 2626995 h 5679478"/>
                    <a:gd name="connsiteX69" fmla="*/ 8105763 w 8126844"/>
                    <a:gd name="connsiteY69" fmla="*/ 2788360 h 5679478"/>
                    <a:gd name="connsiteX70" fmla="*/ 7769586 w 8126844"/>
                    <a:gd name="connsiteY70" fmla="*/ 3124537 h 5679478"/>
                    <a:gd name="connsiteX71" fmla="*/ 6707268 w 8126844"/>
                    <a:gd name="connsiteY71" fmla="*/ 3702760 h 5679478"/>
                    <a:gd name="connsiteX72" fmla="*/ 6129045 w 8126844"/>
                    <a:gd name="connsiteY72" fmla="*/ 3971701 h 5679478"/>
                    <a:gd name="connsiteX73" fmla="*/ 5833210 w 8126844"/>
                    <a:gd name="connsiteY73" fmla="*/ 4012042 h 5679478"/>
                    <a:gd name="connsiteX74" fmla="*/ 5712186 w 8126844"/>
                    <a:gd name="connsiteY74" fmla="*/ 4052384 h 5679478"/>
                    <a:gd name="connsiteX75" fmla="*/ 5658398 w 8126844"/>
                    <a:gd name="connsiteY75" fmla="*/ 3904466 h 5679478"/>
                    <a:gd name="connsiteX76" fmla="*/ 5779421 w 8126844"/>
                    <a:gd name="connsiteY76" fmla="*/ 3796890 h 5679478"/>
                    <a:gd name="connsiteX77" fmla="*/ 5779421 w 8126844"/>
                    <a:gd name="connsiteY77" fmla="*/ 3702760 h 5679478"/>
                    <a:gd name="connsiteX78" fmla="*/ 5497033 w 8126844"/>
                    <a:gd name="connsiteY78" fmla="*/ 3823784 h 5679478"/>
                    <a:gd name="connsiteX79" fmla="*/ 5039833 w 8126844"/>
                    <a:gd name="connsiteY79" fmla="*/ 3958254 h 5679478"/>
                    <a:gd name="connsiteX80" fmla="*/ 4865021 w 8126844"/>
                    <a:gd name="connsiteY80" fmla="*/ 4038937 h 5679478"/>
                    <a:gd name="connsiteX81" fmla="*/ 4905363 w 8126844"/>
                    <a:gd name="connsiteY81" fmla="*/ 4133066 h 5679478"/>
                    <a:gd name="connsiteX82" fmla="*/ 5160857 w 8126844"/>
                    <a:gd name="connsiteY82" fmla="*/ 4106172 h 5679478"/>
                    <a:gd name="connsiteX83" fmla="*/ 5187751 w 8126844"/>
                    <a:gd name="connsiteY83" fmla="*/ 4240642 h 5679478"/>
                    <a:gd name="connsiteX84" fmla="*/ 4878468 w 8126844"/>
                    <a:gd name="connsiteY84" fmla="*/ 4334772 h 5679478"/>
                    <a:gd name="connsiteX85" fmla="*/ 4891916 w 8126844"/>
                    <a:gd name="connsiteY85" fmla="*/ 4482690 h 5679478"/>
                    <a:gd name="connsiteX86" fmla="*/ 5376010 w 8126844"/>
                    <a:gd name="connsiteY86" fmla="*/ 4375113 h 5679478"/>
                    <a:gd name="connsiteX87" fmla="*/ 5967680 w 8126844"/>
                    <a:gd name="connsiteY87" fmla="*/ 4227195 h 5679478"/>
                    <a:gd name="connsiteX88" fmla="*/ 6344198 w 8126844"/>
                    <a:gd name="connsiteY88" fmla="*/ 4025490 h 5679478"/>
                    <a:gd name="connsiteX89" fmla="*/ 6478668 w 8126844"/>
                    <a:gd name="connsiteY89" fmla="*/ 4025490 h 5679478"/>
                    <a:gd name="connsiteX90" fmla="*/ 6478668 w 8126844"/>
                    <a:gd name="connsiteY90" fmla="*/ 4213748 h 5679478"/>
                    <a:gd name="connsiteX91" fmla="*/ 5900445 w 8126844"/>
                    <a:gd name="connsiteY91" fmla="*/ 4402007 h 5679478"/>
                    <a:gd name="connsiteX92" fmla="*/ 5053280 w 8126844"/>
                    <a:gd name="connsiteY92" fmla="*/ 4644054 h 5679478"/>
                    <a:gd name="connsiteX93" fmla="*/ 4703657 w 8126844"/>
                    <a:gd name="connsiteY93" fmla="*/ 4738184 h 5679478"/>
                    <a:gd name="connsiteX94" fmla="*/ 4313692 w 8126844"/>
                    <a:gd name="connsiteY94" fmla="*/ 4805419 h 5679478"/>
                    <a:gd name="connsiteX95" fmla="*/ 4004410 w 8126844"/>
                    <a:gd name="connsiteY95" fmla="*/ 4845760 h 5679478"/>
                    <a:gd name="connsiteX96" fmla="*/ 3869939 w 8126844"/>
                    <a:gd name="connsiteY96" fmla="*/ 4724737 h 5679478"/>
                    <a:gd name="connsiteX97" fmla="*/ 3950621 w 8126844"/>
                    <a:gd name="connsiteY97" fmla="*/ 4617160 h 5679478"/>
                    <a:gd name="connsiteX98" fmla="*/ 4367480 w 8126844"/>
                    <a:gd name="connsiteY98" fmla="*/ 4536478 h 5679478"/>
                    <a:gd name="connsiteX99" fmla="*/ 4542292 w 8126844"/>
                    <a:gd name="connsiteY99" fmla="*/ 4469242 h 5679478"/>
                    <a:gd name="connsiteX100" fmla="*/ 4542292 w 8126844"/>
                    <a:gd name="connsiteY100" fmla="*/ 4334772 h 5679478"/>
                    <a:gd name="connsiteX101" fmla="*/ 4206116 w 8126844"/>
                    <a:gd name="connsiteY101" fmla="*/ 4334772 h 5679478"/>
                    <a:gd name="connsiteX102" fmla="*/ 3520316 w 8126844"/>
                    <a:gd name="connsiteY102" fmla="*/ 4415454 h 5679478"/>
                    <a:gd name="connsiteX103" fmla="*/ 3157245 w 8126844"/>
                    <a:gd name="connsiteY103" fmla="*/ 4442348 h 5679478"/>
                    <a:gd name="connsiteX104" fmla="*/ 3076563 w 8126844"/>
                    <a:gd name="connsiteY104" fmla="*/ 4563372 h 5679478"/>
                    <a:gd name="connsiteX105" fmla="*/ 3224480 w 8126844"/>
                    <a:gd name="connsiteY105" fmla="*/ 4630607 h 5679478"/>
                    <a:gd name="connsiteX106" fmla="*/ 3453080 w 8126844"/>
                    <a:gd name="connsiteY106" fmla="*/ 4657501 h 5679478"/>
                    <a:gd name="connsiteX107" fmla="*/ 3412739 w 8126844"/>
                    <a:gd name="connsiteY107" fmla="*/ 4765078 h 5679478"/>
                    <a:gd name="connsiteX108" fmla="*/ 2968986 w 8126844"/>
                    <a:gd name="connsiteY108" fmla="*/ 4818866 h 5679478"/>
                    <a:gd name="connsiteX109" fmla="*/ 2767280 w 8126844"/>
                    <a:gd name="connsiteY109" fmla="*/ 4832313 h 5679478"/>
                    <a:gd name="connsiteX110" fmla="*/ 2673151 w 8126844"/>
                    <a:gd name="connsiteY110" fmla="*/ 5034019 h 5679478"/>
                    <a:gd name="connsiteX111" fmla="*/ 2767280 w 8126844"/>
                    <a:gd name="connsiteY111" fmla="*/ 5397090 h 5679478"/>
                    <a:gd name="connsiteX112" fmla="*/ 2700045 w 8126844"/>
                    <a:gd name="connsiteY112" fmla="*/ 5598795 h 5679478"/>
                    <a:gd name="connsiteX113" fmla="*/ 2498339 w 8126844"/>
                    <a:gd name="connsiteY113" fmla="*/ 5679478 h 5679478"/>
                    <a:gd name="connsiteX114" fmla="*/ 2256292 w 8126844"/>
                    <a:gd name="connsiteY114" fmla="*/ 5598795 h 5679478"/>
                    <a:gd name="connsiteX115" fmla="*/ 2175610 w 8126844"/>
                    <a:gd name="connsiteY115" fmla="*/ 5343301 h 5679478"/>
                    <a:gd name="connsiteX116" fmla="*/ 2269739 w 8126844"/>
                    <a:gd name="connsiteY116" fmla="*/ 5114701 h 5679478"/>
                    <a:gd name="connsiteX117" fmla="*/ 2404210 w 8126844"/>
                    <a:gd name="connsiteY117" fmla="*/ 4953337 h 5679478"/>
                    <a:gd name="connsiteX118" fmla="*/ 2390763 w 8126844"/>
                    <a:gd name="connsiteY118" fmla="*/ 4805419 h 5679478"/>
                    <a:gd name="connsiteX119" fmla="*/ 2014245 w 8126844"/>
                    <a:gd name="connsiteY119" fmla="*/ 4670948 h 5679478"/>
                    <a:gd name="connsiteX120" fmla="*/ 2068033 w 8126844"/>
                    <a:gd name="connsiteY120" fmla="*/ 4563372 h 5679478"/>
                    <a:gd name="connsiteX121" fmla="*/ 2390763 w 8126844"/>
                    <a:gd name="connsiteY121" fmla="*/ 4563372 h 5679478"/>
                    <a:gd name="connsiteX122" fmla="*/ 2807621 w 8126844"/>
                    <a:gd name="connsiteY122" fmla="*/ 4563372 h 5679478"/>
                    <a:gd name="connsiteX123" fmla="*/ 2834516 w 8126844"/>
                    <a:gd name="connsiteY123" fmla="*/ 4428901 h 5679478"/>
                    <a:gd name="connsiteX124" fmla="*/ 2686598 w 8126844"/>
                    <a:gd name="connsiteY124" fmla="*/ 4375113 h 5679478"/>
                    <a:gd name="connsiteX125" fmla="*/ 2780727 w 8126844"/>
                    <a:gd name="connsiteY125" fmla="*/ 4227195 h 5679478"/>
                    <a:gd name="connsiteX126" fmla="*/ 3211033 w 8126844"/>
                    <a:gd name="connsiteY126" fmla="*/ 4267537 h 5679478"/>
                    <a:gd name="connsiteX127" fmla="*/ 3775810 w 8126844"/>
                    <a:gd name="connsiteY127" fmla="*/ 4240642 h 5679478"/>
                    <a:gd name="connsiteX128" fmla="*/ 4380927 w 8126844"/>
                    <a:gd name="connsiteY128" fmla="*/ 4146513 h 5679478"/>
                    <a:gd name="connsiteX129" fmla="*/ 4622974 w 8126844"/>
                    <a:gd name="connsiteY129" fmla="*/ 4092725 h 5679478"/>
                    <a:gd name="connsiteX130" fmla="*/ 4555739 w 8126844"/>
                    <a:gd name="connsiteY130" fmla="*/ 3998595 h 5679478"/>
                    <a:gd name="connsiteX131" fmla="*/ 4031304 w 8126844"/>
                    <a:gd name="connsiteY131" fmla="*/ 4038937 h 5679478"/>
                    <a:gd name="connsiteX132" fmla="*/ 3600998 w 8126844"/>
                    <a:gd name="connsiteY132" fmla="*/ 4052384 h 5679478"/>
                    <a:gd name="connsiteX133" fmla="*/ 3278268 w 8126844"/>
                    <a:gd name="connsiteY133" fmla="*/ 4012042 h 5679478"/>
                    <a:gd name="connsiteX134" fmla="*/ 3237927 w 8126844"/>
                    <a:gd name="connsiteY134" fmla="*/ 3944807 h 5679478"/>
                    <a:gd name="connsiteX135" fmla="*/ 3291716 w 8126844"/>
                    <a:gd name="connsiteY135" fmla="*/ 3810337 h 5679478"/>
                    <a:gd name="connsiteX136" fmla="*/ 3587551 w 8126844"/>
                    <a:gd name="connsiteY136" fmla="*/ 3837231 h 5679478"/>
                    <a:gd name="connsiteX137" fmla="*/ 3883386 w 8126844"/>
                    <a:gd name="connsiteY137" fmla="*/ 3837231 h 5679478"/>
                    <a:gd name="connsiteX138" fmla="*/ 3964068 w 8126844"/>
                    <a:gd name="connsiteY138" fmla="*/ 3769995 h 5679478"/>
                    <a:gd name="connsiteX139" fmla="*/ 3883386 w 8126844"/>
                    <a:gd name="connsiteY139" fmla="*/ 3648972 h 5679478"/>
                    <a:gd name="connsiteX140" fmla="*/ 3412739 w 8126844"/>
                    <a:gd name="connsiteY140" fmla="*/ 3622078 h 5679478"/>
                    <a:gd name="connsiteX141" fmla="*/ 3049668 w 8126844"/>
                    <a:gd name="connsiteY141" fmla="*/ 3568290 h 5679478"/>
                    <a:gd name="connsiteX142" fmla="*/ 2740386 w 8126844"/>
                    <a:gd name="connsiteY142" fmla="*/ 3501054 h 5679478"/>
                    <a:gd name="connsiteX143" fmla="*/ 2457998 w 8126844"/>
                    <a:gd name="connsiteY143" fmla="*/ 3420372 h 5679478"/>
                    <a:gd name="connsiteX144" fmla="*/ 2242845 w 8126844"/>
                    <a:gd name="connsiteY144" fmla="*/ 3366584 h 5679478"/>
                    <a:gd name="connsiteX145" fmla="*/ 2162163 w 8126844"/>
                    <a:gd name="connsiteY145" fmla="*/ 3527948 h 5679478"/>
                    <a:gd name="connsiteX146" fmla="*/ 2336974 w 8126844"/>
                    <a:gd name="connsiteY146" fmla="*/ 3702760 h 5679478"/>
                    <a:gd name="connsiteX147" fmla="*/ 2713492 w 8126844"/>
                    <a:gd name="connsiteY147" fmla="*/ 3756548 h 5679478"/>
                    <a:gd name="connsiteX148" fmla="*/ 2874857 w 8126844"/>
                    <a:gd name="connsiteY148" fmla="*/ 3810337 h 5679478"/>
                    <a:gd name="connsiteX149" fmla="*/ 2874857 w 8126844"/>
                    <a:gd name="connsiteY149" fmla="*/ 3958254 h 5679478"/>
                    <a:gd name="connsiteX150" fmla="*/ 2605916 w 8126844"/>
                    <a:gd name="connsiteY150" fmla="*/ 3931360 h 5679478"/>
                    <a:gd name="connsiteX151" fmla="*/ 2000798 w 8126844"/>
                    <a:gd name="connsiteY151" fmla="*/ 3810337 h 5679478"/>
                    <a:gd name="connsiteX152" fmla="*/ 1583939 w 8126844"/>
                    <a:gd name="connsiteY152" fmla="*/ 3662419 h 5679478"/>
                    <a:gd name="connsiteX153" fmla="*/ 1409127 w 8126844"/>
                    <a:gd name="connsiteY153" fmla="*/ 3675866 h 5679478"/>
                    <a:gd name="connsiteX154" fmla="*/ 1368786 w 8126844"/>
                    <a:gd name="connsiteY154" fmla="*/ 3850678 h 5679478"/>
                    <a:gd name="connsiteX155" fmla="*/ 1799092 w 8126844"/>
                    <a:gd name="connsiteY155" fmla="*/ 3985148 h 5679478"/>
                    <a:gd name="connsiteX156" fmla="*/ 2256292 w 8126844"/>
                    <a:gd name="connsiteY156" fmla="*/ 4146513 h 5679478"/>
                    <a:gd name="connsiteX157" fmla="*/ 2390763 w 8126844"/>
                    <a:gd name="connsiteY157" fmla="*/ 4254090 h 5679478"/>
                    <a:gd name="connsiteX158" fmla="*/ 2094927 w 8126844"/>
                    <a:gd name="connsiteY158" fmla="*/ 4321325 h 5679478"/>
                    <a:gd name="connsiteX159" fmla="*/ 1557045 w 8126844"/>
                    <a:gd name="connsiteY159" fmla="*/ 4146513 h 5679478"/>
                    <a:gd name="connsiteX160" fmla="*/ 965374 w 8126844"/>
                    <a:gd name="connsiteY160" fmla="*/ 3917913 h 5679478"/>
                    <a:gd name="connsiteX161" fmla="*/ 481280 w 8126844"/>
                    <a:gd name="connsiteY161" fmla="*/ 3702760 h 5679478"/>
                    <a:gd name="connsiteX162" fmla="*/ 198892 w 8126844"/>
                    <a:gd name="connsiteY162" fmla="*/ 3595184 h 5679478"/>
                    <a:gd name="connsiteX163" fmla="*/ 131657 w 8126844"/>
                    <a:gd name="connsiteY163" fmla="*/ 3501054 h 5679478"/>
                    <a:gd name="connsiteX164" fmla="*/ 279574 w 8126844"/>
                    <a:gd name="connsiteY164" fmla="*/ 3406925 h 5679478"/>
                    <a:gd name="connsiteX165" fmla="*/ 642645 w 8126844"/>
                    <a:gd name="connsiteY165" fmla="*/ 3581737 h 5679478"/>
                    <a:gd name="connsiteX166" fmla="*/ 1113292 w 8126844"/>
                    <a:gd name="connsiteY166" fmla="*/ 3729654 h 5679478"/>
                    <a:gd name="connsiteX167" fmla="*/ 1153633 w 8126844"/>
                    <a:gd name="connsiteY167" fmla="*/ 3554842 h 5679478"/>
                    <a:gd name="connsiteX168" fmla="*/ 1032610 w 8126844"/>
                    <a:gd name="connsiteY168" fmla="*/ 3393478 h 5679478"/>
                    <a:gd name="connsiteX169" fmla="*/ 535068 w 8126844"/>
                    <a:gd name="connsiteY169" fmla="*/ 3245560 h 5679478"/>
                    <a:gd name="connsiteX170" fmla="*/ 198892 w 8126844"/>
                    <a:gd name="connsiteY170" fmla="*/ 3003513 h 5679478"/>
                    <a:gd name="connsiteX171" fmla="*/ 10633 w 8126844"/>
                    <a:gd name="connsiteY171" fmla="*/ 2842148 h 5679478"/>
                    <a:gd name="connsiteX172" fmla="*/ 50974 w 8126844"/>
                    <a:gd name="connsiteY172" fmla="*/ 2707678 h 5679478"/>
                    <a:gd name="connsiteX173" fmla="*/ 279574 w 8126844"/>
                    <a:gd name="connsiteY173" fmla="*/ 2788360 h 5679478"/>
                    <a:gd name="connsiteX174" fmla="*/ 1019163 w 8126844"/>
                    <a:gd name="connsiteY174" fmla="*/ 3191772 h 5679478"/>
                    <a:gd name="connsiteX175" fmla="*/ 1462916 w 8126844"/>
                    <a:gd name="connsiteY175" fmla="*/ 3433819 h 5679478"/>
                    <a:gd name="connsiteX176" fmla="*/ 1799092 w 8126844"/>
                    <a:gd name="connsiteY176" fmla="*/ 3527948 h 5679478"/>
                    <a:gd name="connsiteX177" fmla="*/ 1973904 w 8126844"/>
                    <a:gd name="connsiteY177" fmla="*/ 3460713 h 5679478"/>
                    <a:gd name="connsiteX178" fmla="*/ 1960457 w 8126844"/>
                    <a:gd name="connsiteY178" fmla="*/ 3218666 h 5679478"/>
                    <a:gd name="connsiteX179" fmla="*/ 1624280 w 8126844"/>
                    <a:gd name="connsiteY179" fmla="*/ 3111090 h 5679478"/>
                    <a:gd name="connsiteX180" fmla="*/ 1288104 w 8126844"/>
                    <a:gd name="connsiteY180" fmla="*/ 2963172 h 5679478"/>
                    <a:gd name="connsiteX181" fmla="*/ 1261210 w 8126844"/>
                    <a:gd name="connsiteY181" fmla="*/ 2828701 h 5679478"/>
                    <a:gd name="connsiteX182" fmla="*/ 1462916 w 8126844"/>
                    <a:gd name="connsiteY182" fmla="*/ 2828701 h 5679478"/>
                    <a:gd name="connsiteX183" fmla="*/ 1691516 w 8126844"/>
                    <a:gd name="connsiteY183" fmla="*/ 2909384 h 5679478"/>
                    <a:gd name="connsiteX184" fmla="*/ 1758751 w 8126844"/>
                    <a:gd name="connsiteY184" fmla="*/ 2694231 h 5679478"/>
                    <a:gd name="connsiteX185" fmla="*/ 1597386 w 8126844"/>
                    <a:gd name="connsiteY185" fmla="*/ 2519419 h 5679478"/>
                    <a:gd name="connsiteX186" fmla="*/ 1153633 w 8126844"/>
                    <a:gd name="connsiteY186" fmla="*/ 2331160 h 5679478"/>
                    <a:gd name="connsiteX187" fmla="*/ 871245 w 8126844"/>
                    <a:gd name="connsiteY187" fmla="*/ 2142901 h 5679478"/>
                    <a:gd name="connsiteX188" fmla="*/ 750221 w 8126844"/>
                    <a:gd name="connsiteY188" fmla="*/ 2008431 h 5679478"/>
                    <a:gd name="connsiteX189" fmla="*/ 844351 w 8126844"/>
                    <a:gd name="connsiteY189" fmla="*/ 1887407 h 5679478"/>
                    <a:gd name="connsiteX190" fmla="*/ 1328445 w 8126844"/>
                    <a:gd name="connsiteY190" fmla="*/ 2102560 h 5679478"/>
                    <a:gd name="connsiteX191" fmla="*/ 1606671 w 8126844"/>
                    <a:gd name="connsiteY191" fmla="*/ 2248979 h 5679478"/>
                    <a:gd name="connsiteX192" fmla="*/ 1720260 w 8126844"/>
                    <a:gd name="connsiteY192" fmla="*/ 1970140 h 5679478"/>
                    <a:gd name="connsiteX193" fmla="*/ 1772079 w 8126844"/>
                    <a:gd name="connsiteY193" fmla="*/ 1786715 h 5679478"/>
                    <a:gd name="connsiteX194" fmla="*/ 1693720 w 8126844"/>
                    <a:gd name="connsiteY194" fmla="*/ 1614686 h 5679478"/>
                    <a:gd name="connsiteX195" fmla="*/ 2176456 w 8126844"/>
                    <a:gd name="connsiteY195" fmla="*/ 1927534 h 5679478"/>
                    <a:gd name="connsiteX196" fmla="*/ 1984049 w 8126844"/>
                    <a:gd name="connsiteY196" fmla="*/ 1905126 h 5679478"/>
                    <a:gd name="connsiteX197" fmla="*/ 1894130 w 8126844"/>
                    <a:gd name="connsiteY197" fmla="*/ 2042844 h 5679478"/>
                    <a:gd name="connsiteX198" fmla="*/ 1879774 w 8126844"/>
                    <a:gd name="connsiteY198" fmla="*/ 2384948 h 5679478"/>
                    <a:gd name="connsiteX199" fmla="*/ 2390763 w 8126844"/>
                    <a:gd name="connsiteY199" fmla="*/ 2613548 h 5679478"/>
                    <a:gd name="connsiteX200" fmla="*/ 3157245 w 8126844"/>
                    <a:gd name="connsiteY200" fmla="*/ 2828701 h 5679478"/>
                    <a:gd name="connsiteX201" fmla="*/ 3708574 w 8126844"/>
                    <a:gd name="connsiteY201" fmla="*/ 2963172 h 5679478"/>
                    <a:gd name="connsiteX202" fmla="*/ 4165774 w 8126844"/>
                    <a:gd name="connsiteY202" fmla="*/ 2936278 h 5679478"/>
                    <a:gd name="connsiteX203" fmla="*/ 4394374 w 8126844"/>
                    <a:gd name="connsiteY203" fmla="*/ 2909384 h 5679478"/>
                    <a:gd name="connsiteX204" fmla="*/ 4407821 w 8126844"/>
                    <a:gd name="connsiteY204" fmla="*/ 2721125 h 5679478"/>
                    <a:gd name="connsiteX205" fmla="*/ 4192668 w 8126844"/>
                    <a:gd name="connsiteY205" fmla="*/ 2680784 h 5679478"/>
                    <a:gd name="connsiteX206" fmla="*/ 4031304 w 8126844"/>
                    <a:gd name="connsiteY206" fmla="*/ 2721125 h 5679478"/>
                    <a:gd name="connsiteX207" fmla="*/ 4031304 w 8126844"/>
                    <a:gd name="connsiteY207" fmla="*/ 2546313 h 5679478"/>
                    <a:gd name="connsiteX208" fmla="*/ 4448163 w 8126844"/>
                    <a:gd name="connsiteY208" fmla="*/ 2425290 h 5679478"/>
                    <a:gd name="connsiteX209" fmla="*/ 4703657 w 8126844"/>
                    <a:gd name="connsiteY209" fmla="*/ 2317713 h 5679478"/>
                    <a:gd name="connsiteX210" fmla="*/ 4719129 w 8126844"/>
                    <a:gd name="connsiteY210" fmla="*/ 2101049 h 5679478"/>
                    <a:gd name="connsiteX211" fmla="*/ 4519556 w 8126844"/>
                    <a:gd name="connsiteY211" fmla="*/ 2106001 h 5679478"/>
                    <a:gd name="connsiteX0" fmla="*/ 5076343 w 8126844"/>
                    <a:gd name="connsiteY0" fmla="*/ 1911229 h 5694562"/>
                    <a:gd name="connsiteX1" fmla="*/ 4866197 w 8126844"/>
                    <a:gd name="connsiteY1" fmla="*/ 2030069 h 5694562"/>
                    <a:gd name="connsiteX2" fmla="*/ 4959151 w 8126844"/>
                    <a:gd name="connsiteY2" fmla="*/ 2238668 h 5694562"/>
                    <a:gd name="connsiteX3" fmla="*/ 5402904 w 8126844"/>
                    <a:gd name="connsiteY3" fmla="*/ 2077303 h 5694562"/>
                    <a:gd name="connsiteX4" fmla="*/ 6478668 w 8126844"/>
                    <a:gd name="connsiteY4" fmla="*/ 1364609 h 5694562"/>
                    <a:gd name="connsiteX5" fmla="*/ 6941073 w 8126844"/>
                    <a:gd name="connsiteY5" fmla="*/ 753276 h 5694562"/>
                    <a:gd name="connsiteX6" fmla="*/ 6719346 w 8126844"/>
                    <a:gd name="connsiteY6" fmla="*/ 198175 h 5694562"/>
                    <a:gd name="connsiteX7" fmla="*/ 6767262 w 8126844"/>
                    <a:gd name="connsiteY7" fmla="*/ 15497 h 5694562"/>
                    <a:gd name="connsiteX8" fmla="*/ 7177916 w 8126844"/>
                    <a:gd name="connsiteY8" fmla="*/ 517444 h 5694562"/>
                    <a:gd name="connsiteX9" fmla="*/ 7352727 w 8126844"/>
                    <a:gd name="connsiteY9" fmla="*/ 396421 h 5694562"/>
                    <a:gd name="connsiteX10" fmla="*/ 7460304 w 8126844"/>
                    <a:gd name="connsiteY10" fmla="*/ 705703 h 5694562"/>
                    <a:gd name="connsiteX11" fmla="*/ 7137574 w 8126844"/>
                    <a:gd name="connsiteY11" fmla="*/ 1136009 h 5694562"/>
                    <a:gd name="connsiteX12" fmla="*/ 7056892 w 8126844"/>
                    <a:gd name="connsiteY12" fmla="*/ 1310821 h 5694562"/>
                    <a:gd name="connsiteX13" fmla="*/ 7177916 w 8126844"/>
                    <a:gd name="connsiteY13" fmla="*/ 1418397 h 5694562"/>
                    <a:gd name="connsiteX14" fmla="*/ 7406516 w 8126844"/>
                    <a:gd name="connsiteY14" fmla="*/ 1189797 h 5694562"/>
                    <a:gd name="connsiteX15" fmla="*/ 7540986 w 8126844"/>
                    <a:gd name="connsiteY15" fmla="*/ 1189797 h 5694562"/>
                    <a:gd name="connsiteX16" fmla="*/ 7554433 w 8126844"/>
                    <a:gd name="connsiteY16" fmla="*/ 1418397 h 5694562"/>
                    <a:gd name="connsiteX17" fmla="*/ 6976210 w 8126844"/>
                    <a:gd name="connsiteY17" fmla="*/ 2010068 h 5694562"/>
                    <a:gd name="connsiteX18" fmla="*/ 6276963 w 8126844"/>
                    <a:gd name="connsiteY18" fmla="*/ 2561397 h 5694562"/>
                    <a:gd name="connsiteX19" fmla="*/ 5860104 w 8126844"/>
                    <a:gd name="connsiteY19" fmla="*/ 2763103 h 5694562"/>
                    <a:gd name="connsiteX20" fmla="*/ 5658398 w 8126844"/>
                    <a:gd name="connsiteY20" fmla="*/ 2830338 h 5694562"/>
                    <a:gd name="connsiteX21" fmla="*/ 5550821 w 8126844"/>
                    <a:gd name="connsiteY21" fmla="*/ 2749656 h 5694562"/>
                    <a:gd name="connsiteX22" fmla="*/ 5644951 w 8126844"/>
                    <a:gd name="connsiteY22" fmla="*/ 2547950 h 5694562"/>
                    <a:gd name="connsiteX23" fmla="*/ 5913892 w 8126844"/>
                    <a:gd name="connsiteY23" fmla="*/ 2494162 h 5694562"/>
                    <a:gd name="connsiteX24" fmla="*/ 5752527 w 8126844"/>
                    <a:gd name="connsiteY24" fmla="*/ 2184879 h 5694562"/>
                    <a:gd name="connsiteX25" fmla="*/ 5362563 w 8126844"/>
                    <a:gd name="connsiteY25" fmla="*/ 2332797 h 5694562"/>
                    <a:gd name="connsiteX26" fmla="*/ 4663316 w 8126844"/>
                    <a:gd name="connsiteY26" fmla="*/ 2615185 h 5694562"/>
                    <a:gd name="connsiteX27" fmla="*/ 4649868 w 8126844"/>
                    <a:gd name="connsiteY27" fmla="*/ 2789997 h 5694562"/>
                    <a:gd name="connsiteX28" fmla="*/ 4703657 w 8126844"/>
                    <a:gd name="connsiteY28" fmla="*/ 2897574 h 5694562"/>
                    <a:gd name="connsiteX29" fmla="*/ 5066727 w 8126844"/>
                    <a:gd name="connsiteY29" fmla="*/ 2763103 h 5694562"/>
                    <a:gd name="connsiteX30" fmla="*/ 5322221 w 8126844"/>
                    <a:gd name="connsiteY30" fmla="*/ 2709315 h 5694562"/>
                    <a:gd name="connsiteX31" fmla="*/ 5349116 w 8126844"/>
                    <a:gd name="connsiteY31" fmla="*/ 2843785 h 5694562"/>
                    <a:gd name="connsiteX32" fmla="*/ 4784339 w 8126844"/>
                    <a:gd name="connsiteY32" fmla="*/ 3058938 h 5694562"/>
                    <a:gd name="connsiteX33" fmla="*/ 4098539 w 8126844"/>
                    <a:gd name="connsiteY33" fmla="*/ 3193409 h 5694562"/>
                    <a:gd name="connsiteX34" fmla="*/ 2740386 w 8126844"/>
                    <a:gd name="connsiteY34" fmla="*/ 3058938 h 5694562"/>
                    <a:gd name="connsiteX35" fmla="*/ 2202504 w 8126844"/>
                    <a:gd name="connsiteY35" fmla="*/ 2857232 h 5694562"/>
                    <a:gd name="connsiteX36" fmla="*/ 2027692 w 8126844"/>
                    <a:gd name="connsiteY36" fmla="*/ 2803444 h 5694562"/>
                    <a:gd name="connsiteX37" fmla="*/ 1960457 w 8126844"/>
                    <a:gd name="connsiteY37" fmla="*/ 2951362 h 5694562"/>
                    <a:gd name="connsiteX38" fmla="*/ 2390763 w 8126844"/>
                    <a:gd name="connsiteY38" fmla="*/ 3179962 h 5694562"/>
                    <a:gd name="connsiteX39" fmla="*/ 3372398 w 8126844"/>
                    <a:gd name="connsiteY39" fmla="*/ 3422009 h 5694562"/>
                    <a:gd name="connsiteX40" fmla="*/ 4125433 w 8126844"/>
                    <a:gd name="connsiteY40" fmla="*/ 3422009 h 5694562"/>
                    <a:gd name="connsiteX41" fmla="*/ 4757445 w 8126844"/>
                    <a:gd name="connsiteY41" fmla="*/ 3395115 h 5694562"/>
                    <a:gd name="connsiteX42" fmla="*/ 4918810 w 8126844"/>
                    <a:gd name="connsiteY42" fmla="*/ 3435456 h 5694562"/>
                    <a:gd name="connsiteX43" fmla="*/ 4811233 w 8126844"/>
                    <a:gd name="connsiteY43" fmla="*/ 3596821 h 5694562"/>
                    <a:gd name="connsiteX44" fmla="*/ 4286798 w 8126844"/>
                    <a:gd name="connsiteY44" fmla="*/ 3664056 h 5694562"/>
                    <a:gd name="connsiteX45" fmla="*/ 4219563 w 8126844"/>
                    <a:gd name="connsiteY45" fmla="*/ 3798526 h 5694562"/>
                    <a:gd name="connsiteX46" fmla="*/ 4555739 w 8126844"/>
                    <a:gd name="connsiteY46" fmla="*/ 3852315 h 5694562"/>
                    <a:gd name="connsiteX47" fmla="*/ 5241539 w 8126844"/>
                    <a:gd name="connsiteY47" fmla="*/ 3664056 h 5694562"/>
                    <a:gd name="connsiteX48" fmla="*/ 5523927 w 8126844"/>
                    <a:gd name="connsiteY48" fmla="*/ 3529585 h 5694562"/>
                    <a:gd name="connsiteX49" fmla="*/ 5618057 w 8126844"/>
                    <a:gd name="connsiteY49" fmla="*/ 3422009 h 5694562"/>
                    <a:gd name="connsiteX50" fmla="*/ 5402904 w 8126844"/>
                    <a:gd name="connsiteY50" fmla="*/ 3408562 h 5694562"/>
                    <a:gd name="connsiteX51" fmla="*/ 5214645 w 8126844"/>
                    <a:gd name="connsiteY51" fmla="*/ 3300985 h 5694562"/>
                    <a:gd name="connsiteX52" fmla="*/ 5241539 w 8126844"/>
                    <a:gd name="connsiteY52" fmla="*/ 3179962 h 5694562"/>
                    <a:gd name="connsiteX53" fmla="*/ 5537374 w 8126844"/>
                    <a:gd name="connsiteY53" fmla="*/ 3139621 h 5694562"/>
                    <a:gd name="connsiteX54" fmla="*/ 6196280 w 8126844"/>
                    <a:gd name="connsiteY54" fmla="*/ 2884126 h 5694562"/>
                    <a:gd name="connsiteX55" fmla="*/ 6747610 w 8126844"/>
                    <a:gd name="connsiteY55" fmla="*/ 2547950 h 5694562"/>
                    <a:gd name="connsiteX56" fmla="*/ 7218257 w 8126844"/>
                    <a:gd name="connsiteY56" fmla="*/ 2104197 h 5694562"/>
                    <a:gd name="connsiteX57" fmla="*/ 7433410 w 8126844"/>
                    <a:gd name="connsiteY57" fmla="*/ 1929385 h 5694562"/>
                    <a:gd name="connsiteX58" fmla="*/ 7567880 w 8126844"/>
                    <a:gd name="connsiteY58" fmla="*/ 1956279 h 5694562"/>
                    <a:gd name="connsiteX59" fmla="*/ 7514092 w 8126844"/>
                    <a:gd name="connsiteY59" fmla="*/ 2157985 h 5694562"/>
                    <a:gd name="connsiteX60" fmla="*/ 7097233 w 8126844"/>
                    <a:gd name="connsiteY60" fmla="*/ 2588291 h 5694562"/>
                    <a:gd name="connsiteX61" fmla="*/ 6451774 w 8126844"/>
                    <a:gd name="connsiteY61" fmla="*/ 3005150 h 5694562"/>
                    <a:gd name="connsiteX62" fmla="*/ 6088704 w 8126844"/>
                    <a:gd name="connsiteY62" fmla="*/ 3193409 h 5694562"/>
                    <a:gd name="connsiteX63" fmla="*/ 5981127 w 8126844"/>
                    <a:gd name="connsiteY63" fmla="*/ 3327879 h 5694562"/>
                    <a:gd name="connsiteX64" fmla="*/ 6021468 w 8126844"/>
                    <a:gd name="connsiteY64" fmla="*/ 3529585 h 5694562"/>
                    <a:gd name="connsiteX65" fmla="*/ 6115598 w 8126844"/>
                    <a:gd name="connsiteY65" fmla="*/ 3677503 h 5694562"/>
                    <a:gd name="connsiteX66" fmla="*/ 6734163 w 8126844"/>
                    <a:gd name="connsiteY66" fmla="*/ 3502691 h 5694562"/>
                    <a:gd name="connsiteX67" fmla="*/ 7419963 w 8126844"/>
                    <a:gd name="connsiteY67" fmla="*/ 3072385 h 5694562"/>
                    <a:gd name="connsiteX68" fmla="*/ 7850268 w 8126844"/>
                    <a:gd name="connsiteY68" fmla="*/ 2749656 h 5694562"/>
                    <a:gd name="connsiteX69" fmla="*/ 8065421 w 8126844"/>
                    <a:gd name="connsiteY69" fmla="*/ 2642079 h 5694562"/>
                    <a:gd name="connsiteX70" fmla="*/ 8105763 w 8126844"/>
                    <a:gd name="connsiteY70" fmla="*/ 2803444 h 5694562"/>
                    <a:gd name="connsiteX71" fmla="*/ 7769586 w 8126844"/>
                    <a:gd name="connsiteY71" fmla="*/ 3139621 h 5694562"/>
                    <a:gd name="connsiteX72" fmla="*/ 6707268 w 8126844"/>
                    <a:gd name="connsiteY72" fmla="*/ 3717844 h 5694562"/>
                    <a:gd name="connsiteX73" fmla="*/ 6129045 w 8126844"/>
                    <a:gd name="connsiteY73" fmla="*/ 3986785 h 5694562"/>
                    <a:gd name="connsiteX74" fmla="*/ 5833210 w 8126844"/>
                    <a:gd name="connsiteY74" fmla="*/ 4027126 h 5694562"/>
                    <a:gd name="connsiteX75" fmla="*/ 5712186 w 8126844"/>
                    <a:gd name="connsiteY75" fmla="*/ 4067468 h 5694562"/>
                    <a:gd name="connsiteX76" fmla="*/ 5658398 w 8126844"/>
                    <a:gd name="connsiteY76" fmla="*/ 3919550 h 5694562"/>
                    <a:gd name="connsiteX77" fmla="*/ 5779421 w 8126844"/>
                    <a:gd name="connsiteY77" fmla="*/ 3811974 h 5694562"/>
                    <a:gd name="connsiteX78" fmla="*/ 5779421 w 8126844"/>
                    <a:gd name="connsiteY78" fmla="*/ 3717844 h 5694562"/>
                    <a:gd name="connsiteX79" fmla="*/ 5497033 w 8126844"/>
                    <a:gd name="connsiteY79" fmla="*/ 3838868 h 5694562"/>
                    <a:gd name="connsiteX80" fmla="*/ 5039833 w 8126844"/>
                    <a:gd name="connsiteY80" fmla="*/ 3973338 h 5694562"/>
                    <a:gd name="connsiteX81" fmla="*/ 4865021 w 8126844"/>
                    <a:gd name="connsiteY81" fmla="*/ 4054021 h 5694562"/>
                    <a:gd name="connsiteX82" fmla="*/ 4905363 w 8126844"/>
                    <a:gd name="connsiteY82" fmla="*/ 4148150 h 5694562"/>
                    <a:gd name="connsiteX83" fmla="*/ 5160857 w 8126844"/>
                    <a:gd name="connsiteY83" fmla="*/ 4121256 h 5694562"/>
                    <a:gd name="connsiteX84" fmla="*/ 5187751 w 8126844"/>
                    <a:gd name="connsiteY84" fmla="*/ 4255726 h 5694562"/>
                    <a:gd name="connsiteX85" fmla="*/ 4878468 w 8126844"/>
                    <a:gd name="connsiteY85" fmla="*/ 4349856 h 5694562"/>
                    <a:gd name="connsiteX86" fmla="*/ 4891916 w 8126844"/>
                    <a:gd name="connsiteY86" fmla="*/ 4497774 h 5694562"/>
                    <a:gd name="connsiteX87" fmla="*/ 5376010 w 8126844"/>
                    <a:gd name="connsiteY87" fmla="*/ 4390197 h 5694562"/>
                    <a:gd name="connsiteX88" fmla="*/ 5967680 w 8126844"/>
                    <a:gd name="connsiteY88" fmla="*/ 4242279 h 5694562"/>
                    <a:gd name="connsiteX89" fmla="*/ 6344198 w 8126844"/>
                    <a:gd name="connsiteY89" fmla="*/ 4040574 h 5694562"/>
                    <a:gd name="connsiteX90" fmla="*/ 6478668 w 8126844"/>
                    <a:gd name="connsiteY90" fmla="*/ 4040574 h 5694562"/>
                    <a:gd name="connsiteX91" fmla="*/ 6478668 w 8126844"/>
                    <a:gd name="connsiteY91" fmla="*/ 4228832 h 5694562"/>
                    <a:gd name="connsiteX92" fmla="*/ 5900445 w 8126844"/>
                    <a:gd name="connsiteY92" fmla="*/ 4417091 h 5694562"/>
                    <a:gd name="connsiteX93" fmla="*/ 5053280 w 8126844"/>
                    <a:gd name="connsiteY93" fmla="*/ 4659138 h 5694562"/>
                    <a:gd name="connsiteX94" fmla="*/ 4703657 w 8126844"/>
                    <a:gd name="connsiteY94" fmla="*/ 4753268 h 5694562"/>
                    <a:gd name="connsiteX95" fmla="*/ 4313692 w 8126844"/>
                    <a:gd name="connsiteY95" fmla="*/ 4820503 h 5694562"/>
                    <a:gd name="connsiteX96" fmla="*/ 4004410 w 8126844"/>
                    <a:gd name="connsiteY96" fmla="*/ 4860844 h 5694562"/>
                    <a:gd name="connsiteX97" fmla="*/ 3869939 w 8126844"/>
                    <a:gd name="connsiteY97" fmla="*/ 4739821 h 5694562"/>
                    <a:gd name="connsiteX98" fmla="*/ 3950621 w 8126844"/>
                    <a:gd name="connsiteY98" fmla="*/ 4632244 h 5694562"/>
                    <a:gd name="connsiteX99" fmla="*/ 4367480 w 8126844"/>
                    <a:gd name="connsiteY99" fmla="*/ 4551562 h 5694562"/>
                    <a:gd name="connsiteX100" fmla="*/ 4542292 w 8126844"/>
                    <a:gd name="connsiteY100" fmla="*/ 4484326 h 5694562"/>
                    <a:gd name="connsiteX101" fmla="*/ 4542292 w 8126844"/>
                    <a:gd name="connsiteY101" fmla="*/ 4349856 h 5694562"/>
                    <a:gd name="connsiteX102" fmla="*/ 4206116 w 8126844"/>
                    <a:gd name="connsiteY102" fmla="*/ 4349856 h 5694562"/>
                    <a:gd name="connsiteX103" fmla="*/ 3520316 w 8126844"/>
                    <a:gd name="connsiteY103" fmla="*/ 4430538 h 5694562"/>
                    <a:gd name="connsiteX104" fmla="*/ 3157245 w 8126844"/>
                    <a:gd name="connsiteY104" fmla="*/ 4457432 h 5694562"/>
                    <a:gd name="connsiteX105" fmla="*/ 3076563 w 8126844"/>
                    <a:gd name="connsiteY105" fmla="*/ 4578456 h 5694562"/>
                    <a:gd name="connsiteX106" fmla="*/ 3224480 w 8126844"/>
                    <a:gd name="connsiteY106" fmla="*/ 4645691 h 5694562"/>
                    <a:gd name="connsiteX107" fmla="*/ 3453080 w 8126844"/>
                    <a:gd name="connsiteY107" fmla="*/ 4672585 h 5694562"/>
                    <a:gd name="connsiteX108" fmla="*/ 3412739 w 8126844"/>
                    <a:gd name="connsiteY108" fmla="*/ 4780162 h 5694562"/>
                    <a:gd name="connsiteX109" fmla="*/ 2968986 w 8126844"/>
                    <a:gd name="connsiteY109" fmla="*/ 4833950 h 5694562"/>
                    <a:gd name="connsiteX110" fmla="*/ 2767280 w 8126844"/>
                    <a:gd name="connsiteY110" fmla="*/ 4847397 h 5694562"/>
                    <a:gd name="connsiteX111" fmla="*/ 2673151 w 8126844"/>
                    <a:gd name="connsiteY111" fmla="*/ 5049103 h 5694562"/>
                    <a:gd name="connsiteX112" fmla="*/ 2767280 w 8126844"/>
                    <a:gd name="connsiteY112" fmla="*/ 5412174 h 5694562"/>
                    <a:gd name="connsiteX113" fmla="*/ 2700045 w 8126844"/>
                    <a:gd name="connsiteY113" fmla="*/ 5613879 h 5694562"/>
                    <a:gd name="connsiteX114" fmla="*/ 2498339 w 8126844"/>
                    <a:gd name="connsiteY114" fmla="*/ 5694562 h 5694562"/>
                    <a:gd name="connsiteX115" fmla="*/ 2256292 w 8126844"/>
                    <a:gd name="connsiteY115" fmla="*/ 5613879 h 5694562"/>
                    <a:gd name="connsiteX116" fmla="*/ 2175610 w 8126844"/>
                    <a:gd name="connsiteY116" fmla="*/ 5358385 h 5694562"/>
                    <a:gd name="connsiteX117" fmla="*/ 2269739 w 8126844"/>
                    <a:gd name="connsiteY117" fmla="*/ 5129785 h 5694562"/>
                    <a:gd name="connsiteX118" fmla="*/ 2404210 w 8126844"/>
                    <a:gd name="connsiteY118" fmla="*/ 4968421 h 5694562"/>
                    <a:gd name="connsiteX119" fmla="*/ 2390763 w 8126844"/>
                    <a:gd name="connsiteY119" fmla="*/ 4820503 h 5694562"/>
                    <a:gd name="connsiteX120" fmla="*/ 2014245 w 8126844"/>
                    <a:gd name="connsiteY120" fmla="*/ 4686032 h 5694562"/>
                    <a:gd name="connsiteX121" fmla="*/ 2068033 w 8126844"/>
                    <a:gd name="connsiteY121" fmla="*/ 4578456 h 5694562"/>
                    <a:gd name="connsiteX122" fmla="*/ 2390763 w 8126844"/>
                    <a:gd name="connsiteY122" fmla="*/ 4578456 h 5694562"/>
                    <a:gd name="connsiteX123" fmla="*/ 2807621 w 8126844"/>
                    <a:gd name="connsiteY123" fmla="*/ 4578456 h 5694562"/>
                    <a:gd name="connsiteX124" fmla="*/ 2834516 w 8126844"/>
                    <a:gd name="connsiteY124" fmla="*/ 4443985 h 5694562"/>
                    <a:gd name="connsiteX125" fmla="*/ 2686598 w 8126844"/>
                    <a:gd name="connsiteY125" fmla="*/ 4390197 h 5694562"/>
                    <a:gd name="connsiteX126" fmla="*/ 2780727 w 8126844"/>
                    <a:gd name="connsiteY126" fmla="*/ 4242279 h 5694562"/>
                    <a:gd name="connsiteX127" fmla="*/ 3211033 w 8126844"/>
                    <a:gd name="connsiteY127" fmla="*/ 4282621 h 5694562"/>
                    <a:gd name="connsiteX128" fmla="*/ 3775810 w 8126844"/>
                    <a:gd name="connsiteY128" fmla="*/ 4255726 h 5694562"/>
                    <a:gd name="connsiteX129" fmla="*/ 4380927 w 8126844"/>
                    <a:gd name="connsiteY129" fmla="*/ 4161597 h 5694562"/>
                    <a:gd name="connsiteX130" fmla="*/ 4622974 w 8126844"/>
                    <a:gd name="connsiteY130" fmla="*/ 4107809 h 5694562"/>
                    <a:gd name="connsiteX131" fmla="*/ 4555739 w 8126844"/>
                    <a:gd name="connsiteY131" fmla="*/ 4013679 h 5694562"/>
                    <a:gd name="connsiteX132" fmla="*/ 4031304 w 8126844"/>
                    <a:gd name="connsiteY132" fmla="*/ 4054021 h 5694562"/>
                    <a:gd name="connsiteX133" fmla="*/ 3600998 w 8126844"/>
                    <a:gd name="connsiteY133" fmla="*/ 4067468 h 5694562"/>
                    <a:gd name="connsiteX134" fmla="*/ 3278268 w 8126844"/>
                    <a:gd name="connsiteY134" fmla="*/ 4027126 h 5694562"/>
                    <a:gd name="connsiteX135" fmla="*/ 3237927 w 8126844"/>
                    <a:gd name="connsiteY135" fmla="*/ 3959891 h 5694562"/>
                    <a:gd name="connsiteX136" fmla="*/ 3291716 w 8126844"/>
                    <a:gd name="connsiteY136" fmla="*/ 3825421 h 5694562"/>
                    <a:gd name="connsiteX137" fmla="*/ 3587551 w 8126844"/>
                    <a:gd name="connsiteY137" fmla="*/ 3852315 h 5694562"/>
                    <a:gd name="connsiteX138" fmla="*/ 3883386 w 8126844"/>
                    <a:gd name="connsiteY138" fmla="*/ 3852315 h 5694562"/>
                    <a:gd name="connsiteX139" fmla="*/ 3964068 w 8126844"/>
                    <a:gd name="connsiteY139" fmla="*/ 3785079 h 5694562"/>
                    <a:gd name="connsiteX140" fmla="*/ 3883386 w 8126844"/>
                    <a:gd name="connsiteY140" fmla="*/ 3664056 h 5694562"/>
                    <a:gd name="connsiteX141" fmla="*/ 3412739 w 8126844"/>
                    <a:gd name="connsiteY141" fmla="*/ 3637162 h 5694562"/>
                    <a:gd name="connsiteX142" fmla="*/ 3049668 w 8126844"/>
                    <a:gd name="connsiteY142" fmla="*/ 3583374 h 5694562"/>
                    <a:gd name="connsiteX143" fmla="*/ 2740386 w 8126844"/>
                    <a:gd name="connsiteY143" fmla="*/ 3516138 h 5694562"/>
                    <a:gd name="connsiteX144" fmla="*/ 2457998 w 8126844"/>
                    <a:gd name="connsiteY144" fmla="*/ 3435456 h 5694562"/>
                    <a:gd name="connsiteX145" fmla="*/ 2242845 w 8126844"/>
                    <a:gd name="connsiteY145" fmla="*/ 3381668 h 5694562"/>
                    <a:gd name="connsiteX146" fmla="*/ 2162163 w 8126844"/>
                    <a:gd name="connsiteY146" fmla="*/ 3543032 h 5694562"/>
                    <a:gd name="connsiteX147" fmla="*/ 2336974 w 8126844"/>
                    <a:gd name="connsiteY147" fmla="*/ 3717844 h 5694562"/>
                    <a:gd name="connsiteX148" fmla="*/ 2713492 w 8126844"/>
                    <a:gd name="connsiteY148" fmla="*/ 3771632 h 5694562"/>
                    <a:gd name="connsiteX149" fmla="*/ 2874857 w 8126844"/>
                    <a:gd name="connsiteY149" fmla="*/ 3825421 h 5694562"/>
                    <a:gd name="connsiteX150" fmla="*/ 2874857 w 8126844"/>
                    <a:gd name="connsiteY150" fmla="*/ 3973338 h 5694562"/>
                    <a:gd name="connsiteX151" fmla="*/ 2605916 w 8126844"/>
                    <a:gd name="connsiteY151" fmla="*/ 3946444 h 5694562"/>
                    <a:gd name="connsiteX152" fmla="*/ 2000798 w 8126844"/>
                    <a:gd name="connsiteY152" fmla="*/ 3825421 h 5694562"/>
                    <a:gd name="connsiteX153" fmla="*/ 1583939 w 8126844"/>
                    <a:gd name="connsiteY153" fmla="*/ 3677503 h 5694562"/>
                    <a:gd name="connsiteX154" fmla="*/ 1409127 w 8126844"/>
                    <a:gd name="connsiteY154" fmla="*/ 3690950 h 5694562"/>
                    <a:gd name="connsiteX155" fmla="*/ 1368786 w 8126844"/>
                    <a:gd name="connsiteY155" fmla="*/ 3865762 h 5694562"/>
                    <a:gd name="connsiteX156" fmla="*/ 1799092 w 8126844"/>
                    <a:gd name="connsiteY156" fmla="*/ 4000232 h 5694562"/>
                    <a:gd name="connsiteX157" fmla="*/ 2256292 w 8126844"/>
                    <a:gd name="connsiteY157" fmla="*/ 4161597 h 5694562"/>
                    <a:gd name="connsiteX158" fmla="*/ 2390763 w 8126844"/>
                    <a:gd name="connsiteY158" fmla="*/ 4269174 h 5694562"/>
                    <a:gd name="connsiteX159" fmla="*/ 2094927 w 8126844"/>
                    <a:gd name="connsiteY159" fmla="*/ 4336409 h 5694562"/>
                    <a:gd name="connsiteX160" fmla="*/ 1557045 w 8126844"/>
                    <a:gd name="connsiteY160" fmla="*/ 4161597 h 5694562"/>
                    <a:gd name="connsiteX161" fmla="*/ 965374 w 8126844"/>
                    <a:gd name="connsiteY161" fmla="*/ 3932997 h 5694562"/>
                    <a:gd name="connsiteX162" fmla="*/ 481280 w 8126844"/>
                    <a:gd name="connsiteY162" fmla="*/ 3717844 h 5694562"/>
                    <a:gd name="connsiteX163" fmla="*/ 198892 w 8126844"/>
                    <a:gd name="connsiteY163" fmla="*/ 3610268 h 5694562"/>
                    <a:gd name="connsiteX164" fmla="*/ 131657 w 8126844"/>
                    <a:gd name="connsiteY164" fmla="*/ 3516138 h 5694562"/>
                    <a:gd name="connsiteX165" fmla="*/ 279574 w 8126844"/>
                    <a:gd name="connsiteY165" fmla="*/ 3422009 h 5694562"/>
                    <a:gd name="connsiteX166" fmla="*/ 642645 w 8126844"/>
                    <a:gd name="connsiteY166" fmla="*/ 3596821 h 5694562"/>
                    <a:gd name="connsiteX167" fmla="*/ 1113292 w 8126844"/>
                    <a:gd name="connsiteY167" fmla="*/ 3744738 h 5694562"/>
                    <a:gd name="connsiteX168" fmla="*/ 1153633 w 8126844"/>
                    <a:gd name="connsiteY168" fmla="*/ 3569926 h 5694562"/>
                    <a:gd name="connsiteX169" fmla="*/ 1032610 w 8126844"/>
                    <a:gd name="connsiteY169" fmla="*/ 3408562 h 5694562"/>
                    <a:gd name="connsiteX170" fmla="*/ 535068 w 8126844"/>
                    <a:gd name="connsiteY170" fmla="*/ 3260644 h 5694562"/>
                    <a:gd name="connsiteX171" fmla="*/ 198892 w 8126844"/>
                    <a:gd name="connsiteY171" fmla="*/ 3018597 h 5694562"/>
                    <a:gd name="connsiteX172" fmla="*/ 10633 w 8126844"/>
                    <a:gd name="connsiteY172" fmla="*/ 2857232 h 5694562"/>
                    <a:gd name="connsiteX173" fmla="*/ 50974 w 8126844"/>
                    <a:gd name="connsiteY173" fmla="*/ 2722762 h 5694562"/>
                    <a:gd name="connsiteX174" fmla="*/ 279574 w 8126844"/>
                    <a:gd name="connsiteY174" fmla="*/ 2803444 h 5694562"/>
                    <a:gd name="connsiteX175" fmla="*/ 1019163 w 8126844"/>
                    <a:gd name="connsiteY175" fmla="*/ 3206856 h 5694562"/>
                    <a:gd name="connsiteX176" fmla="*/ 1462916 w 8126844"/>
                    <a:gd name="connsiteY176" fmla="*/ 3448903 h 5694562"/>
                    <a:gd name="connsiteX177" fmla="*/ 1799092 w 8126844"/>
                    <a:gd name="connsiteY177" fmla="*/ 3543032 h 5694562"/>
                    <a:gd name="connsiteX178" fmla="*/ 1973904 w 8126844"/>
                    <a:gd name="connsiteY178" fmla="*/ 3475797 h 5694562"/>
                    <a:gd name="connsiteX179" fmla="*/ 1960457 w 8126844"/>
                    <a:gd name="connsiteY179" fmla="*/ 3233750 h 5694562"/>
                    <a:gd name="connsiteX180" fmla="*/ 1624280 w 8126844"/>
                    <a:gd name="connsiteY180" fmla="*/ 3126174 h 5694562"/>
                    <a:gd name="connsiteX181" fmla="*/ 1288104 w 8126844"/>
                    <a:gd name="connsiteY181" fmla="*/ 2978256 h 5694562"/>
                    <a:gd name="connsiteX182" fmla="*/ 1261210 w 8126844"/>
                    <a:gd name="connsiteY182" fmla="*/ 2843785 h 5694562"/>
                    <a:gd name="connsiteX183" fmla="*/ 1462916 w 8126844"/>
                    <a:gd name="connsiteY183" fmla="*/ 2843785 h 5694562"/>
                    <a:gd name="connsiteX184" fmla="*/ 1691516 w 8126844"/>
                    <a:gd name="connsiteY184" fmla="*/ 2924468 h 5694562"/>
                    <a:gd name="connsiteX185" fmla="*/ 1758751 w 8126844"/>
                    <a:gd name="connsiteY185" fmla="*/ 2709315 h 5694562"/>
                    <a:gd name="connsiteX186" fmla="*/ 1597386 w 8126844"/>
                    <a:gd name="connsiteY186" fmla="*/ 2534503 h 5694562"/>
                    <a:gd name="connsiteX187" fmla="*/ 1153633 w 8126844"/>
                    <a:gd name="connsiteY187" fmla="*/ 2346244 h 5694562"/>
                    <a:gd name="connsiteX188" fmla="*/ 871245 w 8126844"/>
                    <a:gd name="connsiteY188" fmla="*/ 2157985 h 5694562"/>
                    <a:gd name="connsiteX189" fmla="*/ 750221 w 8126844"/>
                    <a:gd name="connsiteY189" fmla="*/ 2023515 h 5694562"/>
                    <a:gd name="connsiteX190" fmla="*/ 844351 w 8126844"/>
                    <a:gd name="connsiteY190" fmla="*/ 1902491 h 5694562"/>
                    <a:gd name="connsiteX191" fmla="*/ 1328445 w 8126844"/>
                    <a:gd name="connsiteY191" fmla="*/ 2117644 h 5694562"/>
                    <a:gd name="connsiteX192" fmla="*/ 1606671 w 8126844"/>
                    <a:gd name="connsiteY192" fmla="*/ 2264063 h 5694562"/>
                    <a:gd name="connsiteX193" fmla="*/ 1720260 w 8126844"/>
                    <a:gd name="connsiteY193" fmla="*/ 1985224 h 5694562"/>
                    <a:gd name="connsiteX194" fmla="*/ 1772079 w 8126844"/>
                    <a:gd name="connsiteY194" fmla="*/ 1801799 h 5694562"/>
                    <a:gd name="connsiteX195" fmla="*/ 1693720 w 8126844"/>
                    <a:gd name="connsiteY195" fmla="*/ 1629770 h 5694562"/>
                    <a:gd name="connsiteX196" fmla="*/ 2176456 w 8126844"/>
                    <a:gd name="connsiteY196" fmla="*/ 1942618 h 5694562"/>
                    <a:gd name="connsiteX197" fmla="*/ 1984049 w 8126844"/>
                    <a:gd name="connsiteY197" fmla="*/ 1920210 h 5694562"/>
                    <a:gd name="connsiteX198" fmla="*/ 1894130 w 8126844"/>
                    <a:gd name="connsiteY198" fmla="*/ 2057928 h 5694562"/>
                    <a:gd name="connsiteX199" fmla="*/ 1879774 w 8126844"/>
                    <a:gd name="connsiteY199" fmla="*/ 2400032 h 5694562"/>
                    <a:gd name="connsiteX200" fmla="*/ 2390763 w 8126844"/>
                    <a:gd name="connsiteY200" fmla="*/ 2628632 h 5694562"/>
                    <a:gd name="connsiteX201" fmla="*/ 3157245 w 8126844"/>
                    <a:gd name="connsiteY201" fmla="*/ 2843785 h 5694562"/>
                    <a:gd name="connsiteX202" fmla="*/ 3708574 w 8126844"/>
                    <a:gd name="connsiteY202" fmla="*/ 2978256 h 5694562"/>
                    <a:gd name="connsiteX203" fmla="*/ 4165774 w 8126844"/>
                    <a:gd name="connsiteY203" fmla="*/ 2951362 h 5694562"/>
                    <a:gd name="connsiteX204" fmla="*/ 4394374 w 8126844"/>
                    <a:gd name="connsiteY204" fmla="*/ 2924468 h 5694562"/>
                    <a:gd name="connsiteX205" fmla="*/ 4407821 w 8126844"/>
                    <a:gd name="connsiteY205" fmla="*/ 2736209 h 5694562"/>
                    <a:gd name="connsiteX206" fmla="*/ 4192668 w 8126844"/>
                    <a:gd name="connsiteY206" fmla="*/ 2695868 h 5694562"/>
                    <a:gd name="connsiteX207" fmla="*/ 4031304 w 8126844"/>
                    <a:gd name="connsiteY207" fmla="*/ 2736209 h 5694562"/>
                    <a:gd name="connsiteX208" fmla="*/ 4031304 w 8126844"/>
                    <a:gd name="connsiteY208" fmla="*/ 2561397 h 5694562"/>
                    <a:gd name="connsiteX209" fmla="*/ 4448163 w 8126844"/>
                    <a:gd name="connsiteY209" fmla="*/ 2440374 h 5694562"/>
                    <a:gd name="connsiteX210" fmla="*/ 4703657 w 8126844"/>
                    <a:gd name="connsiteY210" fmla="*/ 2332797 h 5694562"/>
                    <a:gd name="connsiteX211" fmla="*/ 4719129 w 8126844"/>
                    <a:gd name="connsiteY211" fmla="*/ 2116133 h 5694562"/>
                    <a:gd name="connsiteX212" fmla="*/ 4519556 w 8126844"/>
                    <a:gd name="connsiteY212" fmla="*/ 2121085 h 5694562"/>
                    <a:gd name="connsiteX0" fmla="*/ 5076343 w 8126844"/>
                    <a:gd name="connsiteY0" fmla="*/ 2002144 h 5785477"/>
                    <a:gd name="connsiteX1" fmla="*/ 4866197 w 8126844"/>
                    <a:gd name="connsiteY1" fmla="*/ 2120984 h 5785477"/>
                    <a:gd name="connsiteX2" fmla="*/ 4959151 w 8126844"/>
                    <a:gd name="connsiteY2" fmla="*/ 2329583 h 5785477"/>
                    <a:gd name="connsiteX3" fmla="*/ 5402904 w 8126844"/>
                    <a:gd name="connsiteY3" fmla="*/ 2168218 h 5785477"/>
                    <a:gd name="connsiteX4" fmla="*/ 6478668 w 8126844"/>
                    <a:gd name="connsiteY4" fmla="*/ 1455524 h 5785477"/>
                    <a:gd name="connsiteX5" fmla="*/ 6941073 w 8126844"/>
                    <a:gd name="connsiteY5" fmla="*/ 844191 h 5785477"/>
                    <a:gd name="connsiteX6" fmla="*/ 6719346 w 8126844"/>
                    <a:gd name="connsiteY6" fmla="*/ 289090 h 5785477"/>
                    <a:gd name="connsiteX7" fmla="*/ 6742471 w 8126844"/>
                    <a:gd name="connsiteY7" fmla="*/ 9959 h 5785477"/>
                    <a:gd name="connsiteX8" fmla="*/ 7177916 w 8126844"/>
                    <a:gd name="connsiteY8" fmla="*/ 608359 h 5785477"/>
                    <a:gd name="connsiteX9" fmla="*/ 7352727 w 8126844"/>
                    <a:gd name="connsiteY9" fmla="*/ 487336 h 5785477"/>
                    <a:gd name="connsiteX10" fmla="*/ 7460304 w 8126844"/>
                    <a:gd name="connsiteY10" fmla="*/ 796618 h 5785477"/>
                    <a:gd name="connsiteX11" fmla="*/ 7137574 w 8126844"/>
                    <a:gd name="connsiteY11" fmla="*/ 1226924 h 5785477"/>
                    <a:gd name="connsiteX12" fmla="*/ 7056892 w 8126844"/>
                    <a:gd name="connsiteY12" fmla="*/ 1401736 h 5785477"/>
                    <a:gd name="connsiteX13" fmla="*/ 7177916 w 8126844"/>
                    <a:gd name="connsiteY13" fmla="*/ 1509312 h 5785477"/>
                    <a:gd name="connsiteX14" fmla="*/ 7406516 w 8126844"/>
                    <a:gd name="connsiteY14" fmla="*/ 1280712 h 5785477"/>
                    <a:gd name="connsiteX15" fmla="*/ 7540986 w 8126844"/>
                    <a:gd name="connsiteY15" fmla="*/ 1280712 h 5785477"/>
                    <a:gd name="connsiteX16" fmla="*/ 7554433 w 8126844"/>
                    <a:gd name="connsiteY16" fmla="*/ 1509312 h 5785477"/>
                    <a:gd name="connsiteX17" fmla="*/ 6976210 w 8126844"/>
                    <a:gd name="connsiteY17" fmla="*/ 2100983 h 5785477"/>
                    <a:gd name="connsiteX18" fmla="*/ 6276963 w 8126844"/>
                    <a:gd name="connsiteY18" fmla="*/ 2652312 h 5785477"/>
                    <a:gd name="connsiteX19" fmla="*/ 5860104 w 8126844"/>
                    <a:gd name="connsiteY19" fmla="*/ 2854018 h 5785477"/>
                    <a:gd name="connsiteX20" fmla="*/ 5658398 w 8126844"/>
                    <a:gd name="connsiteY20" fmla="*/ 2921253 h 5785477"/>
                    <a:gd name="connsiteX21" fmla="*/ 5550821 w 8126844"/>
                    <a:gd name="connsiteY21" fmla="*/ 2840571 h 5785477"/>
                    <a:gd name="connsiteX22" fmla="*/ 5644951 w 8126844"/>
                    <a:gd name="connsiteY22" fmla="*/ 2638865 h 5785477"/>
                    <a:gd name="connsiteX23" fmla="*/ 5913892 w 8126844"/>
                    <a:gd name="connsiteY23" fmla="*/ 2585077 h 5785477"/>
                    <a:gd name="connsiteX24" fmla="*/ 5752527 w 8126844"/>
                    <a:gd name="connsiteY24" fmla="*/ 2275794 h 5785477"/>
                    <a:gd name="connsiteX25" fmla="*/ 5362563 w 8126844"/>
                    <a:gd name="connsiteY25" fmla="*/ 2423712 h 5785477"/>
                    <a:gd name="connsiteX26" fmla="*/ 4663316 w 8126844"/>
                    <a:gd name="connsiteY26" fmla="*/ 2706100 h 5785477"/>
                    <a:gd name="connsiteX27" fmla="*/ 4649868 w 8126844"/>
                    <a:gd name="connsiteY27" fmla="*/ 2880912 h 5785477"/>
                    <a:gd name="connsiteX28" fmla="*/ 4703657 w 8126844"/>
                    <a:gd name="connsiteY28" fmla="*/ 2988489 h 5785477"/>
                    <a:gd name="connsiteX29" fmla="*/ 5066727 w 8126844"/>
                    <a:gd name="connsiteY29" fmla="*/ 2854018 h 5785477"/>
                    <a:gd name="connsiteX30" fmla="*/ 5322221 w 8126844"/>
                    <a:gd name="connsiteY30" fmla="*/ 2800230 h 5785477"/>
                    <a:gd name="connsiteX31" fmla="*/ 5349116 w 8126844"/>
                    <a:gd name="connsiteY31" fmla="*/ 2934700 h 5785477"/>
                    <a:gd name="connsiteX32" fmla="*/ 4784339 w 8126844"/>
                    <a:gd name="connsiteY32" fmla="*/ 3149853 h 5785477"/>
                    <a:gd name="connsiteX33" fmla="*/ 4098539 w 8126844"/>
                    <a:gd name="connsiteY33" fmla="*/ 3284324 h 5785477"/>
                    <a:gd name="connsiteX34" fmla="*/ 2740386 w 8126844"/>
                    <a:gd name="connsiteY34" fmla="*/ 3149853 h 5785477"/>
                    <a:gd name="connsiteX35" fmla="*/ 2202504 w 8126844"/>
                    <a:gd name="connsiteY35" fmla="*/ 2948147 h 5785477"/>
                    <a:gd name="connsiteX36" fmla="*/ 2027692 w 8126844"/>
                    <a:gd name="connsiteY36" fmla="*/ 2894359 h 5785477"/>
                    <a:gd name="connsiteX37" fmla="*/ 1960457 w 8126844"/>
                    <a:gd name="connsiteY37" fmla="*/ 3042277 h 5785477"/>
                    <a:gd name="connsiteX38" fmla="*/ 2390763 w 8126844"/>
                    <a:gd name="connsiteY38" fmla="*/ 3270877 h 5785477"/>
                    <a:gd name="connsiteX39" fmla="*/ 3372398 w 8126844"/>
                    <a:gd name="connsiteY39" fmla="*/ 3512924 h 5785477"/>
                    <a:gd name="connsiteX40" fmla="*/ 4125433 w 8126844"/>
                    <a:gd name="connsiteY40" fmla="*/ 3512924 h 5785477"/>
                    <a:gd name="connsiteX41" fmla="*/ 4757445 w 8126844"/>
                    <a:gd name="connsiteY41" fmla="*/ 3486030 h 5785477"/>
                    <a:gd name="connsiteX42" fmla="*/ 4918810 w 8126844"/>
                    <a:gd name="connsiteY42" fmla="*/ 3526371 h 5785477"/>
                    <a:gd name="connsiteX43" fmla="*/ 4811233 w 8126844"/>
                    <a:gd name="connsiteY43" fmla="*/ 3687736 h 5785477"/>
                    <a:gd name="connsiteX44" fmla="*/ 4286798 w 8126844"/>
                    <a:gd name="connsiteY44" fmla="*/ 3754971 h 5785477"/>
                    <a:gd name="connsiteX45" fmla="*/ 4219563 w 8126844"/>
                    <a:gd name="connsiteY45" fmla="*/ 3889441 h 5785477"/>
                    <a:gd name="connsiteX46" fmla="*/ 4555739 w 8126844"/>
                    <a:gd name="connsiteY46" fmla="*/ 3943230 h 5785477"/>
                    <a:gd name="connsiteX47" fmla="*/ 5241539 w 8126844"/>
                    <a:gd name="connsiteY47" fmla="*/ 3754971 h 5785477"/>
                    <a:gd name="connsiteX48" fmla="*/ 5523927 w 8126844"/>
                    <a:gd name="connsiteY48" fmla="*/ 3620500 h 5785477"/>
                    <a:gd name="connsiteX49" fmla="*/ 5618057 w 8126844"/>
                    <a:gd name="connsiteY49" fmla="*/ 3512924 h 5785477"/>
                    <a:gd name="connsiteX50" fmla="*/ 5402904 w 8126844"/>
                    <a:gd name="connsiteY50" fmla="*/ 3499477 h 5785477"/>
                    <a:gd name="connsiteX51" fmla="*/ 5214645 w 8126844"/>
                    <a:gd name="connsiteY51" fmla="*/ 3391900 h 5785477"/>
                    <a:gd name="connsiteX52" fmla="*/ 5241539 w 8126844"/>
                    <a:gd name="connsiteY52" fmla="*/ 3270877 h 5785477"/>
                    <a:gd name="connsiteX53" fmla="*/ 5537374 w 8126844"/>
                    <a:gd name="connsiteY53" fmla="*/ 3230536 h 5785477"/>
                    <a:gd name="connsiteX54" fmla="*/ 6196280 w 8126844"/>
                    <a:gd name="connsiteY54" fmla="*/ 2975041 h 5785477"/>
                    <a:gd name="connsiteX55" fmla="*/ 6747610 w 8126844"/>
                    <a:gd name="connsiteY55" fmla="*/ 2638865 h 5785477"/>
                    <a:gd name="connsiteX56" fmla="*/ 7218257 w 8126844"/>
                    <a:gd name="connsiteY56" fmla="*/ 2195112 h 5785477"/>
                    <a:gd name="connsiteX57" fmla="*/ 7433410 w 8126844"/>
                    <a:gd name="connsiteY57" fmla="*/ 2020300 h 5785477"/>
                    <a:gd name="connsiteX58" fmla="*/ 7567880 w 8126844"/>
                    <a:gd name="connsiteY58" fmla="*/ 2047194 h 5785477"/>
                    <a:gd name="connsiteX59" fmla="*/ 7514092 w 8126844"/>
                    <a:gd name="connsiteY59" fmla="*/ 2248900 h 5785477"/>
                    <a:gd name="connsiteX60" fmla="*/ 7097233 w 8126844"/>
                    <a:gd name="connsiteY60" fmla="*/ 2679206 h 5785477"/>
                    <a:gd name="connsiteX61" fmla="*/ 6451774 w 8126844"/>
                    <a:gd name="connsiteY61" fmla="*/ 3096065 h 5785477"/>
                    <a:gd name="connsiteX62" fmla="*/ 6088704 w 8126844"/>
                    <a:gd name="connsiteY62" fmla="*/ 3284324 h 5785477"/>
                    <a:gd name="connsiteX63" fmla="*/ 5981127 w 8126844"/>
                    <a:gd name="connsiteY63" fmla="*/ 3418794 h 5785477"/>
                    <a:gd name="connsiteX64" fmla="*/ 6021468 w 8126844"/>
                    <a:gd name="connsiteY64" fmla="*/ 3620500 h 5785477"/>
                    <a:gd name="connsiteX65" fmla="*/ 6115598 w 8126844"/>
                    <a:gd name="connsiteY65" fmla="*/ 3768418 h 5785477"/>
                    <a:gd name="connsiteX66" fmla="*/ 6734163 w 8126844"/>
                    <a:gd name="connsiteY66" fmla="*/ 3593606 h 5785477"/>
                    <a:gd name="connsiteX67" fmla="*/ 7419963 w 8126844"/>
                    <a:gd name="connsiteY67" fmla="*/ 3163300 h 5785477"/>
                    <a:gd name="connsiteX68" fmla="*/ 7850268 w 8126844"/>
                    <a:gd name="connsiteY68" fmla="*/ 2840571 h 5785477"/>
                    <a:gd name="connsiteX69" fmla="*/ 8065421 w 8126844"/>
                    <a:gd name="connsiteY69" fmla="*/ 2732994 h 5785477"/>
                    <a:gd name="connsiteX70" fmla="*/ 8105763 w 8126844"/>
                    <a:gd name="connsiteY70" fmla="*/ 2894359 h 5785477"/>
                    <a:gd name="connsiteX71" fmla="*/ 7769586 w 8126844"/>
                    <a:gd name="connsiteY71" fmla="*/ 3230536 h 5785477"/>
                    <a:gd name="connsiteX72" fmla="*/ 6707268 w 8126844"/>
                    <a:gd name="connsiteY72" fmla="*/ 3808759 h 5785477"/>
                    <a:gd name="connsiteX73" fmla="*/ 6129045 w 8126844"/>
                    <a:gd name="connsiteY73" fmla="*/ 4077700 h 5785477"/>
                    <a:gd name="connsiteX74" fmla="*/ 5833210 w 8126844"/>
                    <a:gd name="connsiteY74" fmla="*/ 4118041 h 5785477"/>
                    <a:gd name="connsiteX75" fmla="*/ 5712186 w 8126844"/>
                    <a:gd name="connsiteY75" fmla="*/ 4158383 h 5785477"/>
                    <a:gd name="connsiteX76" fmla="*/ 5658398 w 8126844"/>
                    <a:gd name="connsiteY76" fmla="*/ 4010465 h 5785477"/>
                    <a:gd name="connsiteX77" fmla="*/ 5779421 w 8126844"/>
                    <a:gd name="connsiteY77" fmla="*/ 3902889 h 5785477"/>
                    <a:gd name="connsiteX78" fmla="*/ 5779421 w 8126844"/>
                    <a:gd name="connsiteY78" fmla="*/ 3808759 h 5785477"/>
                    <a:gd name="connsiteX79" fmla="*/ 5497033 w 8126844"/>
                    <a:gd name="connsiteY79" fmla="*/ 3929783 h 5785477"/>
                    <a:gd name="connsiteX80" fmla="*/ 5039833 w 8126844"/>
                    <a:gd name="connsiteY80" fmla="*/ 4064253 h 5785477"/>
                    <a:gd name="connsiteX81" fmla="*/ 4865021 w 8126844"/>
                    <a:gd name="connsiteY81" fmla="*/ 4144936 h 5785477"/>
                    <a:gd name="connsiteX82" fmla="*/ 4905363 w 8126844"/>
                    <a:gd name="connsiteY82" fmla="*/ 4239065 h 5785477"/>
                    <a:gd name="connsiteX83" fmla="*/ 5160857 w 8126844"/>
                    <a:gd name="connsiteY83" fmla="*/ 4212171 h 5785477"/>
                    <a:gd name="connsiteX84" fmla="*/ 5187751 w 8126844"/>
                    <a:gd name="connsiteY84" fmla="*/ 4346641 h 5785477"/>
                    <a:gd name="connsiteX85" fmla="*/ 4878468 w 8126844"/>
                    <a:gd name="connsiteY85" fmla="*/ 4440771 h 5785477"/>
                    <a:gd name="connsiteX86" fmla="*/ 4891916 w 8126844"/>
                    <a:gd name="connsiteY86" fmla="*/ 4588689 h 5785477"/>
                    <a:gd name="connsiteX87" fmla="*/ 5376010 w 8126844"/>
                    <a:gd name="connsiteY87" fmla="*/ 4481112 h 5785477"/>
                    <a:gd name="connsiteX88" fmla="*/ 5967680 w 8126844"/>
                    <a:gd name="connsiteY88" fmla="*/ 4333194 h 5785477"/>
                    <a:gd name="connsiteX89" fmla="*/ 6344198 w 8126844"/>
                    <a:gd name="connsiteY89" fmla="*/ 4131489 h 5785477"/>
                    <a:gd name="connsiteX90" fmla="*/ 6478668 w 8126844"/>
                    <a:gd name="connsiteY90" fmla="*/ 4131489 h 5785477"/>
                    <a:gd name="connsiteX91" fmla="*/ 6478668 w 8126844"/>
                    <a:gd name="connsiteY91" fmla="*/ 4319747 h 5785477"/>
                    <a:gd name="connsiteX92" fmla="*/ 5900445 w 8126844"/>
                    <a:gd name="connsiteY92" fmla="*/ 4508006 h 5785477"/>
                    <a:gd name="connsiteX93" fmla="*/ 5053280 w 8126844"/>
                    <a:gd name="connsiteY93" fmla="*/ 4750053 h 5785477"/>
                    <a:gd name="connsiteX94" fmla="*/ 4703657 w 8126844"/>
                    <a:gd name="connsiteY94" fmla="*/ 4844183 h 5785477"/>
                    <a:gd name="connsiteX95" fmla="*/ 4313692 w 8126844"/>
                    <a:gd name="connsiteY95" fmla="*/ 4911418 h 5785477"/>
                    <a:gd name="connsiteX96" fmla="*/ 4004410 w 8126844"/>
                    <a:gd name="connsiteY96" fmla="*/ 4951759 h 5785477"/>
                    <a:gd name="connsiteX97" fmla="*/ 3869939 w 8126844"/>
                    <a:gd name="connsiteY97" fmla="*/ 4830736 h 5785477"/>
                    <a:gd name="connsiteX98" fmla="*/ 3950621 w 8126844"/>
                    <a:gd name="connsiteY98" fmla="*/ 4723159 h 5785477"/>
                    <a:gd name="connsiteX99" fmla="*/ 4367480 w 8126844"/>
                    <a:gd name="connsiteY99" fmla="*/ 4642477 h 5785477"/>
                    <a:gd name="connsiteX100" fmla="*/ 4542292 w 8126844"/>
                    <a:gd name="connsiteY100" fmla="*/ 4575241 h 5785477"/>
                    <a:gd name="connsiteX101" fmla="*/ 4542292 w 8126844"/>
                    <a:gd name="connsiteY101" fmla="*/ 4440771 h 5785477"/>
                    <a:gd name="connsiteX102" fmla="*/ 4206116 w 8126844"/>
                    <a:gd name="connsiteY102" fmla="*/ 4440771 h 5785477"/>
                    <a:gd name="connsiteX103" fmla="*/ 3520316 w 8126844"/>
                    <a:gd name="connsiteY103" fmla="*/ 4521453 h 5785477"/>
                    <a:gd name="connsiteX104" fmla="*/ 3157245 w 8126844"/>
                    <a:gd name="connsiteY104" fmla="*/ 4548347 h 5785477"/>
                    <a:gd name="connsiteX105" fmla="*/ 3076563 w 8126844"/>
                    <a:gd name="connsiteY105" fmla="*/ 4669371 h 5785477"/>
                    <a:gd name="connsiteX106" fmla="*/ 3224480 w 8126844"/>
                    <a:gd name="connsiteY106" fmla="*/ 4736606 h 5785477"/>
                    <a:gd name="connsiteX107" fmla="*/ 3453080 w 8126844"/>
                    <a:gd name="connsiteY107" fmla="*/ 4763500 h 5785477"/>
                    <a:gd name="connsiteX108" fmla="*/ 3412739 w 8126844"/>
                    <a:gd name="connsiteY108" fmla="*/ 4871077 h 5785477"/>
                    <a:gd name="connsiteX109" fmla="*/ 2968986 w 8126844"/>
                    <a:gd name="connsiteY109" fmla="*/ 4924865 h 5785477"/>
                    <a:gd name="connsiteX110" fmla="*/ 2767280 w 8126844"/>
                    <a:gd name="connsiteY110" fmla="*/ 4938312 h 5785477"/>
                    <a:gd name="connsiteX111" fmla="*/ 2673151 w 8126844"/>
                    <a:gd name="connsiteY111" fmla="*/ 5140018 h 5785477"/>
                    <a:gd name="connsiteX112" fmla="*/ 2767280 w 8126844"/>
                    <a:gd name="connsiteY112" fmla="*/ 5503089 h 5785477"/>
                    <a:gd name="connsiteX113" fmla="*/ 2700045 w 8126844"/>
                    <a:gd name="connsiteY113" fmla="*/ 5704794 h 5785477"/>
                    <a:gd name="connsiteX114" fmla="*/ 2498339 w 8126844"/>
                    <a:gd name="connsiteY114" fmla="*/ 5785477 h 5785477"/>
                    <a:gd name="connsiteX115" fmla="*/ 2256292 w 8126844"/>
                    <a:gd name="connsiteY115" fmla="*/ 5704794 h 5785477"/>
                    <a:gd name="connsiteX116" fmla="*/ 2175610 w 8126844"/>
                    <a:gd name="connsiteY116" fmla="*/ 5449300 h 5785477"/>
                    <a:gd name="connsiteX117" fmla="*/ 2269739 w 8126844"/>
                    <a:gd name="connsiteY117" fmla="*/ 5220700 h 5785477"/>
                    <a:gd name="connsiteX118" fmla="*/ 2404210 w 8126844"/>
                    <a:gd name="connsiteY118" fmla="*/ 5059336 h 5785477"/>
                    <a:gd name="connsiteX119" fmla="*/ 2390763 w 8126844"/>
                    <a:gd name="connsiteY119" fmla="*/ 4911418 h 5785477"/>
                    <a:gd name="connsiteX120" fmla="*/ 2014245 w 8126844"/>
                    <a:gd name="connsiteY120" fmla="*/ 4776947 h 5785477"/>
                    <a:gd name="connsiteX121" fmla="*/ 2068033 w 8126844"/>
                    <a:gd name="connsiteY121" fmla="*/ 4669371 h 5785477"/>
                    <a:gd name="connsiteX122" fmla="*/ 2390763 w 8126844"/>
                    <a:gd name="connsiteY122" fmla="*/ 4669371 h 5785477"/>
                    <a:gd name="connsiteX123" fmla="*/ 2807621 w 8126844"/>
                    <a:gd name="connsiteY123" fmla="*/ 4669371 h 5785477"/>
                    <a:gd name="connsiteX124" fmla="*/ 2834516 w 8126844"/>
                    <a:gd name="connsiteY124" fmla="*/ 4534900 h 5785477"/>
                    <a:gd name="connsiteX125" fmla="*/ 2686598 w 8126844"/>
                    <a:gd name="connsiteY125" fmla="*/ 4481112 h 5785477"/>
                    <a:gd name="connsiteX126" fmla="*/ 2780727 w 8126844"/>
                    <a:gd name="connsiteY126" fmla="*/ 4333194 h 5785477"/>
                    <a:gd name="connsiteX127" fmla="*/ 3211033 w 8126844"/>
                    <a:gd name="connsiteY127" fmla="*/ 4373536 h 5785477"/>
                    <a:gd name="connsiteX128" fmla="*/ 3775810 w 8126844"/>
                    <a:gd name="connsiteY128" fmla="*/ 4346641 h 5785477"/>
                    <a:gd name="connsiteX129" fmla="*/ 4380927 w 8126844"/>
                    <a:gd name="connsiteY129" fmla="*/ 4252512 h 5785477"/>
                    <a:gd name="connsiteX130" fmla="*/ 4622974 w 8126844"/>
                    <a:gd name="connsiteY130" fmla="*/ 4198724 h 5785477"/>
                    <a:gd name="connsiteX131" fmla="*/ 4555739 w 8126844"/>
                    <a:gd name="connsiteY131" fmla="*/ 4104594 h 5785477"/>
                    <a:gd name="connsiteX132" fmla="*/ 4031304 w 8126844"/>
                    <a:gd name="connsiteY132" fmla="*/ 4144936 h 5785477"/>
                    <a:gd name="connsiteX133" fmla="*/ 3600998 w 8126844"/>
                    <a:gd name="connsiteY133" fmla="*/ 4158383 h 5785477"/>
                    <a:gd name="connsiteX134" fmla="*/ 3278268 w 8126844"/>
                    <a:gd name="connsiteY134" fmla="*/ 4118041 h 5785477"/>
                    <a:gd name="connsiteX135" fmla="*/ 3237927 w 8126844"/>
                    <a:gd name="connsiteY135" fmla="*/ 4050806 h 5785477"/>
                    <a:gd name="connsiteX136" fmla="*/ 3291716 w 8126844"/>
                    <a:gd name="connsiteY136" fmla="*/ 3916336 h 5785477"/>
                    <a:gd name="connsiteX137" fmla="*/ 3587551 w 8126844"/>
                    <a:gd name="connsiteY137" fmla="*/ 3943230 h 5785477"/>
                    <a:gd name="connsiteX138" fmla="*/ 3883386 w 8126844"/>
                    <a:gd name="connsiteY138" fmla="*/ 3943230 h 5785477"/>
                    <a:gd name="connsiteX139" fmla="*/ 3964068 w 8126844"/>
                    <a:gd name="connsiteY139" fmla="*/ 3875994 h 5785477"/>
                    <a:gd name="connsiteX140" fmla="*/ 3883386 w 8126844"/>
                    <a:gd name="connsiteY140" fmla="*/ 3754971 h 5785477"/>
                    <a:gd name="connsiteX141" fmla="*/ 3412739 w 8126844"/>
                    <a:gd name="connsiteY141" fmla="*/ 3728077 h 5785477"/>
                    <a:gd name="connsiteX142" fmla="*/ 3049668 w 8126844"/>
                    <a:gd name="connsiteY142" fmla="*/ 3674289 h 5785477"/>
                    <a:gd name="connsiteX143" fmla="*/ 2740386 w 8126844"/>
                    <a:gd name="connsiteY143" fmla="*/ 3607053 h 5785477"/>
                    <a:gd name="connsiteX144" fmla="*/ 2457998 w 8126844"/>
                    <a:gd name="connsiteY144" fmla="*/ 3526371 h 5785477"/>
                    <a:gd name="connsiteX145" fmla="*/ 2242845 w 8126844"/>
                    <a:gd name="connsiteY145" fmla="*/ 3472583 h 5785477"/>
                    <a:gd name="connsiteX146" fmla="*/ 2162163 w 8126844"/>
                    <a:gd name="connsiteY146" fmla="*/ 3633947 h 5785477"/>
                    <a:gd name="connsiteX147" fmla="*/ 2336974 w 8126844"/>
                    <a:gd name="connsiteY147" fmla="*/ 3808759 h 5785477"/>
                    <a:gd name="connsiteX148" fmla="*/ 2713492 w 8126844"/>
                    <a:gd name="connsiteY148" fmla="*/ 3862547 h 5785477"/>
                    <a:gd name="connsiteX149" fmla="*/ 2874857 w 8126844"/>
                    <a:gd name="connsiteY149" fmla="*/ 3916336 h 5785477"/>
                    <a:gd name="connsiteX150" fmla="*/ 2874857 w 8126844"/>
                    <a:gd name="connsiteY150" fmla="*/ 4064253 h 5785477"/>
                    <a:gd name="connsiteX151" fmla="*/ 2605916 w 8126844"/>
                    <a:gd name="connsiteY151" fmla="*/ 4037359 h 5785477"/>
                    <a:gd name="connsiteX152" fmla="*/ 2000798 w 8126844"/>
                    <a:gd name="connsiteY152" fmla="*/ 3916336 h 5785477"/>
                    <a:gd name="connsiteX153" fmla="*/ 1583939 w 8126844"/>
                    <a:gd name="connsiteY153" fmla="*/ 3768418 h 5785477"/>
                    <a:gd name="connsiteX154" fmla="*/ 1409127 w 8126844"/>
                    <a:gd name="connsiteY154" fmla="*/ 3781865 h 5785477"/>
                    <a:gd name="connsiteX155" fmla="*/ 1368786 w 8126844"/>
                    <a:gd name="connsiteY155" fmla="*/ 3956677 h 5785477"/>
                    <a:gd name="connsiteX156" fmla="*/ 1799092 w 8126844"/>
                    <a:gd name="connsiteY156" fmla="*/ 4091147 h 5785477"/>
                    <a:gd name="connsiteX157" fmla="*/ 2256292 w 8126844"/>
                    <a:gd name="connsiteY157" fmla="*/ 4252512 h 5785477"/>
                    <a:gd name="connsiteX158" fmla="*/ 2390763 w 8126844"/>
                    <a:gd name="connsiteY158" fmla="*/ 4360089 h 5785477"/>
                    <a:gd name="connsiteX159" fmla="*/ 2094927 w 8126844"/>
                    <a:gd name="connsiteY159" fmla="*/ 4427324 h 5785477"/>
                    <a:gd name="connsiteX160" fmla="*/ 1557045 w 8126844"/>
                    <a:gd name="connsiteY160" fmla="*/ 4252512 h 5785477"/>
                    <a:gd name="connsiteX161" fmla="*/ 965374 w 8126844"/>
                    <a:gd name="connsiteY161" fmla="*/ 4023912 h 5785477"/>
                    <a:gd name="connsiteX162" fmla="*/ 481280 w 8126844"/>
                    <a:gd name="connsiteY162" fmla="*/ 3808759 h 5785477"/>
                    <a:gd name="connsiteX163" fmla="*/ 198892 w 8126844"/>
                    <a:gd name="connsiteY163" fmla="*/ 3701183 h 5785477"/>
                    <a:gd name="connsiteX164" fmla="*/ 131657 w 8126844"/>
                    <a:gd name="connsiteY164" fmla="*/ 3607053 h 5785477"/>
                    <a:gd name="connsiteX165" fmla="*/ 279574 w 8126844"/>
                    <a:gd name="connsiteY165" fmla="*/ 3512924 h 5785477"/>
                    <a:gd name="connsiteX166" fmla="*/ 642645 w 8126844"/>
                    <a:gd name="connsiteY166" fmla="*/ 3687736 h 5785477"/>
                    <a:gd name="connsiteX167" fmla="*/ 1113292 w 8126844"/>
                    <a:gd name="connsiteY167" fmla="*/ 3835653 h 5785477"/>
                    <a:gd name="connsiteX168" fmla="*/ 1153633 w 8126844"/>
                    <a:gd name="connsiteY168" fmla="*/ 3660841 h 5785477"/>
                    <a:gd name="connsiteX169" fmla="*/ 1032610 w 8126844"/>
                    <a:gd name="connsiteY169" fmla="*/ 3499477 h 5785477"/>
                    <a:gd name="connsiteX170" fmla="*/ 535068 w 8126844"/>
                    <a:gd name="connsiteY170" fmla="*/ 3351559 h 5785477"/>
                    <a:gd name="connsiteX171" fmla="*/ 198892 w 8126844"/>
                    <a:gd name="connsiteY171" fmla="*/ 3109512 h 5785477"/>
                    <a:gd name="connsiteX172" fmla="*/ 10633 w 8126844"/>
                    <a:gd name="connsiteY172" fmla="*/ 2948147 h 5785477"/>
                    <a:gd name="connsiteX173" fmla="*/ 50974 w 8126844"/>
                    <a:gd name="connsiteY173" fmla="*/ 2813677 h 5785477"/>
                    <a:gd name="connsiteX174" fmla="*/ 279574 w 8126844"/>
                    <a:gd name="connsiteY174" fmla="*/ 2894359 h 5785477"/>
                    <a:gd name="connsiteX175" fmla="*/ 1019163 w 8126844"/>
                    <a:gd name="connsiteY175" fmla="*/ 3297771 h 5785477"/>
                    <a:gd name="connsiteX176" fmla="*/ 1462916 w 8126844"/>
                    <a:gd name="connsiteY176" fmla="*/ 3539818 h 5785477"/>
                    <a:gd name="connsiteX177" fmla="*/ 1799092 w 8126844"/>
                    <a:gd name="connsiteY177" fmla="*/ 3633947 h 5785477"/>
                    <a:gd name="connsiteX178" fmla="*/ 1973904 w 8126844"/>
                    <a:gd name="connsiteY178" fmla="*/ 3566712 h 5785477"/>
                    <a:gd name="connsiteX179" fmla="*/ 1960457 w 8126844"/>
                    <a:gd name="connsiteY179" fmla="*/ 3324665 h 5785477"/>
                    <a:gd name="connsiteX180" fmla="*/ 1624280 w 8126844"/>
                    <a:gd name="connsiteY180" fmla="*/ 3217089 h 5785477"/>
                    <a:gd name="connsiteX181" fmla="*/ 1288104 w 8126844"/>
                    <a:gd name="connsiteY181" fmla="*/ 3069171 h 5785477"/>
                    <a:gd name="connsiteX182" fmla="*/ 1261210 w 8126844"/>
                    <a:gd name="connsiteY182" fmla="*/ 2934700 h 5785477"/>
                    <a:gd name="connsiteX183" fmla="*/ 1462916 w 8126844"/>
                    <a:gd name="connsiteY183" fmla="*/ 2934700 h 5785477"/>
                    <a:gd name="connsiteX184" fmla="*/ 1691516 w 8126844"/>
                    <a:gd name="connsiteY184" fmla="*/ 3015383 h 5785477"/>
                    <a:gd name="connsiteX185" fmla="*/ 1758751 w 8126844"/>
                    <a:gd name="connsiteY185" fmla="*/ 2800230 h 5785477"/>
                    <a:gd name="connsiteX186" fmla="*/ 1597386 w 8126844"/>
                    <a:gd name="connsiteY186" fmla="*/ 2625418 h 5785477"/>
                    <a:gd name="connsiteX187" fmla="*/ 1153633 w 8126844"/>
                    <a:gd name="connsiteY187" fmla="*/ 2437159 h 5785477"/>
                    <a:gd name="connsiteX188" fmla="*/ 871245 w 8126844"/>
                    <a:gd name="connsiteY188" fmla="*/ 2248900 h 5785477"/>
                    <a:gd name="connsiteX189" fmla="*/ 750221 w 8126844"/>
                    <a:gd name="connsiteY189" fmla="*/ 2114430 h 5785477"/>
                    <a:gd name="connsiteX190" fmla="*/ 844351 w 8126844"/>
                    <a:gd name="connsiteY190" fmla="*/ 1993406 h 5785477"/>
                    <a:gd name="connsiteX191" fmla="*/ 1328445 w 8126844"/>
                    <a:gd name="connsiteY191" fmla="*/ 2208559 h 5785477"/>
                    <a:gd name="connsiteX192" fmla="*/ 1606671 w 8126844"/>
                    <a:gd name="connsiteY192" fmla="*/ 2354978 h 5785477"/>
                    <a:gd name="connsiteX193" fmla="*/ 1720260 w 8126844"/>
                    <a:gd name="connsiteY193" fmla="*/ 2076139 h 5785477"/>
                    <a:gd name="connsiteX194" fmla="*/ 1772079 w 8126844"/>
                    <a:gd name="connsiteY194" fmla="*/ 1892714 h 5785477"/>
                    <a:gd name="connsiteX195" fmla="*/ 1693720 w 8126844"/>
                    <a:gd name="connsiteY195" fmla="*/ 1720685 h 5785477"/>
                    <a:gd name="connsiteX196" fmla="*/ 2176456 w 8126844"/>
                    <a:gd name="connsiteY196" fmla="*/ 2033533 h 5785477"/>
                    <a:gd name="connsiteX197" fmla="*/ 1984049 w 8126844"/>
                    <a:gd name="connsiteY197" fmla="*/ 2011125 h 5785477"/>
                    <a:gd name="connsiteX198" fmla="*/ 1894130 w 8126844"/>
                    <a:gd name="connsiteY198" fmla="*/ 2148843 h 5785477"/>
                    <a:gd name="connsiteX199" fmla="*/ 1879774 w 8126844"/>
                    <a:gd name="connsiteY199" fmla="*/ 2490947 h 5785477"/>
                    <a:gd name="connsiteX200" fmla="*/ 2390763 w 8126844"/>
                    <a:gd name="connsiteY200" fmla="*/ 2719547 h 5785477"/>
                    <a:gd name="connsiteX201" fmla="*/ 3157245 w 8126844"/>
                    <a:gd name="connsiteY201" fmla="*/ 2934700 h 5785477"/>
                    <a:gd name="connsiteX202" fmla="*/ 3708574 w 8126844"/>
                    <a:gd name="connsiteY202" fmla="*/ 3069171 h 5785477"/>
                    <a:gd name="connsiteX203" fmla="*/ 4165774 w 8126844"/>
                    <a:gd name="connsiteY203" fmla="*/ 3042277 h 5785477"/>
                    <a:gd name="connsiteX204" fmla="*/ 4394374 w 8126844"/>
                    <a:gd name="connsiteY204" fmla="*/ 3015383 h 5785477"/>
                    <a:gd name="connsiteX205" fmla="*/ 4407821 w 8126844"/>
                    <a:gd name="connsiteY205" fmla="*/ 2827124 h 5785477"/>
                    <a:gd name="connsiteX206" fmla="*/ 4192668 w 8126844"/>
                    <a:gd name="connsiteY206" fmla="*/ 2786783 h 5785477"/>
                    <a:gd name="connsiteX207" fmla="*/ 4031304 w 8126844"/>
                    <a:gd name="connsiteY207" fmla="*/ 2827124 h 5785477"/>
                    <a:gd name="connsiteX208" fmla="*/ 4031304 w 8126844"/>
                    <a:gd name="connsiteY208" fmla="*/ 2652312 h 5785477"/>
                    <a:gd name="connsiteX209" fmla="*/ 4448163 w 8126844"/>
                    <a:gd name="connsiteY209" fmla="*/ 2531289 h 5785477"/>
                    <a:gd name="connsiteX210" fmla="*/ 4703657 w 8126844"/>
                    <a:gd name="connsiteY210" fmla="*/ 2423712 h 5785477"/>
                    <a:gd name="connsiteX211" fmla="*/ 4719129 w 8126844"/>
                    <a:gd name="connsiteY211" fmla="*/ 2207048 h 5785477"/>
                    <a:gd name="connsiteX212" fmla="*/ 4519556 w 8126844"/>
                    <a:gd name="connsiteY212" fmla="*/ 2212000 h 5785477"/>
                    <a:gd name="connsiteX0" fmla="*/ 5076343 w 8126844"/>
                    <a:gd name="connsiteY0" fmla="*/ 2000085 h 5783418"/>
                    <a:gd name="connsiteX1" fmla="*/ 4866197 w 8126844"/>
                    <a:gd name="connsiteY1" fmla="*/ 2118925 h 5783418"/>
                    <a:gd name="connsiteX2" fmla="*/ 4959151 w 8126844"/>
                    <a:gd name="connsiteY2" fmla="*/ 2327524 h 5783418"/>
                    <a:gd name="connsiteX3" fmla="*/ 5402904 w 8126844"/>
                    <a:gd name="connsiteY3" fmla="*/ 2166159 h 5783418"/>
                    <a:gd name="connsiteX4" fmla="*/ 6478668 w 8126844"/>
                    <a:gd name="connsiteY4" fmla="*/ 1453465 h 5783418"/>
                    <a:gd name="connsiteX5" fmla="*/ 6941073 w 8126844"/>
                    <a:gd name="connsiteY5" fmla="*/ 842132 h 5783418"/>
                    <a:gd name="connsiteX6" fmla="*/ 6636336 w 8126844"/>
                    <a:gd name="connsiteY6" fmla="*/ 355952 h 5783418"/>
                    <a:gd name="connsiteX7" fmla="*/ 6742471 w 8126844"/>
                    <a:gd name="connsiteY7" fmla="*/ 7900 h 5783418"/>
                    <a:gd name="connsiteX8" fmla="*/ 7177916 w 8126844"/>
                    <a:gd name="connsiteY8" fmla="*/ 606300 h 5783418"/>
                    <a:gd name="connsiteX9" fmla="*/ 7352727 w 8126844"/>
                    <a:gd name="connsiteY9" fmla="*/ 485277 h 5783418"/>
                    <a:gd name="connsiteX10" fmla="*/ 7460304 w 8126844"/>
                    <a:gd name="connsiteY10" fmla="*/ 794559 h 5783418"/>
                    <a:gd name="connsiteX11" fmla="*/ 7137574 w 8126844"/>
                    <a:gd name="connsiteY11" fmla="*/ 1224865 h 5783418"/>
                    <a:gd name="connsiteX12" fmla="*/ 7056892 w 8126844"/>
                    <a:gd name="connsiteY12" fmla="*/ 1399677 h 5783418"/>
                    <a:gd name="connsiteX13" fmla="*/ 7177916 w 8126844"/>
                    <a:gd name="connsiteY13" fmla="*/ 1507253 h 5783418"/>
                    <a:gd name="connsiteX14" fmla="*/ 7406516 w 8126844"/>
                    <a:gd name="connsiteY14" fmla="*/ 1278653 h 5783418"/>
                    <a:gd name="connsiteX15" fmla="*/ 7540986 w 8126844"/>
                    <a:gd name="connsiteY15" fmla="*/ 1278653 h 5783418"/>
                    <a:gd name="connsiteX16" fmla="*/ 7554433 w 8126844"/>
                    <a:gd name="connsiteY16" fmla="*/ 1507253 h 5783418"/>
                    <a:gd name="connsiteX17" fmla="*/ 6976210 w 8126844"/>
                    <a:gd name="connsiteY17" fmla="*/ 2098924 h 5783418"/>
                    <a:gd name="connsiteX18" fmla="*/ 6276963 w 8126844"/>
                    <a:gd name="connsiteY18" fmla="*/ 2650253 h 5783418"/>
                    <a:gd name="connsiteX19" fmla="*/ 5860104 w 8126844"/>
                    <a:gd name="connsiteY19" fmla="*/ 2851959 h 5783418"/>
                    <a:gd name="connsiteX20" fmla="*/ 5658398 w 8126844"/>
                    <a:gd name="connsiteY20" fmla="*/ 2919194 h 5783418"/>
                    <a:gd name="connsiteX21" fmla="*/ 5550821 w 8126844"/>
                    <a:gd name="connsiteY21" fmla="*/ 2838512 h 5783418"/>
                    <a:gd name="connsiteX22" fmla="*/ 5644951 w 8126844"/>
                    <a:gd name="connsiteY22" fmla="*/ 2636806 h 5783418"/>
                    <a:gd name="connsiteX23" fmla="*/ 5913892 w 8126844"/>
                    <a:gd name="connsiteY23" fmla="*/ 2583018 h 5783418"/>
                    <a:gd name="connsiteX24" fmla="*/ 5752527 w 8126844"/>
                    <a:gd name="connsiteY24" fmla="*/ 2273735 h 5783418"/>
                    <a:gd name="connsiteX25" fmla="*/ 5362563 w 8126844"/>
                    <a:gd name="connsiteY25" fmla="*/ 2421653 h 5783418"/>
                    <a:gd name="connsiteX26" fmla="*/ 4663316 w 8126844"/>
                    <a:gd name="connsiteY26" fmla="*/ 2704041 h 5783418"/>
                    <a:gd name="connsiteX27" fmla="*/ 4649868 w 8126844"/>
                    <a:gd name="connsiteY27" fmla="*/ 2878853 h 5783418"/>
                    <a:gd name="connsiteX28" fmla="*/ 4703657 w 8126844"/>
                    <a:gd name="connsiteY28" fmla="*/ 2986430 h 5783418"/>
                    <a:gd name="connsiteX29" fmla="*/ 5066727 w 8126844"/>
                    <a:gd name="connsiteY29" fmla="*/ 2851959 h 5783418"/>
                    <a:gd name="connsiteX30" fmla="*/ 5322221 w 8126844"/>
                    <a:gd name="connsiteY30" fmla="*/ 2798171 h 5783418"/>
                    <a:gd name="connsiteX31" fmla="*/ 5349116 w 8126844"/>
                    <a:gd name="connsiteY31" fmla="*/ 2932641 h 5783418"/>
                    <a:gd name="connsiteX32" fmla="*/ 4784339 w 8126844"/>
                    <a:gd name="connsiteY32" fmla="*/ 3147794 h 5783418"/>
                    <a:gd name="connsiteX33" fmla="*/ 4098539 w 8126844"/>
                    <a:gd name="connsiteY33" fmla="*/ 3282265 h 5783418"/>
                    <a:gd name="connsiteX34" fmla="*/ 2740386 w 8126844"/>
                    <a:gd name="connsiteY34" fmla="*/ 3147794 h 5783418"/>
                    <a:gd name="connsiteX35" fmla="*/ 2202504 w 8126844"/>
                    <a:gd name="connsiteY35" fmla="*/ 2946088 h 5783418"/>
                    <a:gd name="connsiteX36" fmla="*/ 2027692 w 8126844"/>
                    <a:gd name="connsiteY36" fmla="*/ 2892300 h 5783418"/>
                    <a:gd name="connsiteX37" fmla="*/ 1960457 w 8126844"/>
                    <a:gd name="connsiteY37" fmla="*/ 3040218 h 5783418"/>
                    <a:gd name="connsiteX38" fmla="*/ 2390763 w 8126844"/>
                    <a:gd name="connsiteY38" fmla="*/ 3268818 h 5783418"/>
                    <a:gd name="connsiteX39" fmla="*/ 3372398 w 8126844"/>
                    <a:gd name="connsiteY39" fmla="*/ 3510865 h 5783418"/>
                    <a:gd name="connsiteX40" fmla="*/ 4125433 w 8126844"/>
                    <a:gd name="connsiteY40" fmla="*/ 3510865 h 5783418"/>
                    <a:gd name="connsiteX41" fmla="*/ 4757445 w 8126844"/>
                    <a:gd name="connsiteY41" fmla="*/ 3483971 h 5783418"/>
                    <a:gd name="connsiteX42" fmla="*/ 4918810 w 8126844"/>
                    <a:gd name="connsiteY42" fmla="*/ 3524312 h 5783418"/>
                    <a:gd name="connsiteX43" fmla="*/ 4811233 w 8126844"/>
                    <a:gd name="connsiteY43" fmla="*/ 3685677 h 5783418"/>
                    <a:gd name="connsiteX44" fmla="*/ 4286798 w 8126844"/>
                    <a:gd name="connsiteY44" fmla="*/ 3752912 h 5783418"/>
                    <a:gd name="connsiteX45" fmla="*/ 4219563 w 8126844"/>
                    <a:gd name="connsiteY45" fmla="*/ 3887382 h 5783418"/>
                    <a:gd name="connsiteX46" fmla="*/ 4555739 w 8126844"/>
                    <a:gd name="connsiteY46" fmla="*/ 3941171 h 5783418"/>
                    <a:gd name="connsiteX47" fmla="*/ 5241539 w 8126844"/>
                    <a:gd name="connsiteY47" fmla="*/ 3752912 h 5783418"/>
                    <a:gd name="connsiteX48" fmla="*/ 5523927 w 8126844"/>
                    <a:gd name="connsiteY48" fmla="*/ 3618441 h 5783418"/>
                    <a:gd name="connsiteX49" fmla="*/ 5618057 w 8126844"/>
                    <a:gd name="connsiteY49" fmla="*/ 3510865 h 5783418"/>
                    <a:gd name="connsiteX50" fmla="*/ 5402904 w 8126844"/>
                    <a:gd name="connsiteY50" fmla="*/ 3497418 h 5783418"/>
                    <a:gd name="connsiteX51" fmla="*/ 5214645 w 8126844"/>
                    <a:gd name="connsiteY51" fmla="*/ 3389841 h 5783418"/>
                    <a:gd name="connsiteX52" fmla="*/ 5241539 w 8126844"/>
                    <a:gd name="connsiteY52" fmla="*/ 3268818 h 5783418"/>
                    <a:gd name="connsiteX53" fmla="*/ 5537374 w 8126844"/>
                    <a:gd name="connsiteY53" fmla="*/ 3228477 h 5783418"/>
                    <a:gd name="connsiteX54" fmla="*/ 6196280 w 8126844"/>
                    <a:gd name="connsiteY54" fmla="*/ 2972982 h 5783418"/>
                    <a:gd name="connsiteX55" fmla="*/ 6747610 w 8126844"/>
                    <a:gd name="connsiteY55" fmla="*/ 2636806 h 5783418"/>
                    <a:gd name="connsiteX56" fmla="*/ 7218257 w 8126844"/>
                    <a:gd name="connsiteY56" fmla="*/ 2193053 h 5783418"/>
                    <a:gd name="connsiteX57" fmla="*/ 7433410 w 8126844"/>
                    <a:gd name="connsiteY57" fmla="*/ 2018241 h 5783418"/>
                    <a:gd name="connsiteX58" fmla="*/ 7567880 w 8126844"/>
                    <a:gd name="connsiteY58" fmla="*/ 2045135 h 5783418"/>
                    <a:gd name="connsiteX59" fmla="*/ 7514092 w 8126844"/>
                    <a:gd name="connsiteY59" fmla="*/ 2246841 h 5783418"/>
                    <a:gd name="connsiteX60" fmla="*/ 7097233 w 8126844"/>
                    <a:gd name="connsiteY60" fmla="*/ 2677147 h 5783418"/>
                    <a:gd name="connsiteX61" fmla="*/ 6451774 w 8126844"/>
                    <a:gd name="connsiteY61" fmla="*/ 3094006 h 5783418"/>
                    <a:gd name="connsiteX62" fmla="*/ 6088704 w 8126844"/>
                    <a:gd name="connsiteY62" fmla="*/ 3282265 h 5783418"/>
                    <a:gd name="connsiteX63" fmla="*/ 5981127 w 8126844"/>
                    <a:gd name="connsiteY63" fmla="*/ 3416735 h 5783418"/>
                    <a:gd name="connsiteX64" fmla="*/ 6021468 w 8126844"/>
                    <a:gd name="connsiteY64" fmla="*/ 3618441 h 5783418"/>
                    <a:gd name="connsiteX65" fmla="*/ 6115598 w 8126844"/>
                    <a:gd name="connsiteY65" fmla="*/ 3766359 h 5783418"/>
                    <a:gd name="connsiteX66" fmla="*/ 6734163 w 8126844"/>
                    <a:gd name="connsiteY66" fmla="*/ 3591547 h 5783418"/>
                    <a:gd name="connsiteX67" fmla="*/ 7419963 w 8126844"/>
                    <a:gd name="connsiteY67" fmla="*/ 3161241 h 5783418"/>
                    <a:gd name="connsiteX68" fmla="*/ 7850268 w 8126844"/>
                    <a:gd name="connsiteY68" fmla="*/ 2838512 h 5783418"/>
                    <a:gd name="connsiteX69" fmla="*/ 8065421 w 8126844"/>
                    <a:gd name="connsiteY69" fmla="*/ 2730935 h 5783418"/>
                    <a:gd name="connsiteX70" fmla="*/ 8105763 w 8126844"/>
                    <a:gd name="connsiteY70" fmla="*/ 2892300 h 5783418"/>
                    <a:gd name="connsiteX71" fmla="*/ 7769586 w 8126844"/>
                    <a:gd name="connsiteY71" fmla="*/ 3228477 h 5783418"/>
                    <a:gd name="connsiteX72" fmla="*/ 6707268 w 8126844"/>
                    <a:gd name="connsiteY72" fmla="*/ 3806700 h 5783418"/>
                    <a:gd name="connsiteX73" fmla="*/ 6129045 w 8126844"/>
                    <a:gd name="connsiteY73" fmla="*/ 4075641 h 5783418"/>
                    <a:gd name="connsiteX74" fmla="*/ 5833210 w 8126844"/>
                    <a:gd name="connsiteY74" fmla="*/ 4115982 h 5783418"/>
                    <a:gd name="connsiteX75" fmla="*/ 5712186 w 8126844"/>
                    <a:gd name="connsiteY75" fmla="*/ 4156324 h 5783418"/>
                    <a:gd name="connsiteX76" fmla="*/ 5658398 w 8126844"/>
                    <a:gd name="connsiteY76" fmla="*/ 4008406 h 5783418"/>
                    <a:gd name="connsiteX77" fmla="*/ 5779421 w 8126844"/>
                    <a:gd name="connsiteY77" fmla="*/ 3900830 h 5783418"/>
                    <a:gd name="connsiteX78" fmla="*/ 5779421 w 8126844"/>
                    <a:gd name="connsiteY78" fmla="*/ 3806700 h 5783418"/>
                    <a:gd name="connsiteX79" fmla="*/ 5497033 w 8126844"/>
                    <a:gd name="connsiteY79" fmla="*/ 3927724 h 5783418"/>
                    <a:gd name="connsiteX80" fmla="*/ 5039833 w 8126844"/>
                    <a:gd name="connsiteY80" fmla="*/ 4062194 h 5783418"/>
                    <a:gd name="connsiteX81" fmla="*/ 4865021 w 8126844"/>
                    <a:gd name="connsiteY81" fmla="*/ 4142877 h 5783418"/>
                    <a:gd name="connsiteX82" fmla="*/ 4905363 w 8126844"/>
                    <a:gd name="connsiteY82" fmla="*/ 4237006 h 5783418"/>
                    <a:gd name="connsiteX83" fmla="*/ 5160857 w 8126844"/>
                    <a:gd name="connsiteY83" fmla="*/ 4210112 h 5783418"/>
                    <a:gd name="connsiteX84" fmla="*/ 5187751 w 8126844"/>
                    <a:gd name="connsiteY84" fmla="*/ 4344582 h 5783418"/>
                    <a:gd name="connsiteX85" fmla="*/ 4878468 w 8126844"/>
                    <a:gd name="connsiteY85" fmla="*/ 4438712 h 5783418"/>
                    <a:gd name="connsiteX86" fmla="*/ 4891916 w 8126844"/>
                    <a:gd name="connsiteY86" fmla="*/ 4586630 h 5783418"/>
                    <a:gd name="connsiteX87" fmla="*/ 5376010 w 8126844"/>
                    <a:gd name="connsiteY87" fmla="*/ 4479053 h 5783418"/>
                    <a:gd name="connsiteX88" fmla="*/ 5967680 w 8126844"/>
                    <a:gd name="connsiteY88" fmla="*/ 4331135 h 5783418"/>
                    <a:gd name="connsiteX89" fmla="*/ 6344198 w 8126844"/>
                    <a:gd name="connsiteY89" fmla="*/ 4129430 h 5783418"/>
                    <a:gd name="connsiteX90" fmla="*/ 6478668 w 8126844"/>
                    <a:gd name="connsiteY90" fmla="*/ 4129430 h 5783418"/>
                    <a:gd name="connsiteX91" fmla="*/ 6478668 w 8126844"/>
                    <a:gd name="connsiteY91" fmla="*/ 4317688 h 5783418"/>
                    <a:gd name="connsiteX92" fmla="*/ 5900445 w 8126844"/>
                    <a:gd name="connsiteY92" fmla="*/ 4505947 h 5783418"/>
                    <a:gd name="connsiteX93" fmla="*/ 5053280 w 8126844"/>
                    <a:gd name="connsiteY93" fmla="*/ 4747994 h 5783418"/>
                    <a:gd name="connsiteX94" fmla="*/ 4703657 w 8126844"/>
                    <a:gd name="connsiteY94" fmla="*/ 4842124 h 5783418"/>
                    <a:gd name="connsiteX95" fmla="*/ 4313692 w 8126844"/>
                    <a:gd name="connsiteY95" fmla="*/ 4909359 h 5783418"/>
                    <a:gd name="connsiteX96" fmla="*/ 4004410 w 8126844"/>
                    <a:gd name="connsiteY96" fmla="*/ 4949700 h 5783418"/>
                    <a:gd name="connsiteX97" fmla="*/ 3869939 w 8126844"/>
                    <a:gd name="connsiteY97" fmla="*/ 4828677 h 5783418"/>
                    <a:gd name="connsiteX98" fmla="*/ 3950621 w 8126844"/>
                    <a:gd name="connsiteY98" fmla="*/ 4721100 h 5783418"/>
                    <a:gd name="connsiteX99" fmla="*/ 4367480 w 8126844"/>
                    <a:gd name="connsiteY99" fmla="*/ 4640418 h 5783418"/>
                    <a:gd name="connsiteX100" fmla="*/ 4542292 w 8126844"/>
                    <a:gd name="connsiteY100" fmla="*/ 4573182 h 5783418"/>
                    <a:gd name="connsiteX101" fmla="*/ 4542292 w 8126844"/>
                    <a:gd name="connsiteY101" fmla="*/ 4438712 h 5783418"/>
                    <a:gd name="connsiteX102" fmla="*/ 4206116 w 8126844"/>
                    <a:gd name="connsiteY102" fmla="*/ 4438712 h 5783418"/>
                    <a:gd name="connsiteX103" fmla="*/ 3520316 w 8126844"/>
                    <a:gd name="connsiteY103" fmla="*/ 4519394 h 5783418"/>
                    <a:gd name="connsiteX104" fmla="*/ 3157245 w 8126844"/>
                    <a:gd name="connsiteY104" fmla="*/ 4546288 h 5783418"/>
                    <a:gd name="connsiteX105" fmla="*/ 3076563 w 8126844"/>
                    <a:gd name="connsiteY105" fmla="*/ 4667312 h 5783418"/>
                    <a:gd name="connsiteX106" fmla="*/ 3224480 w 8126844"/>
                    <a:gd name="connsiteY106" fmla="*/ 4734547 h 5783418"/>
                    <a:gd name="connsiteX107" fmla="*/ 3453080 w 8126844"/>
                    <a:gd name="connsiteY107" fmla="*/ 4761441 h 5783418"/>
                    <a:gd name="connsiteX108" fmla="*/ 3412739 w 8126844"/>
                    <a:gd name="connsiteY108" fmla="*/ 4869018 h 5783418"/>
                    <a:gd name="connsiteX109" fmla="*/ 2968986 w 8126844"/>
                    <a:gd name="connsiteY109" fmla="*/ 4922806 h 5783418"/>
                    <a:gd name="connsiteX110" fmla="*/ 2767280 w 8126844"/>
                    <a:gd name="connsiteY110" fmla="*/ 4936253 h 5783418"/>
                    <a:gd name="connsiteX111" fmla="*/ 2673151 w 8126844"/>
                    <a:gd name="connsiteY111" fmla="*/ 5137959 h 5783418"/>
                    <a:gd name="connsiteX112" fmla="*/ 2767280 w 8126844"/>
                    <a:gd name="connsiteY112" fmla="*/ 5501030 h 5783418"/>
                    <a:gd name="connsiteX113" fmla="*/ 2700045 w 8126844"/>
                    <a:gd name="connsiteY113" fmla="*/ 5702735 h 5783418"/>
                    <a:gd name="connsiteX114" fmla="*/ 2498339 w 8126844"/>
                    <a:gd name="connsiteY114" fmla="*/ 5783418 h 5783418"/>
                    <a:gd name="connsiteX115" fmla="*/ 2256292 w 8126844"/>
                    <a:gd name="connsiteY115" fmla="*/ 5702735 h 5783418"/>
                    <a:gd name="connsiteX116" fmla="*/ 2175610 w 8126844"/>
                    <a:gd name="connsiteY116" fmla="*/ 5447241 h 5783418"/>
                    <a:gd name="connsiteX117" fmla="*/ 2269739 w 8126844"/>
                    <a:gd name="connsiteY117" fmla="*/ 5218641 h 5783418"/>
                    <a:gd name="connsiteX118" fmla="*/ 2404210 w 8126844"/>
                    <a:gd name="connsiteY118" fmla="*/ 5057277 h 5783418"/>
                    <a:gd name="connsiteX119" fmla="*/ 2390763 w 8126844"/>
                    <a:gd name="connsiteY119" fmla="*/ 4909359 h 5783418"/>
                    <a:gd name="connsiteX120" fmla="*/ 2014245 w 8126844"/>
                    <a:gd name="connsiteY120" fmla="*/ 4774888 h 5783418"/>
                    <a:gd name="connsiteX121" fmla="*/ 2068033 w 8126844"/>
                    <a:gd name="connsiteY121" fmla="*/ 4667312 h 5783418"/>
                    <a:gd name="connsiteX122" fmla="*/ 2390763 w 8126844"/>
                    <a:gd name="connsiteY122" fmla="*/ 4667312 h 5783418"/>
                    <a:gd name="connsiteX123" fmla="*/ 2807621 w 8126844"/>
                    <a:gd name="connsiteY123" fmla="*/ 4667312 h 5783418"/>
                    <a:gd name="connsiteX124" fmla="*/ 2834516 w 8126844"/>
                    <a:gd name="connsiteY124" fmla="*/ 4532841 h 5783418"/>
                    <a:gd name="connsiteX125" fmla="*/ 2686598 w 8126844"/>
                    <a:gd name="connsiteY125" fmla="*/ 4479053 h 5783418"/>
                    <a:gd name="connsiteX126" fmla="*/ 2780727 w 8126844"/>
                    <a:gd name="connsiteY126" fmla="*/ 4331135 h 5783418"/>
                    <a:gd name="connsiteX127" fmla="*/ 3211033 w 8126844"/>
                    <a:gd name="connsiteY127" fmla="*/ 4371477 h 5783418"/>
                    <a:gd name="connsiteX128" fmla="*/ 3775810 w 8126844"/>
                    <a:gd name="connsiteY128" fmla="*/ 4344582 h 5783418"/>
                    <a:gd name="connsiteX129" fmla="*/ 4380927 w 8126844"/>
                    <a:gd name="connsiteY129" fmla="*/ 4250453 h 5783418"/>
                    <a:gd name="connsiteX130" fmla="*/ 4622974 w 8126844"/>
                    <a:gd name="connsiteY130" fmla="*/ 4196665 h 5783418"/>
                    <a:gd name="connsiteX131" fmla="*/ 4555739 w 8126844"/>
                    <a:gd name="connsiteY131" fmla="*/ 4102535 h 5783418"/>
                    <a:gd name="connsiteX132" fmla="*/ 4031304 w 8126844"/>
                    <a:gd name="connsiteY132" fmla="*/ 4142877 h 5783418"/>
                    <a:gd name="connsiteX133" fmla="*/ 3600998 w 8126844"/>
                    <a:gd name="connsiteY133" fmla="*/ 4156324 h 5783418"/>
                    <a:gd name="connsiteX134" fmla="*/ 3278268 w 8126844"/>
                    <a:gd name="connsiteY134" fmla="*/ 4115982 h 5783418"/>
                    <a:gd name="connsiteX135" fmla="*/ 3237927 w 8126844"/>
                    <a:gd name="connsiteY135" fmla="*/ 4048747 h 5783418"/>
                    <a:gd name="connsiteX136" fmla="*/ 3291716 w 8126844"/>
                    <a:gd name="connsiteY136" fmla="*/ 3914277 h 5783418"/>
                    <a:gd name="connsiteX137" fmla="*/ 3587551 w 8126844"/>
                    <a:gd name="connsiteY137" fmla="*/ 3941171 h 5783418"/>
                    <a:gd name="connsiteX138" fmla="*/ 3883386 w 8126844"/>
                    <a:gd name="connsiteY138" fmla="*/ 3941171 h 5783418"/>
                    <a:gd name="connsiteX139" fmla="*/ 3964068 w 8126844"/>
                    <a:gd name="connsiteY139" fmla="*/ 3873935 h 5783418"/>
                    <a:gd name="connsiteX140" fmla="*/ 3883386 w 8126844"/>
                    <a:gd name="connsiteY140" fmla="*/ 3752912 h 5783418"/>
                    <a:gd name="connsiteX141" fmla="*/ 3412739 w 8126844"/>
                    <a:gd name="connsiteY141" fmla="*/ 3726018 h 5783418"/>
                    <a:gd name="connsiteX142" fmla="*/ 3049668 w 8126844"/>
                    <a:gd name="connsiteY142" fmla="*/ 3672230 h 5783418"/>
                    <a:gd name="connsiteX143" fmla="*/ 2740386 w 8126844"/>
                    <a:gd name="connsiteY143" fmla="*/ 3604994 h 5783418"/>
                    <a:gd name="connsiteX144" fmla="*/ 2457998 w 8126844"/>
                    <a:gd name="connsiteY144" fmla="*/ 3524312 h 5783418"/>
                    <a:gd name="connsiteX145" fmla="*/ 2242845 w 8126844"/>
                    <a:gd name="connsiteY145" fmla="*/ 3470524 h 5783418"/>
                    <a:gd name="connsiteX146" fmla="*/ 2162163 w 8126844"/>
                    <a:gd name="connsiteY146" fmla="*/ 3631888 h 5783418"/>
                    <a:gd name="connsiteX147" fmla="*/ 2336974 w 8126844"/>
                    <a:gd name="connsiteY147" fmla="*/ 3806700 h 5783418"/>
                    <a:gd name="connsiteX148" fmla="*/ 2713492 w 8126844"/>
                    <a:gd name="connsiteY148" fmla="*/ 3860488 h 5783418"/>
                    <a:gd name="connsiteX149" fmla="*/ 2874857 w 8126844"/>
                    <a:gd name="connsiteY149" fmla="*/ 3914277 h 5783418"/>
                    <a:gd name="connsiteX150" fmla="*/ 2874857 w 8126844"/>
                    <a:gd name="connsiteY150" fmla="*/ 4062194 h 5783418"/>
                    <a:gd name="connsiteX151" fmla="*/ 2605916 w 8126844"/>
                    <a:gd name="connsiteY151" fmla="*/ 4035300 h 5783418"/>
                    <a:gd name="connsiteX152" fmla="*/ 2000798 w 8126844"/>
                    <a:gd name="connsiteY152" fmla="*/ 3914277 h 5783418"/>
                    <a:gd name="connsiteX153" fmla="*/ 1583939 w 8126844"/>
                    <a:gd name="connsiteY153" fmla="*/ 3766359 h 5783418"/>
                    <a:gd name="connsiteX154" fmla="*/ 1409127 w 8126844"/>
                    <a:gd name="connsiteY154" fmla="*/ 3779806 h 5783418"/>
                    <a:gd name="connsiteX155" fmla="*/ 1368786 w 8126844"/>
                    <a:gd name="connsiteY155" fmla="*/ 3954618 h 5783418"/>
                    <a:gd name="connsiteX156" fmla="*/ 1799092 w 8126844"/>
                    <a:gd name="connsiteY156" fmla="*/ 4089088 h 5783418"/>
                    <a:gd name="connsiteX157" fmla="*/ 2256292 w 8126844"/>
                    <a:gd name="connsiteY157" fmla="*/ 4250453 h 5783418"/>
                    <a:gd name="connsiteX158" fmla="*/ 2390763 w 8126844"/>
                    <a:gd name="connsiteY158" fmla="*/ 4358030 h 5783418"/>
                    <a:gd name="connsiteX159" fmla="*/ 2094927 w 8126844"/>
                    <a:gd name="connsiteY159" fmla="*/ 4425265 h 5783418"/>
                    <a:gd name="connsiteX160" fmla="*/ 1557045 w 8126844"/>
                    <a:gd name="connsiteY160" fmla="*/ 4250453 h 5783418"/>
                    <a:gd name="connsiteX161" fmla="*/ 965374 w 8126844"/>
                    <a:gd name="connsiteY161" fmla="*/ 4021853 h 5783418"/>
                    <a:gd name="connsiteX162" fmla="*/ 481280 w 8126844"/>
                    <a:gd name="connsiteY162" fmla="*/ 3806700 h 5783418"/>
                    <a:gd name="connsiteX163" fmla="*/ 198892 w 8126844"/>
                    <a:gd name="connsiteY163" fmla="*/ 3699124 h 5783418"/>
                    <a:gd name="connsiteX164" fmla="*/ 131657 w 8126844"/>
                    <a:gd name="connsiteY164" fmla="*/ 3604994 h 5783418"/>
                    <a:gd name="connsiteX165" fmla="*/ 279574 w 8126844"/>
                    <a:gd name="connsiteY165" fmla="*/ 3510865 h 5783418"/>
                    <a:gd name="connsiteX166" fmla="*/ 642645 w 8126844"/>
                    <a:gd name="connsiteY166" fmla="*/ 3685677 h 5783418"/>
                    <a:gd name="connsiteX167" fmla="*/ 1113292 w 8126844"/>
                    <a:gd name="connsiteY167" fmla="*/ 3833594 h 5783418"/>
                    <a:gd name="connsiteX168" fmla="*/ 1153633 w 8126844"/>
                    <a:gd name="connsiteY168" fmla="*/ 3658782 h 5783418"/>
                    <a:gd name="connsiteX169" fmla="*/ 1032610 w 8126844"/>
                    <a:gd name="connsiteY169" fmla="*/ 3497418 h 5783418"/>
                    <a:gd name="connsiteX170" fmla="*/ 535068 w 8126844"/>
                    <a:gd name="connsiteY170" fmla="*/ 3349500 h 5783418"/>
                    <a:gd name="connsiteX171" fmla="*/ 198892 w 8126844"/>
                    <a:gd name="connsiteY171" fmla="*/ 3107453 h 5783418"/>
                    <a:gd name="connsiteX172" fmla="*/ 10633 w 8126844"/>
                    <a:gd name="connsiteY172" fmla="*/ 2946088 h 5783418"/>
                    <a:gd name="connsiteX173" fmla="*/ 50974 w 8126844"/>
                    <a:gd name="connsiteY173" fmla="*/ 2811618 h 5783418"/>
                    <a:gd name="connsiteX174" fmla="*/ 279574 w 8126844"/>
                    <a:gd name="connsiteY174" fmla="*/ 2892300 h 5783418"/>
                    <a:gd name="connsiteX175" fmla="*/ 1019163 w 8126844"/>
                    <a:gd name="connsiteY175" fmla="*/ 3295712 h 5783418"/>
                    <a:gd name="connsiteX176" fmla="*/ 1462916 w 8126844"/>
                    <a:gd name="connsiteY176" fmla="*/ 3537759 h 5783418"/>
                    <a:gd name="connsiteX177" fmla="*/ 1799092 w 8126844"/>
                    <a:gd name="connsiteY177" fmla="*/ 3631888 h 5783418"/>
                    <a:gd name="connsiteX178" fmla="*/ 1973904 w 8126844"/>
                    <a:gd name="connsiteY178" fmla="*/ 3564653 h 5783418"/>
                    <a:gd name="connsiteX179" fmla="*/ 1960457 w 8126844"/>
                    <a:gd name="connsiteY179" fmla="*/ 3322606 h 5783418"/>
                    <a:gd name="connsiteX180" fmla="*/ 1624280 w 8126844"/>
                    <a:gd name="connsiteY180" fmla="*/ 3215030 h 5783418"/>
                    <a:gd name="connsiteX181" fmla="*/ 1288104 w 8126844"/>
                    <a:gd name="connsiteY181" fmla="*/ 3067112 h 5783418"/>
                    <a:gd name="connsiteX182" fmla="*/ 1261210 w 8126844"/>
                    <a:gd name="connsiteY182" fmla="*/ 2932641 h 5783418"/>
                    <a:gd name="connsiteX183" fmla="*/ 1462916 w 8126844"/>
                    <a:gd name="connsiteY183" fmla="*/ 2932641 h 5783418"/>
                    <a:gd name="connsiteX184" fmla="*/ 1691516 w 8126844"/>
                    <a:gd name="connsiteY184" fmla="*/ 3013324 h 5783418"/>
                    <a:gd name="connsiteX185" fmla="*/ 1758751 w 8126844"/>
                    <a:gd name="connsiteY185" fmla="*/ 2798171 h 5783418"/>
                    <a:gd name="connsiteX186" fmla="*/ 1597386 w 8126844"/>
                    <a:gd name="connsiteY186" fmla="*/ 2623359 h 5783418"/>
                    <a:gd name="connsiteX187" fmla="*/ 1153633 w 8126844"/>
                    <a:gd name="connsiteY187" fmla="*/ 2435100 h 5783418"/>
                    <a:gd name="connsiteX188" fmla="*/ 871245 w 8126844"/>
                    <a:gd name="connsiteY188" fmla="*/ 2246841 h 5783418"/>
                    <a:gd name="connsiteX189" fmla="*/ 750221 w 8126844"/>
                    <a:gd name="connsiteY189" fmla="*/ 2112371 h 5783418"/>
                    <a:gd name="connsiteX190" fmla="*/ 844351 w 8126844"/>
                    <a:gd name="connsiteY190" fmla="*/ 1991347 h 5783418"/>
                    <a:gd name="connsiteX191" fmla="*/ 1328445 w 8126844"/>
                    <a:gd name="connsiteY191" fmla="*/ 2206500 h 5783418"/>
                    <a:gd name="connsiteX192" fmla="*/ 1606671 w 8126844"/>
                    <a:gd name="connsiteY192" fmla="*/ 2352919 h 5783418"/>
                    <a:gd name="connsiteX193" fmla="*/ 1720260 w 8126844"/>
                    <a:gd name="connsiteY193" fmla="*/ 2074080 h 5783418"/>
                    <a:gd name="connsiteX194" fmla="*/ 1772079 w 8126844"/>
                    <a:gd name="connsiteY194" fmla="*/ 1890655 h 5783418"/>
                    <a:gd name="connsiteX195" fmla="*/ 1693720 w 8126844"/>
                    <a:gd name="connsiteY195" fmla="*/ 1718626 h 5783418"/>
                    <a:gd name="connsiteX196" fmla="*/ 2176456 w 8126844"/>
                    <a:gd name="connsiteY196" fmla="*/ 2031474 h 5783418"/>
                    <a:gd name="connsiteX197" fmla="*/ 1984049 w 8126844"/>
                    <a:gd name="connsiteY197" fmla="*/ 2009066 h 5783418"/>
                    <a:gd name="connsiteX198" fmla="*/ 1894130 w 8126844"/>
                    <a:gd name="connsiteY198" fmla="*/ 2146784 h 5783418"/>
                    <a:gd name="connsiteX199" fmla="*/ 1879774 w 8126844"/>
                    <a:gd name="connsiteY199" fmla="*/ 2488888 h 5783418"/>
                    <a:gd name="connsiteX200" fmla="*/ 2390763 w 8126844"/>
                    <a:gd name="connsiteY200" fmla="*/ 2717488 h 5783418"/>
                    <a:gd name="connsiteX201" fmla="*/ 3157245 w 8126844"/>
                    <a:gd name="connsiteY201" fmla="*/ 2932641 h 5783418"/>
                    <a:gd name="connsiteX202" fmla="*/ 3708574 w 8126844"/>
                    <a:gd name="connsiteY202" fmla="*/ 3067112 h 5783418"/>
                    <a:gd name="connsiteX203" fmla="*/ 4165774 w 8126844"/>
                    <a:gd name="connsiteY203" fmla="*/ 3040218 h 5783418"/>
                    <a:gd name="connsiteX204" fmla="*/ 4394374 w 8126844"/>
                    <a:gd name="connsiteY204" fmla="*/ 3013324 h 5783418"/>
                    <a:gd name="connsiteX205" fmla="*/ 4407821 w 8126844"/>
                    <a:gd name="connsiteY205" fmla="*/ 2825065 h 5783418"/>
                    <a:gd name="connsiteX206" fmla="*/ 4192668 w 8126844"/>
                    <a:gd name="connsiteY206" fmla="*/ 2784724 h 5783418"/>
                    <a:gd name="connsiteX207" fmla="*/ 4031304 w 8126844"/>
                    <a:gd name="connsiteY207" fmla="*/ 2825065 h 5783418"/>
                    <a:gd name="connsiteX208" fmla="*/ 4031304 w 8126844"/>
                    <a:gd name="connsiteY208" fmla="*/ 2650253 h 5783418"/>
                    <a:gd name="connsiteX209" fmla="*/ 4448163 w 8126844"/>
                    <a:gd name="connsiteY209" fmla="*/ 2529230 h 5783418"/>
                    <a:gd name="connsiteX210" fmla="*/ 4703657 w 8126844"/>
                    <a:gd name="connsiteY210" fmla="*/ 2421653 h 5783418"/>
                    <a:gd name="connsiteX211" fmla="*/ 4719129 w 8126844"/>
                    <a:gd name="connsiteY211" fmla="*/ 2204989 h 5783418"/>
                    <a:gd name="connsiteX212" fmla="*/ 4519556 w 8126844"/>
                    <a:gd name="connsiteY212" fmla="*/ 2209941 h 5783418"/>
                    <a:gd name="connsiteX0" fmla="*/ 5076343 w 8126844"/>
                    <a:gd name="connsiteY0" fmla="*/ 1999176 h 5782509"/>
                    <a:gd name="connsiteX1" fmla="*/ 4866197 w 8126844"/>
                    <a:gd name="connsiteY1" fmla="*/ 2118016 h 5782509"/>
                    <a:gd name="connsiteX2" fmla="*/ 4959151 w 8126844"/>
                    <a:gd name="connsiteY2" fmla="*/ 2326615 h 5782509"/>
                    <a:gd name="connsiteX3" fmla="*/ 5402904 w 8126844"/>
                    <a:gd name="connsiteY3" fmla="*/ 2165250 h 5782509"/>
                    <a:gd name="connsiteX4" fmla="*/ 6478668 w 8126844"/>
                    <a:gd name="connsiteY4" fmla="*/ 1452556 h 5782509"/>
                    <a:gd name="connsiteX5" fmla="*/ 6941073 w 8126844"/>
                    <a:gd name="connsiteY5" fmla="*/ 841223 h 5782509"/>
                    <a:gd name="connsiteX6" fmla="*/ 6764360 w 8126844"/>
                    <a:gd name="connsiteY6" fmla="*/ 263038 h 5782509"/>
                    <a:gd name="connsiteX7" fmla="*/ 6636336 w 8126844"/>
                    <a:gd name="connsiteY7" fmla="*/ 355043 h 5782509"/>
                    <a:gd name="connsiteX8" fmla="*/ 6742471 w 8126844"/>
                    <a:gd name="connsiteY8" fmla="*/ 6991 h 5782509"/>
                    <a:gd name="connsiteX9" fmla="*/ 7177916 w 8126844"/>
                    <a:gd name="connsiteY9" fmla="*/ 605391 h 5782509"/>
                    <a:gd name="connsiteX10" fmla="*/ 7352727 w 8126844"/>
                    <a:gd name="connsiteY10" fmla="*/ 484368 h 5782509"/>
                    <a:gd name="connsiteX11" fmla="*/ 7460304 w 8126844"/>
                    <a:gd name="connsiteY11" fmla="*/ 793650 h 5782509"/>
                    <a:gd name="connsiteX12" fmla="*/ 7137574 w 8126844"/>
                    <a:gd name="connsiteY12" fmla="*/ 1223956 h 5782509"/>
                    <a:gd name="connsiteX13" fmla="*/ 7056892 w 8126844"/>
                    <a:gd name="connsiteY13" fmla="*/ 1398768 h 5782509"/>
                    <a:gd name="connsiteX14" fmla="*/ 7177916 w 8126844"/>
                    <a:gd name="connsiteY14" fmla="*/ 1506344 h 5782509"/>
                    <a:gd name="connsiteX15" fmla="*/ 7406516 w 8126844"/>
                    <a:gd name="connsiteY15" fmla="*/ 1277744 h 5782509"/>
                    <a:gd name="connsiteX16" fmla="*/ 7540986 w 8126844"/>
                    <a:gd name="connsiteY16" fmla="*/ 1277744 h 5782509"/>
                    <a:gd name="connsiteX17" fmla="*/ 7554433 w 8126844"/>
                    <a:gd name="connsiteY17" fmla="*/ 1506344 h 5782509"/>
                    <a:gd name="connsiteX18" fmla="*/ 6976210 w 8126844"/>
                    <a:gd name="connsiteY18" fmla="*/ 2098015 h 5782509"/>
                    <a:gd name="connsiteX19" fmla="*/ 6276963 w 8126844"/>
                    <a:gd name="connsiteY19" fmla="*/ 2649344 h 5782509"/>
                    <a:gd name="connsiteX20" fmla="*/ 5860104 w 8126844"/>
                    <a:gd name="connsiteY20" fmla="*/ 2851050 h 5782509"/>
                    <a:gd name="connsiteX21" fmla="*/ 5658398 w 8126844"/>
                    <a:gd name="connsiteY21" fmla="*/ 2918285 h 5782509"/>
                    <a:gd name="connsiteX22" fmla="*/ 5550821 w 8126844"/>
                    <a:gd name="connsiteY22" fmla="*/ 2837603 h 5782509"/>
                    <a:gd name="connsiteX23" fmla="*/ 5644951 w 8126844"/>
                    <a:gd name="connsiteY23" fmla="*/ 2635897 h 5782509"/>
                    <a:gd name="connsiteX24" fmla="*/ 5913892 w 8126844"/>
                    <a:gd name="connsiteY24" fmla="*/ 2582109 h 5782509"/>
                    <a:gd name="connsiteX25" fmla="*/ 5752527 w 8126844"/>
                    <a:gd name="connsiteY25" fmla="*/ 2272826 h 5782509"/>
                    <a:gd name="connsiteX26" fmla="*/ 5362563 w 8126844"/>
                    <a:gd name="connsiteY26" fmla="*/ 2420744 h 5782509"/>
                    <a:gd name="connsiteX27" fmla="*/ 4663316 w 8126844"/>
                    <a:gd name="connsiteY27" fmla="*/ 2703132 h 5782509"/>
                    <a:gd name="connsiteX28" fmla="*/ 4649868 w 8126844"/>
                    <a:gd name="connsiteY28" fmla="*/ 2877944 h 5782509"/>
                    <a:gd name="connsiteX29" fmla="*/ 4703657 w 8126844"/>
                    <a:gd name="connsiteY29" fmla="*/ 2985521 h 5782509"/>
                    <a:gd name="connsiteX30" fmla="*/ 5066727 w 8126844"/>
                    <a:gd name="connsiteY30" fmla="*/ 2851050 h 5782509"/>
                    <a:gd name="connsiteX31" fmla="*/ 5322221 w 8126844"/>
                    <a:gd name="connsiteY31" fmla="*/ 2797262 h 5782509"/>
                    <a:gd name="connsiteX32" fmla="*/ 5349116 w 8126844"/>
                    <a:gd name="connsiteY32" fmla="*/ 2931732 h 5782509"/>
                    <a:gd name="connsiteX33" fmla="*/ 4784339 w 8126844"/>
                    <a:gd name="connsiteY33" fmla="*/ 3146885 h 5782509"/>
                    <a:gd name="connsiteX34" fmla="*/ 4098539 w 8126844"/>
                    <a:gd name="connsiteY34" fmla="*/ 3281356 h 5782509"/>
                    <a:gd name="connsiteX35" fmla="*/ 2740386 w 8126844"/>
                    <a:gd name="connsiteY35" fmla="*/ 3146885 h 5782509"/>
                    <a:gd name="connsiteX36" fmla="*/ 2202504 w 8126844"/>
                    <a:gd name="connsiteY36" fmla="*/ 2945179 h 5782509"/>
                    <a:gd name="connsiteX37" fmla="*/ 2027692 w 8126844"/>
                    <a:gd name="connsiteY37" fmla="*/ 2891391 h 5782509"/>
                    <a:gd name="connsiteX38" fmla="*/ 1960457 w 8126844"/>
                    <a:gd name="connsiteY38" fmla="*/ 3039309 h 5782509"/>
                    <a:gd name="connsiteX39" fmla="*/ 2390763 w 8126844"/>
                    <a:gd name="connsiteY39" fmla="*/ 3267909 h 5782509"/>
                    <a:gd name="connsiteX40" fmla="*/ 3372398 w 8126844"/>
                    <a:gd name="connsiteY40" fmla="*/ 3509956 h 5782509"/>
                    <a:gd name="connsiteX41" fmla="*/ 4125433 w 8126844"/>
                    <a:gd name="connsiteY41" fmla="*/ 3509956 h 5782509"/>
                    <a:gd name="connsiteX42" fmla="*/ 4757445 w 8126844"/>
                    <a:gd name="connsiteY42" fmla="*/ 3483062 h 5782509"/>
                    <a:gd name="connsiteX43" fmla="*/ 4918810 w 8126844"/>
                    <a:gd name="connsiteY43" fmla="*/ 3523403 h 5782509"/>
                    <a:gd name="connsiteX44" fmla="*/ 4811233 w 8126844"/>
                    <a:gd name="connsiteY44" fmla="*/ 3684768 h 5782509"/>
                    <a:gd name="connsiteX45" fmla="*/ 4286798 w 8126844"/>
                    <a:gd name="connsiteY45" fmla="*/ 3752003 h 5782509"/>
                    <a:gd name="connsiteX46" fmla="*/ 4219563 w 8126844"/>
                    <a:gd name="connsiteY46" fmla="*/ 3886473 h 5782509"/>
                    <a:gd name="connsiteX47" fmla="*/ 4555739 w 8126844"/>
                    <a:gd name="connsiteY47" fmla="*/ 3940262 h 5782509"/>
                    <a:gd name="connsiteX48" fmla="*/ 5241539 w 8126844"/>
                    <a:gd name="connsiteY48" fmla="*/ 3752003 h 5782509"/>
                    <a:gd name="connsiteX49" fmla="*/ 5523927 w 8126844"/>
                    <a:gd name="connsiteY49" fmla="*/ 3617532 h 5782509"/>
                    <a:gd name="connsiteX50" fmla="*/ 5618057 w 8126844"/>
                    <a:gd name="connsiteY50" fmla="*/ 3509956 h 5782509"/>
                    <a:gd name="connsiteX51" fmla="*/ 5402904 w 8126844"/>
                    <a:gd name="connsiteY51" fmla="*/ 3496509 h 5782509"/>
                    <a:gd name="connsiteX52" fmla="*/ 5214645 w 8126844"/>
                    <a:gd name="connsiteY52" fmla="*/ 3388932 h 5782509"/>
                    <a:gd name="connsiteX53" fmla="*/ 5241539 w 8126844"/>
                    <a:gd name="connsiteY53" fmla="*/ 3267909 h 5782509"/>
                    <a:gd name="connsiteX54" fmla="*/ 5537374 w 8126844"/>
                    <a:gd name="connsiteY54" fmla="*/ 3227568 h 5782509"/>
                    <a:gd name="connsiteX55" fmla="*/ 6196280 w 8126844"/>
                    <a:gd name="connsiteY55" fmla="*/ 2972073 h 5782509"/>
                    <a:gd name="connsiteX56" fmla="*/ 6747610 w 8126844"/>
                    <a:gd name="connsiteY56" fmla="*/ 2635897 h 5782509"/>
                    <a:gd name="connsiteX57" fmla="*/ 7218257 w 8126844"/>
                    <a:gd name="connsiteY57" fmla="*/ 2192144 h 5782509"/>
                    <a:gd name="connsiteX58" fmla="*/ 7433410 w 8126844"/>
                    <a:gd name="connsiteY58" fmla="*/ 2017332 h 5782509"/>
                    <a:gd name="connsiteX59" fmla="*/ 7567880 w 8126844"/>
                    <a:gd name="connsiteY59" fmla="*/ 2044226 h 5782509"/>
                    <a:gd name="connsiteX60" fmla="*/ 7514092 w 8126844"/>
                    <a:gd name="connsiteY60" fmla="*/ 2245932 h 5782509"/>
                    <a:gd name="connsiteX61" fmla="*/ 7097233 w 8126844"/>
                    <a:gd name="connsiteY61" fmla="*/ 2676238 h 5782509"/>
                    <a:gd name="connsiteX62" fmla="*/ 6451774 w 8126844"/>
                    <a:gd name="connsiteY62" fmla="*/ 3093097 h 5782509"/>
                    <a:gd name="connsiteX63" fmla="*/ 6088704 w 8126844"/>
                    <a:gd name="connsiteY63" fmla="*/ 3281356 h 5782509"/>
                    <a:gd name="connsiteX64" fmla="*/ 5981127 w 8126844"/>
                    <a:gd name="connsiteY64" fmla="*/ 3415826 h 5782509"/>
                    <a:gd name="connsiteX65" fmla="*/ 6021468 w 8126844"/>
                    <a:gd name="connsiteY65" fmla="*/ 3617532 h 5782509"/>
                    <a:gd name="connsiteX66" fmla="*/ 6115598 w 8126844"/>
                    <a:gd name="connsiteY66" fmla="*/ 3765450 h 5782509"/>
                    <a:gd name="connsiteX67" fmla="*/ 6734163 w 8126844"/>
                    <a:gd name="connsiteY67" fmla="*/ 3590638 h 5782509"/>
                    <a:gd name="connsiteX68" fmla="*/ 7419963 w 8126844"/>
                    <a:gd name="connsiteY68" fmla="*/ 3160332 h 5782509"/>
                    <a:gd name="connsiteX69" fmla="*/ 7850268 w 8126844"/>
                    <a:gd name="connsiteY69" fmla="*/ 2837603 h 5782509"/>
                    <a:gd name="connsiteX70" fmla="*/ 8065421 w 8126844"/>
                    <a:gd name="connsiteY70" fmla="*/ 2730026 h 5782509"/>
                    <a:gd name="connsiteX71" fmla="*/ 8105763 w 8126844"/>
                    <a:gd name="connsiteY71" fmla="*/ 2891391 h 5782509"/>
                    <a:gd name="connsiteX72" fmla="*/ 7769586 w 8126844"/>
                    <a:gd name="connsiteY72" fmla="*/ 3227568 h 5782509"/>
                    <a:gd name="connsiteX73" fmla="*/ 6707268 w 8126844"/>
                    <a:gd name="connsiteY73" fmla="*/ 3805791 h 5782509"/>
                    <a:gd name="connsiteX74" fmla="*/ 6129045 w 8126844"/>
                    <a:gd name="connsiteY74" fmla="*/ 4074732 h 5782509"/>
                    <a:gd name="connsiteX75" fmla="*/ 5833210 w 8126844"/>
                    <a:gd name="connsiteY75" fmla="*/ 4115073 h 5782509"/>
                    <a:gd name="connsiteX76" fmla="*/ 5712186 w 8126844"/>
                    <a:gd name="connsiteY76" fmla="*/ 4155415 h 5782509"/>
                    <a:gd name="connsiteX77" fmla="*/ 5658398 w 8126844"/>
                    <a:gd name="connsiteY77" fmla="*/ 4007497 h 5782509"/>
                    <a:gd name="connsiteX78" fmla="*/ 5779421 w 8126844"/>
                    <a:gd name="connsiteY78" fmla="*/ 3899921 h 5782509"/>
                    <a:gd name="connsiteX79" fmla="*/ 5779421 w 8126844"/>
                    <a:gd name="connsiteY79" fmla="*/ 3805791 h 5782509"/>
                    <a:gd name="connsiteX80" fmla="*/ 5497033 w 8126844"/>
                    <a:gd name="connsiteY80" fmla="*/ 3926815 h 5782509"/>
                    <a:gd name="connsiteX81" fmla="*/ 5039833 w 8126844"/>
                    <a:gd name="connsiteY81" fmla="*/ 4061285 h 5782509"/>
                    <a:gd name="connsiteX82" fmla="*/ 4865021 w 8126844"/>
                    <a:gd name="connsiteY82" fmla="*/ 4141968 h 5782509"/>
                    <a:gd name="connsiteX83" fmla="*/ 4905363 w 8126844"/>
                    <a:gd name="connsiteY83" fmla="*/ 4236097 h 5782509"/>
                    <a:gd name="connsiteX84" fmla="*/ 5160857 w 8126844"/>
                    <a:gd name="connsiteY84" fmla="*/ 4209203 h 5782509"/>
                    <a:gd name="connsiteX85" fmla="*/ 5187751 w 8126844"/>
                    <a:gd name="connsiteY85" fmla="*/ 4343673 h 5782509"/>
                    <a:gd name="connsiteX86" fmla="*/ 4878468 w 8126844"/>
                    <a:gd name="connsiteY86" fmla="*/ 4437803 h 5782509"/>
                    <a:gd name="connsiteX87" fmla="*/ 4891916 w 8126844"/>
                    <a:gd name="connsiteY87" fmla="*/ 4585721 h 5782509"/>
                    <a:gd name="connsiteX88" fmla="*/ 5376010 w 8126844"/>
                    <a:gd name="connsiteY88" fmla="*/ 4478144 h 5782509"/>
                    <a:gd name="connsiteX89" fmla="*/ 5967680 w 8126844"/>
                    <a:gd name="connsiteY89" fmla="*/ 4330226 h 5782509"/>
                    <a:gd name="connsiteX90" fmla="*/ 6344198 w 8126844"/>
                    <a:gd name="connsiteY90" fmla="*/ 4128521 h 5782509"/>
                    <a:gd name="connsiteX91" fmla="*/ 6478668 w 8126844"/>
                    <a:gd name="connsiteY91" fmla="*/ 4128521 h 5782509"/>
                    <a:gd name="connsiteX92" fmla="*/ 6478668 w 8126844"/>
                    <a:gd name="connsiteY92" fmla="*/ 4316779 h 5782509"/>
                    <a:gd name="connsiteX93" fmla="*/ 5900445 w 8126844"/>
                    <a:gd name="connsiteY93" fmla="*/ 4505038 h 5782509"/>
                    <a:gd name="connsiteX94" fmla="*/ 5053280 w 8126844"/>
                    <a:gd name="connsiteY94" fmla="*/ 4747085 h 5782509"/>
                    <a:gd name="connsiteX95" fmla="*/ 4703657 w 8126844"/>
                    <a:gd name="connsiteY95" fmla="*/ 4841215 h 5782509"/>
                    <a:gd name="connsiteX96" fmla="*/ 4313692 w 8126844"/>
                    <a:gd name="connsiteY96" fmla="*/ 4908450 h 5782509"/>
                    <a:gd name="connsiteX97" fmla="*/ 4004410 w 8126844"/>
                    <a:gd name="connsiteY97" fmla="*/ 4948791 h 5782509"/>
                    <a:gd name="connsiteX98" fmla="*/ 3869939 w 8126844"/>
                    <a:gd name="connsiteY98" fmla="*/ 4827768 h 5782509"/>
                    <a:gd name="connsiteX99" fmla="*/ 3950621 w 8126844"/>
                    <a:gd name="connsiteY99" fmla="*/ 4720191 h 5782509"/>
                    <a:gd name="connsiteX100" fmla="*/ 4367480 w 8126844"/>
                    <a:gd name="connsiteY100" fmla="*/ 4639509 h 5782509"/>
                    <a:gd name="connsiteX101" fmla="*/ 4542292 w 8126844"/>
                    <a:gd name="connsiteY101" fmla="*/ 4572273 h 5782509"/>
                    <a:gd name="connsiteX102" fmla="*/ 4542292 w 8126844"/>
                    <a:gd name="connsiteY102" fmla="*/ 4437803 h 5782509"/>
                    <a:gd name="connsiteX103" fmla="*/ 4206116 w 8126844"/>
                    <a:gd name="connsiteY103" fmla="*/ 4437803 h 5782509"/>
                    <a:gd name="connsiteX104" fmla="*/ 3520316 w 8126844"/>
                    <a:gd name="connsiteY104" fmla="*/ 4518485 h 5782509"/>
                    <a:gd name="connsiteX105" fmla="*/ 3157245 w 8126844"/>
                    <a:gd name="connsiteY105" fmla="*/ 4545379 h 5782509"/>
                    <a:gd name="connsiteX106" fmla="*/ 3076563 w 8126844"/>
                    <a:gd name="connsiteY106" fmla="*/ 4666403 h 5782509"/>
                    <a:gd name="connsiteX107" fmla="*/ 3224480 w 8126844"/>
                    <a:gd name="connsiteY107" fmla="*/ 4733638 h 5782509"/>
                    <a:gd name="connsiteX108" fmla="*/ 3453080 w 8126844"/>
                    <a:gd name="connsiteY108" fmla="*/ 4760532 h 5782509"/>
                    <a:gd name="connsiteX109" fmla="*/ 3412739 w 8126844"/>
                    <a:gd name="connsiteY109" fmla="*/ 4868109 h 5782509"/>
                    <a:gd name="connsiteX110" fmla="*/ 2968986 w 8126844"/>
                    <a:gd name="connsiteY110" fmla="*/ 4921897 h 5782509"/>
                    <a:gd name="connsiteX111" fmla="*/ 2767280 w 8126844"/>
                    <a:gd name="connsiteY111" fmla="*/ 4935344 h 5782509"/>
                    <a:gd name="connsiteX112" fmla="*/ 2673151 w 8126844"/>
                    <a:gd name="connsiteY112" fmla="*/ 5137050 h 5782509"/>
                    <a:gd name="connsiteX113" fmla="*/ 2767280 w 8126844"/>
                    <a:gd name="connsiteY113" fmla="*/ 5500121 h 5782509"/>
                    <a:gd name="connsiteX114" fmla="*/ 2700045 w 8126844"/>
                    <a:gd name="connsiteY114" fmla="*/ 5701826 h 5782509"/>
                    <a:gd name="connsiteX115" fmla="*/ 2498339 w 8126844"/>
                    <a:gd name="connsiteY115" fmla="*/ 5782509 h 5782509"/>
                    <a:gd name="connsiteX116" fmla="*/ 2256292 w 8126844"/>
                    <a:gd name="connsiteY116" fmla="*/ 5701826 h 5782509"/>
                    <a:gd name="connsiteX117" fmla="*/ 2175610 w 8126844"/>
                    <a:gd name="connsiteY117" fmla="*/ 5446332 h 5782509"/>
                    <a:gd name="connsiteX118" fmla="*/ 2269739 w 8126844"/>
                    <a:gd name="connsiteY118" fmla="*/ 5217732 h 5782509"/>
                    <a:gd name="connsiteX119" fmla="*/ 2404210 w 8126844"/>
                    <a:gd name="connsiteY119" fmla="*/ 5056368 h 5782509"/>
                    <a:gd name="connsiteX120" fmla="*/ 2390763 w 8126844"/>
                    <a:gd name="connsiteY120" fmla="*/ 4908450 h 5782509"/>
                    <a:gd name="connsiteX121" fmla="*/ 2014245 w 8126844"/>
                    <a:gd name="connsiteY121" fmla="*/ 4773979 h 5782509"/>
                    <a:gd name="connsiteX122" fmla="*/ 2068033 w 8126844"/>
                    <a:gd name="connsiteY122" fmla="*/ 4666403 h 5782509"/>
                    <a:gd name="connsiteX123" fmla="*/ 2390763 w 8126844"/>
                    <a:gd name="connsiteY123" fmla="*/ 4666403 h 5782509"/>
                    <a:gd name="connsiteX124" fmla="*/ 2807621 w 8126844"/>
                    <a:gd name="connsiteY124" fmla="*/ 4666403 h 5782509"/>
                    <a:gd name="connsiteX125" fmla="*/ 2834516 w 8126844"/>
                    <a:gd name="connsiteY125" fmla="*/ 4531932 h 5782509"/>
                    <a:gd name="connsiteX126" fmla="*/ 2686598 w 8126844"/>
                    <a:gd name="connsiteY126" fmla="*/ 4478144 h 5782509"/>
                    <a:gd name="connsiteX127" fmla="*/ 2780727 w 8126844"/>
                    <a:gd name="connsiteY127" fmla="*/ 4330226 h 5782509"/>
                    <a:gd name="connsiteX128" fmla="*/ 3211033 w 8126844"/>
                    <a:gd name="connsiteY128" fmla="*/ 4370568 h 5782509"/>
                    <a:gd name="connsiteX129" fmla="*/ 3775810 w 8126844"/>
                    <a:gd name="connsiteY129" fmla="*/ 4343673 h 5782509"/>
                    <a:gd name="connsiteX130" fmla="*/ 4380927 w 8126844"/>
                    <a:gd name="connsiteY130" fmla="*/ 4249544 h 5782509"/>
                    <a:gd name="connsiteX131" fmla="*/ 4622974 w 8126844"/>
                    <a:gd name="connsiteY131" fmla="*/ 4195756 h 5782509"/>
                    <a:gd name="connsiteX132" fmla="*/ 4555739 w 8126844"/>
                    <a:gd name="connsiteY132" fmla="*/ 4101626 h 5782509"/>
                    <a:gd name="connsiteX133" fmla="*/ 4031304 w 8126844"/>
                    <a:gd name="connsiteY133" fmla="*/ 4141968 h 5782509"/>
                    <a:gd name="connsiteX134" fmla="*/ 3600998 w 8126844"/>
                    <a:gd name="connsiteY134" fmla="*/ 4155415 h 5782509"/>
                    <a:gd name="connsiteX135" fmla="*/ 3278268 w 8126844"/>
                    <a:gd name="connsiteY135" fmla="*/ 4115073 h 5782509"/>
                    <a:gd name="connsiteX136" fmla="*/ 3237927 w 8126844"/>
                    <a:gd name="connsiteY136" fmla="*/ 4047838 h 5782509"/>
                    <a:gd name="connsiteX137" fmla="*/ 3291716 w 8126844"/>
                    <a:gd name="connsiteY137" fmla="*/ 3913368 h 5782509"/>
                    <a:gd name="connsiteX138" fmla="*/ 3587551 w 8126844"/>
                    <a:gd name="connsiteY138" fmla="*/ 3940262 h 5782509"/>
                    <a:gd name="connsiteX139" fmla="*/ 3883386 w 8126844"/>
                    <a:gd name="connsiteY139" fmla="*/ 3940262 h 5782509"/>
                    <a:gd name="connsiteX140" fmla="*/ 3964068 w 8126844"/>
                    <a:gd name="connsiteY140" fmla="*/ 3873026 h 5782509"/>
                    <a:gd name="connsiteX141" fmla="*/ 3883386 w 8126844"/>
                    <a:gd name="connsiteY141" fmla="*/ 3752003 h 5782509"/>
                    <a:gd name="connsiteX142" fmla="*/ 3412739 w 8126844"/>
                    <a:gd name="connsiteY142" fmla="*/ 3725109 h 5782509"/>
                    <a:gd name="connsiteX143" fmla="*/ 3049668 w 8126844"/>
                    <a:gd name="connsiteY143" fmla="*/ 3671321 h 5782509"/>
                    <a:gd name="connsiteX144" fmla="*/ 2740386 w 8126844"/>
                    <a:gd name="connsiteY144" fmla="*/ 3604085 h 5782509"/>
                    <a:gd name="connsiteX145" fmla="*/ 2457998 w 8126844"/>
                    <a:gd name="connsiteY145" fmla="*/ 3523403 h 5782509"/>
                    <a:gd name="connsiteX146" fmla="*/ 2242845 w 8126844"/>
                    <a:gd name="connsiteY146" fmla="*/ 3469615 h 5782509"/>
                    <a:gd name="connsiteX147" fmla="*/ 2162163 w 8126844"/>
                    <a:gd name="connsiteY147" fmla="*/ 3630979 h 5782509"/>
                    <a:gd name="connsiteX148" fmla="*/ 2336974 w 8126844"/>
                    <a:gd name="connsiteY148" fmla="*/ 3805791 h 5782509"/>
                    <a:gd name="connsiteX149" fmla="*/ 2713492 w 8126844"/>
                    <a:gd name="connsiteY149" fmla="*/ 3859579 h 5782509"/>
                    <a:gd name="connsiteX150" fmla="*/ 2874857 w 8126844"/>
                    <a:gd name="connsiteY150" fmla="*/ 3913368 h 5782509"/>
                    <a:gd name="connsiteX151" fmla="*/ 2874857 w 8126844"/>
                    <a:gd name="connsiteY151" fmla="*/ 4061285 h 5782509"/>
                    <a:gd name="connsiteX152" fmla="*/ 2605916 w 8126844"/>
                    <a:gd name="connsiteY152" fmla="*/ 4034391 h 5782509"/>
                    <a:gd name="connsiteX153" fmla="*/ 2000798 w 8126844"/>
                    <a:gd name="connsiteY153" fmla="*/ 3913368 h 5782509"/>
                    <a:gd name="connsiteX154" fmla="*/ 1583939 w 8126844"/>
                    <a:gd name="connsiteY154" fmla="*/ 3765450 h 5782509"/>
                    <a:gd name="connsiteX155" fmla="*/ 1409127 w 8126844"/>
                    <a:gd name="connsiteY155" fmla="*/ 3778897 h 5782509"/>
                    <a:gd name="connsiteX156" fmla="*/ 1368786 w 8126844"/>
                    <a:gd name="connsiteY156" fmla="*/ 3953709 h 5782509"/>
                    <a:gd name="connsiteX157" fmla="*/ 1799092 w 8126844"/>
                    <a:gd name="connsiteY157" fmla="*/ 4088179 h 5782509"/>
                    <a:gd name="connsiteX158" fmla="*/ 2256292 w 8126844"/>
                    <a:gd name="connsiteY158" fmla="*/ 4249544 h 5782509"/>
                    <a:gd name="connsiteX159" fmla="*/ 2390763 w 8126844"/>
                    <a:gd name="connsiteY159" fmla="*/ 4357121 h 5782509"/>
                    <a:gd name="connsiteX160" fmla="*/ 2094927 w 8126844"/>
                    <a:gd name="connsiteY160" fmla="*/ 4424356 h 5782509"/>
                    <a:gd name="connsiteX161" fmla="*/ 1557045 w 8126844"/>
                    <a:gd name="connsiteY161" fmla="*/ 4249544 h 5782509"/>
                    <a:gd name="connsiteX162" fmla="*/ 965374 w 8126844"/>
                    <a:gd name="connsiteY162" fmla="*/ 4020944 h 5782509"/>
                    <a:gd name="connsiteX163" fmla="*/ 481280 w 8126844"/>
                    <a:gd name="connsiteY163" fmla="*/ 3805791 h 5782509"/>
                    <a:gd name="connsiteX164" fmla="*/ 198892 w 8126844"/>
                    <a:gd name="connsiteY164" fmla="*/ 3698215 h 5782509"/>
                    <a:gd name="connsiteX165" fmla="*/ 131657 w 8126844"/>
                    <a:gd name="connsiteY165" fmla="*/ 3604085 h 5782509"/>
                    <a:gd name="connsiteX166" fmla="*/ 279574 w 8126844"/>
                    <a:gd name="connsiteY166" fmla="*/ 3509956 h 5782509"/>
                    <a:gd name="connsiteX167" fmla="*/ 642645 w 8126844"/>
                    <a:gd name="connsiteY167" fmla="*/ 3684768 h 5782509"/>
                    <a:gd name="connsiteX168" fmla="*/ 1113292 w 8126844"/>
                    <a:gd name="connsiteY168" fmla="*/ 3832685 h 5782509"/>
                    <a:gd name="connsiteX169" fmla="*/ 1153633 w 8126844"/>
                    <a:gd name="connsiteY169" fmla="*/ 3657873 h 5782509"/>
                    <a:gd name="connsiteX170" fmla="*/ 1032610 w 8126844"/>
                    <a:gd name="connsiteY170" fmla="*/ 3496509 h 5782509"/>
                    <a:gd name="connsiteX171" fmla="*/ 535068 w 8126844"/>
                    <a:gd name="connsiteY171" fmla="*/ 3348591 h 5782509"/>
                    <a:gd name="connsiteX172" fmla="*/ 198892 w 8126844"/>
                    <a:gd name="connsiteY172" fmla="*/ 3106544 h 5782509"/>
                    <a:gd name="connsiteX173" fmla="*/ 10633 w 8126844"/>
                    <a:gd name="connsiteY173" fmla="*/ 2945179 h 5782509"/>
                    <a:gd name="connsiteX174" fmla="*/ 50974 w 8126844"/>
                    <a:gd name="connsiteY174" fmla="*/ 2810709 h 5782509"/>
                    <a:gd name="connsiteX175" fmla="*/ 279574 w 8126844"/>
                    <a:gd name="connsiteY175" fmla="*/ 2891391 h 5782509"/>
                    <a:gd name="connsiteX176" fmla="*/ 1019163 w 8126844"/>
                    <a:gd name="connsiteY176" fmla="*/ 3294803 h 5782509"/>
                    <a:gd name="connsiteX177" fmla="*/ 1462916 w 8126844"/>
                    <a:gd name="connsiteY177" fmla="*/ 3536850 h 5782509"/>
                    <a:gd name="connsiteX178" fmla="*/ 1799092 w 8126844"/>
                    <a:gd name="connsiteY178" fmla="*/ 3630979 h 5782509"/>
                    <a:gd name="connsiteX179" fmla="*/ 1973904 w 8126844"/>
                    <a:gd name="connsiteY179" fmla="*/ 3563744 h 5782509"/>
                    <a:gd name="connsiteX180" fmla="*/ 1960457 w 8126844"/>
                    <a:gd name="connsiteY180" fmla="*/ 3321697 h 5782509"/>
                    <a:gd name="connsiteX181" fmla="*/ 1624280 w 8126844"/>
                    <a:gd name="connsiteY181" fmla="*/ 3214121 h 5782509"/>
                    <a:gd name="connsiteX182" fmla="*/ 1288104 w 8126844"/>
                    <a:gd name="connsiteY182" fmla="*/ 3066203 h 5782509"/>
                    <a:gd name="connsiteX183" fmla="*/ 1261210 w 8126844"/>
                    <a:gd name="connsiteY183" fmla="*/ 2931732 h 5782509"/>
                    <a:gd name="connsiteX184" fmla="*/ 1462916 w 8126844"/>
                    <a:gd name="connsiteY184" fmla="*/ 2931732 h 5782509"/>
                    <a:gd name="connsiteX185" fmla="*/ 1691516 w 8126844"/>
                    <a:gd name="connsiteY185" fmla="*/ 3012415 h 5782509"/>
                    <a:gd name="connsiteX186" fmla="*/ 1758751 w 8126844"/>
                    <a:gd name="connsiteY186" fmla="*/ 2797262 h 5782509"/>
                    <a:gd name="connsiteX187" fmla="*/ 1597386 w 8126844"/>
                    <a:gd name="connsiteY187" fmla="*/ 2622450 h 5782509"/>
                    <a:gd name="connsiteX188" fmla="*/ 1153633 w 8126844"/>
                    <a:gd name="connsiteY188" fmla="*/ 2434191 h 5782509"/>
                    <a:gd name="connsiteX189" fmla="*/ 871245 w 8126844"/>
                    <a:gd name="connsiteY189" fmla="*/ 2245932 h 5782509"/>
                    <a:gd name="connsiteX190" fmla="*/ 750221 w 8126844"/>
                    <a:gd name="connsiteY190" fmla="*/ 2111462 h 5782509"/>
                    <a:gd name="connsiteX191" fmla="*/ 844351 w 8126844"/>
                    <a:gd name="connsiteY191" fmla="*/ 1990438 h 5782509"/>
                    <a:gd name="connsiteX192" fmla="*/ 1328445 w 8126844"/>
                    <a:gd name="connsiteY192" fmla="*/ 2205591 h 5782509"/>
                    <a:gd name="connsiteX193" fmla="*/ 1606671 w 8126844"/>
                    <a:gd name="connsiteY193" fmla="*/ 2352010 h 5782509"/>
                    <a:gd name="connsiteX194" fmla="*/ 1720260 w 8126844"/>
                    <a:gd name="connsiteY194" fmla="*/ 2073171 h 5782509"/>
                    <a:gd name="connsiteX195" fmla="*/ 1772079 w 8126844"/>
                    <a:gd name="connsiteY195" fmla="*/ 1889746 h 5782509"/>
                    <a:gd name="connsiteX196" fmla="*/ 1693720 w 8126844"/>
                    <a:gd name="connsiteY196" fmla="*/ 1717717 h 5782509"/>
                    <a:gd name="connsiteX197" fmla="*/ 2176456 w 8126844"/>
                    <a:gd name="connsiteY197" fmla="*/ 2030565 h 5782509"/>
                    <a:gd name="connsiteX198" fmla="*/ 1984049 w 8126844"/>
                    <a:gd name="connsiteY198" fmla="*/ 2008157 h 5782509"/>
                    <a:gd name="connsiteX199" fmla="*/ 1894130 w 8126844"/>
                    <a:gd name="connsiteY199" fmla="*/ 2145875 h 5782509"/>
                    <a:gd name="connsiteX200" fmla="*/ 1879774 w 8126844"/>
                    <a:gd name="connsiteY200" fmla="*/ 2487979 h 5782509"/>
                    <a:gd name="connsiteX201" fmla="*/ 2390763 w 8126844"/>
                    <a:gd name="connsiteY201" fmla="*/ 2716579 h 5782509"/>
                    <a:gd name="connsiteX202" fmla="*/ 3157245 w 8126844"/>
                    <a:gd name="connsiteY202" fmla="*/ 2931732 h 5782509"/>
                    <a:gd name="connsiteX203" fmla="*/ 3708574 w 8126844"/>
                    <a:gd name="connsiteY203" fmla="*/ 3066203 h 5782509"/>
                    <a:gd name="connsiteX204" fmla="*/ 4165774 w 8126844"/>
                    <a:gd name="connsiteY204" fmla="*/ 3039309 h 5782509"/>
                    <a:gd name="connsiteX205" fmla="*/ 4394374 w 8126844"/>
                    <a:gd name="connsiteY205" fmla="*/ 3012415 h 5782509"/>
                    <a:gd name="connsiteX206" fmla="*/ 4407821 w 8126844"/>
                    <a:gd name="connsiteY206" fmla="*/ 2824156 h 5782509"/>
                    <a:gd name="connsiteX207" fmla="*/ 4192668 w 8126844"/>
                    <a:gd name="connsiteY207" fmla="*/ 2783815 h 5782509"/>
                    <a:gd name="connsiteX208" fmla="*/ 4031304 w 8126844"/>
                    <a:gd name="connsiteY208" fmla="*/ 2824156 h 5782509"/>
                    <a:gd name="connsiteX209" fmla="*/ 4031304 w 8126844"/>
                    <a:gd name="connsiteY209" fmla="*/ 2649344 h 5782509"/>
                    <a:gd name="connsiteX210" fmla="*/ 4448163 w 8126844"/>
                    <a:gd name="connsiteY210" fmla="*/ 2528321 h 5782509"/>
                    <a:gd name="connsiteX211" fmla="*/ 4703657 w 8126844"/>
                    <a:gd name="connsiteY211" fmla="*/ 2420744 h 5782509"/>
                    <a:gd name="connsiteX212" fmla="*/ 4719129 w 8126844"/>
                    <a:gd name="connsiteY212" fmla="*/ 2204080 h 5782509"/>
                    <a:gd name="connsiteX213" fmla="*/ 4519556 w 8126844"/>
                    <a:gd name="connsiteY213" fmla="*/ 2209032 h 5782509"/>
                    <a:gd name="connsiteX0" fmla="*/ 5076343 w 8126844"/>
                    <a:gd name="connsiteY0" fmla="*/ 1998580 h 5781913"/>
                    <a:gd name="connsiteX1" fmla="*/ 4866197 w 8126844"/>
                    <a:gd name="connsiteY1" fmla="*/ 2117420 h 5781913"/>
                    <a:gd name="connsiteX2" fmla="*/ 4959151 w 8126844"/>
                    <a:gd name="connsiteY2" fmla="*/ 2326019 h 5781913"/>
                    <a:gd name="connsiteX3" fmla="*/ 5402904 w 8126844"/>
                    <a:gd name="connsiteY3" fmla="*/ 2164654 h 5781913"/>
                    <a:gd name="connsiteX4" fmla="*/ 6478668 w 8126844"/>
                    <a:gd name="connsiteY4" fmla="*/ 1451960 h 5781913"/>
                    <a:gd name="connsiteX5" fmla="*/ 6941073 w 8126844"/>
                    <a:gd name="connsiteY5" fmla="*/ 840627 h 5781913"/>
                    <a:gd name="connsiteX6" fmla="*/ 6764360 w 8126844"/>
                    <a:gd name="connsiteY6" fmla="*/ 262442 h 5781913"/>
                    <a:gd name="connsiteX7" fmla="*/ 6656943 w 8126844"/>
                    <a:gd name="connsiteY7" fmla="*/ 389052 h 5781913"/>
                    <a:gd name="connsiteX8" fmla="*/ 6742471 w 8126844"/>
                    <a:gd name="connsiteY8" fmla="*/ 6395 h 5781913"/>
                    <a:gd name="connsiteX9" fmla="*/ 7177916 w 8126844"/>
                    <a:gd name="connsiteY9" fmla="*/ 604795 h 5781913"/>
                    <a:gd name="connsiteX10" fmla="*/ 7352727 w 8126844"/>
                    <a:gd name="connsiteY10" fmla="*/ 483772 h 5781913"/>
                    <a:gd name="connsiteX11" fmla="*/ 7460304 w 8126844"/>
                    <a:gd name="connsiteY11" fmla="*/ 793054 h 5781913"/>
                    <a:gd name="connsiteX12" fmla="*/ 7137574 w 8126844"/>
                    <a:gd name="connsiteY12" fmla="*/ 1223360 h 5781913"/>
                    <a:gd name="connsiteX13" fmla="*/ 7056892 w 8126844"/>
                    <a:gd name="connsiteY13" fmla="*/ 1398172 h 5781913"/>
                    <a:gd name="connsiteX14" fmla="*/ 7177916 w 8126844"/>
                    <a:gd name="connsiteY14" fmla="*/ 1505748 h 5781913"/>
                    <a:gd name="connsiteX15" fmla="*/ 7406516 w 8126844"/>
                    <a:gd name="connsiteY15" fmla="*/ 1277148 h 5781913"/>
                    <a:gd name="connsiteX16" fmla="*/ 7540986 w 8126844"/>
                    <a:gd name="connsiteY16" fmla="*/ 1277148 h 5781913"/>
                    <a:gd name="connsiteX17" fmla="*/ 7554433 w 8126844"/>
                    <a:gd name="connsiteY17" fmla="*/ 1505748 h 5781913"/>
                    <a:gd name="connsiteX18" fmla="*/ 6976210 w 8126844"/>
                    <a:gd name="connsiteY18" fmla="*/ 2097419 h 5781913"/>
                    <a:gd name="connsiteX19" fmla="*/ 6276963 w 8126844"/>
                    <a:gd name="connsiteY19" fmla="*/ 2648748 h 5781913"/>
                    <a:gd name="connsiteX20" fmla="*/ 5860104 w 8126844"/>
                    <a:gd name="connsiteY20" fmla="*/ 2850454 h 5781913"/>
                    <a:gd name="connsiteX21" fmla="*/ 5658398 w 8126844"/>
                    <a:gd name="connsiteY21" fmla="*/ 2917689 h 5781913"/>
                    <a:gd name="connsiteX22" fmla="*/ 5550821 w 8126844"/>
                    <a:gd name="connsiteY22" fmla="*/ 2837007 h 5781913"/>
                    <a:gd name="connsiteX23" fmla="*/ 5644951 w 8126844"/>
                    <a:gd name="connsiteY23" fmla="*/ 2635301 h 5781913"/>
                    <a:gd name="connsiteX24" fmla="*/ 5913892 w 8126844"/>
                    <a:gd name="connsiteY24" fmla="*/ 2581513 h 5781913"/>
                    <a:gd name="connsiteX25" fmla="*/ 5752527 w 8126844"/>
                    <a:gd name="connsiteY25" fmla="*/ 2272230 h 5781913"/>
                    <a:gd name="connsiteX26" fmla="*/ 5362563 w 8126844"/>
                    <a:gd name="connsiteY26" fmla="*/ 2420148 h 5781913"/>
                    <a:gd name="connsiteX27" fmla="*/ 4663316 w 8126844"/>
                    <a:gd name="connsiteY27" fmla="*/ 2702536 h 5781913"/>
                    <a:gd name="connsiteX28" fmla="*/ 4649868 w 8126844"/>
                    <a:gd name="connsiteY28" fmla="*/ 2877348 h 5781913"/>
                    <a:gd name="connsiteX29" fmla="*/ 4703657 w 8126844"/>
                    <a:gd name="connsiteY29" fmla="*/ 2984925 h 5781913"/>
                    <a:gd name="connsiteX30" fmla="*/ 5066727 w 8126844"/>
                    <a:gd name="connsiteY30" fmla="*/ 2850454 h 5781913"/>
                    <a:gd name="connsiteX31" fmla="*/ 5322221 w 8126844"/>
                    <a:gd name="connsiteY31" fmla="*/ 2796666 h 5781913"/>
                    <a:gd name="connsiteX32" fmla="*/ 5349116 w 8126844"/>
                    <a:gd name="connsiteY32" fmla="*/ 2931136 h 5781913"/>
                    <a:gd name="connsiteX33" fmla="*/ 4784339 w 8126844"/>
                    <a:gd name="connsiteY33" fmla="*/ 3146289 h 5781913"/>
                    <a:gd name="connsiteX34" fmla="*/ 4098539 w 8126844"/>
                    <a:gd name="connsiteY34" fmla="*/ 3280760 h 5781913"/>
                    <a:gd name="connsiteX35" fmla="*/ 2740386 w 8126844"/>
                    <a:gd name="connsiteY35" fmla="*/ 3146289 h 5781913"/>
                    <a:gd name="connsiteX36" fmla="*/ 2202504 w 8126844"/>
                    <a:gd name="connsiteY36" fmla="*/ 2944583 h 5781913"/>
                    <a:gd name="connsiteX37" fmla="*/ 2027692 w 8126844"/>
                    <a:gd name="connsiteY37" fmla="*/ 2890795 h 5781913"/>
                    <a:gd name="connsiteX38" fmla="*/ 1960457 w 8126844"/>
                    <a:gd name="connsiteY38" fmla="*/ 3038713 h 5781913"/>
                    <a:gd name="connsiteX39" fmla="*/ 2390763 w 8126844"/>
                    <a:gd name="connsiteY39" fmla="*/ 3267313 h 5781913"/>
                    <a:gd name="connsiteX40" fmla="*/ 3372398 w 8126844"/>
                    <a:gd name="connsiteY40" fmla="*/ 3509360 h 5781913"/>
                    <a:gd name="connsiteX41" fmla="*/ 4125433 w 8126844"/>
                    <a:gd name="connsiteY41" fmla="*/ 3509360 h 5781913"/>
                    <a:gd name="connsiteX42" fmla="*/ 4757445 w 8126844"/>
                    <a:gd name="connsiteY42" fmla="*/ 3482466 h 5781913"/>
                    <a:gd name="connsiteX43" fmla="*/ 4918810 w 8126844"/>
                    <a:gd name="connsiteY43" fmla="*/ 3522807 h 5781913"/>
                    <a:gd name="connsiteX44" fmla="*/ 4811233 w 8126844"/>
                    <a:gd name="connsiteY44" fmla="*/ 3684172 h 5781913"/>
                    <a:gd name="connsiteX45" fmla="*/ 4286798 w 8126844"/>
                    <a:gd name="connsiteY45" fmla="*/ 3751407 h 5781913"/>
                    <a:gd name="connsiteX46" fmla="*/ 4219563 w 8126844"/>
                    <a:gd name="connsiteY46" fmla="*/ 3885877 h 5781913"/>
                    <a:gd name="connsiteX47" fmla="*/ 4555739 w 8126844"/>
                    <a:gd name="connsiteY47" fmla="*/ 3939666 h 5781913"/>
                    <a:gd name="connsiteX48" fmla="*/ 5241539 w 8126844"/>
                    <a:gd name="connsiteY48" fmla="*/ 3751407 h 5781913"/>
                    <a:gd name="connsiteX49" fmla="*/ 5523927 w 8126844"/>
                    <a:gd name="connsiteY49" fmla="*/ 3616936 h 5781913"/>
                    <a:gd name="connsiteX50" fmla="*/ 5618057 w 8126844"/>
                    <a:gd name="connsiteY50" fmla="*/ 3509360 h 5781913"/>
                    <a:gd name="connsiteX51" fmla="*/ 5402904 w 8126844"/>
                    <a:gd name="connsiteY51" fmla="*/ 3495913 h 5781913"/>
                    <a:gd name="connsiteX52" fmla="*/ 5214645 w 8126844"/>
                    <a:gd name="connsiteY52" fmla="*/ 3388336 h 5781913"/>
                    <a:gd name="connsiteX53" fmla="*/ 5241539 w 8126844"/>
                    <a:gd name="connsiteY53" fmla="*/ 3267313 h 5781913"/>
                    <a:gd name="connsiteX54" fmla="*/ 5537374 w 8126844"/>
                    <a:gd name="connsiteY54" fmla="*/ 3226972 h 5781913"/>
                    <a:gd name="connsiteX55" fmla="*/ 6196280 w 8126844"/>
                    <a:gd name="connsiteY55" fmla="*/ 2971477 h 5781913"/>
                    <a:gd name="connsiteX56" fmla="*/ 6747610 w 8126844"/>
                    <a:gd name="connsiteY56" fmla="*/ 2635301 h 5781913"/>
                    <a:gd name="connsiteX57" fmla="*/ 7218257 w 8126844"/>
                    <a:gd name="connsiteY57" fmla="*/ 2191548 h 5781913"/>
                    <a:gd name="connsiteX58" fmla="*/ 7433410 w 8126844"/>
                    <a:gd name="connsiteY58" fmla="*/ 2016736 h 5781913"/>
                    <a:gd name="connsiteX59" fmla="*/ 7567880 w 8126844"/>
                    <a:gd name="connsiteY59" fmla="*/ 2043630 h 5781913"/>
                    <a:gd name="connsiteX60" fmla="*/ 7514092 w 8126844"/>
                    <a:gd name="connsiteY60" fmla="*/ 2245336 h 5781913"/>
                    <a:gd name="connsiteX61" fmla="*/ 7097233 w 8126844"/>
                    <a:gd name="connsiteY61" fmla="*/ 2675642 h 5781913"/>
                    <a:gd name="connsiteX62" fmla="*/ 6451774 w 8126844"/>
                    <a:gd name="connsiteY62" fmla="*/ 3092501 h 5781913"/>
                    <a:gd name="connsiteX63" fmla="*/ 6088704 w 8126844"/>
                    <a:gd name="connsiteY63" fmla="*/ 3280760 h 5781913"/>
                    <a:gd name="connsiteX64" fmla="*/ 5981127 w 8126844"/>
                    <a:gd name="connsiteY64" fmla="*/ 3415230 h 5781913"/>
                    <a:gd name="connsiteX65" fmla="*/ 6021468 w 8126844"/>
                    <a:gd name="connsiteY65" fmla="*/ 3616936 h 5781913"/>
                    <a:gd name="connsiteX66" fmla="*/ 6115598 w 8126844"/>
                    <a:gd name="connsiteY66" fmla="*/ 3764854 h 5781913"/>
                    <a:gd name="connsiteX67" fmla="*/ 6734163 w 8126844"/>
                    <a:gd name="connsiteY67" fmla="*/ 3590042 h 5781913"/>
                    <a:gd name="connsiteX68" fmla="*/ 7419963 w 8126844"/>
                    <a:gd name="connsiteY68" fmla="*/ 3159736 h 5781913"/>
                    <a:gd name="connsiteX69" fmla="*/ 7850268 w 8126844"/>
                    <a:gd name="connsiteY69" fmla="*/ 2837007 h 5781913"/>
                    <a:gd name="connsiteX70" fmla="*/ 8065421 w 8126844"/>
                    <a:gd name="connsiteY70" fmla="*/ 2729430 h 5781913"/>
                    <a:gd name="connsiteX71" fmla="*/ 8105763 w 8126844"/>
                    <a:gd name="connsiteY71" fmla="*/ 2890795 h 5781913"/>
                    <a:gd name="connsiteX72" fmla="*/ 7769586 w 8126844"/>
                    <a:gd name="connsiteY72" fmla="*/ 3226972 h 5781913"/>
                    <a:gd name="connsiteX73" fmla="*/ 6707268 w 8126844"/>
                    <a:gd name="connsiteY73" fmla="*/ 3805195 h 5781913"/>
                    <a:gd name="connsiteX74" fmla="*/ 6129045 w 8126844"/>
                    <a:gd name="connsiteY74" fmla="*/ 4074136 h 5781913"/>
                    <a:gd name="connsiteX75" fmla="*/ 5833210 w 8126844"/>
                    <a:gd name="connsiteY75" fmla="*/ 4114477 h 5781913"/>
                    <a:gd name="connsiteX76" fmla="*/ 5712186 w 8126844"/>
                    <a:gd name="connsiteY76" fmla="*/ 4154819 h 5781913"/>
                    <a:gd name="connsiteX77" fmla="*/ 5658398 w 8126844"/>
                    <a:gd name="connsiteY77" fmla="*/ 4006901 h 5781913"/>
                    <a:gd name="connsiteX78" fmla="*/ 5779421 w 8126844"/>
                    <a:gd name="connsiteY78" fmla="*/ 3899325 h 5781913"/>
                    <a:gd name="connsiteX79" fmla="*/ 5779421 w 8126844"/>
                    <a:gd name="connsiteY79" fmla="*/ 3805195 h 5781913"/>
                    <a:gd name="connsiteX80" fmla="*/ 5497033 w 8126844"/>
                    <a:gd name="connsiteY80" fmla="*/ 3926219 h 5781913"/>
                    <a:gd name="connsiteX81" fmla="*/ 5039833 w 8126844"/>
                    <a:gd name="connsiteY81" fmla="*/ 4060689 h 5781913"/>
                    <a:gd name="connsiteX82" fmla="*/ 4865021 w 8126844"/>
                    <a:gd name="connsiteY82" fmla="*/ 4141372 h 5781913"/>
                    <a:gd name="connsiteX83" fmla="*/ 4905363 w 8126844"/>
                    <a:gd name="connsiteY83" fmla="*/ 4235501 h 5781913"/>
                    <a:gd name="connsiteX84" fmla="*/ 5160857 w 8126844"/>
                    <a:gd name="connsiteY84" fmla="*/ 4208607 h 5781913"/>
                    <a:gd name="connsiteX85" fmla="*/ 5187751 w 8126844"/>
                    <a:gd name="connsiteY85" fmla="*/ 4343077 h 5781913"/>
                    <a:gd name="connsiteX86" fmla="*/ 4878468 w 8126844"/>
                    <a:gd name="connsiteY86" fmla="*/ 4437207 h 5781913"/>
                    <a:gd name="connsiteX87" fmla="*/ 4891916 w 8126844"/>
                    <a:gd name="connsiteY87" fmla="*/ 4585125 h 5781913"/>
                    <a:gd name="connsiteX88" fmla="*/ 5376010 w 8126844"/>
                    <a:gd name="connsiteY88" fmla="*/ 4477548 h 5781913"/>
                    <a:gd name="connsiteX89" fmla="*/ 5967680 w 8126844"/>
                    <a:gd name="connsiteY89" fmla="*/ 4329630 h 5781913"/>
                    <a:gd name="connsiteX90" fmla="*/ 6344198 w 8126844"/>
                    <a:gd name="connsiteY90" fmla="*/ 4127925 h 5781913"/>
                    <a:gd name="connsiteX91" fmla="*/ 6478668 w 8126844"/>
                    <a:gd name="connsiteY91" fmla="*/ 4127925 h 5781913"/>
                    <a:gd name="connsiteX92" fmla="*/ 6478668 w 8126844"/>
                    <a:gd name="connsiteY92" fmla="*/ 4316183 h 5781913"/>
                    <a:gd name="connsiteX93" fmla="*/ 5900445 w 8126844"/>
                    <a:gd name="connsiteY93" fmla="*/ 4504442 h 5781913"/>
                    <a:gd name="connsiteX94" fmla="*/ 5053280 w 8126844"/>
                    <a:gd name="connsiteY94" fmla="*/ 4746489 h 5781913"/>
                    <a:gd name="connsiteX95" fmla="*/ 4703657 w 8126844"/>
                    <a:gd name="connsiteY95" fmla="*/ 4840619 h 5781913"/>
                    <a:gd name="connsiteX96" fmla="*/ 4313692 w 8126844"/>
                    <a:gd name="connsiteY96" fmla="*/ 4907854 h 5781913"/>
                    <a:gd name="connsiteX97" fmla="*/ 4004410 w 8126844"/>
                    <a:gd name="connsiteY97" fmla="*/ 4948195 h 5781913"/>
                    <a:gd name="connsiteX98" fmla="*/ 3869939 w 8126844"/>
                    <a:gd name="connsiteY98" fmla="*/ 4827172 h 5781913"/>
                    <a:gd name="connsiteX99" fmla="*/ 3950621 w 8126844"/>
                    <a:gd name="connsiteY99" fmla="*/ 4719595 h 5781913"/>
                    <a:gd name="connsiteX100" fmla="*/ 4367480 w 8126844"/>
                    <a:gd name="connsiteY100" fmla="*/ 4638913 h 5781913"/>
                    <a:gd name="connsiteX101" fmla="*/ 4542292 w 8126844"/>
                    <a:gd name="connsiteY101" fmla="*/ 4571677 h 5781913"/>
                    <a:gd name="connsiteX102" fmla="*/ 4542292 w 8126844"/>
                    <a:gd name="connsiteY102" fmla="*/ 4437207 h 5781913"/>
                    <a:gd name="connsiteX103" fmla="*/ 4206116 w 8126844"/>
                    <a:gd name="connsiteY103" fmla="*/ 4437207 h 5781913"/>
                    <a:gd name="connsiteX104" fmla="*/ 3520316 w 8126844"/>
                    <a:gd name="connsiteY104" fmla="*/ 4517889 h 5781913"/>
                    <a:gd name="connsiteX105" fmla="*/ 3157245 w 8126844"/>
                    <a:gd name="connsiteY105" fmla="*/ 4544783 h 5781913"/>
                    <a:gd name="connsiteX106" fmla="*/ 3076563 w 8126844"/>
                    <a:gd name="connsiteY106" fmla="*/ 4665807 h 5781913"/>
                    <a:gd name="connsiteX107" fmla="*/ 3224480 w 8126844"/>
                    <a:gd name="connsiteY107" fmla="*/ 4733042 h 5781913"/>
                    <a:gd name="connsiteX108" fmla="*/ 3453080 w 8126844"/>
                    <a:gd name="connsiteY108" fmla="*/ 4759936 h 5781913"/>
                    <a:gd name="connsiteX109" fmla="*/ 3412739 w 8126844"/>
                    <a:gd name="connsiteY109" fmla="*/ 4867513 h 5781913"/>
                    <a:gd name="connsiteX110" fmla="*/ 2968986 w 8126844"/>
                    <a:gd name="connsiteY110" fmla="*/ 4921301 h 5781913"/>
                    <a:gd name="connsiteX111" fmla="*/ 2767280 w 8126844"/>
                    <a:gd name="connsiteY111" fmla="*/ 4934748 h 5781913"/>
                    <a:gd name="connsiteX112" fmla="*/ 2673151 w 8126844"/>
                    <a:gd name="connsiteY112" fmla="*/ 5136454 h 5781913"/>
                    <a:gd name="connsiteX113" fmla="*/ 2767280 w 8126844"/>
                    <a:gd name="connsiteY113" fmla="*/ 5499525 h 5781913"/>
                    <a:gd name="connsiteX114" fmla="*/ 2700045 w 8126844"/>
                    <a:gd name="connsiteY114" fmla="*/ 5701230 h 5781913"/>
                    <a:gd name="connsiteX115" fmla="*/ 2498339 w 8126844"/>
                    <a:gd name="connsiteY115" fmla="*/ 5781913 h 5781913"/>
                    <a:gd name="connsiteX116" fmla="*/ 2256292 w 8126844"/>
                    <a:gd name="connsiteY116" fmla="*/ 5701230 h 5781913"/>
                    <a:gd name="connsiteX117" fmla="*/ 2175610 w 8126844"/>
                    <a:gd name="connsiteY117" fmla="*/ 5445736 h 5781913"/>
                    <a:gd name="connsiteX118" fmla="*/ 2269739 w 8126844"/>
                    <a:gd name="connsiteY118" fmla="*/ 5217136 h 5781913"/>
                    <a:gd name="connsiteX119" fmla="*/ 2404210 w 8126844"/>
                    <a:gd name="connsiteY119" fmla="*/ 5055772 h 5781913"/>
                    <a:gd name="connsiteX120" fmla="*/ 2390763 w 8126844"/>
                    <a:gd name="connsiteY120" fmla="*/ 4907854 h 5781913"/>
                    <a:gd name="connsiteX121" fmla="*/ 2014245 w 8126844"/>
                    <a:gd name="connsiteY121" fmla="*/ 4773383 h 5781913"/>
                    <a:gd name="connsiteX122" fmla="*/ 2068033 w 8126844"/>
                    <a:gd name="connsiteY122" fmla="*/ 4665807 h 5781913"/>
                    <a:gd name="connsiteX123" fmla="*/ 2390763 w 8126844"/>
                    <a:gd name="connsiteY123" fmla="*/ 4665807 h 5781913"/>
                    <a:gd name="connsiteX124" fmla="*/ 2807621 w 8126844"/>
                    <a:gd name="connsiteY124" fmla="*/ 4665807 h 5781913"/>
                    <a:gd name="connsiteX125" fmla="*/ 2834516 w 8126844"/>
                    <a:gd name="connsiteY125" fmla="*/ 4531336 h 5781913"/>
                    <a:gd name="connsiteX126" fmla="*/ 2686598 w 8126844"/>
                    <a:gd name="connsiteY126" fmla="*/ 4477548 h 5781913"/>
                    <a:gd name="connsiteX127" fmla="*/ 2780727 w 8126844"/>
                    <a:gd name="connsiteY127" fmla="*/ 4329630 h 5781913"/>
                    <a:gd name="connsiteX128" fmla="*/ 3211033 w 8126844"/>
                    <a:gd name="connsiteY128" fmla="*/ 4369972 h 5781913"/>
                    <a:gd name="connsiteX129" fmla="*/ 3775810 w 8126844"/>
                    <a:gd name="connsiteY129" fmla="*/ 4343077 h 5781913"/>
                    <a:gd name="connsiteX130" fmla="*/ 4380927 w 8126844"/>
                    <a:gd name="connsiteY130" fmla="*/ 4248948 h 5781913"/>
                    <a:gd name="connsiteX131" fmla="*/ 4622974 w 8126844"/>
                    <a:gd name="connsiteY131" fmla="*/ 4195160 h 5781913"/>
                    <a:gd name="connsiteX132" fmla="*/ 4555739 w 8126844"/>
                    <a:gd name="connsiteY132" fmla="*/ 4101030 h 5781913"/>
                    <a:gd name="connsiteX133" fmla="*/ 4031304 w 8126844"/>
                    <a:gd name="connsiteY133" fmla="*/ 4141372 h 5781913"/>
                    <a:gd name="connsiteX134" fmla="*/ 3600998 w 8126844"/>
                    <a:gd name="connsiteY134" fmla="*/ 4154819 h 5781913"/>
                    <a:gd name="connsiteX135" fmla="*/ 3278268 w 8126844"/>
                    <a:gd name="connsiteY135" fmla="*/ 4114477 h 5781913"/>
                    <a:gd name="connsiteX136" fmla="*/ 3237927 w 8126844"/>
                    <a:gd name="connsiteY136" fmla="*/ 4047242 h 5781913"/>
                    <a:gd name="connsiteX137" fmla="*/ 3291716 w 8126844"/>
                    <a:gd name="connsiteY137" fmla="*/ 3912772 h 5781913"/>
                    <a:gd name="connsiteX138" fmla="*/ 3587551 w 8126844"/>
                    <a:gd name="connsiteY138" fmla="*/ 3939666 h 5781913"/>
                    <a:gd name="connsiteX139" fmla="*/ 3883386 w 8126844"/>
                    <a:gd name="connsiteY139" fmla="*/ 3939666 h 5781913"/>
                    <a:gd name="connsiteX140" fmla="*/ 3964068 w 8126844"/>
                    <a:gd name="connsiteY140" fmla="*/ 3872430 h 5781913"/>
                    <a:gd name="connsiteX141" fmla="*/ 3883386 w 8126844"/>
                    <a:gd name="connsiteY141" fmla="*/ 3751407 h 5781913"/>
                    <a:gd name="connsiteX142" fmla="*/ 3412739 w 8126844"/>
                    <a:gd name="connsiteY142" fmla="*/ 3724513 h 5781913"/>
                    <a:gd name="connsiteX143" fmla="*/ 3049668 w 8126844"/>
                    <a:gd name="connsiteY143" fmla="*/ 3670725 h 5781913"/>
                    <a:gd name="connsiteX144" fmla="*/ 2740386 w 8126844"/>
                    <a:gd name="connsiteY144" fmla="*/ 3603489 h 5781913"/>
                    <a:gd name="connsiteX145" fmla="*/ 2457998 w 8126844"/>
                    <a:gd name="connsiteY145" fmla="*/ 3522807 h 5781913"/>
                    <a:gd name="connsiteX146" fmla="*/ 2242845 w 8126844"/>
                    <a:gd name="connsiteY146" fmla="*/ 3469019 h 5781913"/>
                    <a:gd name="connsiteX147" fmla="*/ 2162163 w 8126844"/>
                    <a:gd name="connsiteY147" fmla="*/ 3630383 h 5781913"/>
                    <a:gd name="connsiteX148" fmla="*/ 2336974 w 8126844"/>
                    <a:gd name="connsiteY148" fmla="*/ 3805195 h 5781913"/>
                    <a:gd name="connsiteX149" fmla="*/ 2713492 w 8126844"/>
                    <a:gd name="connsiteY149" fmla="*/ 3858983 h 5781913"/>
                    <a:gd name="connsiteX150" fmla="*/ 2874857 w 8126844"/>
                    <a:gd name="connsiteY150" fmla="*/ 3912772 h 5781913"/>
                    <a:gd name="connsiteX151" fmla="*/ 2874857 w 8126844"/>
                    <a:gd name="connsiteY151" fmla="*/ 4060689 h 5781913"/>
                    <a:gd name="connsiteX152" fmla="*/ 2605916 w 8126844"/>
                    <a:gd name="connsiteY152" fmla="*/ 4033795 h 5781913"/>
                    <a:gd name="connsiteX153" fmla="*/ 2000798 w 8126844"/>
                    <a:gd name="connsiteY153" fmla="*/ 3912772 h 5781913"/>
                    <a:gd name="connsiteX154" fmla="*/ 1583939 w 8126844"/>
                    <a:gd name="connsiteY154" fmla="*/ 3764854 h 5781913"/>
                    <a:gd name="connsiteX155" fmla="*/ 1409127 w 8126844"/>
                    <a:gd name="connsiteY155" fmla="*/ 3778301 h 5781913"/>
                    <a:gd name="connsiteX156" fmla="*/ 1368786 w 8126844"/>
                    <a:gd name="connsiteY156" fmla="*/ 3953113 h 5781913"/>
                    <a:gd name="connsiteX157" fmla="*/ 1799092 w 8126844"/>
                    <a:gd name="connsiteY157" fmla="*/ 4087583 h 5781913"/>
                    <a:gd name="connsiteX158" fmla="*/ 2256292 w 8126844"/>
                    <a:gd name="connsiteY158" fmla="*/ 4248948 h 5781913"/>
                    <a:gd name="connsiteX159" fmla="*/ 2390763 w 8126844"/>
                    <a:gd name="connsiteY159" fmla="*/ 4356525 h 5781913"/>
                    <a:gd name="connsiteX160" fmla="*/ 2094927 w 8126844"/>
                    <a:gd name="connsiteY160" fmla="*/ 4423760 h 5781913"/>
                    <a:gd name="connsiteX161" fmla="*/ 1557045 w 8126844"/>
                    <a:gd name="connsiteY161" fmla="*/ 4248948 h 5781913"/>
                    <a:gd name="connsiteX162" fmla="*/ 965374 w 8126844"/>
                    <a:gd name="connsiteY162" fmla="*/ 4020348 h 5781913"/>
                    <a:gd name="connsiteX163" fmla="*/ 481280 w 8126844"/>
                    <a:gd name="connsiteY163" fmla="*/ 3805195 h 5781913"/>
                    <a:gd name="connsiteX164" fmla="*/ 198892 w 8126844"/>
                    <a:gd name="connsiteY164" fmla="*/ 3697619 h 5781913"/>
                    <a:gd name="connsiteX165" fmla="*/ 131657 w 8126844"/>
                    <a:gd name="connsiteY165" fmla="*/ 3603489 h 5781913"/>
                    <a:gd name="connsiteX166" fmla="*/ 279574 w 8126844"/>
                    <a:gd name="connsiteY166" fmla="*/ 3509360 h 5781913"/>
                    <a:gd name="connsiteX167" fmla="*/ 642645 w 8126844"/>
                    <a:gd name="connsiteY167" fmla="*/ 3684172 h 5781913"/>
                    <a:gd name="connsiteX168" fmla="*/ 1113292 w 8126844"/>
                    <a:gd name="connsiteY168" fmla="*/ 3832089 h 5781913"/>
                    <a:gd name="connsiteX169" fmla="*/ 1153633 w 8126844"/>
                    <a:gd name="connsiteY169" fmla="*/ 3657277 h 5781913"/>
                    <a:gd name="connsiteX170" fmla="*/ 1032610 w 8126844"/>
                    <a:gd name="connsiteY170" fmla="*/ 3495913 h 5781913"/>
                    <a:gd name="connsiteX171" fmla="*/ 535068 w 8126844"/>
                    <a:gd name="connsiteY171" fmla="*/ 3347995 h 5781913"/>
                    <a:gd name="connsiteX172" fmla="*/ 198892 w 8126844"/>
                    <a:gd name="connsiteY172" fmla="*/ 3105948 h 5781913"/>
                    <a:gd name="connsiteX173" fmla="*/ 10633 w 8126844"/>
                    <a:gd name="connsiteY173" fmla="*/ 2944583 h 5781913"/>
                    <a:gd name="connsiteX174" fmla="*/ 50974 w 8126844"/>
                    <a:gd name="connsiteY174" fmla="*/ 2810113 h 5781913"/>
                    <a:gd name="connsiteX175" fmla="*/ 279574 w 8126844"/>
                    <a:gd name="connsiteY175" fmla="*/ 2890795 h 5781913"/>
                    <a:gd name="connsiteX176" fmla="*/ 1019163 w 8126844"/>
                    <a:gd name="connsiteY176" fmla="*/ 3294207 h 5781913"/>
                    <a:gd name="connsiteX177" fmla="*/ 1462916 w 8126844"/>
                    <a:gd name="connsiteY177" fmla="*/ 3536254 h 5781913"/>
                    <a:gd name="connsiteX178" fmla="*/ 1799092 w 8126844"/>
                    <a:gd name="connsiteY178" fmla="*/ 3630383 h 5781913"/>
                    <a:gd name="connsiteX179" fmla="*/ 1973904 w 8126844"/>
                    <a:gd name="connsiteY179" fmla="*/ 3563148 h 5781913"/>
                    <a:gd name="connsiteX180" fmla="*/ 1960457 w 8126844"/>
                    <a:gd name="connsiteY180" fmla="*/ 3321101 h 5781913"/>
                    <a:gd name="connsiteX181" fmla="*/ 1624280 w 8126844"/>
                    <a:gd name="connsiteY181" fmla="*/ 3213525 h 5781913"/>
                    <a:gd name="connsiteX182" fmla="*/ 1288104 w 8126844"/>
                    <a:gd name="connsiteY182" fmla="*/ 3065607 h 5781913"/>
                    <a:gd name="connsiteX183" fmla="*/ 1261210 w 8126844"/>
                    <a:gd name="connsiteY183" fmla="*/ 2931136 h 5781913"/>
                    <a:gd name="connsiteX184" fmla="*/ 1462916 w 8126844"/>
                    <a:gd name="connsiteY184" fmla="*/ 2931136 h 5781913"/>
                    <a:gd name="connsiteX185" fmla="*/ 1691516 w 8126844"/>
                    <a:gd name="connsiteY185" fmla="*/ 3011819 h 5781913"/>
                    <a:gd name="connsiteX186" fmla="*/ 1758751 w 8126844"/>
                    <a:gd name="connsiteY186" fmla="*/ 2796666 h 5781913"/>
                    <a:gd name="connsiteX187" fmla="*/ 1597386 w 8126844"/>
                    <a:gd name="connsiteY187" fmla="*/ 2621854 h 5781913"/>
                    <a:gd name="connsiteX188" fmla="*/ 1153633 w 8126844"/>
                    <a:gd name="connsiteY188" fmla="*/ 2433595 h 5781913"/>
                    <a:gd name="connsiteX189" fmla="*/ 871245 w 8126844"/>
                    <a:gd name="connsiteY189" fmla="*/ 2245336 h 5781913"/>
                    <a:gd name="connsiteX190" fmla="*/ 750221 w 8126844"/>
                    <a:gd name="connsiteY190" fmla="*/ 2110866 h 5781913"/>
                    <a:gd name="connsiteX191" fmla="*/ 844351 w 8126844"/>
                    <a:gd name="connsiteY191" fmla="*/ 1989842 h 5781913"/>
                    <a:gd name="connsiteX192" fmla="*/ 1328445 w 8126844"/>
                    <a:gd name="connsiteY192" fmla="*/ 2204995 h 5781913"/>
                    <a:gd name="connsiteX193" fmla="*/ 1606671 w 8126844"/>
                    <a:gd name="connsiteY193" fmla="*/ 2351414 h 5781913"/>
                    <a:gd name="connsiteX194" fmla="*/ 1720260 w 8126844"/>
                    <a:gd name="connsiteY194" fmla="*/ 2072575 h 5781913"/>
                    <a:gd name="connsiteX195" fmla="*/ 1772079 w 8126844"/>
                    <a:gd name="connsiteY195" fmla="*/ 1889150 h 5781913"/>
                    <a:gd name="connsiteX196" fmla="*/ 1693720 w 8126844"/>
                    <a:gd name="connsiteY196" fmla="*/ 1717121 h 5781913"/>
                    <a:gd name="connsiteX197" fmla="*/ 2176456 w 8126844"/>
                    <a:gd name="connsiteY197" fmla="*/ 2029969 h 5781913"/>
                    <a:gd name="connsiteX198" fmla="*/ 1984049 w 8126844"/>
                    <a:gd name="connsiteY198" fmla="*/ 2007561 h 5781913"/>
                    <a:gd name="connsiteX199" fmla="*/ 1894130 w 8126844"/>
                    <a:gd name="connsiteY199" fmla="*/ 2145279 h 5781913"/>
                    <a:gd name="connsiteX200" fmla="*/ 1879774 w 8126844"/>
                    <a:gd name="connsiteY200" fmla="*/ 2487383 h 5781913"/>
                    <a:gd name="connsiteX201" fmla="*/ 2390763 w 8126844"/>
                    <a:gd name="connsiteY201" fmla="*/ 2715983 h 5781913"/>
                    <a:gd name="connsiteX202" fmla="*/ 3157245 w 8126844"/>
                    <a:gd name="connsiteY202" fmla="*/ 2931136 h 5781913"/>
                    <a:gd name="connsiteX203" fmla="*/ 3708574 w 8126844"/>
                    <a:gd name="connsiteY203" fmla="*/ 3065607 h 5781913"/>
                    <a:gd name="connsiteX204" fmla="*/ 4165774 w 8126844"/>
                    <a:gd name="connsiteY204" fmla="*/ 3038713 h 5781913"/>
                    <a:gd name="connsiteX205" fmla="*/ 4394374 w 8126844"/>
                    <a:gd name="connsiteY205" fmla="*/ 3011819 h 5781913"/>
                    <a:gd name="connsiteX206" fmla="*/ 4407821 w 8126844"/>
                    <a:gd name="connsiteY206" fmla="*/ 2823560 h 5781913"/>
                    <a:gd name="connsiteX207" fmla="*/ 4192668 w 8126844"/>
                    <a:gd name="connsiteY207" fmla="*/ 2783219 h 5781913"/>
                    <a:gd name="connsiteX208" fmla="*/ 4031304 w 8126844"/>
                    <a:gd name="connsiteY208" fmla="*/ 2823560 h 5781913"/>
                    <a:gd name="connsiteX209" fmla="*/ 4031304 w 8126844"/>
                    <a:gd name="connsiteY209" fmla="*/ 2648748 h 5781913"/>
                    <a:gd name="connsiteX210" fmla="*/ 4448163 w 8126844"/>
                    <a:gd name="connsiteY210" fmla="*/ 2527725 h 5781913"/>
                    <a:gd name="connsiteX211" fmla="*/ 4703657 w 8126844"/>
                    <a:gd name="connsiteY211" fmla="*/ 2420148 h 5781913"/>
                    <a:gd name="connsiteX212" fmla="*/ 4719129 w 8126844"/>
                    <a:gd name="connsiteY212" fmla="*/ 2203484 h 5781913"/>
                    <a:gd name="connsiteX213" fmla="*/ 4519556 w 8126844"/>
                    <a:gd name="connsiteY213" fmla="*/ 2208436 h 5781913"/>
                    <a:gd name="connsiteX0" fmla="*/ 5076343 w 8126844"/>
                    <a:gd name="connsiteY0" fmla="*/ 2139953 h 5923286"/>
                    <a:gd name="connsiteX1" fmla="*/ 4866197 w 8126844"/>
                    <a:gd name="connsiteY1" fmla="*/ 2258793 h 5923286"/>
                    <a:gd name="connsiteX2" fmla="*/ 4959151 w 8126844"/>
                    <a:gd name="connsiteY2" fmla="*/ 2467392 h 5923286"/>
                    <a:gd name="connsiteX3" fmla="*/ 5402904 w 8126844"/>
                    <a:gd name="connsiteY3" fmla="*/ 2306027 h 5923286"/>
                    <a:gd name="connsiteX4" fmla="*/ 6478668 w 8126844"/>
                    <a:gd name="connsiteY4" fmla="*/ 1593333 h 5923286"/>
                    <a:gd name="connsiteX5" fmla="*/ 6941073 w 8126844"/>
                    <a:gd name="connsiteY5" fmla="*/ 982000 h 5923286"/>
                    <a:gd name="connsiteX6" fmla="*/ 6764360 w 8126844"/>
                    <a:gd name="connsiteY6" fmla="*/ 403815 h 5923286"/>
                    <a:gd name="connsiteX7" fmla="*/ 6656943 w 8126844"/>
                    <a:gd name="connsiteY7" fmla="*/ 530425 h 5923286"/>
                    <a:gd name="connsiteX8" fmla="*/ 6759584 w 8126844"/>
                    <a:gd name="connsiteY8" fmla="*/ 4729 h 5923286"/>
                    <a:gd name="connsiteX9" fmla="*/ 7177916 w 8126844"/>
                    <a:gd name="connsiteY9" fmla="*/ 746168 h 5923286"/>
                    <a:gd name="connsiteX10" fmla="*/ 7352727 w 8126844"/>
                    <a:gd name="connsiteY10" fmla="*/ 625145 h 5923286"/>
                    <a:gd name="connsiteX11" fmla="*/ 7460304 w 8126844"/>
                    <a:gd name="connsiteY11" fmla="*/ 934427 h 5923286"/>
                    <a:gd name="connsiteX12" fmla="*/ 7137574 w 8126844"/>
                    <a:gd name="connsiteY12" fmla="*/ 1364733 h 5923286"/>
                    <a:gd name="connsiteX13" fmla="*/ 7056892 w 8126844"/>
                    <a:gd name="connsiteY13" fmla="*/ 1539545 h 5923286"/>
                    <a:gd name="connsiteX14" fmla="*/ 7177916 w 8126844"/>
                    <a:gd name="connsiteY14" fmla="*/ 1647121 h 5923286"/>
                    <a:gd name="connsiteX15" fmla="*/ 7406516 w 8126844"/>
                    <a:gd name="connsiteY15" fmla="*/ 1418521 h 5923286"/>
                    <a:gd name="connsiteX16" fmla="*/ 7540986 w 8126844"/>
                    <a:gd name="connsiteY16" fmla="*/ 1418521 h 5923286"/>
                    <a:gd name="connsiteX17" fmla="*/ 7554433 w 8126844"/>
                    <a:gd name="connsiteY17" fmla="*/ 1647121 h 5923286"/>
                    <a:gd name="connsiteX18" fmla="*/ 6976210 w 8126844"/>
                    <a:gd name="connsiteY18" fmla="*/ 2238792 h 5923286"/>
                    <a:gd name="connsiteX19" fmla="*/ 6276963 w 8126844"/>
                    <a:gd name="connsiteY19" fmla="*/ 2790121 h 5923286"/>
                    <a:gd name="connsiteX20" fmla="*/ 5860104 w 8126844"/>
                    <a:gd name="connsiteY20" fmla="*/ 2991827 h 5923286"/>
                    <a:gd name="connsiteX21" fmla="*/ 5658398 w 8126844"/>
                    <a:gd name="connsiteY21" fmla="*/ 3059062 h 5923286"/>
                    <a:gd name="connsiteX22" fmla="*/ 5550821 w 8126844"/>
                    <a:gd name="connsiteY22" fmla="*/ 2978380 h 5923286"/>
                    <a:gd name="connsiteX23" fmla="*/ 5644951 w 8126844"/>
                    <a:gd name="connsiteY23" fmla="*/ 2776674 h 5923286"/>
                    <a:gd name="connsiteX24" fmla="*/ 5913892 w 8126844"/>
                    <a:gd name="connsiteY24" fmla="*/ 2722886 h 5923286"/>
                    <a:gd name="connsiteX25" fmla="*/ 5752527 w 8126844"/>
                    <a:gd name="connsiteY25" fmla="*/ 2413603 h 5923286"/>
                    <a:gd name="connsiteX26" fmla="*/ 5362563 w 8126844"/>
                    <a:gd name="connsiteY26" fmla="*/ 2561521 h 5923286"/>
                    <a:gd name="connsiteX27" fmla="*/ 4663316 w 8126844"/>
                    <a:gd name="connsiteY27" fmla="*/ 2843909 h 5923286"/>
                    <a:gd name="connsiteX28" fmla="*/ 4649868 w 8126844"/>
                    <a:gd name="connsiteY28" fmla="*/ 3018721 h 5923286"/>
                    <a:gd name="connsiteX29" fmla="*/ 4703657 w 8126844"/>
                    <a:gd name="connsiteY29" fmla="*/ 3126298 h 5923286"/>
                    <a:gd name="connsiteX30" fmla="*/ 5066727 w 8126844"/>
                    <a:gd name="connsiteY30" fmla="*/ 2991827 h 5923286"/>
                    <a:gd name="connsiteX31" fmla="*/ 5322221 w 8126844"/>
                    <a:gd name="connsiteY31" fmla="*/ 2938039 h 5923286"/>
                    <a:gd name="connsiteX32" fmla="*/ 5349116 w 8126844"/>
                    <a:gd name="connsiteY32" fmla="*/ 3072509 h 5923286"/>
                    <a:gd name="connsiteX33" fmla="*/ 4784339 w 8126844"/>
                    <a:gd name="connsiteY33" fmla="*/ 3287662 h 5923286"/>
                    <a:gd name="connsiteX34" fmla="*/ 4098539 w 8126844"/>
                    <a:gd name="connsiteY34" fmla="*/ 3422133 h 5923286"/>
                    <a:gd name="connsiteX35" fmla="*/ 2740386 w 8126844"/>
                    <a:gd name="connsiteY35" fmla="*/ 3287662 h 5923286"/>
                    <a:gd name="connsiteX36" fmla="*/ 2202504 w 8126844"/>
                    <a:gd name="connsiteY36" fmla="*/ 3085956 h 5923286"/>
                    <a:gd name="connsiteX37" fmla="*/ 2027692 w 8126844"/>
                    <a:gd name="connsiteY37" fmla="*/ 3032168 h 5923286"/>
                    <a:gd name="connsiteX38" fmla="*/ 1960457 w 8126844"/>
                    <a:gd name="connsiteY38" fmla="*/ 3180086 h 5923286"/>
                    <a:gd name="connsiteX39" fmla="*/ 2390763 w 8126844"/>
                    <a:gd name="connsiteY39" fmla="*/ 3408686 h 5923286"/>
                    <a:gd name="connsiteX40" fmla="*/ 3372398 w 8126844"/>
                    <a:gd name="connsiteY40" fmla="*/ 3650733 h 5923286"/>
                    <a:gd name="connsiteX41" fmla="*/ 4125433 w 8126844"/>
                    <a:gd name="connsiteY41" fmla="*/ 3650733 h 5923286"/>
                    <a:gd name="connsiteX42" fmla="*/ 4757445 w 8126844"/>
                    <a:gd name="connsiteY42" fmla="*/ 3623839 h 5923286"/>
                    <a:gd name="connsiteX43" fmla="*/ 4918810 w 8126844"/>
                    <a:gd name="connsiteY43" fmla="*/ 3664180 h 5923286"/>
                    <a:gd name="connsiteX44" fmla="*/ 4811233 w 8126844"/>
                    <a:gd name="connsiteY44" fmla="*/ 3825545 h 5923286"/>
                    <a:gd name="connsiteX45" fmla="*/ 4286798 w 8126844"/>
                    <a:gd name="connsiteY45" fmla="*/ 3892780 h 5923286"/>
                    <a:gd name="connsiteX46" fmla="*/ 4219563 w 8126844"/>
                    <a:gd name="connsiteY46" fmla="*/ 4027250 h 5923286"/>
                    <a:gd name="connsiteX47" fmla="*/ 4555739 w 8126844"/>
                    <a:gd name="connsiteY47" fmla="*/ 4081039 h 5923286"/>
                    <a:gd name="connsiteX48" fmla="*/ 5241539 w 8126844"/>
                    <a:gd name="connsiteY48" fmla="*/ 3892780 h 5923286"/>
                    <a:gd name="connsiteX49" fmla="*/ 5523927 w 8126844"/>
                    <a:gd name="connsiteY49" fmla="*/ 3758309 h 5923286"/>
                    <a:gd name="connsiteX50" fmla="*/ 5618057 w 8126844"/>
                    <a:gd name="connsiteY50" fmla="*/ 3650733 h 5923286"/>
                    <a:gd name="connsiteX51" fmla="*/ 5402904 w 8126844"/>
                    <a:gd name="connsiteY51" fmla="*/ 3637286 h 5923286"/>
                    <a:gd name="connsiteX52" fmla="*/ 5214645 w 8126844"/>
                    <a:gd name="connsiteY52" fmla="*/ 3529709 h 5923286"/>
                    <a:gd name="connsiteX53" fmla="*/ 5241539 w 8126844"/>
                    <a:gd name="connsiteY53" fmla="*/ 3408686 h 5923286"/>
                    <a:gd name="connsiteX54" fmla="*/ 5537374 w 8126844"/>
                    <a:gd name="connsiteY54" fmla="*/ 3368345 h 5923286"/>
                    <a:gd name="connsiteX55" fmla="*/ 6196280 w 8126844"/>
                    <a:gd name="connsiteY55" fmla="*/ 3112850 h 5923286"/>
                    <a:gd name="connsiteX56" fmla="*/ 6747610 w 8126844"/>
                    <a:gd name="connsiteY56" fmla="*/ 2776674 h 5923286"/>
                    <a:gd name="connsiteX57" fmla="*/ 7218257 w 8126844"/>
                    <a:gd name="connsiteY57" fmla="*/ 2332921 h 5923286"/>
                    <a:gd name="connsiteX58" fmla="*/ 7433410 w 8126844"/>
                    <a:gd name="connsiteY58" fmla="*/ 2158109 h 5923286"/>
                    <a:gd name="connsiteX59" fmla="*/ 7567880 w 8126844"/>
                    <a:gd name="connsiteY59" fmla="*/ 2185003 h 5923286"/>
                    <a:gd name="connsiteX60" fmla="*/ 7514092 w 8126844"/>
                    <a:gd name="connsiteY60" fmla="*/ 2386709 h 5923286"/>
                    <a:gd name="connsiteX61" fmla="*/ 7097233 w 8126844"/>
                    <a:gd name="connsiteY61" fmla="*/ 2817015 h 5923286"/>
                    <a:gd name="connsiteX62" fmla="*/ 6451774 w 8126844"/>
                    <a:gd name="connsiteY62" fmla="*/ 3233874 h 5923286"/>
                    <a:gd name="connsiteX63" fmla="*/ 6088704 w 8126844"/>
                    <a:gd name="connsiteY63" fmla="*/ 3422133 h 5923286"/>
                    <a:gd name="connsiteX64" fmla="*/ 5981127 w 8126844"/>
                    <a:gd name="connsiteY64" fmla="*/ 3556603 h 5923286"/>
                    <a:gd name="connsiteX65" fmla="*/ 6021468 w 8126844"/>
                    <a:gd name="connsiteY65" fmla="*/ 3758309 h 5923286"/>
                    <a:gd name="connsiteX66" fmla="*/ 6115598 w 8126844"/>
                    <a:gd name="connsiteY66" fmla="*/ 3906227 h 5923286"/>
                    <a:gd name="connsiteX67" fmla="*/ 6734163 w 8126844"/>
                    <a:gd name="connsiteY67" fmla="*/ 3731415 h 5923286"/>
                    <a:gd name="connsiteX68" fmla="*/ 7419963 w 8126844"/>
                    <a:gd name="connsiteY68" fmla="*/ 3301109 h 5923286"/>
                    <a:gd name="connsiteX69" fmla="*/ 7850268 w 8126844"/>
                    <a:gd name="connsiteY69" fmla="*/ 2978380 h 5923286"/>
                    <a:gd name="connsiteX70" fmla="*/ 8065421 w 8126844"/>
                    <a:gd name="connsiteY70" fmla="*/ 2870803 h 5923286"/>
                    <a:gd name="connsiteX71" fmla="*/ 8105763 w 8126844"/>
                    <a:gd name="connsiteY71" fmla="*/ 3032168 h 5923286"/>
                    <a:gd name="connsiteX72" fmla="*/ 7769586 w 8126844"/>
                    <a:gd name="connsiteY72" fmla="*/ 3368345 h 5923286"/>
                    <a:gd name="connsiteX73" fmla="*/ 6707268 w 8126844"/>
                    <a:gd name="connsiteY73" fmla="*/ 3946568 h 5923286"/>
                    <a:gd name="connsiteX74" fmla="*/ 6129045 w 8126844"/>
                    <a:gd name="connsiteY74" fmla="*/ 4215509 h 5923286"/>
                    <a:gd name="connsiteX75" fmla="*/ 5833210 w 8126844"/>
                    <a:gd name="connsiteY75" fmla="*/ 4255850 h 5923286"/>
                    <a:gd name="connsiteX76" fmla="*/ 5712186 w 8126844"/>
                    <a:gd name="connsiteY76" fmla="*/ 4296192 h 5923286"/>
                    <a:gd name="connsiteX77" fmla="*/ 5658398 w 8126844"/>
                    <a:gd name="connsiteY77" fmla="*/ 4148274 h 5923286"/>
                    <a:gd name="connsiteX78" fmla="*/ 5779421 w 8126844"/>
                    <a:gd name="connsiteY78" fmla="*/ 4040698 h 5923286"/>
                    <a:gd name="connsiteX79" fmla="*/ 5779421 w 8126844"/>
                    <a:gd name="connsiteY79" fmla="*/ 3946568 h 5923286"/>
                    <a:gd name="connsiteX80" fmla="*/ 5497033 w 8126844"/>
                    <a:gd name="connsiteY80" fmla="*/ 4067592 h 5923286"/>
                    <a:gd name="connsiteX81" fmla="*/ 5039833 w 8126844"/>
                    <a:gd name="connsiteY81" fmla="*/ 4202062 h 5923286"/>
                    <a:gd name="connsiteX82" fmla="*/ 4865021 w 8126844"/>
                    <a:gd name="connsiteY82" fmla="*/ 4282745 h 5923286"/>
                    <a:gd name="connsiteX83" fmla="*/ 4905363 w 8126844"/>
                    <a:gd name="connsiteY83" fmla="*/ 4376874 h 5923286"/>
                    <a:gd name="connsiteX84" fmla="*/ 5160857 w 8126844"/>
                    <a:gd name="connsiteY84" fmla="*/ 4349980 h 5923286"/>
                    <a:gd name="connsiteX85" fmla="*/ 5187751 w 8126844"/>
                    <a:gd name="connsiteY85" fmla="*/ 4484450 h 5923286"/>
                    <a:gd name="connsiteX86" fmla="*/ 4878468 w 8126844"/>
                    <a:gd name="connsiteY86" fmla="*/ 4578580 h 5923286"/>
                    <a:gd name="connsiteX87" fmla="*/ 4891916 w 8126844"/>
                    <a:gd name="connsiteY87" fmla="*/ 4726498 h 5923286"/>
                    <a:gd name="connsiteX88" fmla="*/ 5376010 w 8126844"/>
                    <a:gd name="connsiteY88" fmla="*/ 4618921 h 5923286"/>
                    <a:gd name="connsiteX89" fmla="*/ 5967680 w 8126844"/>
                    <a:gd name="connsiteY89" fmla="*/ 4471003 h 5923286"/>
                    <a:gd name="connsiteX90" fmla="*/ 6344198 w 8126844"/>
                    <a:gd name="connsiteY90" fmla="*/ 4269298 h 5923286"/>
                    <a:gd name="connsiteX91" fmla="*/ 6478668 w 8126844"/>
                    <a:gd name="connsiteY91" fmla="*/ 4269298 h 5923286"/>
                    <a:gd name="connsiteX92" fmla="*/ 6478668 w 8126844"/>
                    <a:gd name="connsiteY92" fmla="*/ 4457556 h 5923286"/>
                    <a:gd name="connsiteX93" fmla="*/ 5900445 w 8126844"/>
                    <a:gd name="connsiteY93" fmla="*/ 4645815 h 5923286"/>
                    <a:gd name="connsiteX94" fmla="*/ 5053280 w 8126844"/>
                    <a:gd name="connsiteY94" fmla="*/ 4887862 h 5923286"/>
                    <a:gd name="connsiteX95" fmla="*/ 4703657 w 8126844"/>
                    <a:gd name="connsiteY95" fmla="*/ 4981992 h 5923286"/>
                    <a:gd name="connsiteX96" fmla="*/ 4313692 w 8126844"/>
                    <a:gd name="connsiteY96" fmla="*/ 5049227 h 5923286"/>
                    <a:gd name="connsiteX97" fmla="*/ 4004410 w 8126844"/>
                    <a:gd name="connsiteY97" fmla="*/ 5089568 h 5923286"/>
                    <a:gd name="connsiteX98" fmla="*/ 3869939 w 8126844"/>
                    <a:gd name="connsiteY98" fmla="*/ 4968545 h 5923286"/>
                    <a:gd name="connsiteX99" fmla="*/ 3950621 w 8126844"/>
                    <a:gd name="connsiteY99" fmla="*/ 4860968 h 5923286"/>
                    <a:gd name="connsiteX100" fmla="*/ 4367480 w 8126844"/>
                    <a:gd name="connsiteY100" fmla="*/ 4780286 h 5923286"/>
                    <a:gd name="connsiteX101" fmla="*/ 4542292 w 8126844"/>
                    <a:gd name="connsiteY101" fmla="*/ 4713050 h 5923286"/>
                    <a:gd name="connsiteX102" fmla="*/ 4542292 w 8126844"/>
                    <a:gd name="connsiteY102" fmla="*/ 4578580 h 5923286"/>
                    <a:gd name="connsiteX103" fmla="*/ 4206116 w 8126844"/>
                    <a:gd name="connsiteY103" fmla="*/ 4578580 h 5923286"/>
                    <a:gd name="connsiteX104" fmla="*/ 3520316 w 8126844"/>
                    <a:gd name="connsiteY104" fmla="*/ 4659262 h 5923286"/>
                    <a:gd name="connsiteX105" fmla="*/ 3157245 w 8126844"/>
                    <a:gd name="connsiteY105" fmla="*/ 4686156 h 5923286"/>
                    <a:gd name="connsiteX106" fmla="*/ 3076563 w 8126844"/>
                    <a:gd name="connsiteY106" fmla="*/ 4807180 h 5923286"/>
                    <a:gd name="connsiteX107" fmla="*/ 3224480 w 8126844"/>
                    <a:gd name="connsiteY107" fmla="*/ 4874415 h 5923286"/>
                    <a:gd name="connsiteX108" fmla="*/ 3453080 w 8126844"/>
                    <a:gd name="connsiteY108" fmla="*/ 4901309 h 5923286"/>
                    <a:gd name="connsiteX109" fmla="*/ 3412739 w 8126844"/>
                    <a:gd name="connsiteY109" fmla="*/ 5008886 h 5923286"/>
                    <a:gd name="connsiteX110" fmla="*/ 2968986 w 8126844"/>
                    <a:gd name="connsiteY110" fmla="*/ 5062674 h 5923286"/>
                    <a:gd name="connsiteX111" fmla="*/ 2767280 w 8126844"/>
                    <a:gd name="connsiteY111" fmla="*/ 5076121 h 5923286"/>
                    <a:gd name="connsiteX112" fmla="*/ 2673151 w 8126844"/>
                    <a:gd name="connsiteY112" fmla="*/ 5277827 h 5923286"/>
                    <a:gd name="connsiteX113" fmla="*/ 2767280 w 8126844"/>
                    <a:gd name="connsiteY113" fmla="*/ 5640898 h 5923286"/>
                    <a:gd name="connsiteX114" fmla="*/ 2700045 w 8126844"/>
                    <a:gd name="connsiteY114" fmla="*/ 5842603 h 5923286"/>
                    <a:gd name="connsiteX115" fmla="*/ 2498339 w 8126844"/>
                    <a:gd name="connsiteY115" fmla="*/ 5923286 h 5923286"/>
                    <a:gd name="connsiteX116" fmla="*/ 2256292 w 8126844"/>
                    <a:gd name="connsiteY116" fmla="*/ 5842603 h 5923286"/>
                    <a:gd name="connsiteX117" fmla="*/ 2175610 w 8126844"/>
                    <a:gd name="connsiteY117" fmla="*/ 5587109 h 5923286"/>
                    <a:gd name="connsiteX118" fmla="*/ 2269739 w 8126844"/>
                    <a:gd name="connsiteY118" fmla="*/ 5358509 h 5923286"/>
                    <a:gd name="connsiteX119" fmla="*/ 2404210 w 8126844"/>
                    <a:gd name="connsiteY119" fmla="*/ 5197145 h 5923286"/>
                    <a:gd name="connsiteX120" fmla="*/ 2390763 w 8126844"/>
                    <a:gd name="connsiteY120" fmla="*/ 5049227 h 5923286"/>
                    <a:gd name="connsiteX121" fmla="*/ 2014245 w 8126844"/>
                    <a:gd name="connsiteY121" fmla="*/ 4914756 h 5923286"/>
                    <a:gd name="connsiteX122" fmla="*/ 2068033 w 8126844"/>
                    <a:gd name="connsiteY122" fmla="*/ 4807180 h 5923286"/>
                    <a:gd name="connsiteX123" fmla="*/ 2390763 w 8126844"/>
                    <a:gd name="connsiteY123" fmla="*/ 4807180 h 5923286"/>
                    <a:gd name="connsiteX124" fmla="*/ 2807621 w 8126844"/>
                    <a:gd name="connsiteY124" fmla="*/ 4807180 h 5923286"/>
                    <a:gd name="connsiteX125" fmla="*/ 2834516 w 8126844"/>
                    <a:gd name="connsiteY125" fmla="*/ 4672709 h 5923286"/>
                    <a:gd name="connsiteX126" fmla="*/ 2686598 w 8126844"/>
                    <a:gd name="connsiteY126" fmla="*/ 4618921 h 5923286"/>
                    <a:gd name="connsiteX127" fmla="*/ 2780727 w 8126844"/>
                    <a:gd name="connsiteY127" fmla="*/ 4471003 h 5923286"/>
                    <a:gd name="connsiteX128" fmla="*/ 3211033 w 8126844"/>
                    <a:gd name="connsiteY128" fmla="*/ 4511345 h 5923286"/>
                    <a:gd name="connsiteX129" fmla="*/ 3775810 w 8126844"/>
                    <a:gd name="connsiteY129" fmla="*/ 4484450 h 5923286"/>
                    <a:gd name="connsiteX130" fmla="*/ 4380927 w 8126844"/>
                    <a:gd name="connsiteY130" fmla="*/ 4390321 h 5923286"/>
                    <a:gd name="connsiteX131" fmla="*/ 4622974 w 8126844"/>
                    <a:gd name="connsiteY131" fmla="*/ 4336533 h 5923286"/>
                    <a:gd name="connsiteX132" fmla="*/ 4555739 w 8126844"/>
                    <a:gd name="connsiteY132" fmla="*/ 4242403 h 5923286"/>
                    <a:gd name="connsiteX133" fmla="*/ 4031304 w 8126844"/>
                    <a:gd name="connsiteY133" fmla="*/ 4282745 h 5923286"/>
                    <a:gd name="connsiteX134" fmla="*/ 3600998 w 8126844"/>
                    <a:gd name="connsiteY134" fmla="*/ 4296192 h 5923286"/>
                    <a:gd name="connsiteX135" fmla="*/ 3278268 w 8126844"/>
                    <a:gd name="connsiteY135" fmla="*/ 4255850 h 5923286"/>
                    <a:gd name="connsiteX136" fmla="*/ 3237927 w 8126844"/>
                    <a:gd name="connsiteY136" fmla="*/ 4188615 h 5923286"/>
                    <a:gd name="connsiteX137" fmla="*/ 3291716 w 8126844"/>
                    <a:gd name="connsiteY137" fmla="*/ 4054145 h 5923286"/>
                    <a:gd name="connsiteX138" fmla="*/ 3587551 w 8126844"/>
                    <a:gd name="connsiteY138" fmla="*/ 4081039 h 5923286"/>
                    <a:gd name="connsiteX139" fmla="*/ 3883386 w 8126844"/>
                    <a:gd name="connsiteY139" fmla="*/ 4081039 h 5923286"/>
                    <a:gd name="connsiteX140" fmla="*/ 3964068 w 8126844"/>
                    <a:gd name="connsiteY140" fmla="*/ 4013803 h 5923286"/>
                    <a:gd name="connsiteX141" fmla="*/ 3883386 w 8126844"/>
                    <a:gd name="connsiteY141" fmla="*/ 3892780 h 5923286"/>
                    <a:gd name="connsiteX142" fmla="*/ 3412739 w 8126844"/>
                    <a:gd name="connsiteY142" fmla="*/ 3865886 h 5923286"/>
                    <a:gd name="connsiteX143" fmla="*/ 3049668 w 8126844"/>
                    <a:gd name="connsiteY143" fmla="*/ 3812098 h 5923286"/>
                    <a:gd name="connsiteX144" fmla="*/ 2740386 w 8126844"/>
                    <a:gd name="connsiteY144" fmla="*/ 3744862 h 5923286"/>
                    <a:gd name="connsiteX145" fmla="*/ 2457998 w 8126844"/>
                    <a:gd name="connsiteY145" fmla="*/ 3664180 h 5923286"/>
                    <a:gd name="connsiteX146" fmla="*/ 2242845 w 8126844"/>
                    <a:gd name="connsiteY146" fmla="*/ 3610392 h 5923286"/>
                    <a:gd name="connsiteX147" fmla="*/ 2162163 w 8126844"/>
                    <a:gd name="connsiteY147" fmla="*/ 3771756 h 5923286"/>
                    <a:gd name="connsiteX148" fmla="*/ 2336974 w 8126844"/>
                    <a:gd name="connsiteY148" fmla="*/ 3946568 h 5923286"/>
                    <a:gd name="connsiteX149" fmla="*/ 2713492 w 8126844"/>
                    <a:gd name="connsiteY149" fmla="*/ 4000356 h 5923286"/>
                    <a:gd name="connsiteX150" fmla="*/ 2874857 w 8126844"/>
                    <a:gd name="connsiteY150" fmla="*/ 4054145 h 5923286"/>
                    <a:gd name="connsiteX151" fmla="*/ 2874857 w 8126844"/>
                    <a:gd name="connsiteY151" fmla="*/ 4202062 h 5923286"/>
                    <a:gd name="connsiteX152" fmla="*/ 2605916 w 8126844"/>
                    <a:gd name="connsiteY152" fmla="*/ 4175168 h 5923286"/>
                    <a:gd name="connsiteX153" fmla="*/ 2000798 w 8126844"/>
                    <a:gd name="connsiteY153" fmla="*/ 4054145 h 5923286"/>
                    <a:gd name="connsiteX154" fmla="*/ 1583939 w 8126844"/>
                    <a:gd name="connsiteY154" fmla="*/ 3906227 h 5923286"/>
                    <a:gd name="connsiteX155" fmla="*/ 1409127 w 8126844"/>
                    <a:gd name="connsiteY155" fmla="*/ 3919674 h 5923286"/>
                    <a:gd name="connsiteX156" fmla="*/ 1368786 w 8126844"/>
                    <a:gd name="connsiteY156" fmla="*/ 4094486 h 5923286"/>
                    <a:gd name="connsiteX157" fmla="*/ 1799092 w 8126844"/>
                    <a:gd name="connsiteY157" fmla="*/ 4228956 h 5923286"/>
                    <a:gd name="connsiteX158" fmla="*/ 2256292 w 8126844"/>
                    <a:gd name="connsiteY158" fmla="*/ 4390321 h 5923286"/>
                    <a:gd name="connsiteX159" fmla="*/ 2390763 w 8126844"/>
                    <a:gd name="connsiteY159" fmla="*/ 4497898 h 5923286"/>
                    <a:gd name="connsiteX160" fmla="*/ 2094927 w 8126844"/>
                    <a:gd name="connsiteY160" fmla="*/ 4565133 h 5923286"/>
                    <a:gd name="connsiteX161" fmla="*/ 1557045 w 8126844"/>
                    <a:gd name="connsiteY161" fmla="*/ 4390321 h 5923286"/>
                    <a:gd name="connsiteX162" fmla="*/ 965374 w 8126844"/>
                    <a:gd name="connsiteY162" fmla="*/ 4161721 h 5923286"/>
                    <a:gd name="connsiteX163" fmla="*/ 481280 w 8126844"/>
                    <a:gd name="connsiteY163" fmla="*/ 3946568 h 5923286"/>
                    <a:gd name="connsiteX164" fmla="*/ 198892 w 8126844"/>
                    <a:gd name="connsiteY164" fmla="*/ 3838992 h 5923286"/>
                    <a:gd name="connsiteX165" fmla="*/ 131657 w 8126844"/>
                    <a:gd name="connsiteY165" fmla="*/ 3744862 h 5923286"/>
                    <a:gd name="connsiteX166" fmla="*/ 279574 w 8126844"/>
                    <a:gd name="connsiteY166" fmla="*/ 3650733 h 5923286"/>
                    <a:gd name="connsiteX167" fmla="*/ 642645 w 8126844"/>
                    <a:gd name="connsiteY167" fmla="*/ 3825545 h 5923286"/>
                    <a:gd name="connsiteX168" fmla="*/ 1113292 w 8126844"/>
                    <a:gd name="connsiteY168" fmla="*/ 3973462 h 5923286"/>
                    <a:gd name="connsiteX169" fmla="*/ 1153633 w 8126844"/>
                    <a:gd name="connsiteY169" fmla="*/ 3798650 h 5923286"/>
                    <a:gd name="connsiteX170" fmla="*/ 1032610 w 8126844"/>
                    <a:gd name="connsiteY170" fmla="*/ 3637286 h 5923286"/>
                    <a:gd name="connsiteX171" fmla="*/ 535068 w 8126844"/>
                    <a:gd name="connsiteY171" fmla="*/ 3489368 h 5923286"/>
                    <a:gd name="connsiteX172" fmla="*/ 198892 w 8126844"/>
                    <a:gd name="connsiteY172" fmla="*/ 3247321 h 5923286"/>
                    <a:gd name="connsiteX173" fmla="*/ 10633 w 8126844"/>
                    <a:gd name="connsiteY173" fmla="*/ 3085956 h 5923286"/>
                    <a:gd name="connsiteX174" fmla="*/ 50974 w 8126844"/>
                    <a:gd name="connsiteY174" fmla="*/ 2951486 h 5923286"/>
                    <a:gd name="connsiteX175" fmla="*/ 279574 w 8126844"/>
                    <a:gd name="connsiteY175" fmla="*/ 3032168 h 5923286"/>
                    <a:gd name="connsiteX176" fmla="*/ 1019163 w 8126844"/>
                    <a:gd name="connsiteY176" fmla="*/ 3435580 h 5923286"/>
                    <a:gd name="connsiteX177" fmla="*/ 1462916 w 8126844"/>
                    <a:gd name="connsiteY177" fmla="*/ 3677627 h 5923286"/>
                    <a:gd name="connsiteX178" fmla="*/ 1799092 w 8126844"/>
                    <a:gd name="connsiteY178" fmla="*/ 3771756 h 5923286"/>
                    <a:gd name="connsiteX179" fmla="*/ 1973904 w 8126844"/>
                    <a:gd name="connsiteY179" fmla="*/ 3704521 h 5923286"/>
                    <a:gd name="connsiteX180" fmla="*/ 1960457 w 8126844"/>
                    <a:gd name="connsiteY180" fmla="*/ 3462474 h 5923286"/>
                    <a:gd name="connsiteX181" fmla="*/ 1624280 w 8126844"/>
                    <a:gd name="connsiteY181" fmla="*/ 3354898 h 5923286"/>
                    <a:gd name="connsiteX182" fmla="*/ 1288104 w 8126844"/>
                    <a:gd name="connsiteY182" fmla="*/ 3206980 h 5923286"/>
                    <a:gd name="connsiteX183" fmla="*/ 1261210 w 8126844"/>
                    <a:gd name="connsiteY183" fmla="*/ 3072509 h 5923286"/>
                    <a:gd name="connsiteX184" fmla="*/ 1462916 w 8126844"/>
                    <a:gd name="connsiteY184" fmla="*/ 3072509 h 5923286"/>
                    <a:gd name="connsiteX185" fmla="*/ 1691516 w 8126844"/>
                    <a:gd name="connsiteY185" fmla="*/ 3153192 h 5923286"/>
                    <a:gd name="connsiteX186" fmla="*/ 1758751 w 8126844"/>
                    <a:gd name="connsiteY186" fmla="*/ 2938039 h 5923286"/>
                    <a:gd name="connsiteX187" fmla="*/ 1597386 w 8126844"/>
                    <a:gd name="connsiteY187" fmla="*/ 2763227 h 5923286"/>
                    <a:gd name="connsiteX188" fmla="*/ 1153633 w 8126844"/>
                    <a:gd name="connsiteY188" fmla="*/ 2574968 h 5923286"/>
                    <a:gd name="connsiteX189" fmla="*/ 871245 w 8126844"/>
                    <a:gd name="connsiteY189" fmla="*/ 2386709 h 5923286"/>
                    <a:gd name="connsiteX190" fmla="*/ 750221 w 8126844"/>
                    <a:gd name="connsiteY190" fmla="*/ 2252239 h 5923286"/>
                    <a:gd name="connsiteX191" fmla="*/ 844351 w 8126844"/>
                    <a:gd name="connsiteY191" fmla="*/ 2131215 h 5923286"/>
                    <a:gd name="connsiteX192" fmla="*/ 1328445 w 8126844"/>
                    <a:gd name="connsiteY192" fmla="*/ 2346368 h 5923286"/>
                    <a:gd name="connsiteX193" fmla="*/ 1606671 w 8126844"/>
                    <a:gd name="connsiteY193" fmla="*/ 2492787 h 5923286"/>
                    <a:gd name="connsiteX194" fmla="*/ 1720260 w 8126844"/>
                    <a:gd name="connsiteY194" fmla="*/ 2213948 h 5923286"/>
                    <a:gd name="connsiteX195" fmla="*/ 1772079 w 8126844"/>
                    <a:gd name="connsiteY195" fmla="*/ 2030523 h 5923286"/>
                    <a:gd name="connsiteX196" fmla="*/ 1693720 w 8126844"/>
                    <a:gd name="connsiteY196" fmla="*/ 1858494 h 5923286"/>
                    <a:gd name="connsiteX197" fmla="*/ 2176456 w 8126844"/>
                    <a:gd name="connsiteY197" fmla="*/ 2171342 h 5923286"/>
                    <a:gd name="connsiteX198" fmla="*/ 1984049 w 8126844"/>
                    <a:gd name="connsiteY198" fmla="*/ 2148934 h 5923286"/>
                    <a:gd name="connsiteX199" fmla="*/ 1894130 w 8126844"/>
                    <a:gd name="connsiteY199" fmla="*/ 2286652 h 5923286"/>
                    <a:gd name="connsiteX200" fmla="*/ 1879774 w 8126844"/>
                    <a:gd name="connsiteY200" fmla="*/ 2628756 h 5923286"/>
                    <a:gd name="connsiteX201" fmla="*/ 2390763 w 8126844"/>
                    <a:gd name="connsiteY201" fmla="*/ 2857356 h 5923286"/>
                    <a:gd name="connsiteX202" fmla="*/ 3157245 w 8126844"/>
                    <a:gd name="connsiteY202" fmla="*/ 3072509 h 5923286"/>
                    <a:gd name="connsiteX203" fmla="*/ 3708574 w 8126844"/>
                    <a:gd name="connsiteY203" fmla="*/ 3206980 h 5923286"/>
                    <a:gd name="connsiteX204" fmla="*/ 4165774 w 8126844"/>
                    <a:gd name="connsiteY204" fmla="*/ 3180086 h 5923286"/>
                    <a:gd name="connsiteX205" fmla="*/ 4394374 w 8126844"/>
                    <a:gd name="connsiteY205" fmla="*/ 3153192 h 5923286"/>
                    <a:gd name="connsiteX206" fmla="*/ 4407821 w 8126844"/>
                    <a:gd name="connsiteY206" fmla="*/ 2964933 h 5923286"/>
                    <a:gd name="connsiteX207" fmla="*/ 4192668 w 8126844"/>
                    <a:gd name="connsiteY207" fmla="*/ 2924592 h 5923286"/>
                    <a:gd name="connsiteX208" fmla="*/ 4031304 w 8126844"/>
                    <a:gd name="connsiteY208" fmla="*/ 2964933 h 5923286"/>
                    <a:gd name="connsiteX209" fmla="*/ 4031304 w 8126844"/>
                    <a:gd name="connsiteY209" fmla="*/ 2790121 h 5923286"/>
                    <a:gd name="connsiteX210" fmla="*/ 4448163 w 8126844"/>
                    <a:gd name="connsiteY210" fmla="*/ 2669098 h 5923286"/>
                    <a:gd name="connsiteX211" fmla="*/ 4703657 w 8126844"/>
                    <a:gd name="connsiteY211" fmla="*/ 2561521 h 5923286"/>
                    <a:gd name="connsiteX212" fmla="*/ 4719129 w 8126844"/>
                    <a:gd name="connsiteY212" fmla="*/ 2344857 h 5923286"/>
                    <a:gd name="connsiteX213" fmla="*/ 4519556 w 8126844"/>
                    <a:gd name="connsiteY213" fmla="*/ 2349809 h 5923286"/>
                    <a:gd name="connsiteX0" fmla="*/ 5076343 w 8126844"/>
                    <a:gd name="connsiteY0" fmla="*/ 2153830 h 5937163"/>
                    <a:gd name="connsiteX1" fmla="*/ 4866197 w 8126844"/>
                    <a:gd name="connsiteY1" fmla="*/ 2272670 h 5937163"/>
                    <a:gd name="connsiteX2" fmla="*/ 4959151 w 8126844"/>
                    <a:gd name="connsiteY2" fmla="*/ 2481269 h 5937163"/>
                    <a:gd name="connsiteX3" fmla="*/ 5402904 w 8126844"/>
                    <a:gd name="connsiteY3" fmla="*/ 2319904 h 5937163"/>
                    <a:gd name="connsiteX4" fmla="*/ 6478668 w 8126844"/>
                    <a:gd name="connsiteY4" fmla="*/ 1607210 h 5937163"/>
                    <a:gd name="connsiteX5" fmla="*/ 6941073 w 8126844"/>
                    <a:gd name="connsiteY5" fmla="*/ 995877 h 5937163"/>
                    <a:gd name="connsiteX6" fmla="*/ 6764360 w 8126844"/>
                    <a:gd name="connsiteY6" fmla="*/ 417692 h 5937163"/>
                    <a:gd name="connsiteX7" fmla="*/ 6656943 w 8126844"/>
                    <a:gd name="connsiteY7" fmla="*/ 544302 h 5937163"/>
                    <a:gd name="connsiteX8" fmla="*/ 6759584 w 8126844"/>
                    <a:gd name="connsiteY8" fmla="*/ 18606 h 5937163"/>
                    <a:gd name="connsiteX9" fmla="*/ 6766984 w 8126844"/>
                    <a:gd name="connsiteY9" fmla="*/ 195499 h 5937163"/>
                    <a:gd name="connsiteX10" fmla="*/ 7177916 w 8126844"/>
                    <a:gd name="connsiteY10" fmla="*/ 760045 h 5937163"/>
                    <a:gd name="connsiteX11" fmla="*/ 7352727 w 8126844"/>
                    <a:gd name="connsiteY11" fmla="*/ 639022 h 5937163"/>
                    <a:gd name="connsiteX12" fmla="*/ 7460304 w 8126844"/>
                    <a:gd name="connsiteY12" fmla="*/ 948304 h 5937163"/>
                    <a:gd name="connsiteX13" fmla="*/ 7137574 w 8126844"/>
                    <a:gd name="connsiteY13" fmla="*/ 1378610 h 5937163"/>
                    <a:gd name="connsiteX14" fmla="*/ 7056892 w 8126844"/>
                    <a:gd name="connsiteY14" fmla="*/ 1553422 h 5937163"/>
                    <a:gd name="connsiteX15" fmla="*/ 7177916 w 8126844"/>
                    <a:gd name="connsiteY15" fmla="*/ 1660998 h 5937163"/>
                    <a:gd name="connsiteX16" fmla="*/ 7406516 w 8126844"/>
                    <a:gd name="connsiteY16" fmla="*/ 1432398 h 5937163"/>
                    <a:gd name="connsiteX17" fmla="*/ 7540986 w 8126844"/>
                    <a:gd name="connsiteY17" fmla="*/ 1432398 h 5937163"/>
                    <a:gd name="connsiteX18" fmla="*/ 7554433 w 8126844"/>
                    <a:gd name="connsiteY18" fmla="*/ 1660998 h 5937163"/>
                    <a:gd name="connsiteX19" fmla="*/ 6976210 w 8126844"/>
                    <a:gd name="connsiteY19" fmla="*/ 2252669 h 5937163"/>
                    <a:gd name="connsiteX20" fmla="*/ 6276963 w 8126844"/>
                    <a:gd name="connsiteY20" fmla="*/ 2803998 h 5937163"/>
                    <a:gd name="connsiteX21" fmla="*/ 5860104 w 8126844"/>
                    <a:gd name="connsiteY21" fmla="*/ 3005704 h 5937163"/>
                    <a:gd name="connsiteX22" fmla="*/ 5658398 w 8126844"/>
                    <a:gd name="connsiteY22" fmla="*/ 3072939 h 5937163"/>
                    <a:gd name="connsiteX23" fmla="*/ 5550821 w 8126844"/>
                    <a:gd name="connsiteY23" fmla="*/ 2992257 h 5937163"/>
                    <a:gd name="connsiteX24" fmla="*/ 5644951 w 8126844"/>
                    <a:gd name="connsiteY24" fmla="*/ 2790551 h 5937163"/>
                    <a:gd name="connsiteX25" fmla="*/ 5913892 w 8126844"/>
                    <a:gd name="connsiteY25" fmla="*/ 2736763 h 5937163"/>
                    <a:gd name="connsiteX26" fmla="*/ 5752527 w 8126844"/>
                    <a:gd name="connsiteY26" fmla="*/ 2427480 h 5937163"/>
                    <a:gd name="connsiteX27" fmla="*/ 5362563 w 8126844"/>
                    <a:gd name="connsiteY27" fmla="*/ 2575398 h 5937163"/>
                    <a:gd name="connsiteX28" fmla="*/ 4663316 w 8126844"/>
                    <a:gd name="connsiteY28" fmla="*/ 2857786 h 5937163"/>
                    <a:gd name="connsiteX29" fmla="*/ 4649868 w 8126844"/>
                    <a:gd name="connsiteY29" fmla="*/ 3032598 h 5937163"/>
                    <a:gd name="connsiteX30" fmla="*/ 4703657 w 8126844"/>
                    <a:gd name="connsiteY30" fmla="*/ 3140175 h 5937163"/>
                    <a:gd name="connsiteX31" fmla="*/ 5066727 w 8126844"/>
                    <a:gd name="connsiteY31" fmla="*/ 3005704 h 5937163"/>
                    <a:gd name="connsiteX32" fmla="*/ 5322221 w 8126844"/>
                    <a:gd name="connsiteY32" fmla="*/ 2951916 h 5937163"/>
                    <a:gd name="connsiteX33" fmla="*/ 5349116 w 8126844"/>
                    <a:gd name="connsiteY33" fmla="*/ 3086386 h 5937163"/>
                    <a:gd name="connsiteX34" fmla="*/ 4784339 w 8126844"/>
                    <a:gd name="connsiteY34" fmla="*/ 3301539 h 5937163"/>
                    <a:gd name="connsiteX35" fmla="*/ 4098539 w 8126844"/>
                    <a:gd name="connsiteY35" fmla="*/ 3436010 h 5937163"/>
                    <a:gd name="connsiteX36" fmla="*/ 2740386 w 8126844"/>
                    <a:gd name="connsiteY36" fmla="*/ 3301539 h 5937163"/>
                    <a:gd name="connsiteX37" fmla="*/ 2202504 w 8126844"/>
                    <a:gd name="connsiteY37" fmla="*/ 3099833 h 5937163"/>
                    <a:gd name="connsiteX38" fmla="*/ 2027692 w 8126844"/>
                    <a:gd name="connsiteY38" fmla="*/ 3046045 h 5937163"/>
                    <a:gd name="connsiteX39" fmla="*/ 1960457 w 8126844"/>
                    <a:gd name="connsiteY39" fmla="*/ 3193963 h 5937163"/>
                    <a:gd name="connsiteX40" fmla="*/ 2390763 w 8126844"/>
                    <a:gd name="connsiteY40" fmla="*/ 3422563 h 5937163"/>
                    <a:gd name="connsiteX41" fmla="*/ 3372398 w 8126844"/>
                    <a:gd name="connsiteY41" fmla="*/ 3664610 h 5937163"/>
                    <a:gd name="connsiteX42" fmla="*/ 4125433 w 8126844"/>
                    <a:gd name="connsiteY42" fmla="*/ 3664610 h 5937163"/>
                    <a:gd name="connsiteX43" fmla="*/ 4757445 w 8126844"/>
                    <a:gd name="connsiteY43" fmla="*/ 3637716 h 5937163"/>
                    <a:gd name="connsiteX44" fmla="*/ 4918810 w 8126844"/>
                    <a:gd name="connsiteY44" fmla="*/ 3678057 h 5937163"/>
                    <a:gd name="connsiteX45" fmla="*/ 4811233 w 8126844"/>
                    <a:gd name="connsiteY45" fmla="*/ 3839422 h 5937163"/>
                    <a:gd name="connsiteX46" fmla="*/ 4286798 w 8126844"/>
                    <a:gd name="connsiteY46" fmla="*/ 3906657 h 5937163"/>
                    <a:gd name="connsiteX47" fmla="*/ 4219563 w 8126844"/>
                    <a:gd name="connsiteY47" fmla="*/ 4041127 h 5937163"/>
                    <a:gd name="connsiteX48" fmla="*/ 4555739 w 8126844"/>
                    <a:gd name="connsiteY48" fmla="*/ 4094916 h 5937163"/>
                    <a:gd name="connsiteX49" fmla="*/ 5241539 w 8126844"/>
                    <a:gd name="connsiteY49" fmla="*/ 3906657 h 5937163"/>
                    <a:gd name="connsiteX50" fmla="*/ 5523927 w 8126844"/>
                    <a:gd name="connsiteY50" fmla="*/ 3772186 h 5937163"/>
                    <a:gd name="connsiteX51" fmla="*/ 5618057 w 8126844"/>
                    <a:gd name="connsiteY51" fmla="*/ 3664610 h 5937163"/>
                    <a:gd name="connsiteX52" fmla="*/ 5402904 w 8126844"/>
                    <a:gd name="connsiteY52" fmla="*/ 3651163 h 5937163"/>
                    <a:gd name="connsiteX53" fmla="*/ 5214645 w 8126844"/>
                    <a:gd name="connsiteY53" fmla="*/ 3543586 h 5937163"/>
                    <a:gd name="connsiteX54" fmla="*/ 5241539 w 8126844"/>
                    <a:gd name="connsiteY54" fmla="*/ 3422563 h 5937163"/>
                    <a:gd name="connsiteX55" fmla="*/ 5537374 w 8126844"/>
                    <a:gd name="connsiteY55" fmla="*/ 3382222 h 5937163"/>
                    <a:gd name="connsiteX56" fmla="*/ 6196280 w 8126844"/>
                    <a:gd name="connsiteY56" fmla="*/ 3126727 h 5937163"/>
                    <a:gd name="connsiteX57" fmla="*/ 6747610 w 8126844"/>
                    <a:gd name="connsiteY57" fmla="*/ 2790551 h 5937163"/>
                    <a:gd name="connsiteX58" fmla="*/ 7218257 w 8126844"/>
                    <a:gd name="connsiteY58" fmla="*/ 2346798 h 5937163"/>
                    <a:gd name="connsiteX59" fmla="*/ 7433410 w 8126844"/>
                    <a:gd name="connsiteY59" fmla="*/ 2171986 h 5937163"/>
                    <a:gd name="connsiteX60" fmla="*/ 7567880 w 8126844"/>
                    <a:gd name="connsiteY60" fmla="*/ 2198880 h 5937163"/>
                    <a:gd name="connsiteX61" fmla="*/ 7514092 w 8126844"/>
                    <a:gd name="connsiteY61" fmla="*/ 2400586 h 5937163"/>
                    <a:gd name="connsiteX62" fmla="*/ 7097233 w 8126844"/>
                    <a:gd name="connsiteY62" fmla="*/ 2830892 h 5937163"/>
                    <a:gd name="connsiteX63" fmla="*/ 6451774 w 8126844"/>
                    <a:gd name="connsiteY63" fmla="*/ 3247751 h 5937163"/>
                    <a:gd name="connsiteX64" fmla="*/ 6088704 w 8126844"/>
                    <a:gd name="connsiteY64" fmla="*/ 3436010 h 5937163"/>
                    <a:gd name="connsiteX65" fmla="*/ 5981127 w 8126844"/>
                    <a:gd name="connsiteY65" fmla="*/ 3570480 h 5937163"/>
                    <a:gd name="connsiteX66" fmla="*/ 6021468 w 8126844"/>
                    <a:gd name="connsiteY66" fmla="*/ 3772186 h 5937163"/>
                    <a:gd name="connsiteX67" fmla="*/ 6115598 w 8126844"/>
                    <a:gd name="connsiteY67" fmla="*/ 3920104 h 5937163"/>
                    <a:gd name="connsiteX68" fmla="*/ 6734163 w 8126844"/>
                    <a:gd name="connsiteY68" fmla="*/ 3745292 h 5937163"/>
                    <a:gd name="connsiteX69" fmla="*/ 7419963 w 8126844"/>
                    <a:gd name="connsiteY69" fmla="*/ 3314986 h 5937163"/>
                    <a:gd name="connsiteX70" fmla="*/ 7850268 w 8126844"/>
                    <a:gd name="connsiteY70" fmla="*/ 2992257 h 5937163"/>
                    <a:gd name="connsiteX71" fmla="*/ 8065421 w 8126844"/>
                    <a:gd name="connsiteY71" fmla="*/ 2884680 h 5937163"/>
                    <a:gd name="connsiteX72" fmla="*/ 8105763 w 8126844"/>
                    <a:gd name="connsiteY72" fmla="*/ 3046045 h 5937163"/>
                    <a:gd name="connsiteX73" fmla="*/ 7769586 w 8126844"/>
                    <a:gd name="connsiteY73" fmla="*/ 3382222 h 5937163"/>
                    <a:gd name="connsiteX74" fmla="*/ 6707268 w 8126844"/>
                    <a:gd name="connsiteY74" fmla="*/ 3960445 h 5937163"/>
                    <a:gd name="connsiteX75" fmla="*/ 6129045 w 8126844"/>
                    <a:gd name="connsiteY75" fmla="*/ 4229386 h 5937163"/>
                    <a:gd name="connsiteX76" fmla="*/ 5833210 w 8126844"/>
                    <a:gd name="connsiteY76" fmla="*/ 4269727 h 5937163"/>
                    <a:gd name="connsiteX77" fmla="*/ 5712186 w 8126844"/>
                    <a:gd name="connsiteY77" fmla="*/ 4310069 h 5937163"/>
                    <a:gd name="connsiteX78" fmla="*/ 5658398 w 8126844"/>
                    <a:gd name="connsiteY78" fmla="*/ 4162151 h 5937163"/>
                    <a:gd name="connsiteX79" fmla="*/ 5779421 w 8126844"/>
                    <a:gd name="connsiteY79" fmla="*/ 4054575 h 5937163"/>
                    <a:gd name="connsiteX80" fmla="*/ 5779421 w 8126844"/>
                    <a:gd name="connsiteY80" fmla="*/ 3960445 h 5937163"/>
                    <a:gd name="connsiteX81" fmla="*/ 5497033 w 8126844"/>
                    <a:gd name="connsiteY81" fmla="*/ 4081469 h 5937163"/>
                    <a:gd name="connsiteX82" fmla="*/ 5039833 w 8126844"/>
                    <a:gd name="connsiteY82" fmla="*/ 4215939 h 5937163"/>
                    <a:gd name="connsiteX83" fmla="*/ 4865021 w 8126844"/>
                    <a:gd name="connsiteY83" fmla="*/ 4296622 h 5937163"/>
                    <a:gd name="connsiteX84" fmla="*/ 4905363 w 8126844"/>
                    <a:gd name="connsiteY84" fmla="*/ 4390751 h 5937163"/>
                    <a:gd name="connsiteX85" fmla="*/ 5160857 w 8126844"/>
                    <a:gd name="connsiteY85" fmla="*/ 4363857 h 5937163"/>
                    <a:gd name="connsiteX86" fmla="*/ 5187751 w 8126844"/>
                    <a:gd name="connsiteY86" fmla="*/ 4498327 h 5937163"/>
                    <a:gd name="connsiteX87" fmla="*/ 4878468 w 8126844"/>
                    <a:gd name="connsiteY87" fmla="*/ 4592457 h 5937163"/>
                    <a:gd name="connsiteX88" fmla="*/ 4891916 w 8126844"/>
                    <a:gd name="connsiteY88" fmla="*/ 4740375 h 5937163"/>
                    <a:gd name="connsiteX89" fmla="*/ 5376010 w 8126844"/>
                    <a:gd name="connsiteY89" fmla="*/ 4632798 h 5937163"/>
                    <a:gd name="connsiteX90" fmla="*/ 5967680 w 8126844"/>
                    <a:gd name="connsiteY90" fmla="*/ 4484880 h 5937163"/>
                    <a:gd name="connsiteX91" fmla="*/ 6344198 w 8126844"/>
                    <a:gd name="connsiteY91" fmla="*/ 4283175 h 5937163"/>
                    <a:gd name="connsiteX92" fmla="*/ 6478668 w 8126844"/>
                    <a:gd name="connsiteY92" fmla="*/ 4283175 h 5937163"/>
                    <a:gd name="connsiteX93" fmla="*/ 6478668 w 8126844"/>
                    <a:gd name="connsiteY93" fmla="*/ 4471433 h 5937163"/>
                    <a:gd name="connsiteX94" fmla="*/ 5900445 w 8126844"/>
                    <a:gd name="connsiteY94" fmla="*/ 4659692 h 5937163"/>
                    <a:gd name="connsiteX95" fmla="*/ 5053280 w 8126844"/>
                    <a:gd name="connsiteY95" fmla="*/ 4901739 h 5937163"/>
                    <a:gd name="connsiteX96" fmla="*/ 4703657 w 8126844"/>
                    <a:gd name="connsiteY96" fmla="*/ 4995869 h 5937163"/>
                    <a:gd name="connsiteX97" fmla="*/ 4313692 w 8126844"/>
                    <a:gd name="connsiteY97" fmla="*/ 5063104 h 5937163"/>
                    <a:gd name="connsiteX98" fmla="*/ 4004410 w 8126844"/>
                    <a:gd name="connsiteY98" fmla="*/ 5103445 h 5937163"/>
                    <a:gd name="connsiteX99" fmla="*/ 3869939 w 8126844"/>
                    <a:gd name="connsiteY99" fmla="*/ 4982422 h 5937163"/>
                    <a:gd name="connsiteX100" fmla="*/ 3950621 w 8126844"/>
                    <a:gd name="connsiteY100" fmla="*/ 4874845 h 5937163"/>
                    <a:gd name="connsiteX101" fmla="*/ 4367480 w 8126844"/>
                    <a:gd name="connsiteY101" fmla="*/ 4794163 h 5937163"/>
                    <a:gd name="connsiteX102" fmla="*/ 4542292 w 8126844"/>
                    <a:gd name="connsiteY102" fmla="*/ 4726927 h 5937163"/>
                    <a:gd name="connsiteX103" fmla="*/ 4542292 w 8126844"/>
                    <a:gd name="connsiteY103" fmla="*/ 4592457 h 5937163"/>
                    <a:gd name="connsiteX104" fmla="*/ 4206116 w 8126844"/>
                    <a:gd name="connsiteY104" fmla="*/ 4592457 h 5937163"/>
                    <a:gd name="connsiteX105" fmla="*/ 3520316 w 8126844"/>
                    <a:gd name="connsiteY105" fmla="*/ 4673139 h 5937163"/>
                    <a:gd name="connsiteX106" fmla="*/ 3157245 w 8126844"/>
                    <a:gd name="connsiteY106" fmla="*/ 4700033 h 5937163"/>
                    <a:gd name="connsiteX107" fmla="*/ 3076563 w 8126844"/>
                    <a:gd name="connsiteY107" fmla="*/ 4821057 h 5937163"/>
                    <a:gd name="connsiteX108" fmla="*/ 3224480 w 8126844"/>
                    <a:gd name="connsiteY108" fmla="*/ 4888292 h 5937163"/>
                    <a:gd name="connsiteX109" fmla="*/ 3453080 w 8126844"/>
                    <a:gd name="connsiteY109" fmla="*/ 4915186 h 5937163"/>
                    <a:gd name="connsiteX110" fmla="*/ 3412739 w 8126844"/>
                    <a:gd name="connsiteY110" fmla="*/ 5022763 h 5937163"/>
                    <a:gd name="connsiteX111" fmla="*/ 2968986 w 8126844"/>
                    <a:gd name="connsiteY111" fmla="*/ 5076551 h 5937163"/>
                    <a:gd name="connsiteX112" fmla="*/ 2767280 w 8126844"/>
                    <a:gd name="connsiteY112" fmla="*/ 5089998 h 5937163"/>
                    <a:gd name="connsiteX113" fmla="*/ 2673151 w 8126844"/>
                    <a:gd name="connsiteY113" fmla="*/ 5291704 h 5937163"/>
                    <a:gd name="connsiteX114" fmla="*/ 2767280 w 8126844"/>
                    <a:gd name="connsiteY114" fmla="*/ 5654775 h 5937163"/>
                    <a:gd name="connsiteX115" fmla="*/ 2700045 w 8126844"/>
                    <a:gd name="connsiteY115" fmla="*/ 5856480 h 5937163"/>
                    <a:gd name="connsiteX116" fmla="*/ 2498339 w 8126844"/>
                    <a:gd name="connsiteY116" fmla="*/ 5937163 h 5937163"/>
                    <a:gd name="connsiteX117" fmla="*/ 2256292 w 8126844"/>
                    <a:gd name="connsiteY117" fmla="*/ 5856480 h 5937163"/>
                    <a:gd name="connsiteX118" fmla="*/ 2175610 w 8126844"/>
                    <a:gd name="connsiteY118" fmla="*/ 5600986 h 5937163"/>
                    <a:gd name="connsiteX119" fmla="*/ 2269739 w 8126844"/>
                    <a:gd name="connsiteY119" fmla="*/ 5372386 h 5937163"/>
                    <a:gd name="connsiteX120" fmla="*/ 2404210 w 8126844"/>
                    <a:gd name="connsiteY120" fmla="*/ 5211022 h 5937163"/>
                    <a:gd name="connsiteX121" fmla="*/ 2390763 w 8126844"/>
                    <a:gd name="connsiteY121" fmla="*/ 5063104 h 5937163"/>
                    <a:gd name="connsiteX122" fmla="*/ 2014245 w 8126844"/>
                    <a:gd name="connsiteY122" fmla="*/ 4928633 h 5937163"/>
                    <a:gd name="connsiteX123" fmla="*/ 2068033 w 8126844"/>
                    <a:gd name="connsiteY123" fmla="*/ 4821057 h 5937163"/>
                    <a:gd name="connsiteX124" fmla="*/ 2390763 w 8126844"/>
                    <a:gd name="connsiteY124" fmla="*/ 4821057 h 5937163"/>
                    <a:gd name="connsiteX125" fmla="*/ 2807621 w 8126844"/>
                    <a:gd name="connsiteY125" fmla="*/ 4821057 h 5937163"/>
                    <a:gd name="connsiteX126" fmla="*/ 2834516 w 8126844"/>
                    <a:gd name="connsiteY126" fmla="*/ 4686586 h 5937163"/>
                    <a:gd name="connsiteX127" fmla="*/ 2686598 w 8126844"/>
                    <a:gd name="connsiteY127" fmla="*/ 4632798 h 5937163"/>
                    <a:gd name="connsiteX128" fmla="*/ 2780727 w 8126844"/>
                    <a:gd name="connsiteY128" fmla="*/ 4484880 h 5937163"/>
                    <a:gd name="connsiteX129" fmla="*/ 3211033 w 8126844"/>
                    <a:gd name="connsiteY129" fmla="*/ 4525222 h 5937163"/>
                    <a:gd name="connsiteX130" fmla="*/ 3775810 w 8126844"/>
                    <a:gd name="connsiteY130" fmla="*/ 4498327 h 5937163"/>
                    <a:gd name="connsiteX131" fmla="*/ 4380927 w 8126844"/>
                    <a:gd name="connsiteY131" fmla="*/ 4404198 h 5937163"/>
                    <a:gd name="connsiteX132" fmla="*/ 4622974 w 8126844"/>
                    <a:gd name="connsiteY132" fmla="*/ 4350410 h 5937163"/>
                    <a:gd name="connsiteX133" fmla="*/ 4555739 w 8126844"/>
                    <a:gd name="connsiteY133" fmla="*/ 4256280 h 5937163"/>
                    <a:gd name="connsiteX134" fmla="*/ 4031304 w 8126844"/>
                    <a:gd name="connsiteY134" fmla="*/ 4296622 h 5937163"/>
                    <a:gd name="connsiteX135" fmla="*/ 3600998 w 8126844"/>
                    <a:gd name="connsiteY135" fmla="*/ 4310069 h 5937163"/>
                    <a:gd name="connsiteX136" fmla="*/ 3278268 w 8126844"/>
                    <a:gd name="connsiteY136" fmla="*/ 4269727 h 5937163"/>
                    <a:gd name="connsiteX137" fmla="*/ 3237927 w 8126844"/>
                    <a:gd name="connsiteY137" fmla="*/ 4202492 h 5937163"/>
                    <a:gd name="connsiteX138" fmla="*/ 3291716 w 8126844"/>
                    <a:gd name="connsiteY138" fmla="*/ 4068022 h 5937163"/>
                    <a:gd name="connsiteX139" fmla="*/ 3587551 w 8126844"/>
                    <a:gd name="connsiteY139" fmla="*/ 4094916 h 5937163"/>
                    <a:gd name="connsiteX140" fmla="*/ 3883386 w 8126844"/>
                    <a:gd name="connsiteY140" fmla="*/ 4094916 h 5937163"/>
                    <a:gd name="connsiteX141" fmla="*/ 3964068 w 8126844"/>
                    <a:gd name="connsiteY141" fmla="*/ 4027680 h 5937163"/>
                    <a:gd name="connsiteX142" fmla="*/ 3883386 w 8126844"/>
                    <a:gd name="connsiteY142" fmla="*/ 3906657 h 5937163"/>
                    <a:gd name="connsiteX143" fmla="*/ 3412739 w 8126844"/>
                    <a:gd name="connsiteY143" fmla="*/ 3879763 h 5937163"/>
                    <a:gd name="connsiteX144" fmla="*/ 3049668 w 8126844"/>
                    <a:gd name="connsiteY144" fmla="*/ 3825975 h 5937163"/>
                    <a:gd name="connsiteX145" fmla="*/ 2740386 w 8126844"/>
                    <a:gd name="connsiteY145" fmla="*/ 3758739 h 5937163"/>
                    <a:gd name="connsiteX146" fmla="*/ 2457998 w 8126844"/>
                    <a:gd name="connsiteY146" fmla="*/ 3678057 h 5937163"/>
                    <a:gd name="connsiteX147" fmla="*/ 2242845 w 8126844"/>
                    <a:gd name="connsiteY147" fmla="*/ 3624269 h 5937163"/>
                    <a:gd name="connsiteX148" fmla="*/ 2162163 w 8126844"/>
                    <a:gd name="connsiteY148" fmla="*/ 3785633 h 5937163"/>
                    <a:gd name="connsiteX149" fmla="*/ 2336974 w 8126844"/>
                    <a:gd name="connsiteY149" fmla="*/ 3960445 h 5937163"/>
                    <a:gd name="connsiteX150" fmla="*/ 2713492 w 8126844"/>
                    <a:gd name="connsiteY150" fmla="*/ 4014233 h 5937163"/>
                    <a:gd name="connsiteX151" fmla="*/ 2874857 w 8126844"/>
                    <a:gd name="connsiteY151" fmla="*/ 4068022 h 5937163"/>
                    <a:gd name="connsiteX152" fmla="*/ 2874857 w 8126844"/>
                    <a:gd name="connsiteY152" fmla="*/ 4215939 h 5937163"/>
                    <a:gd name="connsiteX153" fmla="*/ 2605916 w 8126844"/>
                    <a:gd name="connsiteY153" fmla="*/ 4189045 h 5937163"/>
                    <a:gd name="connsiteX154" fmla="*/ 2000798 w 8126844"/>
                    <a:gd name="connsiteY154" fmla="*/ 4068022 h 5937163"/>
                    <a:gd name="connsiteX155" fmla="*/ 1583939 w 8126844"/>
                    <a:gd name="connsiteY155" fmla="*/ 3920104 h 5937163"/>
                    <a:gd name="connsiteX156" fmla="*/ 1409127 w 8126844"/>
                    <a:gd name="connsiteY156" fmla="*/ 3933551 h 5937163"/>
                    <a:gd name="connsiteX157" fmla="*/ 1368786 w 8126844"/>
                    <a:gd name="connsiteY157" fmla="*/ 4108363 h 5937163"/>
                    <a:gd name="connsiteX158" fmla="*/ 1799092 w 8126844"/>
                    <a:gd name="connsiteY158" fmla="*/ 4242833 h 5937163"/>
                    <a:gd name="connsiteX159" fmla="*/ 2256292 w 8126844"/>
                    <a:gd name="connsiteY159" fmla="*/ 4404198 h 5937163"/>
                    <a:gd name="connsiteX160" fmla="*/ 2390763 w 8126844"/>
                    <a:gd name="connsiteY160" fmla="*/ 4511775 h 5937163"/>
                    <a:gd name="connsiteX161" fmla="*/ 2094927 w 8126844"/>
                    <a:gd name="connsiteY161" fmla="*/ 4579010 h 5937163"/>
                    <a:gd name="connsiteX162" fmla="*/ 1557045 w 8126844"/>
                    <a:gd name="connsiteY162" fmla="*/ 4404198 h 5937163"/>
                    <a:gd name="connsiteX163" fmla="*/ 965374 w 8126844"/>
                    <a:gd name="connsiteY163" fmla="*/ 4175598 h 5937163"/>
                    <a:gd name="connsiteX164" fmla="*/ 481280 w 8126844"/>
                    <a:gd name="connsiteY164" fmla="*/ 3960445 h 5937163"/>
                    <a:gd name="connsiteX165" fmla="*/ 198892 w 8126844"/>
                    <a:gd name="connsiteY165" fmla="*/ 3852869 h 5937163"/>
                    <a:gd name="connsiteX166" fmla="*/ 131657 w 8126844"/>
                    <a:gd name="connsiteY166" fmla="*/ 3758739 h 5937163"/>
                    <a:gd name="connsiteX167" fmla="*/ 279574 w 8126844"/>
                    <a:gd name="connsiteY167" fmla="*/ 3664610 h 5937163"/>
                    <a:gd name="connsiteX168" fmla="*/ 642645 w 8126844"/>
                    <a:gd name="connsiteY168" fmla="*/ 3839422 h 5937163"/>
                    <a:gd name="connsiteX169" fmla="*/ 1113292 w 8126844"/>
                    <a:gd name="connsiteY169" fmla="*/ 3987339 h 5937163"/>
                    <a:gd name="connsiteX170" fmla="*/ 1153633 w 8126844"/>
                    <a:gd name="connsiteY170" fmla="*/ 3812527 h 5937163"/>
                    <a:gd name="connsiteX171" fmla="*/ 1032610 w 8126844"/>
                    <a:gd name="connsiteY171" fmla="*/ 3651163 h 5937163"/>
                    <a:gd name="connsiteX172" fmla="*/ 535068 w 8126844"/>
                    <a:gd name="connsiteY172" fmla="*/ 3503245 h 5937163"/>
                    <a:gd name="connsiteX173" fmla="*/ 198892 w 8126844"/>
                    <a:gd name="connsiteY173" fmla="*/ 3261198 h 5937163"/>
                    <a:gd name="connsiteX174" fmla="*/ 10633 w 8126844"/>
                    <a:gd name="connsiteY174" fmla="*/ 3099833 h 5937163"/>
                    <a:gd name="connsiteX175" fmla="*/ 50974 w 8126844"/>
                    <a:gd name="connsiteY175" fmla="*/ 2965363 h 5937163"/>
                    <a:gd name="connsiteX176" fmla="*/ 279574 w 8126844"/>
                    <a:gd name="connsiteY176" fmla="*/ 3046045 h 5937163"/>
                    <a:gd name="connsiteX177" fmla="*/ 1019163 w 8126844"/>
                    <a:gd name="connsiteY177" fmla="*/ 3449457 h 5937163"/>
                    <a:gd name="connsiteX178" fmla="*/ 1462916 w 8126844"/>
                    <a:gd name="connsiteY178" fmla="*/ 3691504 h 5937163"/>
                    <a:gd name="connsiteX179" fmla="*/ 1799092 w 8126844"/>
                    <a:gd name="connsiteY179" fmla="*/ 3785633 h 5937163"/>
                    <a:gd name="connsiteX180" fmla="*/ 1973904 w 8126844"/>
                    <a:gd name="connsiteY180" fmla="*/ 3718398 h 5937163"/>
                    <a:gd name="connsiteX181" fmla="*/ 1960457 w 8126844"/>
                    <a:gd name="connsiteY181" fmla="*/ 3476351 h 5937163"/>
                    <a:gd name="connsiteX182" fmla="*/ 1624280 w 8126844"/>
                    <a:gd name="connsiteY182" fmla="*/ 3368775 h 5937163"/>
                    <a:gd name="connsiteX183" fmla="*/ 1288104 w 8126844"/>
                    <a:gd name="connsiteY183" fmla="*/ 3220857 h 5937163"/>
                    <a:gd name="connsiteX184" fmla="*/ 1261210 w 8126844"/>
                    <a:gd name="connsiteY184" fmla="*/ 3086386 h 5937163"/>
                    <a:gd name="connsiteX185" fmla="*/ 1462916 w 8126844"/>
                    <a:gd name="connsiteY185" fmla="*/ 3086386 h 5937163"/>
                    <a:gd name="connsiteX186" fmla="*/ 1691516 w 8126844"/>
                    <a:gd name="connsiteY186" fmla="*/ 3167069 h 5937163"/>
                    <a:gd name="connsiteX187" fmla="*/ 1758751 w 8126844"/>
                    <a:gd name="connsiteY187" fmla="*/ 2951916 h 5937163"/>
                    <a:gd name="connsiteX188" fmla="*/ 1597386 w 8126844"/>
                    <a:gd name="connsiteY188" fmla="*/ 2777104 h 5937163"/>
                    <a:gd name="connsiteX189" fmla="*/ 1153633 w 8126844"/>
                    <a:gd name="connsiteY189" fmla="*/ 2588845 h 5937163"/>
                    <a:gd name="connsiteX190" fmla="*/ 871245 w 8126844"/>
                    <a:gd name="connsiteY190" fmla="*/ 2400586 h 5937163"/>
                    <a:gd name="connsiteX191" fmla="*/ 750221 w 8126844"/>
                    <a:gd name="connsiteY191" fmla="*/ 2266116 h 5937163"/>
                    <a:gd name="connsiteX192" fmla="*/ 844351 w 8126844"/>
                    <a:gd name="connsiteY192" fmla="*/ 2145092 h 5937163"/>
                    <a:gd name="connsiteX193" fmla="*/ 1328445 w 8126844"/>
                    <a:gd name="connsiteY193" fmla="*/ 2360245 h 5937163"/>
                    <a:gd name="connsiteX194" fmla="*/ 1606671 w 8126844"/>
                    <a:gd name="connsiteY194" fmla="*/ 2506664 h 5937163"/>
                    <a:gd name="connsiteX195" fmla="*/ 1720260 w 8126844"/>
                    <a:gd name="connsiteY195" fmla="*/ 2227825 h 5937163"/>
                    <a:gd name="connsiteX196" fmla="*/ 1772079 w 8126844"/>
                    <a:gd name="connsiteY196" fmla="*/ 2044400 h 5937163"/>
                    <a:gd name="connsiteX197" fmla="*/ 1693720 w 8126844"/>
                    <a:gd name="connsiteY197" fmla="*/ 1872371 h 5937163"/>
                    <a:gd name="connsiteX198" fmla="*/ 2176456 w 8126844"/>
                    <a:gd name="connsiteY198" fmla="*/ 2185219 h 5937163"/>
                    <a:gd name="connsiteX199" fmla="*/ 1984049 w 8126844"/>
                    <a:gd name="connsiteY199" fmla="*/ 2162811 h 5937163"/>
                    <a:gd name="connsiteX200" fmla="*/ 1894130 w 8126844"/>
                    <a:gd name="connsiteY200" fmla="*/ 2300529 h 5937163"/>
                    <a:gd name="connsiteX201" fmla="*/ 1879774 w 8126844"/>
                    <a:gd name="connsiteY201" fmla="*/ 2642633 h 5937163"/>
                    <a:gd name="connsiteX202" fmla="*/ 2390763 w 8126844"/>
                    <a:gd name="connsiteY202" fmla="*/ 2871233 h 5937163"/>
                    <a:gd name="connsiteX203" fmla="*/ 3157245 w 8126844"/>
                    <a:gd name="connsiteY203" fmla="*/ 3086386 h 5937163"/>
                    <a:gd name="connsiteX204" fmla="*/ 3708574 w 8126844"/>
                    <a:gd name="connsiteY204" fmla="*/ 3220857 h 5937163"/>
                    <a:gd name="connsiteX205" fmla="*/ 4165774 w 8126844"/>
                    <a:gd name="connsiteY205" fmla="*/ 3193963 h 5937163"/>
                    <a:gd name="connsiteX206" fmla="*/ 4394374 w 8126844"/>
                    <a:gd name="connsiteY206" fmla="*/ 3167069 h 5937163"/>
                    <a:gd name="connsiteX207" fmla="*/ 4407821 w 8126844"/>
                    <a:gd name="connsiteY207" fmla="*/ 2978810 h 5937163"/>
                    <a:gd name="connsiteX208" fmla="*/ 4192668 w 8126844"/>
                    <a:gd name="connsiteY208" fmla="*/ 2938469 h 5937163"/>
                    <a:gd name="connsiteX209" fmla="*/ 4031304 w 8126844"/>
                    <a:gd name="connsiteY209" fmla="*/ 2978810 h 5937163"/>
                    <a:gd name="connsiteX210" fmla="*/ 4031304 w 8126844"/>
                    <a:gd name="connsiteY210" fmla="*/ 2803998 h 5937163"/>
                    <a:gd name="connsiteX211" fmla="*/ 4448163 w 8126844"/>
                    <a:gd name="connsiteY211" fmla="*/ 2682975 h 5937163"/>
                    <a:gd name="connsiteX212" fmla="*/ 4703657 w 8126844"/>
                    <a:gd name="connsiteY212" fmla="*/ 2575398 h 5937163"/>
                    <a:gd name="connsiteX213" fmla="*/ 4719129 w 8126844"/>
                    <a:gd name="connsiteY213" fmla="*/ 2358734 h 5937163"/>
                    <a:gd name="connsiteX214" fmla="*/ 4519556 w 8126844"/>
                    <a:gd name="connsiteY214" fmla="*/ 2363686 h 5937163"/>
                    <a:gd name="connsiteX0" fmla="*/ 5076343 w 8126844"/>
                    <a:gd name="connsiteY0" fmla="*/ 2153130 h 5936463"/>
                    <a:gd name="connsiteX1" fmla="*/ 4866197 w 8126844"/>
                    <a:gd name="connsiteY1" fmla="*/ 2271970 h 5936463"/>
                    <a:gd name="connsiteX2" fmla="*/ 4959151 w 8126844"/>
                    <a:gd name="connsiteY2" fmla="*/ 2480569 h 5936463"/>
                    <a:gd name="connsiteX3" fmla="*/ 5402904 w 8126844"/>
                    <a:gd name="connsiteY3" fmla="*/ 2319204 h 5936463"/>
                    <a:gd name="connsiteX4" fmla="*/ 6478668 w 8126844"/>
                    <a:gd name="connsiteY4" fmla="*/ 1606510 h 5936463"/>
                    <a:gd name="connsiteX5" fmla="*/ 6941073 w 8126844"/>
                    <a:gd name="connsiteY5" fmla="*/ 995177 h 5936463"/>
                    <a:gd name="connsiteX6" fmla="*/ 6764360 w 8126844"/>
                    <a:gd name="connsiteY6" fmla="*/ 416992 h 5936463"/>
                    <a:gd name="connsiteX7" fmla="*/ 6656943 w 8126844"/>
                    <a:gd name="connsiteY7" fmla="*/ 543602 h 5936463"/>
                    <a:gd name="connsiteX8" fmla="*/ 6759584 w 8126844"/>
                    <a:gd name="connsiteY8" fmla="*/ 17906 h 5936463"/>
                    <a:gd name="connsiteX9" fmla="*/ 6766984 w 8126844"/>
                    <a:gd name="connsiteY9" fmla="*/ 194799 h 5936463"/>
                    <a:gd name="connsiteX10" fmla="*/ 7177916 w 8126844"/>
                    <a:gd name="connsiteY10" fmla="*/ 759345 h 5936463"/>
                    <a:gd name="connsiteX11" fmla="*/ 7352727 w 8126844"/>
                    <a:gd name="connsiteY11" fmla="*/ 638322 h 5936463"/>
                    <a:gd name="connsiteX12" fmla="*/ 7460304 w 8126844"/>
                    <a:gd name="connsiteY12" fmla="*/ 947604 h 5936463"/>
                    <a:gd name="connsiteX13" fmla="*/ 7137574 w 8126844"/>
                    <a:gd name="connsiteY13" fmla="*/ 1377910 h 5936463"/>
                    <a:gd name="connsiteX14" fmla="*/ 7056892 w 8126844"/>
                    <a:gd name="connsiteY14" fmla="*/ 1552722 h 5936463"/>
                    <a:gd name="connsiteX15" fmla="*/ 7177916 w 8126844"/>
                    <a:gd name="connsiteY15" fmla="*/ 1660298 h 5936463"/>
                    <a:gd name="connsiteX16" fmla="*/ 7406516 w 8126844"/>
                    <a:gd name="connsiteY16" fmla="*/ 1431698 h 5936463"/>
                    <a:gd name="connsiteX17" fmla="*/ 7540986 w 8126844"/>
                    <a:gd name="connsiteY17" fmla="*/ 1431698 h 5936463"/>
                    <a:gd name="connsiteX18" fmla="*/ 7554433 w 8126844"/>
                    <a:gd name="connsiteY18" fmla="*/ 1660298 h 5936463"/>
                    <a:gd name="connsiteX19" fmla="*/ 6976210 w 8126844"/>
                    <a:gd name="connsiteY19" fmla="*/ 2251969 h 5936463"/>
                    <a:gd name="connsiteX20" fmla="*/ 6276963 w 8126844"/>
                    <a:gd name="connsiteY20" fmla="*/ 2803298 h 5936463"/>
                    <a:gd name="connsiteX21" fmla="*/ 5860104 w 8126844"/>
                    <a:gd name="connsiteY21" fmla="*/ 3005004 h 5936463"/>
                    <a:gd name="connsiteX22" fmla="*/ 5658398 w 8126844"/>
                    <a:gd name="connsiteY22" fmla="*/ 3072239 h 5936463"/>
                    <a:gd name="connsiteX23" fmla="*/ 5550821 w 8126844"/>
                    <a:gd name="connsiteY23" fmla="*/ 2991557 h 5936463"/>
                    <a:gd name="connsiteX24" fmla="*/ 5644951 w 8126844"/>
                    <a:gd name="connsiteY24" fmla="*/ 2789851 h 5936463"/>
                    <a:gd name="connsiteX25" fmla="*/ 5913892 w 8126844"/>
                    <a:gd name="connsiteY25" fmla="*/ 2736063 h 5936463"/>
                    <a:gd name="connsiteX26" fmla="*/ 5752527 w 8126844"/>
                    <a:gd name="connsiteY26" fmla="*/ 2426780 h 5936463"/>
                    <a:gd name="connsiteX27" fmla="*/ 5362563 w 8126844"/>
                    <a:gd name="connsiteY27" fmla="*/ 2574698 h 5936463"/>
                    <a:gd name="connsiteX28" fmla="*/ 4663316 w 8126844"/>
                    <a:gd name="connsiteY28" fmla="*/ 2857086 h 5936463"/>
                    <a:gd name="connsiteX29" fmla="*/ 4649868 w 8126844"/>
                    <a:gd name="connsiteY29" fmla="*/ 3031898 h 5936463"/>
                    <a:gd name="connsiteX30" fmla="*/ 4703657 w 8126844"/>
                    <a:gd name="connsiteY30" fmla="*/ 3139475 h 5936463"/>
                    <a:gd name="connsiteX31" fmla="*/ 5066727 w 8126844"/>
                    <a:gd name="connsiteY31" fmla="*/ 3005004 h 5936463"/>
                    <a:gd name="connsiteX32" fmla="*/ 5322221 w 8126844"/>
                    <a:gd name="connsiteY32" fmla="*/ 2951216 h 5936463"/>
                    <a:gd name="connsiteX33" fmla="*/ 5349116 w 8126844"/>
                    <a:gd name="connsiteY33" fmla="*/ 3085686 h 5936463"/>
                    <a:gd name="connsiteX34" fmla="*/ 4784339 w 8126844"/>
                    <a:gd name="connsiteY34" fmla="*/ 3300839 h 5936463"/>
                    <a:gd name="connsiteX35" fmla="*/ 4098539 w 8126844"/>
                    <a:gd name="connsiteY35" fmla="*/ 3435310 h 5936463"/>
                    <a:gd name="connsiteX36" fmla="*/ 2740386 w 8126844"/>
                    <a:gd name="connsiteY36" fmla="*/ 3300839 h 5936463"/>
                    <a:gd name="connsiteX37" fmla="*/ 2202504 w 8126844"/>
                    <a:gd name="connsiteY37" fmla="*/ 3099133 h 5936463"/>
                    <a:gd name="connsiteX38" fmla="*/ 2027692 w 8126844"/>
                    <a:gd name="connsiteY38" fmla="*/ 3045345 h 5936463"/>
                    <a:gd name="connsiteX39" fmla="*/ 1960457 w 8126844"/>
                    <a:gd name="connsiteY39" fmla="*/ 3193263 h 5936463"/>
                    <a:gd name="connsiteX40" fmla="*/ 2390763 w 8126844"/>
                    <a:gd name="connsiteY40" fmla="*/ 3421863 h 5936463"/>
                    <a:gd name="connsiteX41" fmla="*/ 3372398 w 8126844"/>
                    <a:gd name="connsiteY41" fmla="*/ 3663910 h 5936463"/>
                    <a:gd name="connsiteX42" fmla="*/ 4125433 w 8126844"/>
                    <a:gd name="connsiteY42" fmla="*/ 3663910 h 5936463"/>
                    <a:gd name="connsiteX43" fmla="*/ 4757445 w 8126844"/>
                    <a:gd name="connsiteY43" fmla="*/ 3637016 h 5936463"/>
                    <a:gd name="connsiteX44" fmla="*/ 4918810 w 8126844"/>
                    <a:gd name="connsiteY44" fmla="*/ 3677357 h 5936463"/>
                    <a:gd name="connsiteX45" fmla="*/ 4811233 w 8126844"/>
                    <a:gd name="connsiteY45" fmla="*/ 3838722 h 5936463"/>
                    <a:gd name="connsiteX46" fmla="*/ 4286798 w 8126844"/>
                    <a:gd name="connsiteY46" fmla="*/ 3905957 h 5936463"/>
                    <a:gd name="connsiteX47" fmla="*/ 4219563 w 8126844"/>
                    <a:gd name="connsiteY47" fmla="*/ 4040427 h 5936463"/>
                    <a:gd name="connsiteX48" fmla="*/ 4555739 w 8126844"/>
                    <a:gd name="connsiteY48" fmla="*/ 4094216 h 5936463"/>
                    <a:gd name="connsiteX49" fmla="*/ 5241539 w 8126844"/>
                    <a:gd name="connsiteY49" fmla="*/ 3905957 h 5936463"/>
                    <a:gd name="connsiteX50" fmla="*/ 5523927 w 8126844"/>
                    <a:gd name="connsiteY50" fmla="*/ 3771486 h 5936463"/>
                    <a:gd name="connsiteX51" fmla="*/ 5618057 w 8126844"/>
                    <a:gd name="connsiteY51" fmla="*/ 3663910 h 5936463"/>
                    <a:gd name="connsiteX52" fmla="*/ 5402904 w 8126844"/>
                    <a:gd name="connsiteY52" fmla="*/ 3650463 h 5936463"/>
                    <a:gd name="connsiteX53" fmla="*/ 5214645 w 8126844"/>
                    <a:gd name="connsiteY53" fmla="*/ 3542886 h 5936463"/>
                    <a:gd name="connsiteX54" fmla="*/ 5241539 w 8126844"/>
                    <a:gd name="connsiteY54" fmla="*/ 3421863 h 5936463"/>
                    <a:gd name="connsiteX55" fmla="*/ 5537374 w 8126844"/>
                    <a:gd name="connsiteY55" fmla="*/ 3381522 h 5936463"/>
                    <a:gd name="connsiteX56" fmla="*/ 6196280 w 8126844"/>
                    <a:gd name="connsiteY56" fmla="*/ 3126027 h 5936463"/>
                    <a:gd name="connsiteX57" fmla="*/ 6747610 w 8126844"/>
                    <a:gd name="connsiteY57" fmla="*/ 2789851 h 5936463"/>
                    <a:gd name="connsiteX58" fmla="*/ 7218257 w 8126844"/>
                    <a:gd name="connsiteY58" fmla="*/ 2346098 h 5936463"/>
                    <a:gd name="connsiteX59" fmla="*/ 7433410 w 8126844"/>
                    <a:gd name="connsiteY59" fmla="*/ 2171286 h 5936463"/>
                    <a:gd name="connsiteX60" fmla="*/ 7567880 w 8126844"/>
                    <a:gd name="connsiteY60" fmla="*/ 2198180 h 5936463"/>
                    <a:gd name="connsiteX61" fmla="*/ 7514092 w 8126844"/>
                    <a:gd name="connsiteY61" fmla="*/ 2399886 h 5936463"/>
                    <a:gd name="connsiteX62" fmla="*/ 7097233 w 8126844"/>
                    <a:gd name="connsiteY62" fmla="*/ 2830192 h 5936463"/>
                    <a:gd name="connsiteX63" fmla="*/ 6451774 w 8126844"/>
                    <a:gd name="connsiteY63" fmla="*/ 3247051 h 5936463"/>
                    <a:gd name="connsiteX64" fmla="*/ 6088704 w 8126844"/>
                    <a:gd name="connsiteY64" fmla="*/ 3435310 h 5936463"/>
                    <a:gd name="connsiteX65" fmla="*/ 5981127 w 8126844"/>
                    <a:gd name="connsiteY65" fmla="*/ 3569780 h 5936463"/>
                    <a:gd name="connsiteX66" fmla="*/ 6021468 w 8126844"/>
                    <a:gd name="connsiteY66" fmla="*/ 3771486 h 5936463"/>
                    <a:gd name="connsiteX67" fmla="*/ 6115598 w 8126844"/>
                    <a:gd name="connsiteY67" fmla="*/ 3919404 h 5936463"/>
                    <a:gd name="connsiteX68" fmla="*/ 6734163 w 8126844"/>
                    <a:gd name="connsiteY68" fmla="*/ 3744592 h 5936463"/>
                    <a:gd name="connsiteX69" fmla="*/ 7419963 w 8126844"/>
                    <a:gd name="connsiteY69" fmla="*/ 3314286 h 5936463"/>
                    <a:gd name="connsiteX70" fmla="*/ 7850268 w 8126844"/>
                    <a:gd name="connsiteY70" fmla="*/ 2991557 h 5936463"/>
                    <a:gd name="connsiteX71" fmla="*/ 8065421 w 8126844"/>
                    <a:gd name="connsiteY71" fmla="*/ 2883980 h 5936463"/>
                    <a:gd name="connsiteX72" fmla="*/ 8105763 w 8126844"/>
                    <a:gd name="connsiteY72" fmla="*/ 3045345 h 5936463"/>
                    <a:gd name="connsiteX73" fmla="*/ 7769586 w 8126844"/>
                    <a:gd name="connsiteY73" fmla="*/ 3381522 h 5936463"/>
                    <a:gd name="connsiteX74" fmla="*/ 6707268 w 8126844"/>
                    <a:gd name="connsiteY74" fmla="*/ 3959745 h 5936463"/>
                    <a:gd name="connsiteX75" fmla="*/ 6129045 w 8126844"/>
                    <a:gd name="connsiteY75" fmla="*/ 4228686 h 5936463"/>
                    <a:gd name="connsiteX76" fmla="*/ 5833210 w 8126844"/>
                    <a:gd name="connsiteY76" fmla="*/ 4269027 h 5936463"/>
                    <a:gd name="connsiteX77" fmla="*/ 5712186 w 8126844"/>
                    <a:gd name="connsiteY77" fmla="*/ 4309369 h 5936463"/>
                    <a:gd name="connsiteX78" fmla="*/ 5658398 w 8126844"/>
                    <a:gd name="connsiteY78" fmla="*/ 4161451 h 5936463"/>
                    <a:gd name="connsiteX79" fmla="*/ 5779421 w 8126844"/>
                    <a:gd name="connsiteY79" fmla="*/ 4053875 h 5936463"/>
                    <a:gd name="connsiteX80" fmla="*/ 5779421 w 8126844"/>
                    <a:gd name="connsiteY80" fmla="*/ 3959745 h 5936463"/>
                    <a:gd name="connsiteX81" fmla="*/ 5497033 w 8126844"/>
                    <a:gd name="connsiteY81" fmla="*/ 4080769 h 5936463"/>
                    <a:gd name="connsiteX82" fmla="*/ 5039833 w 8126844"/>
                    <a:gd name="connsiteY82" fmla="*/ 4215239 h 5936463"/>
                    <a:gd name="connsiteX83" fmla="*/ 4865021 w 8126844"/>
                    <a:gd name="connsiteY83" fmla="*/ 4295922 h 5936463"/>
                    <a:gd name="connsiteX84" fmla="*/ 4905363 w 8126844"/>
                    <a:gd name="connsiteY84" fmla="*/ 4390051 h 5936463"/>
                    <a:gd name="connsiteX85" fmla="*/ 5160857 w 8126844"/>
                    <a:gd name="connsiteY85" fmla="*/ 4363157 h 5936463"/>
                    <a:gd name="connsiteX86" fmla="*/ 5187751 w 8126844"/>
                    <a:gd name="connsiteY86" fmla="*/ 4497627 h 5936463"/>
                    <a:gd name="connsiteX87" fmla="*/ 4878468 w 8126844"/>
                    <a:gd name="connsiteY87" fmla="*/ 4591757 h 5936463"/>
                    <a:gd name="connsiteX88" fmla="*/ 4891916 w 8126844"/>
                    <a:gd name="connsiteY88" fmla="*/ 4739675 h 5936463"/>
                    <a:gd name="connsiteX89" fmla="*/ 5376010 w 8126844"/>
                    <a:gd name="connsiteY89" fmla="*/ 4632098 h 5936463"/>
                    <a:gd name="connsiteX90" fmla="*/ 5967680 w 8126844"/>
                    <a:gd name="connsiteY90" fmla="*/ 4484180 h 5936463"/>
                    <a:gd name="connsiteX91" fmla="*/ 6344198 w 8126844"/>
                    <a:gd name="connsiteY91" fmla="*/ 4282475 h 5936463"/>
                    <a:gd name="connsiteX92" fmla="*/ 6478668 w 8126844"/>
                    <a:gd name="connsiteY92" fmla="*/ 4282475 h 5936463"/>
                    <a:gd name="connsiteX93" fmla="*/ 6478668 w 8126844"/>
                    <a:gd name="connsiteY93" fmla="*/ 4470733 h 5936463"/>
                    <a:gd name="connsiteX94" fmla="*/ 5900445 w 8126844"/>
                    <a:gd name="connsiteY94" fmla="*/ 4658992 h 5936463"/>
                    <a:gd name="connsiteX95" fmla="*/ 5053280 w 8126844"/>
                    <a:gd name="connsiteY95" fmla="*/ 4901039 h 5936463"/>
                    <a:gd name="connsiteX96" fmla="*/ 4703657 w 8126844"/>
                    <a:gd name="connsiteY96" fmla="*/ 4995169 h 5936463"/>
                    <a:gd name="connsiteX97" fmla="*/ 4313692 w 8126844"/>
                    <a:gd name="connsiteY97" fmla="*/ 5062404 h 5936463"/>
                    <a:gd name="connsiteX98" fmla="*/ 4004410 w 8126844"/>
                    <a:gd name="connsiteY98" fmla="*/ 5102745 h 5936463"/>
                    <a:gd name="connsiteX99" fmla="*/ 3869939 w 8126844"/>
                    <a:gd name="connsiteY99" fmla="*/ 4981722 h 5936463"/>
                    <a:gd name="connsiteX100" fmla="*/ 3950621 w 8126844"/>
                    <a:gd name="connsiteY100" fmla="*/ 4874145 h 5936463"/>
                    <a:gd name="connsiteX101" fmla="*/ 4367480 w 8126844"/>
                    <a:gd name="connsiteY101" fmla="*/ 4793463 h 5936463"/>
                    <a:gd name="connsiteX102" fmla="*/ 4542292 w 8126844"/>
                    <a:gd name="connsiteY102" fmla="*/ 4726227 h 5936463"/>
                    <a:gd name="connsiteX103" fmla="*/ 4542292 w 8126844"/>
                    <a:gd name="connsiteY103" fmla="*/ 4591757 h 5936463"/>
                    <a:gd name="connsiteX104" fmla="*/ 4206116 w 8126844"/>
                    <a:gd name="connsiteY104" fmla="*/ 4591757 h 5936463"/>
                    <a:gd name="connsiteX105" fmla="*/ 3520316 w 8126844"/>
                    <a:gd name="connsiteY105" fmla="*/ 4672439 h 5936463"/>
                    <a:gd name="connsiteX106" fmla="*/ 3157245 w 8126844"/>
                    <a:gd name="connsiteY106" fmla="*/ 4699333 h 5936463"/>
                    <a:gd name="connsiteX107" fmla="*/ 3076563 w 8126844"/>
                    <a:gd name="connsiteY107" fmla="*/ 4820357 h 5936463"/>
                    <a:gd name="connsiteX108" fmla="*/ 3224480 w 8126844"/>
                    <a:gd name="connsiteY108" fmla="*/ 4887592 h 5936463"/>
                    <a:gd name="connsiteX109" fmla="*/ 3453080 w 8126844"/>
                    <a:gd name="connsiteY109" fmla="*/ 4914486 h 5936463"/>
                    <a:gd name="connsiteX110" fmla="*/ 3412739 w 8126844"/>
                    <a:gd name="connsiteY110" fmla="*/ 5022063 h 5936463"/>
                    <a:gd name="connsiteX111" fmla="*/ 2968986 w 8126844"/>
                    <a:gd name="connsiteY111" fmla="*/ 5075851 h 5936463"/>
                    <a:gd name="connsiteX112" fmla="*/ 2767280 w 8126844"/>
                    <a:gd name="connsiteY112" fmla="*/ 5089298 h 5936463"/>
                    <a:gd name="connsiteX113" fmla="*/ 2673151 w 8126844"/>
                    <a:gd name="connsiteY113" fmla="*/ 5291004 h 5936463"/>
                    <a:gd name="connsiteX114" fmla="*/ 2767280 w 8126844"/>
                    <a:gd name="connsiteY114" fmla="*/ 5654075 h 5936463"/>
                    <a:gd name="connsiteX115" fmla="*/ 2700045 w 8126844"/>
                    <a:gd name="connsiteY115" fmla="*/ 5855780 h 5936463"/>
                    <a:gd name="connsiteX116" fmla="*/ 2498339 w 8126844"/>
                    <a:gd name="connsiteY116" fmla="*/ 5936463 h 5936463"/>
                    <a:gd name="connsiteX117" fmla="*/ 2256292 w 8126844"/>
                    <a:gd name="connsiteY117" fmla="*/ 5855780 h 5936463"/>
                    <a:gd name="connsiteX118" fmla="*/ 2175610 w 8126844"/>
                    <a:gd name="connsiteY118" fmla="*/ 5600286 h 5936463"/>
                    <a:gd name="connsiteX119" fmla="*/ 2269739 w 8126844"/>
                    <a:gd name="connsiteY119" fmla="*/ 5371686 h 5936463"/>
                    <a:gd name="connsiteX120" fmla="*/ 2404210 w 8126844"/>
                    <a:gd name="connsiteY120" fmla="*/ 5210322 h 5936463"/>
                    <a:gd name="connsiteX121" fmla="*/ 2390763 w 8126844"/>
                    <a:gd name="connsiteY121" fmla="*/ 5062404 h 5936463"/>
                    <a:gd name="connsiteX122" fmla="*/ 2014245 w 8126844"/>
                    <a:gd name="connsiteY122" fmla="*/ 4927933 h 5936463"/>
                    <a:gd name="connsiteX123" fmla="*/ 2068033 w 8126844"/>
                    <a:gd name="connsiteY123" fmla="*/ 4820357 h 5936463"/>
                    <a:gd name="connsiteX124" fmla="*/ 2390763 w 8126844"/>
                    <a:gd name="connsiteY124" fmla="*/ 4820357 h 5936463"/>
                    <a:gd name="connsiteX125" fmla="*/ 2807621 w 8126844"/>
                    <a:gd name="connsiteY125" fmla="*/ 4820357 h 5936463"/>
                    <a:gd name="connsiteX126" fmla="*/ 2834516 w 8126844"/>
                    <a:gd name="connsiteY126" fmla="*/ 4685886 h 5936463"/>
                    <a:gd name="connsiteX127" fmla="*/ 2686598 w 8126844"/>
                    <a:gd name="connsiteY127" fmla="*/ 4632098 h 5936463"/>
                    <a:gd name="connsiteX128" fmla="*/ 2780727 w 8126844"/>
                    <a:gd name="connsiteY128" fmla="*/ 4484180 h 5936463"/>
                    <a:gd name="connsiteX129" fmla="*/ 3211033 w 8126844"/>
                    <a:gd name="connsiteY129" fmla="*/ 4524522 h 5936463"/>
                    <a:gd name="connsiteX130" fmla="*/ 3775810 w 8126844"/>
                    <a:gd name="connsiteY130" fmla="*/ 4497627 h 5936463"/>
                    <a:gd name="connsiteX131" fmla="*/ 4380927 w 8126844"/>
                    <a:gd name="connsiteY131" fmla="*/ 4403498 h 5936463"/>
                    <a:gd name="connsiteX132" fmla="*/ 4622974 w 8126844"/>
                    <a:gd name="connsiteY132" fmla="*/ 4349710 h 5936463"/>
                    <a:gd name="connsiteX133" fmla="*/ 4555739 w 8126844"/>
                    <a:gd name="connsiteY133" fmla="*/ 4255580 h 5936463"/>
                    <a:gd name="connsiteX134" fmla="*/ 4031304 w 8126844"/>
                    <a:gd name="connsiteY134" fmla="*/ 4295922 h 5936463"/>
                    <a:gd name="connsiteX135" fmla="*/ 3600998 w 8126844"/>
                    <a:gd name="connsiteY135" fmla="*/ 4309369 h 5936463"/>
                    <a:gd name="connsiteX136" fmla="*/ 3278268 w 8126844"/>
                    <a:gd name="connsiteY136" fmla="*/ 4269027 h 5936463"/>
                    <a:gd name="connsiteX137" fmla="*/ 3237927 w 8126844"/>
                    <a:gd name="connsiteY137" fmla="*/ 4201792 h 5936463"/>
                    <a:gd name="connsiteX138" fmla="*/ 3291716 w 8126844"/>
                    <a:gd name="connsiteY138" fmla="*/ 4067322 h 5936463"/>
                    <a:gd name="connsiteX139" fmla="*/ 3587551 w 8126844"/>
                    <a:gd name="connsiteY139" fmla="*/ 4094216 h 5936463"/>
                    <a:gd name="connsiteX140" fmla="*/ 3883386 w 8126844"/>
                    <a:gd name="connsiteY140" fmla="*/ 4094216 h 5936463"/>
                    <a:gd name="connsiteX141" fmla="*/ 3964068 w 8126844"/>
                    <a:gd name="connsiteY141" fmla="*/ 4026980 h 5936463"/>
                    <a:gd name="connsiteX142" fmla="*/ 3883386 w 8126844"/>
                    <a:gd name="connsiteY142" fmla="*/ 3905957 h 5936463"/>
                    <a:gd name="connsiteX143" fmla="*/ 3412739 w 8126844"/>
                    <a:gd name="connsiteY143" fmla="*/ 3879063 h 5936463"/>
                    <a:gd name="connsiteX144" fmla="*/ 3049668 w 8126844"/>
                    <a:gd name="connsiteY144" fmla="*/ 3825275 h 5936463"/>
                    <a:gd name="connsiteX145" fmla="*/ 2740386 w 8126844"/>
                    <a:gd name="connsiteY145" fmla="*/ 3758039 h 5936463"/>
                    <a:gd name="connsiteX146" fmla="*/ 2457998 w 8126844"/>
                    <a:gd name="connsiteY146" fmla="*/ 3677357 h 5936463"/>
                    <a:gd name="connsiteX147" fmla="*/ 2242845 w 8126844"/>
                    <a:gd name="connsiteY147" fmla="*/ 3623569 h 5936463"/>
                    <a:gd name="connsiteX148" fmla="*/ 2162163 w 8126844"/>
                    <a:gd name="connsiteY148" fmla="*/ 3784933 h 5936463"/>
                    <a:gd name="connsiteX149" fmla="*/ 2336974 w 8126844"/>
                    <a:gd name="connsiteY149" fmla="*/ 3959745 h 5936463"/>
                    <a:gd name="connsiteX150" fmla="*/ 2713492 w 8126844"/>
                    <a:gd name="connsiteY150" fmla="*/ 4013533 h 5936463"/>
                    <a:gd name="connsiteX151" fmla="*/ 2874857 w 8126844"/>
                    <a:gd name="connsiteY151" fmla="*/ 4067322 h 5936463"/>
                    <a:gd name="connsiteX152" fmla="*/ 2874857 w 8126844"/>
                    <a:gd name="connsiteY152" fmla="*/ 4215239 h 5936463"/>
                    <a:gd name="connsiteX153" fmla="*/ 2605916 w 8126844"/>
                    <a:gd name="connsiteY153" fmla="*/ 4188345 h 5936463"/>
                    <a:gd name="connsiteX154" fmla="*/ 2000798 w 8126844"/>
                    <a:gd name="connsiteY154" fmla="*/ 4067322 h 5936463"/>
                    <a:gd name="connsiteX155" fmla="*/ 1583939 w 8126844"/>
                    <a:gd name="connsiteY155" fmla="*/ 3919404 h 5936463"/>
                    <a:gd name="connsiteX156" fmla="*/ 1409127 w 8126844"/>
                    <a:gd name="connsiteY156" fmla="*/ 3932851 h 5936463"/>
                    <a:gd name="connsiteX157" fmla="*/ 1368786 w 8126844"/>
                    <a:gd name="connsiteY157" fmla="*/ 4107663 h 5936463"/>
                    <a:gd name="connsiteX158" fmla="*/ 1799092 w 8126844"/>
                    <a:gd name="connsiteY158" fmla="*/ 4242133 h 5936463"/>
                    <a:gd name="connsiteX159" fmla="*/ 2256292 w 8126844"/>
                    <a:gd name="connsiteY159" fmla="*/ 4403498 h 5936463"/>
                    <a:gd name="connsiteX160" fmla="*/ 2390763 w 8126844"/>
                    <a:gd name="connsiteY160" fmla="*/ 4511075 h 5936463"/>
                    <a:gd name="connsiteX161" fmla="*/ 2094927 w 8126844"/>
                    <a:gd name="connsiteY161" fmla="*/ 4578310 h 5936463"/>
                    <a:gd name="connsiteX162" fmla="*/ 1557045 w 8126844"/>
                    <a:gd name="connsiteY162" fmla="*/ 4403498 h 5936463"/>
                    <a:gd name="connsiteX163" fmla="*/ 965374 w 8126844"/>
                    <a:gd name="connsiteY163" fmla="*/ 4174898 h 5936463"/>
                    <a:gd name="connsiteX164" fmla="*/ 481280 w 8126844"/>
                    <a:gd name="connsiteY164" fmla="*/ 3959745 h 5936463"/>
                    <a:gd name="connsiteX165" fmla="*/ 198892 w 8126844"/>
                    <a:gd name="connsiteY165" fmla="*/ 3852169 h 5936463"/>
                    <a:gd name="connsiteX166" fmla="*/ 131657 w 8126844"/>
                    <a:gd name="connsiteY166" fmla="*/ 3758039 h 5936463"/>
                    <a:gd name="connsiteX167" fmla="*/ 279574 w 8126844"/>
                    <a:gd name="connsiteY167" fmla="*/ 3663910 h 5936463"/>
                    <a:gd name="connsiteX168" fmla="*/ 642645 w 8126844"/>
                    <a:gd name="connsiteY168" fmla="*/ 3838722 h 5936463"/>
                    <a:gd name="connsiteX169" fmla="*/ 1113292 w 8126844"/>
                    <a:gd name="connsiteY169" fmla="*/ 3986639 h 5936463"/>
                    <a:gd name="connsiteX170" fmla="*/ 1153633 w 8126844"/>
                    <a:gd name="connsiteY170" fmla="*/ 3811827 h 5936463"/>
                    <a:gd name="connsiteX171" fmla="*/ 1032610 w 8126844"/>
                    <a:gd name="connsiteY171" fmla="*/ 3650463 h 5936463"/>
                    <a:gd name="connsiteX172" fmla="*/ 535068 w 8126844"/>
                    <a:gd name="connsiteY172" fmla="*/ 3502545 h 5936463"/>
                    <a:gd name="connsiteX173" fmla="*/ 198892 w 8126844"/>
                    <a:gd name="connsiteY173" fmla="*/ 3260498 h 5936463"/>
                    <a:gd name="connsiteX174" fmla="*/ 10633 w 8126844"/>
                    <a:gd name="connsiteY174" fmla="*/ 3099133 h 5936463"/>
                    <a:gd name="connsiteX175" fmla="*/ 50974 w 8126844"/>
                    <a:gd name="connsiteY175" fmla="*/ 2964663 h 5936463"/>
                    <a:gd name="connsiteX176" fmla="*/ 279574 w 8126844"/>
                    <a:gd name="connsiteY176" fmla="*/ 3045345 h 5936463"/>
                    <a:gd name="connsiteX177" fmla="*/ 1019163 w 8126844"/>
                    <a:gd name="connsiteY177" fmla="*/ 3448757 h 5936463"/>
                    <a:gd name="connsiteX178" fmla="*/ 1462916 w 8126844"/>
                    <a:gd name="connsiteY178" fmla="*/ 3690804 h 5936463"/>
                    <a:gd name="connsiteX179" fmla="*/ 1799092 w 8126844"/>
                    <a:gd name="connsiteY179" fmla="*/ 3784933 h 5936463"/>
                    <a:gd name="connsiteX180" fmla="*/ 1973904 w 8126844"/>
                    <a:gd name="connsiteY180" fmla="*/ 3717698 h 5936463"/>
                    <a:gd name="connsiteX181" fmla="*/ 1960457 w 8126844"/>
                    <a:gd name="connsiteY181" fmla="*/ 3475651 h 5936463"/>
                    <a:gd name="connsiteX182" fmla="*/ 1624280 w 8126844"/>
                    <a:gd name="connsiteY182" fmla="*/ 3368075 h 5936463"/>
                    <a:gd name="connsiteX183" fmla="*/ 1288104 w 8126844"/>
                    <a:gd name="connsiteY183" fmla="*/ 3220157 h 5936463"/>
                    <a:gd name="connsiteX184" fmla="*/ 1261210 w 8126844"/>
                    <a:gd name="connsiteY184" fmla="*/ 3085686 h 5936463"/>
                    <a:gd name="connsiteX185" fmla="*/ 1462916 w 8126844"/>
                    <a:gd name="connsiteY185" fmla="*/ 3085686 h 5936463"/>
                    <a:gd name="connsiteX186" fmla="*/ 1691516 w 8126844"/>
                    <a:gd name="connsiteY186" fmla="*/ 3166369 h 5936463"/>
                    <a:gd name="connsiteX187" fmla="*/ 1758751 w 8126844"/>
                    <a:gd name="connsiteY187" fmla="*/ 2951216 h 5936463"/>
                    <a:gd name="connsiteX188" fmla="*/ 1597386 w 8126844"/>
                    <a:gd name="connsiteY188" fmla="*/ 2776404 h 5936463"/>
                    <a:gd name="connsiteX189" fmla="*/ 1153633 w 8126844"/>
                    <a:gd name="connsiteY189" fmla="*/ 2588145 h 5936463"/>
                    <a:gd name="connsiteX190" fmla="*/ 871245 w 8126844"/>
                    <a:gd name="connsiteY190" fmla="*/ 2399886 h 5936463"/>
                    <a:gd name="connsiteX191" fmla="*/ 750221 w 8126844"/>
                    <a:gd name="connsiteY191" fmla="*/ 2265416 h 5936463"/>
                    <a:gd name="connsiteX192" fmla="*/ 844351 w 8126844"/>
                    <a:gd name="connsiteY192" fmla="*/ 2144392 h 5936463"/>
                    <a:gd name="connsiteX193" fmla="*/ 1328445 w 8126844"/>
                    <a:gd name="connsiteY193" fmla="*/ 2359545 h 5936463"/>
                    <a:gd name="connsiteX194" fmla="*/ 1606671 w 8126844"/>
                    <a:gd name="connsiteY194" fmla="*/ 2505964 h 5936463"/>
                    <a:gd name="connsiteX195" fmla="*/ 1720260 w 8126844"/>
                    <a:gd name="connsiteY195" fmla="*/ 2227125 h 5936463"/>
                    <a:gd name="connsiteX196" fmla="*/ 1772079 w 8126844"/>
                    <a:gd name="connsiteY196" fmla="*/ 2043700 h 5936463"/>
                    <a:gd name="connsiteX197" fmla="*/ 1693720 w 8126844"/>
                    <a:gd name="connsiteY197" fmla="*/ 1871671 h 5936463"/>
                    <a:gd name="connsiteX198" fmla="*/ 2176456 w 8126844"/>
                    <a:gd name="connsiteY198" fmla="*/ 2184519 h 5936463"/>
                    <a:gd name="connsiteX199" fmla="*/ 1984049 w 8126844"/>
                    <a:gd name="connsiteY199" fmla="*/ 2162111 h 5936463"/>
                    <a:gd name="connsiteX200" fmla="*/ 1894130 w 8126844"/>
                    <a:gd name="connsiteY200" fmla="*/ 2299829 h 5936463"/>
                    <a:gd name="connsiteX201" fmla="*/ 1879774 w 8126844"/>
                    <a:gd name="connsiteY201" fmla="*/ 2641933 h 5936463"/>
                    <a:gd name="connsiteX202" fmla="*/ 2390763 w 8126844"/>
                    <a:gd name="connsiteY202" fmla="*/ 2870533 h 5936463"/>
                    <a:gd name="connsiteX203" fmla="*/ 3157245 w 8126844"/>
                    <a:gd name="connsiteY203" fmla="*/ 3085686 h 5936463"/>
                    <a:gd name="connsiteX204" fmla="*/ 3708574 w 8126844"/>
                    <a:gd name="connsiteY204" fmla="*/ 3220157 h 5936463"/>
                    <a:gd name="connsiteX205" fmla="*/ 4165774 w 8126844"/>
                    <a:gd name="connsiteY205" fmla="*/ 3193263 h 5936463"/>
                    <a:gd name="connsiteX206" fmla="*/ 4394374 w 8126844"/>
                    <a:gd name="connsiteY206" fmla="*/ 3166369 h 5936463"/>
                    <a:gd name="connsiteX207" fmla="*/ 4407821 w 8126844"/>
                    <a:gd name="connsiteY207" fmla="*/ 2978110 h 5936463"/>
                    <a:gd name="connsiteX208" fmla="*/ 4192668 w 8126844"/>
                    <a:gd name="connsiteY208" fmla="*/ 2937769 h 5936463"/>
                    <a:gd name="connsiteX209" fmla="*/ 4031304 w 8126844"/>
                    <a:gd name="connsiteY209" fmla="*/ 2978110 h 5936463"/>
                    <a:gd name="connsiteX210" fmla="*/ 4031304 w 8126844"/>
                    <a:gd name="connsiteY210" fmla="*/ 2803298 h 5936463"/>
                    <a:gd name="connsiteX211" fmla="*/ 4448163 w 8126844"/>
                    <a:gd name="connsiteY211" fmla="*/ 2682275 h 5936463"/>
                    <a:gd name="connsiteX212" fmla="*/ 4703657 w 8126844"/>
                    <a:gd name="connsiteY212" fmla="*/ 2574698 h 5936463"/>
                    <a:gd name="connsiteX213" fmla="*/ 4719129 w 8126844"/>
                    <a:gd name="connsiteY213" fmla="*/ 2358034 h 5936463"/>
                    <a:gd name="connsiteX214" fmla="*/ 4519556 w 8126844"/>
                    <a:gd name="connsiteY214" fmla="*/ 2362986 h 5936463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478668 w 8126844"/>
                    <a:gd name="connsiteY4" fmla="*/ 1588604 h 5918557"/>
                    <a:gd name="connsiteX5" fmla="*/ 6941073 w 8126844"/>
                    <a:gd name="connsiteY5" fmla="*/ 977271 h 5918557"/>
                    <a:gd name="connsiteX6" fmla="*/ 6764360 w 8126844"/>
                    <a:gd name="connsiteY6" fmla="*/ 399086 h 5918557"/>
                    <a:gd name="connsiteX7" fmla="*/ 6656943 w 8126844"/>
                    <a:gd name="connsiteY7" fmla="*/ 525696 h 5918557"/>
                    <a:gd name="connsiteX8" fmla="*/ 6759584 w 8126844"/>
                    <a:gd name="connsiteY8" fmla="*/ 0 h 5918557"/>
                    <a:gd name="connsiteX9" fmla="*/ 6766984 w 8126844"/>
                    <a:gd name="connsiteY9" fmla="*/ 176893 h 5918557"/>
                    <a:gd name="connsiteX10" fmla="*/ 7177916 w 8126844"/>
                    <a:gd name="connsiteY10" fmla="*/ 741439 h 5918557"/>
                    <a:gd name="connsiteX11" fmla="*/ 7352727 w 8126844"/>
                    <a:gd name="connsiteY11" fmla="*/ 620416 h 5918557"/>
                    <a:gd name="connsiteX12" fmla="*/ 7460304 w 8126844"/>
                    <a:gd name="connsiteY12" fmla="*/ 929698 h 5918557"/>
                    <a:gd name="connsiteX13" fmla="*/ 7137574 w 8126844"/>
                    <a:gd name="connsiteY13" fmla="*/ 1360004 h 5918557"/>
                    <a:gd name="connsiteX14" fmla="*/ 7056892 w 8126844"/>
                    <a:gd name="connsiteY14" fmla="*/ 1534816 h 5918557"/>
                    <a:gd name="connsiteX15" fmla="*/ 7177916 w 8126844"/>
                    <a:gd name="connsiteY15" fmla="*/ 1642392 h 5918557"/>
                    <a:gd name="connsiteX16" fmla="*/ 7406516 w 8126844"/>
                    <a:gd name="connsiteY16" fmla="*/ 1413792 h 5918557"/>
                    <a:gd name="connsiteX17" fmla="*/ 7540986 w 8126844"/>
                    <a:gd name="connsiteY17" fmla="*/ 1413792 h 5918557"/>
                    <a:gd name="connsiteX18" fmla="*/ 7554433 w 8126844"/>
                    <a:gd name="connsiteY18" fmla="*/ 1642392 h 5918557"/>
                    <a:gd name="connsiteX19" fmla="*/ 6976210 w 8126844"/>
                    <a:gd name="connsiteY19" fmla="*/ 2234063 h 5918557"/>
                    <a:gd name="connsiteX20" fmla="*/ 6276963 w 8126844"/>
                    <a:gd name="connsiteY20" fmla="*/ 2785392 h 5918557"/>
                    <a:gd name="connsiteX21" fmla="*/ 5860104 w 8126844"/>
                    <a:gd name="connsiteY21" fmla="*/ 2987098 h 5918557"/>
                    <a:gd name="connsiteX22" fmla="*/ 5658398 w 8126844"/>
                    <a:gd name="connsiteY22" fmla="*/ 3054333 h 5918557"/>
                    <a:gd name="connsiteX23" fmla="*/ 5550821 w 8126844"/>
                    <a:gd name="connsiteY23" fmla="*/ 2973651 h 5918557"/>
                    <a:gd name="connsiteX24" fmla="*/ 5644951 w 8126844"/>
                    <a:gd name="connsiteY24" fmla="*/ 2771945 h 5918557"/>
                    <a:gd name="connsiteX25" fmla="*/ 5913892 w 8126844"/>
                    <a:gd name="connsiteY25" fmla="*/ 2718157 h 5918557"/>
                    <a:gd name="connsiteX26" fmla="*/ 5752527 w 8126844"/>
                    <a:gd name="connsiteY26" fmla="*/ 2408874 h 5918557"/>
                    <a:gd name="connsiteX27" fmla="*/ 5362563 w 8126844"/>
                    <a:gd name="connsiteY27" fmla="*/ 2556792 h 5918557"/>
                    <a:gd name="connsiteX28" fmla="*/ 4663316 w 8126844"/>
                    <a:gd name="connsiteY28" fmla="*/ 2839180 h 5918557"/>
                    <a:gd name="connsiteX29" fmla="*/ 4649868 w 8126844"/>
                    <a:gd name="connsiteY29" fmla="*/ 3013992 h 5918557"/>
                    <a:gd name="connsiteX30" fmla="*/ 4703657 w 8126844"/>
                    <a:gd name="connsiteY30" fmla="*/ 3121569 h 5918557"/>
                    <a:gd name="connsiteX31" fmla="*/ 5066727 w 8126844"/>
                    <a:gd name="connsiteY31" fmla="*/ 2987098 h 5918557"/>
                    <a:gd name="connsiteX32" fmla="*/ 5322221 w 8126844"/>
                    <a:gd name="connsiteY32" fmla="*/ 2933310 h 5918557"/>
                    <a:gd name="connsiteX33" fmla="*/ 5349116 w 8126844"/>
                    <a:gd name="connsiteY33" fmla="*/ 3067780 h 5918557"/>
                    <a:gd name="connsiteX34" fmla="*/ 4784339 w 8126844"/>
                    <a:gd name="connsiteY34" fmla="*/ 3282933 h 5918557"/>
                    <a:gd name="connsiteX35" fmla="*/ 4098539 w 8126844"/>
                    <a:gd name="connsiteY35" fmla="*/ 3417404 h 5918557"/>
                    <a:gd name="connsiteX36" fmla="*/ 2740386 w 8126844"/>
                    <a:gd name="connsiteY36" fmla="*/ 3282933 h 5918557"/>
                    <a:gd name="connsiteX37" fmla="*/ 2202504 w 8126844"/>
                    <a:gd name="connsiteY37" fmla="*/ 3081227 h 5918557"/>
                    <a:gd name="connsiteX38" fmla="*/ 2027692 w 8126844"/>
                    <a:gd name="connsiteY38" fmla="*/ 3027439 h 5918557"/>
                    <a:gd name="connsiteX39" fmla="*/ 1960457 w 8126844"/>
                    <a:gd name="connsiteY39" fmla="*/ 3175357 h 5918557"/>
                    <a:gd name="connsiteX40" fmla="*/ 2390763 w 8126844"/>
                    <a:gd name="connsiteY40" fmla="*/ 3403957 h 5918557"/>
                    <a:gd name="connsiteX41" fmla="*/ 3372398 w 8126844"/>
                    <a:gd name="connsiteY41" fmla="*/ 3646004 h 5918557"/>
                    <a:gd name="connsiteX42" fmla="*/ 4125433 w 8126844"/>
                    <a:gd name="connsiteY42" fmla="*/ 3646004 h 5918557"/>
                    <a:gd name="connsiteX43" fmla="*/ 4757445 w 8126844"/>
                    <a:gd name="connsiteY43" fmla="*/ 3619110 h 5918557"/>
                    <a:gd name="connsiteX44" fmla="*/ 4918810 w 8126844"/>
                    <a:gd name="connsiteY44" fmla="*/ 3659451 h 5918557"/>
                    <a:gd name="connsiteX45" fmla="*/ 4811233 w 8126844"/>
                    <a:gd name="connsiteY45" fmla="*/ 3820816 h 5918557"/>
                    <a:gd name="connsiteX46" fmla="*/ 4286798 w 8126844"/>
                    <a:gd name="connsiteY46" fmla="*/ 3888051 h 5918557"/>
                    <a:gd name="connsiteX47" fmla="*/ 4219563 w 8126844"/>
                    <a:gd name="connsiteY47" fmla="*/ 4022521 h 5918557"/>
                    <a:gd name="connsiteX48" fmla="*/ 4555739 w 8126844"/>
                    <a:gd name="connsiteY48" fmla="*/ 4076310 h 5918557"/>
                    <a:gd name="connsiteX49" fmla="*/ 5241539 w 8126844"/>
                    <a:gd name="connsiteY49" fmla="*/ 3888051 h 5918557"/>
                    <a:gd name="connsiteX50" fmla="*/ 5523927 w 8126844"/>
                    <a:gd name="connsiteY50" fmla="*/ 3753580 h 5918557"/>
                    <a:gd name="connsiteX51" fmla="*/ 5618057 w 8126844"/>
                    <a:gd name="connsiteY51" fmla="*/ 3646004 h 5918557"/>
                    <a:gd name="connsiteX52" fmla="*/ 5402904 w 8126844"/>
                    <a:gd name="connsiteY52" fmla="*/ 3632557 h 5918557"/>
                    <a:gd name="connsiteX53" fmla="*/ 5214645 w 8126844"/>
                    <a:gd name="connsiteY53" fmla="*/ 3524980 h 5918557"/>
                    <a:gd name="connsiteX54" fmla="*/ 5241539 w 8126844"/>
                    <a:gd name="connsiteY54" fmla="*/ 3403957 h 5918557"/>
                    <a:gd name="connsiteX55" fmla="*/ 5537374 w 8126844"/>
                    <a:gd name="connsiteY55" fmla="*/ 3363616 h 5918557"/>
                    <a:gd name="connsiteX56" fmla="*/ 6196280 w 8126844"/>
                    <a:gd name="connsiteY56" fmla="*/ 3108121 h 5918557"/>
                    <a:gd name="connsiteX57" fmla="*/ 6747610 w 8126844"/>
                    <a:gd name="connsiteY57" fmla="*/ 2771945 h 5918557"/>
                    <a:gd name="connsiteX58" fmla="*/ 7218257 w 8126844"/>
                    <a:gd name="connsiteY58" fmla="*/ 2328192 h 5918557"/>
                    <a:gd name="connsiteX59" fmla="*/ 7433410 w 8126844"/>
                    <a:gd name="connsiteY59" fmla="*/ 2153380 h 5918557"/>
                    <a:gd name="connsiteX60" fmla="*/ 7567880 w 8126844"/>
                    <a:gd name="connsiteY60" fmla="*/ 2180274 h 5918557"/>
                    <a:gd name="connsiteX61" fmla="*/ 7514092 w 8126844"/>
                    <a:gd name="connsiteY61" fmla="*/ 2381980 h 5918557"/>
                    <a:gd name="connsiteX62" fmla="*/ 7097233 w 8126844"/>
                    <a:gd name="connsiteY62" fmla="*/ 2812286 h 5918557"/>
                    <a:gd name="connsiteX63" fmla="*/ 6451774 w 8126844"/>
                    <a:gd name="connsiteY63" fmla="*/ 3229145 h 5918557"/>
                    <a:gd name="connsiteX64" fmla="*/ 6088704 w 8126844"/>
                    <a:gd name="connsiteY64" fmla="*/ 3417404 h 5918557"/>
                    <a:gd name="connsiteX65" fmla="*/ 5981127 w 8126844"/>
                    <a:gd name="connsiteY65" fmla="*/ 3551874 h 5918557"/>
                    <a:gd name="connsiteX66" fmla="*/ 6021468 w 8126844"/>
                    <a:gd name="connsiteY66" fmla="*/ 3753580 h 5918557"/>
                    <a:gd name="connsiteX67" fmla="*/ 6115598 w 8126844"/>
                    <a:gd name="connsiteY67" fmla="*/ 3901498 h 5918557"/>
                    <a:gd name="connsiteX68" fmla="*/ 6734163 w 8126844"/>
                    <a:gd name="connsiteY68" fmla="*/ 3726686 h 5918557"/>
                    <a:gd name="connsiteX69" fmla="*/ 7419963 w 8126844"/>
                    <a:gd name="connsiteY69" fmla="*/ 3296380 h 5918557"/>
                    <a:gd name="connsiteX70" fmla="*/ 7850268 w 8126844"/>
                    <a:gd name="connsiteY70" fmla="*/ 2973651 h 5918557"/>
                    <a:gd name="connsiteX71" fmla="*/ 8065421 w 8126844"/>
                    <a:gd name="connsiteY71" fmla="*/ 2866074 h 5918557"/>
                    <a:gd name="connsiteX72" fmla="*/ 8105763 w 8126844"/>
                    <a:gd name="connsiteY72" fmla="*/ 3027439 h 5918557"/>
                    <a:gd name="connsiteX73" fmla="*/ 7769586 w 8126844"/>
                    <a:gd name="connsiteY73" fmla="*/ 3363616 h 5918557"/>
                    <a:gd name="connsiteX74" fmla="*/ 6707268 w 8126844"/>
                    <a:gd name="connsiteY74" fmla="*/ 3941839 h 5918557"/>
                    <a:gd name="connsiteX75" fmla="*/ 6129045 w 8126844"/>
                    <a:gd name="connsiteY75" fmla="*/ 4210780 h 5918557"/>
                    <a:gd name="connsiteX76" fmla="*/ 5833210 w 8126844"/>
                    <a:gd name="connsiteY76" fmla="*/ 4251121 h 5918557"/>
                    <a:gd name="connsiteX77" fmla="*/ 5712186 w 8126844"/>
                    <a:gd name="connsiteY77" fmla="*/ 4291463 h 5918557"/>
                    <a:gd name="connsiteX78" fmla="*/ 5658398 w 8126844"/>
                    <a:gd name="connsiteY78" fmla="*/ 4143545 h 5918557"/>
                    <a:gd name="connsiteX79" fmla="*/ 5779421 w 8126844"/>
                    <a:gd name="connsiteY79" fmla="*/ 4035969 h 5918557"/>
                    <a:gd name="connsiteX80" fmla="*/ 5779421 w 8126844"/>
                    <a:gd name="connsiteY80" fmla="*/ 3941839 h 5918557"/>
                    <a:gd name="connsiteX81" fmla="*/ 5497033 w 8126844"/>
                    <a:gd name="connsiteY81" fmla="*/ 4062863 h 5918557"/>
                    <a:gd name="connsiteX82" fmla="*/ 5039833 w 8126844"/>
                    <a:gd name="connsiteY82" fmla="*/ 4197333 h 5918557"/>
                    <a:gd name="connsiteX83" fmla="*/ 4865021 w 8126844"/>
                    <a:gd name="connsiteY83" fmla="*/ 4278016 h 5918557"/>
                    <a:gd name="connsiteX84" fmla="*/ 4905363 w 8126844"/>
                    <a:gd name="connsiteY84" fmla="*/ 4372145 h 5918557"/>
                    <a:gd name="connsiteX85" fmla="*/ 5160857 w 8126844"/>
                    <a:gd name="connsiteY85" fmla="*/ 4345251 h 5918557"/>
                    <a:gd name="connsiteX86" fmla="*/ 5187751 w 8126844"/>
                    <a:gd name="connsiteY86" fmla="*/ 4479721 h 5918557"/>
                    <a:gd name="connsiteX87" fmla="*/ 4878468 w 8126844"/>
                    <a:gd name="connsiteY87" fmla="*/ 4573851 h 5918557"/>
                    <a:gd name="connsiteX88" fmla="*/ 4891916 w 8126844"/>
                    <a:gd name="connsiteY88" fmla="*/ 4721769 h 5918557"/>
                    <a:gd name="connsiteX89" fmla="*/ 5376010 w 8126844"/>
                    <a:gd name="connsiteY89" fmla="*/ 4614192 h 5918557"/>
                    <a:gd name="connsiteX90" fmla="*/ 5967680 w 8126844"/>
                    <a:gd name="connsiteY90" fmla="*/ 4466274 h 5918557"/>
                    <a:gd name="connsiteX91" fmla="*/ 6344198 w 8126844"/>
                    <a:gd name="connsiteY91" fmla="*/ 4264569 h 5918557"/>
                    <a:gd name="connsiteX92" fmla="*/ 6478668 w 8126844"/>
                    <a:gd name="connsiteY92" fmla="*/ 4264569 h 5918557"/>
                    <a:gd name="connsiteX93" fmla="*/ 6478668 w 8126844"/>
                    <a:gd name="connsiteY93" fmla="*/ 4452827 h 5918557"/>
                    <a:gd name="connsiteX94" fmla="*/ 5900445 w 8126844"/>
                    <a:gd name="connsiteY94" fmla="*/ 4641086 h 5918557"/>
                    <a:gd name="connsiteX95" fmla="*/ 5053280 w 8126844"/>
                    <a:gd name="connsiteY95" fmla="*/ 4883133 h 5918557"/>
                    <a:gd name="connsiteX96" fmla="*/ 4703657 w 8126844"/>
                    <a:gd name="connsiteY96" fmla="*/ 4977263 h 5918557"/>
                    <a:gd name="connsiteX97" fmla="*/ 4313692 w 8126844"/>
                    <a:gd name="connsiteY97" fmla="*/ 5044498 h 5918557"/>
                    <a:gd name="connsiteX98" fmla="*/ 4004410 w 8126844"/>
                    <a:gd name="connsiteY98" fmla="*/ 5084839 h 5918557"/>
                    <a:gd name="connsiteX99" fmla="*/ 3869939 w 8126844"/>
                    <a:gd name="connsiteY99" fmla="*/ 4963816 h 5918557"/>
                    <a:gd name="connsiteX100" fmla="*/ 3950621 w 8126844"/>
                    <a:gd name="connsiteY100" fmla="*/ 4856239 h 5918557"/>
                    <a:gd name="connsiteX101" fmla="*/ 4367480 w 8126844"/>
                    <a:gd name="connsiteY101" fmla="*/ 4775557 h 5918557"/>
                    <a:gd name="connsiteX102" fmla="*/ 4542292 w 8126844"/>
                    <a:gd name="connsiteY102" fmla="*/ 4708321 h 5918557"/>
                    <a:gd name="connsiteX103" fmla="*/ 4542292 w 8126844"/>
                    <a:gd name="connsiteY103" fmla="*/ 4573851 h 5918557"/>
                    <a:gd name="connsiteX104" fmla="*/ 4206116 w 8126844"/>
                    <a:gd name="connsiteY104" fmla="*/ 4573851 h 5918557"/>
                    <a:gd name="connsiteX105" fmla="*/ 3520316 w 8126844"/>
                    <a:gd name="connsiteY105" fmla="*/ 4654533 h 5918557"/>
                    <a:gd name="connsiteX106" fmla="*/ 3157245 w 8126844"/>
                    <a:gd name="connsiteY106" fmla="*/ 4681427 h 5918557"/>
                    <a:gd name="connsiteX107" fmla="*/ 3076563 w 8126844"/>
                    <a:gd name="connsiteY107" fmla="*/ 4802451 h 5918557"/>
                    <a:gd name="connsiteX108" fmla="*/ 3224480 w 8126844"/>
                    <a:gd name="connsiteY108" fmla="*/ 4869686 h 5918557"/>
                    <a:gd name="connsiteX109" fmla="*/ 3453080 w 8126844"/>
                    <a:gd name="connsiteY109" fmla="*/ 4896580 h 5918557"/>
                    <a:gd name="connsiteX110" fmla="*/ 3412739 w 8126844"/>
                    <a:gd name="connsiteY110" fmla="*/ 5004157 h 5918557"/>
                    <a:gd name="connsiteX111" fmla="*/ 2968986 w 8126844"/>
                    <a:gd name="connsiteY111" fmla="*/ 5057945 h 5918557"/>
                    <a:gd name="connsiteX112" fmla="*/ 2767280 w 8126844"/>
                    <a:gd name="connsiteY112" fmla="*/ 5071392 h 5918557"/>
                    <a:gd name="connsiteX113" fmla="*/ 2673151 w 8126844"/>
                    <a:gd name="connsiteY113" fmla="*/ 5273098 h 5918557"/>
                    <a:gd name="connsiteX114" fmla="*/ 2767280 w 8126844"/>
                    <a:gd name="connsiteY114" fmla="*/ 5636169 h 5918557"/>
                    <a:gd name="connsiteX115" fmla="*/ 2700045 w 8126844"/>
                    <a:gd name="connsiteY115" fmla="*/ 5837874 h 5918557"/>
                    <a:gd name="connsiteX116" fmla="*/ 2498339 w 8126844"/>
                    <a:gd name="connsiteY116" fmla="*/ 5918557 h 5918557"/>
                    <a:gd name="connsiteX117" fmla="*/ 2256292 w 8126844"/>
                    <a:gd name="connsiteY117" fmla="*/ 5837874 h 5918557"/>
                    <a:gd name="connsiteX118" fmla="*/ 2175610 w 8126844"/>
                    <a:gd name="connsiteY118" fmla="*/ 5582380 h 5918557"/>
                    <a:gd name="connsiteX119" fmla="*/ 2269739 w 8126844"/>
                    <a:gd name="connsiteY119" fmla="*/ 5353780 h 5918557"/>
                    <a:gd name="connsiteX120" fmla="*/ 2404210 w 8126844"/>
                    <a:gd name="connsiteY120" fmla="*/ 5192416 h 5918557"/>
                    <a:gd name="connsiteX121" fmla="*/ 2390763 w 8126844"/>
                    <a:gd name="connsiteY121" fmla="*/ 5044498 h 5918557"/>
                    <a:gd name="connsiteX122" fmla="*/ 2014245 w 8126844"/>
                    <a:gd name="connsiteY122" fmla="*/ 4910027 h 5918557"/>
                    <a:gd name="connsiteX123" fmla="*/ 2068033 w 8126844"/>
                    <a:gd name="connsiteY123" fmla="*/ 4802451 h 5918557"/>
                    <a:gd name="connsiteX124" fmla="*/ 2390763 w 8126844"/>
                    <a:gd name="connsiteY124" fmla="*/ 4802451 h 5918557"/>
                    <a:gd name="connsiteX125" fmla="*/ 2807621 w 8126844"/>
                    <a:gd name="connsiteY125" fmla="*/ 4802451 h 5918557"/>
                    <a:gd name="connsiteX126" fmla="*/ 2834516 w 8126844"/>
                    <a:gd name="connsiteY126" fmla="*/ 4667980 h 5918557"/>
                    <a:gd name="connsiteX127" fmla="*/ 2686598 w 8126844"/>
                    <a:gd name="connsiteY127" fmla="*/ 4614192 h 5918557"/>
                    <a:gd name="connsiteX128" fmla="*/ 2780727 w 8126844"/>
                    <a:gd name="connsiteY128" fmla="*/ 4466274 h 5918557"/>
                    <a:gd name="connsiteX129" fmla="*/ 3211033 w 8126844"/>
                    <a:gd name="connsiteY129" fmla="*/ 4506616 h 5918557"/>
                    <a:gd name="connsiteX130" fmla="*/ 3775810 w 8126844"/>
                    <a:gd name="connsiteY130" fmla="*/ 4479721 h 5918557"/>
                    <a:gd name="connsiteX131" fmla="*/ 4380927 w 8126844"/>
                    <a:gd name="connsiteY131" fmla="*/ 4385592 h 5918557"/>
                    <a:gd name="connsiteX132" fmla="*/ 4622974 w 8126844"/>
                    <a:gd name="connsiteY132" fmla="*/ 4331804 h 5918557"/>
                    <a:gd name="connsiteX133" fmla="*/ 4555739 w 8126844"/>
                    <a:gd name="connsiteY133" fmla="*/ 4237674 h 5918557"/>
                    <a:gd name="connsiteX134" fmla="*/ 4031304 w 8126844"/>
                    <a:gd name="connsiteY134" fmla="*/ 4278016 h 5918557"/>
                    <a:gd name="connsiteX135" fmla="*/ 3600998 w 8126844"/>
                    <a:gd name="connsiteY135" fmla="*/ 4291463 h 5918557"/>
                    <a:gd name="connsiteX136" fmla="*/ 3278268 w 8126844"/>
                    <a:gd name="connsiteY136" fmla="*/ 4251121 h 5918557"/>
                    <a:gd name="connsiteX137" fmla="*/ 3237927 w 8126844"/>
                    <a:gd name="connsiteY137" fmla="*/ 4183886 h 5918557"/>
                    <a:gd name="connsiteX138" fmla="*/ 3291716 w 8126844"/>
                    <a:gd name="connsiteY138" fmla="*/ 4049416 h 5918557"/>
                    <a:gd name="connsiteX139" fmla="*/ 3587551 w 8126844"/>
                    <a:gd name="connsiteY139" fmla="*/ 4076310 h 5918557"/>
                    <a:gd name="connsiteX140" fmla="*/ 3883386 w 8126844"/>
                    <a:gd name="connsiteY140" fmla="*/ 4076310 h 5918557"/>
                    <a:gd name="connsiteX141" fmla="*/ 3964068 w 8126844"/>
                    <a:gd name="connsiteY141" fmla="*/ 4009074 h 5918557"/>
                    <a:gd name="connsiteX142" fmla="*/ 3883386 w 8126844"/>
                    <a:gd name="connsiteY142" fmla="*/ 3888051 h 5918557"/>
                    <a:gd name="connsiteX143" fmla="*/ 3412739 w 8126844"/>
                    <a:gd name="connsiteY143" fmla="*/ 3861157 h 5918557"/>
                    <a:gd name="connsiteX144" fmla="*/ 3049668 w 8126844"/>
                    <a:gd name="connsiteY144" fmla="*/ 3807369 h 5918557"/>
                    <a:gd name="connsiteX145" fmla="*/ 2740386 w 8126844"/>
                    <a:gd name="connsiteY145" fmla="*/ 3740133 h 5918557"/>
                    <a:gd name="connsiteX146" fmla="*/ 2457998 w 8126844"/>
                    <a:gd name="connsiteY146" fmla="*/ 3659451 h 5918557"/>
                    <a:gd name="connsiteX147" fmla="*/ 2242845 w 8126844"/>
                    <a:gd name="connsiteY147" fmla="*/ 3605663 h 5918557"/>
                    <a:gd name="connsiteX148" fmla="*/ 2162163 w 8126844"/>
                    <a:gd name="connsiteY148" fmla="*/ 3767027 h 5918557"/>
                    <a:gd name="connsiteX149" fmla="*/ 2336974 w 8126844"/>
                    <a:gd name="connsiteY149" fmla="*/ 3941839 h 5918557"/>
                    <a:gd name="connsiteX150" fmla="*/ 2713492 w 8126844"/>
                    <a:gd name="connsiteY150" fmla="*/ 3995627 h 5918557"/>
                    <a:gd name="connsiteX151" fmla="*/ 2874857 w 8126844"/>
                    <a:gd name="connsiteY151" fmla="*/ 4049416 h 5918557"/>
                    <a:gd name="connsiteX152" fmla="*/ 2874857 w 8126844"/>
                    <a:gd name="connsiteY152" fmla="*/ 4197333 h 5918557"/>
                    <a:gd name="connsiteX153" fmla="*/ 2605916 w 8126844"/>
                    <a:gd name="connsiteY153" fmla="*/ 4170439 h 5918557"/>
                    <a:gd name="connsiteX154" fmla="*/ 2000798 w 8126844"/>
                    <a:gd name="connsiteY154" fmla="*/ 4049416 h 5918557"/>
                    <a:gd name="connsiteX155" fmla="*/ 1583939 w 8126844"/>
                    <a:gd name="connsiteY155" fmla="*/ 3901498 h 5918557"/>
                    <a:gd name="connsiteX156" fmla="*/ 1409127 w 8126844"/>
                    <a:gd name="connsiteY156" fmla="*/ 3914945 h 5918557"/>
                    <a:gd name="connsiteX157" fmla="*/ 1368786 w 8126844"/>
                    <a:gd name="connsiteY157" fmla="*/ 4089757 h 5918557"/>
                    <a:gd name="connsiteX158" fmla="*/ 1799092 w 8126844"/>
                    <a:gd name="connsiteY158" fmla="*/ 4224227 h 5918557"/>
                    <a:gd name="connsiteX159" fmla="*/ 2256292 w 8126844"/>
                    <a:gd name="connsiteY159" fmla="*/ 4385592 h 5918557"/>
                    <a:gd name="connsiteX160" fmla="*/ 2390763 w 8126844"/>
                    <a:gd name="connsiteY160" fmla="*/ 4493169 h 5918557"/>
                    <a:gd name="connsiteX161" fmla="*/ 2094927 w 8126844"/>
                    <a:gd name="connsiteY161" fmla="*/ 4560404 h 5918557"/>
                    <a:gd name="connsiteX162" fmla="*/ 1557045 w 8126844"/>
                    <a:gd name="connsiteY162" fmla="*/ 4385592 h 5918557"/>
                    <a:gd name="connsiteX163" fmla="*/ 965374 w 8126844"/>
                    <a:gd name="connsiteY163" fmla="*/ 4156992 h 5918557"/>
                    <a:gd name="connsiteX164" fmla="*/ 481280 w 8126844"/>
                    <a:gd name="connsiteY164" fmla="*/ 3941839 h 5918557"/>
                    <a:gd name="connsiteX165" fmla="*/ 198892 w 8126844"/>
                    <a:gd name="connsiteY165" fmla="*/ 3834263 h 5918557"/>
                    <a:gd name="connsiteX166" fmla="*/ 131657 w 8126844"/>
                    <a:gd name="connsiteY166" fmla="*/ 3740133 h 5918557"/>
                    <a:gd name="connsiteX167" fmla="*/ 279574 w 8126844"/>
                    <a:gd name="connsiteY167" fmla="*/ 3646004 h 5918557"/>
                    <a:gd name="connsiteX168" fmla="*/ 642645 w 8126844"/>
                    <a:gd name="connsiteY168" fmla="*/ 3820816 h 5918557"/>
                    <a:gd name="connsiteX169" fmla="*/ 1113292 w 8126844"/>
                    <a:gd name="connsiteY169" fmla="*/ 3968733 h 5918557"/>
                    <a:gd name="connsiteX170" fmla="*/ 1153633 w 8126844"/>
                    <a:gd name="connsiteY170" fmla="*/ 3793921 h 5918557"/>
                    <a:gd name="connsiteX171" fmla="*/ 1032610 w 8126844"/>
                    <a:gd name="connsiteY171" fmla="*/ 3632557 h 5918557"/>
                    <a:gd name="connsiteX172" fmla="*/ 535068 w 8126844"/>
                    <a:gd name="connsiteY172" fmla="*/ 3484639 h 5918557"/>
                    <a:gd name="connsiteX173" fmla="*/ 198892 w 8126844"/>
                    <a:gd name="connsiteY173" fmla="*/ 3242592 h 5918557"/>
                    <a:gd name="connsiteX174" fmla="*/ 10633 w 8126844"/>
                    <a:gd name="connsiteY174" fmla="*/ 3081227 h 5918557"/>
                    <a:gd name="connsiteX175" fmla="*/ 50974 w 8126844"/>
                    <a:gd name="connsiteY175" fmla="*/ 2946757 h 5918557"/>
                    <a:gd name="connsiteX176" fmla="*/ 279574 w 8126844"/>
                    <a:gd name="connsiteY176" fmla="*/ 3027439 h 5918557"/>
                    <a:gd name="connsiteX177" fmla="*/ 1019163 w 8126844"/>
                    <a:gd name="connsiteY177" fmla="*/ 3430851 h 5918557"/>
                    <a:gd name="connsiteX178" fmla="*/ 1462916 w 8126844"/>
                    <a:gd name="connsiteY178" fmla="*/ 3672898 h 5918557"/>
                    <a:gd name="connsiteX179" fmla="*/ 1799092 w 8126844"/>
                    <a:gd name="connsiteY179" fmla="*/ 3767027 h 5918557"/>
                    <a:gd name="connsiteX180" fmla="*/ 1973904 w 8126844"/>
                    <a:gd name="connsiteY180" fmla="*/ 3699792 h 5918557"/>
                    <a:gd name="connsiteX181" fmla="*/ 1960457 w 8126844"/>
                    <a:gd name="connsiteY181" fmla="*/ 3457745 h 5918557"/>
                    <a:gd name="connsiteX182" fmla="*/ 1624280 w 8126844"/>
                    <a:gd name="connsiteY182" fmla="*/ 3350169 h 5918557"/>
                    <a:gd name="connsiteX183" fmla="*/ 1288104 w 8126844"/>
                    <a:gd name="connsiteY183" fmla="*/ 3202251 h 5918557"/>
                    <a:gd name="connsiteX184" fmla="*/ 1261210 w 8126844"/>
                    <a:gd name="connsiteY184" fmla="*/ 3067780 h 5918557"/>
                    <a:gd name="connsiteX185" fmla="*/ 1462916 w 8126844"/>
                    <a:gd name="connsiteY185" fmla="*/ 3067780 h 5918557"/>
                    <a:gd name="connsiteX186" fmla="*/ 1691516 w 8126844"/>
                    <a:gd name="connsiteY186" fmla="*/ 3148463 h 5918557"/>
                    <a:gd name="connsiteX187" fmla="*/ 1758751 w 8126844"/>
                    <a:gd name="connsiteY187" fmla="*/ 2933310 h 5918557"/>
                    <a:gd name="connsiteX188" fmla="*/ 1597386 w 8126844"/>
                    <a:gd name="connsiteY188" fmla="*/ 2758498 h 5918557"/>
                    <a:gd name="connsiteX189" fmla="*/ 1153633 w 8126844"/>
                    <a:gd name="connsiteY189" fmla="*/ 2570239 h 5918557"/>
                    <a:gd name="connsiteX190" fmla="*/ 871245 w 8126844"/>
                    <a:gd name="connsiteY190" fmla="*/ 2381980 h 5918557"/>
                    <a:gd name="connsiteX191" fmla="*/ 750221 w 8126844"/>
                    <a:gd name="connsiteY191" fmla="*/ 2247510 h 5918557"/>
                    <a:gd name="connsiteX192" fmla="*/ 844351 w 8126844"/>
                    <a:gd name="connsiteY192" fmla="*/ 2126486 h 5918557"/>
                    <a:gd name="connsiteX193" fmla="*/ 1328445 w 8126844"/>
                    <a:gd name="connsiteY193" fmla="*/ 2341639 h 5918557"/>
                    <a:gd name="connsiteX194" fmla="*/ 1606671 w 8126844"/>
                    <a:gd name="connsiteY194" fmla="*/ 2488058 h 5918557"/>
                    <a:gd name="connsiteX195" fmla="*/ 1720260 w 8126844"/>
                    <a:gd name="connsiteY195" fmla="*/ 2209219 h 5918557"/>
                    <a:gd name="connsiteX196" fmla="*/ 1772079 w 8126844"/>
                    <a:gd name="connsiteY196" fmla="*/ 2025794 h 5918557"/>
                    <a:gd name="connsiteX197" fmla="*/ 1693720 w 8126844"/>
                    <a:gd name="connsiteY197" fmla="*/ 1853765 h 5918557"/>
                    <a:gd name="connsiteX198" fmla="*/ 2176456 w 8126844"/>
                    <a:gd name="connsiteY198" fmla="*/ 2166613 h 5918557"/>
                    <a:gd name="connsiteX199" fmla="*/ 1984049 w 8126844"/>
                    <a:gd name="connsiteY199" fmla="*/ 2144205 h 5918557"/>
                    <a:gd name="connsiteX200" fmla="*/ 1894130 w 8126844"/>
                    <a:gd name="connsiteY200" fmla="*/ 2281923 h 5918557"/>
                    <a:gd name="connsiteX201" fmla="*/ 1879774 w 8126844"/>
                    <a:gd name="connsiteY201" fmla="*/ 2624027 h 5918557"/>
                    <a:gd name="connsiteX202" fmla="*/ 2390763 w 8126844"/>
                    <a:gd name="connsiteY202" fmla="*/ 2852627 h 5918557"/>
                    <a:gd name="connsiteX203" fmla="*/ 3157245 w 8126844"/>
                    <a:gd name="connsiteY203" fmla="*/ 3067780 h 5918557"/>
                    <a:gd name="connsiteX204" fmla="*/ 3708574 w 8126844"/>
                    <a:gd name="connsiteY204" fmla="*/ 3202251 h 5918557"/>
                    <a:gd name="connsiteX205" fmla="*/ 4165774 w 8126844"/>
                    <a:gd name="connsiteY205" fmla="*/ 3175357 h 5918557"/>
                    <a:gd name="connsiteX206" fmla="*/ 4394374 w 8126844"/>
                    <a:gd name="connsiteY206" fmla="*/ 3148463 h 5918557"/>
                    <a:gd name="connsiteX207" fmla="*/ 4407821 w 8126844"/>
                    <a:gd name="connsiteY207" fmla="*/ 2960204 h 5918557"/>
                    <a:gd name="connsiteX208" fmla="*/ 4192668 w 8126844"/>
                    <a:gd name="connsiteY208" fmla="*/ 2919863 h 5918557"/>
                    <a:gd name="connsiteX209" fmla="*/ 4031304 w 8126844"/>
                    <a:gd name="connsiteY209" fmla="*/ 2960204 h 5918557"/>
                    <a:gd name="connsiteX210" fmla="*/ 4031304 w 8126844"/>
                    <a:gd name="connsiteY210" fmla="*/ 2785392 h 5918557"/>
                    <a:gd name="connsiteX211" fmla="*/ 4448163 w 8126844"/>
                    <a:gd name="connsiteY211" fmla="*/ 2664369 h 5918557"/>
                    <a:gd name="connsiteX212" fmla="*/ 4703657 w 8126844"/>
                    <a:gd name="connsiteY212" fmla="*/ 2556792 h 5918557"/>
                    <a:gd name="connsiteX213" fmla="*/ 4719129 w 8126844"/>
                    <a:gd name="connsiteY213" fmla="*/ 2340128 h 5918557"/>
                    <a:gd name="connsiteX214" fmla="*/ 4519556 w 8126844"/>
                    <a:gd name="connsiteY214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478668 w 8126844"/>
                    <a:gd name="connsiteY4" fmla="*/ 1588604 h 5918557"/>
                    <a:gd name="connsiteX5" fmla="*/ 6941073 w 8126844"/>
                    <a:gd name="connsiteY5" fmla="*/ 977271 h 5918557"/>
                    <a:gd name="connsiteX6" fmla="*/ 6764360 w 8126844"/>
                    <a:gd name="connsiteY6" fmla="*/ 399086 h 5918557"/>
                    <a:gd name="connsiteX7" fmla="*/ 6656943 w 8126844"/>
                    <a:gd name="connsiteY7" fmla="*/ 525696 h 5918557"/>
                    <a:gd name="connsiteX8" fmla="*/ 6759584 w 8126844"/>
                    <a:gd name="connsiteY8" fmla="*/ 0 h 5918557"/>
                    <a:gd name="connsiteX9" fmla="*/ 6766984 w 8126844"/>
                    <a:gd name="connsiteY9" fmla="*/ 176893 h 5918557"/>
                    <a:gd name="connsiteX10" fmla="*/ 7177916 w 8126844"/>
                    <a:gd name="connsiteY10" fmla="*/ 741439 h 5918557"/>
                    <a:gd name="connsiteX11" fmla="*/ 7352727 w 8126844"/>
                    <a:gd name="connsiteY11" fmla="*/ 620416 h 5918557"/>
                    <a:gd name="connsiteX12" fmla="*/ 7460304 w 8126844"/>
                    <a:gd name="connsiteY12" fmla="*/ 929698 h 5918557"/>
                    <a:gd name="connsiteX13" fmla="*/ 7137574 w 8126844"/>
                    <a:gd name="connsiteY13" fmla="*/ 1360004 h 5918557"/>
                    <a:gd name="connsiteX14" fmla="*/ 7056892 w 8126844"/>
                    <a:gd name="connsiteY14" fmla="*/ 1534816 h 5918557"/>
                    <a:gd name="connsiteX15" fmla="*/ 7177916 w 8126844"/>
                    <a:gd name="connsiteY15" fmla="*/ 1642392 h 5918557"/>
                    <a:gd name="connsiteX16" fmla="*/ 7406516 w 8126844"/>
                    <a:gd name="connsiteY16" fmla="*/ 1413792 h 5918557"/>
                    <a:gd name="connsiteX17" fmla="*/ 7540986 w 8126844"/>
                    <a:gd name="connsiteY17" fmla="*/ 1413792 h 5918557"/>
                    <a:gd name="connsiteX18" fmla="*/ 7554433 w 8126844"/>
                    <a:gd name="connsiteY18" fmla="*/ 1642392 h 5918557"/>
                    <a:gd name="connsiteX19" fmla="*/ 6976210 w 8126844"/>
                    <a:gd name="connsiteY19" fmla="*/ 2234063 h 5918557"/>
                    <a:gd name="connsiteX20" fmla="*/ 6276963 w 8126844"/>
                    <a:gd name="connsiteY20" fmla="*/ 2785392 h 5918557"/>
                    <a:gd name="connsiteX21" fmla="*/ 5860104 w 8126844"/>
                    <a:gd name="connsiteY21" fmla="*/ 2987098 h 5918557"/>
                    <a:gd name="connsiteX22" fmla="*/ 5658398 w 8126844"/>
                    <a:gd name="connsiteY22" fmla="*/ 3054333 h 5918557"/>
                    <a:gd name="connsiteX23" fmla="*/ 5550821 w 8126844"/>
                    <a:gd name="connsiteY23" fmla="*/ 2973651 h 5918557"/>
                    <a:gd name="connsiteX24" fmla="*/ 5644951 w 8126844"/>
                    <a:gd name="connsiteY24" fmla="*/ 2771945 h 5918557"/>
                    <a:gd name="connsiteX25" fmla="*/ 5913892 w 8126844"/>
                    <a:gd name="connsiteY25" fmla="*/ 2718157 h 5918557"/>
                    <a:gd name="connsiteX26" fmla="*/ 5752527 w 8126844"/>
                    <a:gd name="connsiteY26" fmla="*/ 2408874 h 5918557"/>
                    <a:gd name="connsiteX27" fmla="*/ 5362563 w 8126844"/>
                    <a:gd name="connsiteY27" fmla="*/ 2556792 h 5918557"/>
                    <a:gd name="connsiteX28" fmla="*/ 4663316 w 8126844"/>
                    <a:gd name="connsiteY28" fmla="*/ 2839180 h 5918557"/>
                    <a:gd name="connsiteX29" fmla="*/ 4649868 w 8126844"/>
                    <a:gd name="connsiteY29" fmla="*/ 3013992 h 5918557"/>
                    <a:gd name="connsiteX30" fmla="*/ 4703657 w 8126844"/>
                    <a:gd name="connsiteY30" fmla="*/ 3121569 h 5918557"/>
                    <a:gd name="connsiteX31" fmla="*/ 5066727 w 8126844"/>
                    <a:gd name="connsiteY31" fmla="*/ 2987098 h 5918557"/>
                    <a:gd name="connsiteX32" fmla="*/ 5322221 w 8126844"/>
                    <a:gd name="connsiteY32" fmla="*/ 2933310 h 5918557"/>
                    <a:gd name="connsiteX33" fmla="*/ 5349116 w 8126844"/>
                    <a:gd name="connsiteY33" fmla="*/ 3067780 h 5918557"/>
                    <a:gd name="connsiteX34" fmla="*/ 4784339 w 8126844"/>
                    <a:gd name="connsiteY34" fmla="*/ 3282933 h 5918557"/>
                    <a:gd name="connsiteX35" fmla="*/ 4098539 w 8126844"/>
                    <a:gd name="connsiteY35" fmla="*/ 3417404 h 5918557"/>
                    <a:gd name="connsiteX36" fmla="*/ 2740386 w 8126844"/>
                    <a:gd name="connsiteY36" fmla="*/ 3282933 h 5918557"/>
                    <a:gd name="connsiteX37" fmla="*/ 2202504 w 8126844"/>
                    <a:gd name="connsiteY37" fmla="*/ 3081227 h 5918557"/>
                    <a:gd name="connsiteX38" fmla="*/ 2027692 w 8126844"/>
                    <a:gd name="connsiteY38" fmla="*/ 3027439 h 5918557"/>
                    <a:gd name="connsiteX39" fmla="*/ 1960457 w 8126844"/>
                    <a:gd name="connsiteY39" fmla="*/ 3175357 h 5918557"/>
                    <a:gd name="connsiteX40" fmla="*/ 2390763 w 8126844"/>
                    <a:gd name="connsiteY40" fmla="*/ 3403957 h 5918557"/>
                    <a:gd name="connsiteX41" fmla="*/ 3372398 w 8126844"/>
                    <a:gd name="connsiteY41" fmla="*/ 3646004 h 5918557"/>
                    <a:gd name="connsiteX42" fmla="*/ 4125433 w 8126844"/>
                    <a:gd name="connsiteY42" fmla="*/ 3646004 h 5918557"/>
                    <a:gd name="connsiteX43" fmla="*/ 4757445 w 8126844"/>
                    <a:gd name="connsiteY43" fmla="*/ 3619110 h 5918557"/>
                    <a:gd name="connsiteX44" fmla="*/ 4918810 w 8126844"/>
                    <a:gd name="connsiteY44" fmla="*/ 3659451 h 5918557"/>
                    <a:gd name="connsiteX45" fmla="*/ 4811233 w 8126844"/>
                    <a:gd name="connsiteY45" fmla="*/ 3820816 h 5918557"/>
                    <a:gd name="connsiteX46" fmla="*/ 4286798 w 8126844"/>
                    <a:gd name="connsiteY46" fmla="*/ 3888051 h 5918557"/>
                    <a:gd name="connsiteX47" fmla="*/ 4219563 w 8126844"/>
                    <a:gd name="connsiteY47" fmla="*/ 4022521 h 5918557"/>
                    <a:gd name="connsiteX48" fmla="*/ 4555739 w 8126844"/>
                    <a:gd name="connsiteY48" fmla="*/ 4076310 h 5918557"/>
                    <a:gd name="connsiteX49" fmla="*/ 5241539 w 8126844"/>
                    <a:gd name="connsiteY49" fmla="*/ 3888051 h 5918557"/>
                    <a:gd name="connsiteX50" fmla="*/ 5523927 w 8126844"/>
                    <a:gd name="connsiteY50" fmla="*/ 3753580 h 5918557"/>
                    <a:gd name="connsiteX51" fmla="*/ 5618057 w 8126844"/>
                    <a:gd name="connsiteY51" fmla="*/ 3646004 h 5918557"/>
                    <a:gd name="connsiteX52" fmla="*/ 5402904 w 8126844"/>
                    <a:gd name="connsiteY52" fmla="*/ 3632557 h 5918557"/>
                    <a:gd name="connsiteX53" fmla="*/ 5214645 w 8126844"/>
                    <a:gd name="connsiteY53" fmla="*/ 3524980 h 5918557"/>
                    <a:gd name="connsiteX54" fmla="*/ 5241539 w 8126844"/>
                    <a:gd name="connsiteY54" fmla="*/ 3403957 h 5918557"/>
                    <a:gd name="connsiteX55" fmla="*/ 5537374 w 8126844"/>
                    <a:gd name="connsiteY55" fmla="*/ 3363616 h 5918557"/>
                    <a:gd name="connsiteX56" fmla="*/ 6196280 w 8126844"/>
                    <a:gd name="connsiteY56" fmla="*/ 3108121 h 5918557"/>
                    <a:gd name="connsiteX57" fmla="*/ 6747610 w 8126844"/>
                    <a:gd name="connsiteY57" fmla="*/ 2771945 h 5918557"/>
                    <a:gd name="connsiteX58" fmla="*/ 7218257 w 8126844"/>
                    <a:gd name="connsiteY58" fmla="*/ 2328192 h 5918557"/>
                    <a:gd name="connsiteX59" fmla="*/ 7433410 w 8126844"/>
                    <a:gd name="connsiteY59" fmla="*/ 2153380 h 5918557"/>
                    <a:gd name="connsiteX60" fmla="*/ 7567880 w 8126844"/>
                    <a:gd name="connsiteY60" fmla="*/ 2180274 h 5918557"/>
                    <a:gd name="connsiteX61" fmla="*/ 7514092 w 8126844"/>
                    <a:gd name="connsiteY61" fmla="*/ 2381980 h 5918557"/>
                    <a:gd name="connsiteX62" fmla="*/ 7097233 w 8126844"/>
                    <a:gd name="connsiteY62" fmla="*/ 2812286 h 5918557"/>
                    <a:gd name="connsiteX63" fmla="*/ 6451774 w 8126844"/>
                    <a:gd name="connsiteY63" fmla="*/ 3229145 h 5918557"/>
                    <a:gd name="connsiteX64" fmla="*/ 6088704 w 8126844"/>
                    <a:gd name="connsiteY64" fmla="*/ 3417404 h 5918557"/>
                    <a:gd name="connsiteX65" fmla="*/ 5981127 w 8126844"/>
                    <a:gd name="connsiteY65" fmla="*/ 3551874 h 5918557"/>
                    <a:gd name="connsiteX66" fmla="*/ 6021468 w 8126844"/>
                    <a:gd name="connsiteY66" fmla="*/ 3753580 h 5918557"/>
                    <a:gd name="connsiteX67" fmla="*/ 6115598 w 8126844"/>
                    <a:gd name="connsiteY67" fmla="*/ 3901498 h 5918557"/>
                    <a:gd name="connsiteX68" fmla="*/ 6734163 w 8126844"/>
                    <a:gd name="connsiteY68" fmla="*/ 3726686 h 5918557"/>
                    <a:gd name="connsiteX69" fmla="*/ 7419963 w 8126844"/>
                    <a:gd name="connsiteY69" fmla="*/ 3296380 h 5918557"/>
                    <a:gd name="connsiteX70" fmla="*/ 7850268 w 8126844"/>
                    <a:gd name="connsiteY70" fmla="*/ 2973651 h 5918557"/>
                    <a:gd name="connsiteX71" fmla="*/ 8065421 w 8126844"/>
                    <a:gd name="connsiteY71" fmla="*/ 2866074 h 5918557"/>
                    <a:gd name="connsiteX72" fmla="*/ 8105763 w 8126844"/>
                    <a:gd name="connsiteY72" fmla="*/ 3027439 h 5918557"/>
                    <a:gd name="connsiteX73" fmla="*/ 7769586 w 8126844"/>
                    <a:gd name="connsiteY73" fmla="*/ 3363616 h 5918557"/>
                    <a:gd name="connsiteX74" fmla="*/ 6707268 w 8126844"/>
                    <a:gd name="connsiteY74" fmla="*/ 3941839 h 5918557"/>
                    <a:gd name="connsiteX75" fmla="*/ 6129045 w 8126844"/>
                    <a:gd name="connsiteY75" fmla="*/ 4210780 h 5918557"/>
                    <a:gd name="connsiteX76" fmla="*/ 5833210 w 8126844"/>
                    <a:gd name="connsiteY76" fmla="*/ 4251121 h 5918557"/>
                    <a:gd name="connsiteX77" fmla="*/ 5712186 w 8126844"/>
                    <a:gd name="connsiteY77" fmla="*/ 4291463 h 5918557"/>
                    <a:gd name="connsiteX78" fmla="*/ 5658398 w 8126844"/>
                    <a:gd name="connsiteY78" fmla="*/ 4143545 h 5918557"/>
                    <a:gd name="connsiteX79" fmla="*/ 5779421 w 8126844"/>
                    <a:gd name="connsiteY79" fmla="*/ 4035969 h 5918557"/>
                    <a:gd name="connsiteX80" fmla="*/ 5779421 w 8126844"/>
                    <a:gd name="connsiteY80" fmla="*/ 3941839 h 5918557"/>
                    <a:gd name="connsiteX81" fmla="*/ 5497033 w 8126844"/>
                    <a:gd name="connsiteY81" fmla="*/ 4062863 h 5918557"/>
                    <a:gd name="connsiteX82" fmla="*/ 5039833 w 8126844"/>
                    <a:gd name="connsiteY82" fmla="*/ 4197333 h 5918557"/>
                    <a:gd name="connsiteX83" fmla="*/ 4865021 w 8126844"/>
                    <a:gd name="connsiteY83" fmla="*/ 4278016 h 5918557"/>
                    <a:gd name="connsiteX84" fmla="*/ 4905363 w 8126844"/>
                    <a:gd name="connsiteY84" fmla="*/ 4372145 h 5918557"/>
                    <a:gd name="connsiteX85" fmla="*/ 5160857 w 8126844"/>
                    <a:gd name="connsiteY85" fmla="*/ 4345251 h 5918557"/>
                    <a:gd name="connsiteX86" fmla="*/ 5187751 w 8126844"/>
                    <a:gd name="connsiteY86" fmla="*/ 4479721 h 5918557"/>
                    <a:gd name="connsiteX87" fmla="*/ 4878468 w 8126844"/>
                    <a:gd name="connsiteY87" fmla="*/ 4573851 h 5918557"/>
                    <a:gd name="connsiteX88" fmla="*/ 4891916 w 8126844"/>
                    <a:gd name="connsiteY88" fmla="*/ 4721769 h 5918557"/>
                    <a:gd name="connsiteX89" fmla="*/ 5376010 w 8126844"/>
                    <a:gd name="connsiteY89" fmla="*/ 4614192 h 5918557"/>
                    <a:gd name="connsiteX90" fmla="*/ 5967680 w 8126844"/>
                    <a:gd name="connsiteY90" fmla="*/ 4466274 h 5918557"/>
                    <a:gd name="connsiteX91" fmla="*/ 6344198 w 8126844"/>
                    <a:gd name="connsiteY91" fmla="*/ 4264569 h 5918557"/>
                    <a:gd name="connsiteX92" fmla="*/ 6478668 w 8126844"/>
                    <a:gd name="connsiteY92" fmla="*/ 4264569 h 5918557"/>
                    <a:gd name="connsiteX93" fmla="*/ 6478668 w 8126844"/>
                    <a:gd name="connsiteY93" fmla="*/ 4452827 h 5918557"/>
                    <a:gd name="connsiteX94" fmla="*/ 5900445 w 8126844"/>
                    <a:gd name="connsiteY94" fmla="*/ 4641086 h 5918557"/>
                    <a:gd name="connsiteX95" fmla="*/ 5053280 w 8126844"/>
                    <a:gd name="connsiteY95" fmla="*/ 4883133 h 5918557"/>
                    <a:gd name="connsiteX96" fmla="*/ 4703657 w 8126844"/>
                    <a:gd name="connsiteY96" fmla="*/ 4977263 h 5918557"/>
                    <a:gd name="connsiteX97" fmla="*/ 4313692 w 8126844"/>
                    <a:gd name="connsiteY97" fmla="*/ 5044498 h 5918557"/>
                    <a:gd name="connsiteX98" fmla="*/ 4004410 w 8126844"/>
                    <a:gd name="connsiteY98" fmla="*/ 5084839 h 5918557"/>
                    <a:gd name="connsiteX99" fmla="*/ 3869939 w 8126844"/>
                    <a:gd name="connsiteY99" fmla="*/ 4963816 h 5918557"/>
                    <a:gd name="connsiteX100" fmla="*/ 3950621 w 8126844"/>
                    <a:gd name="connsiteY100" fmla="*/ 4856239 h 5918557"/>
                    <a:gd name="connsiteX101" fmla="*/ 4367480 w 8126844"/>
                    <a:gd name="connsiteY101" fmla="*/ 4775557 h 5918557"/>
                    <a:gd name="connsiteX102" fmla="*/ 4542292 w 8126844"/>
                    <a:gd name="connsiteY102" fmla="*/ 4708321 h 5918557"/>
                    <a:gd name="connsiteX103" fmla="*/ 4542292 w 8126844"/>
                    <a:gd name="connsiteY103" fmla="*/ 4573851 h 5918557"/>
                    <a:gd name="connsiteX104" fmla="*/ 4206116 w 8126844"/>
                    <a:gd name="connsiteY104" fmla="*/ 4573851 h 5918557"/>
                    <a:gd name="connsiteX105" fmla="*/ 3520316 w 8126844"/>
                    <a:gd name="connsiteY105" fmla="*/ 4654533 h 5918557"/>
                    <a:gd name="connsiteX106" fmla="*/ 3157245 w 8126844"/>
                    <a:gd name="connsiteY106" fmla="*/ 4681427 h 5918557"/>
                    <a:gd name="connsiteX107" fmla="*/ 3076563 w 8126844"/>
                    <a:gd name="connsiteY107" fmla="*/ 4802451 h 5918557"/>
                    <a:gd name="connsiteX108" fmla="*/ 3224480 w 8126844"/>
                    <a:gd name="connsiteY108" fmla="*/ 4869686 h 5918557"/>
                    <a:gd name="connsiteX109" fmla="*/ 3453080 w 8126844"/>
                    <a:gd name="connsiteY109" fmla="*/ 4896580 h 5918557"/>
                    <a:gd name="connsiteX110" fmla="*/ 3412739 w 8126844"/>
                    <a:gd name="connsiteY110" fmla="*/ 5004157 h 5918557"/>
                    <a:gd name="connsiteX111" fmla="*/ 2968986 w 8126844"/>
                    <a:gd name="connsiteY111" fmla="*/ 5057945 h 5918557"/>
                    <a:gd name="connsiteX112" fmla="*/ 2767280 w 8126844"/>
                    <a:gd name="connsiteY112" fmla="*/ 5071392 h 5918557"/>
                    <a:gd name="connsiteX113" fmla="*/ 2673151 w 8126844"/>
                    <a:gd name="connsiteY113" fmla="*/ 5273098 h 5918557"/>
                    <a:gd name="connsiteX114" fmla="*/ 2767280 w 8126844"/>
                    <a:gd name="connsiteY114" fmla="*/ 5636169 h 5918557"/>
                    <a:gd name="connsiteX115" fmla="*/ 2700045 w 8126844"/>
                    <a:gd name="connsiteY115" fmla="*/ 5837874 h 5918557"/>
                    <a:gd name="connsiteX116" fmla="*/ 2498339 w 8126844"/>
                    <a:gd name="connsiteY116" fmla="*/ 5918557 h 5918557"/>
                    <a:gd name="connsiteX117" fmla="*/ 2256292 w 8126844"/>
                    <a:gd name="connsiteY117" fmla="*/ 5837874 h 5918557"/>
                    <a:gd name="connsiteX118" fmla="*/ 2175610 w 8126844"/>
                    <a:gd name="connsiteY118" fmla="*/ 5582380 h 5918557"/>
                    <a:gd name="connsiteX119" fmla="*/ 2269739 w 8126844"/>
                    <a:gd name="connsiteY119" fmla="*/ 5353780 h 5918557"/>
                    <a:gd name="connsiteX120" fmla="*/ 2404210 w 8126844"/>
                    <a:gd name="connsiteY120" fmla="*/ 5192416 h 5918557"/>
                    <a:gd name="connsiteX121" fmla="*/ 2390763 w 8126844"/>
                    <a:gd name="connsiteY121" fmla="*/ 5044498 h 5918557"/>
                    <a:gd name="connsiteX122" fmla="*/ 2014245 w 8126844"/>
                    <a:gd name="connsiteY122" fmla="*/ 4910027 h 5918557"/>
                    <a:gd name="connsiteX123" fmla="*/ 2068033 w 8126844"/>
                    <a:gd name="connsiteY123" fmla="*/ 4802451 h 5918557"/>
                    <a:gd name="connsiteX124" fmla="*/ 2390763 w 8126844"/>
                    <a:gd name="connsiteY124" fmla="*/ 4802451 h 5918557"/>
                    <a:gd name="connsiteX125" fmla="*/ 2807621 w 8126844"/>
                    <a:gd name="connsiteY125" fmla="*/ 4802451 h 5918557"/>
                    <a:gd name="connsiteX126" fmla="*/ 2834516 w 8126844"/>
                    <a:gd name="connsiteY126" fmla="*/ 4667980 h 5918557"/>
                    <a:gd name="connsiteX127" fmla="*/ 2686598 w 8126844"/>
                    <a:gd name="connsiteY127" fmla="*/ 4614192 h 5918557"/>
                    <a:gd name="connsiteX128" fmla="*/ 2780727 w 8126844"/>
                    <a:gd name="connsiteY128" fmla="*/ 4466274 h 5918557"/>
                    <a:gd name="connsiteX129" fmla="*/ 3211033 w 8126844"/>
                    <a:gd name="connsiteY129" fmla="*/ 4506616 h 5918557"/>
                    <a:gd name="connsiteX130" fmla="*/ 3775810 w 8126844"/>
                    <a:gd name="connsiteY130" fmla="*/ 4479721 h 5918557"/>
                    <a:gd name="connsiteX131" fmla="*/ 4380927 w 8126844"/>
                    <a:gd name="connsiteY131" fmla="*/ 4385592 h 5918557"/>
                    <a:gd name="connsiteX132" fmla="*/ 4622974 w 8126844"/>
                    <a:gd name="connsiteY132" fmla="*/ 4331804 h 5918557"/>
                    <a:gd name="connsiteX133" fmla="*/ 4555739 w 8126844"/>
                    <a:gd name="connsiteY133" fmla="*/ 4237674 h 5918557"/>
                    <a:gd name="connsiteX134" fmla="*/ 4031304 w 8126844"/>
                    <a:gd name="connsiteY134" fmla="*/ 4278016 h 5918557"/>
                    <a:gd name="connsiteX135" fmla="*/ 3600998 w 8126844"/>
                    <a:gd name="connsiteY135" fmla="*/ 4291463 h 5918557"/>
                    <a:gd name="connsiteX136" fmla="*/ 3278268 w 8126844"/>
                    <a:gd name="connsiteY136" fmla="*/ 4251121 h 5918557"/>
                    <a:gd name="connsiteX137" fmla="*/ 3237927 w 8126844"/>
                    <a:gd name="connsiteY137" fmla="*/ 4183886 h 5918557"/>
                    <a:gd name="connsiteX138" fmla="*/ 3291716 w 8126844"/>
                    <a:gd name="connsiteY138" fmla="*/ 4049416 h 5918557"/>
                    <a:gd name="connsiteX139" fmla="*/ 3587551 w 8126844"/>
                    <a:gd name="connsiteY139" fmla="*/ 4076310 h 5918557"/>
                    <a:gd name="connsiteX140" fmla="*/ 3883386 w 8126844"/>
                    <a:gd name="connsiteY140" fmla="*/ 4076310 h 5918557"/>
                    <a:gd name="connsiteX141" fmla="*/ 3964068 w 8126844"/>
                    <a:gd name="connsiteY141" fmla="*/ 4009074 h 5918557"/>
                    <a:gd name="connsiteX142" fmla="*/ 3883386 w 8126844"/>
                    <a:gd name="connsiteY142" fmla="*/ 3888051 h 5918557"/>
                    <a:gd name="connsiteX143" fmla="*/ 3412739 w 8126844"/>
                    <a:gd name="connsiteY143" fmla="*/ 3861157 h 5918557"/>
                    <a:gd name="connsiteX144" fmla="*/ 3049668 w 8126844"/>
                    <a:gd name="connsiteY144" fmla="*/ 3807369 h 5918557"/>
                    <a:gd name="connsiteX145" fmla="*/ 2740386 w 8126844"/>
                    <a:gd name="connsiteY145" fmla="*/ 3740133 h 5918557"/>
                    <a:gd name="connsiteX146" fmla="*/ 2457998 w 8126844"/>
                    <a:gd name="connsiteY146" fmla="*/ 3659451 h 5918557"/>
                    <a:gd name="connsiteX147" fmla="*/ 2242845 w 8126844"/>
                    <a:gd name="connsiteY147" fmla="*/ 3605663 h 5918557"/>
                    <a:gd name="connsiteX148" fmla="*/ 2162163 w 8126844"/>
                    <a:gd name="connsiteY148" fmla="*/ 3767027 h 5918557"/>
                    <a:gd name="connsiteX149" fmla="*/ 2336974 w 8126844"/>
                    <a:gd name="connsiteY149" fmla="*/ 3941839 h 5918557"/>
                    <a:gd name="connsiteX150" fmla="*/ 2713492 w 8126844"/>
                    <a:gd name="connsiteY150" fmla="*/ 3995627 h 5918557"/>
                    <a:gd name="connsiteX151" fmla="*/ 2874857 w 8126844"/>
                    <a:gd name="connsiteY151" fmla="*/ 4049416 h 5918557"/>
                    <a:gd name="connsiteX152" fmla="*/ 2874857 w 8126844"/>
                    <a:gd name="connsiteY152" fmla="*/ 4197333 h 5918557"/>
                    <a:gd name="connsiteX153" fmla="*/ 2605916 w 8126844"/>
                    <a:gd name="connsiteY153" fmla="*/ 4170439 h 5918557"/>
                    <a:gd name="connsiteX154" fmla="*/ 2000798 w 8126844"/>
                    <a:gd name="connsiteY154" fmla="*/ 4049416 h 5918557"/>
                    <a:gd name="connsiteX155" fmla="*/ 1583939 w 8126844"/>
                    <a:gd name="connsiteY155" fmla="*/ 3901498 h 5918557"/>
                    <a:gd name="connsiteX156" fmla="*/ 1409127 w 8126844"/>
                    <a:gd name="connsiteY156" fmla="*/ 3914945 h 5918557"/>
                    <a:gd name="connsiteX157" fmla="*/ 1368786 w 8126844"/>
                    <a:gd name="connsiteY157" fmla="*/ 4089757 h 5918557"/>
                    <a:gd name="connsiteX158" fmla="*/ 1799092 w 8126844"/>
                    <a:gd name="connsiteY158" fmla="*/ 4224227 h 5918557"/>
                    <a:gd name="connsiteX159" fmla="*/ 2256292 w 8126844"/>
                    <a:gd name="connsiteY159" fmla="*/ 4385592 h 5918557"/>
                    <a:gd name="connsiteX160" fmla="*/ 2390763 w 8126844"/>
                    <a:gd name="connsiteY160" fmla="*/ 4493169 h 5918557"/>
                    <a:gd name="connsiteX161" fmla="*/ 2094927 w 8126844"/>
                    <a:gd name="connsiteY161" fmla="*/ 4560404 h 5918557"/>
                    <a:gd name="connsiteX162" fmla="*/ 1557045 w 8126844"/>
                    <a:gd name="connsiteY162" fmla="*/ 4385592 h 5918557"/>
                    <a:gd name="connsiteX163" fmla="*/ 965374 w 8126844"/>
                    <a:gd name="connsiteY163" fmla="*/ 4156992 h 5918557"/>
                    <a:gd name="connsiteX164" fmla="*/ 481280 w 8126844"/>
                    <a:gd name="connsiteY164" fmla="*/ 3941839 h 5918557"/>
                    <a:gd name="connsiteX165" fmla="*/ 198892 w 8126844"/>
                    <a:gd name="connsiteY165" fmla="*/ 3834263 h 5918557"/>
                    <a:gd name="connsiteX166" fmla="*/ 131657 w 8126844"/>
                    <a:gd name="connsiteY166" fmla="*/ 3740133 h 5918557"/>
                    <a:gd name="connsiteX167" fmla="*/ 279574 w 8126844"/>
                    <a:gd name="connsiteY167" fmla="*/ 3646004 h 5918557"/>
                    <a:gd name="connsiteX168" fmla="*/ 642645 w 8126844"/>
                    <a:gd name="connsiteY168" fmla="*/ 3820816 h 5918557"/>
                    <a:gd name="connsiteX169" fmla="*/ 1113292 w 8126844"/>
                    <a:gd name="connsiteY169" fmla="*/ 3968733 h 5918557"/>
                    <a:gd name="connsiteX170" fmla="*/ 1153633 w 8126844"/>
                    <a:gd name="connsiteY170" fmla="*/ 3793921 h 5918557"/>
                    <a:gd name="connsiteX171" fmla="*/ 1032610 w 8126844"/>
                    <a:gd name="connsiteY171" fmla="*/ 3632557 h 5918557"/>
                    <a:gd name="connsiteX172" fmla="*/ 535068 w 8126844"/>
                    <a:gd name="connsiteY172" fmla="*/ 3484639 h 5918557"/>
                    <a:gd name="connsiteX173" fmla="*/ 198892 w 8126844"/>
                    <a:gd name="connsiteY173" fmla="*/ 3242592 h 5918557"/>
                    <a:gd name="connsiteX174" fmla="*/ 10633 w 8126844"/>
                    <a:gd name="connsiteY174" fmla="*/ 3081227 h 5918557"/>
                    <a:gd name="connsiteX175" fmla="*/ 50974 w 8126844"/>
                    <a:gd name="connsiteY175" fmla="*/ 2946757 h 5918557"/>
                    <a:gd name="connsiteX176" fmla="*/ 279574 w 8126844"/>
                    <a:gd name="connsiteY176" fmla="*/ 3027439 h 5918557"/>
                    <a:gd name="connsiteX177" fmla="*/ 1019163 w 8126844"/>
                    <a:gd name="connsiteY177" fmla="*/ 3430851 h 5918557"/>
                    <a:gd name="connsiteX178" fmla="*/ 1462916 w 8126844"/>
                    <a:gd name="connsiteY178" fmla="*/ 3672898 h 5918557"/>
                    <a:gd name="connsiteX179" fmla="*/ 1799092 w 8126844"/>
                    <a:gd name="connsiteY179" fmla="*/ 3767027 h 5918557"/>
                    <a:gd name="connsiteX180" fmla="*/ 1973904 w 8126844"/>
                    <a:gd name="connsiteY180" fmla="*/ 3699792 h 5918557"/>
                    <a:gd name="connsiteX181" fmla="*/ 1960457 w 8126844"/>
                    <a:gd name="connsiteY181" fmla="*/ 3457745 h 5918557"/>
                    <a:gd name="connsiteX182" fmla="*/ 1624280 w 8126844"/>
                    <a:gd name="connsiteY182" fmla="*/ 3350169 h 5918557"/>
                    <a:gd name="connsiteX183" fmla="*/ 1288104 w 8126844"/>
                    <a:gd name="connsiteY183" fmla="*/ 3202251 h 5918557"/>
                    <a:gd name="connsiteX184" fmla="*/ 1261210 w 8126844"/>
                    <a:gd name="connsiteY184" fmla="*/ 3067780 h 5918557"/>
                    <a:gd name="connsiteX185" fmla="*/ 1462916 w 8126844"/>
                    <a:gd name="connsiteY185" fmla="*/ 3067780 h 5918557"/>
                    <a:gd name="connsiteX186" fmla="*/ 1691516 w 8126844"/>
                    <a:gd name="connsiteY186" fmla="*/ 3148463 h 5918557"/>
                    <a:gd name="connsiteX187" fmla="*/ 1758751 w 8126844"/>
                    <a:gd name="connsiteY187" fmla="*/ 2933310 h 5918557"/>
                    <a:gd name="connsiteX188" fmla="*/ 1597386 w 8126844"/>
                    <a:gd name="connsiteY188" fmla="*/ 2758498 h 5918557"/>
                    <a:gd name="connsiteX189" fmla="*/ 1153633 w 8126844"/>
                    <a:gd name="connsiteY189" fmla="*/ 2570239 h 5918557"/>
                    <a:gd name="connsiteX190" fmla="*/ 871245 w 8126844"/>
                    <a:gd name="connsiteY190" fmla="*/ 2381980 h 5918557"/>
                    <a:gd name="connsiteX191" fmla="*/ 750221 w 8126844"/>
                    <a:gd name="connsiteY191" fmla="*/ 2247510 h 5918557"/>
                    <a:gd name="connsiteX192" fmla="*/ 844351 w 8126844"/>
                    <a:gd name="connsiteY192" fmla="*/ 2126486 h 5918557"/>
                    <a:gd name="connsiteX193" fmla="*/ 1328445 w 8126844"/>
                    <a:gd name="connsiteY193" fmla="*/ 2341639 h 5918557"/>
                    <a:gd name="connsiteX194" fmla="*/ 1606671 w 8126844"/>
                    <a:gd name="connsiteY194" fmla="*/ 2488058 h 5918557"/>
                    <a:gd name="connsiteX195" fmla="*/ 1720260 w 8126844"/>
                    <a:gd name="connsiteY195" fmla="*/ 2209219 h 5918557"/>
                    <a:gd name="connsiteX196" fmla="*/ 1772079 w 8126844"/>
                    <a:gd name="connsiteY196" fmla="*/ 2025794 h 5918557"/>
                    <a:gd name="connsiteX197" fmla="*/ 1693720 w 8126844"/>
                    <a:gd name="connsiteY197" fmla="*/ 1853765 h 5918557"/>
                    <a:gd name="connsiteX198" fmla="*/ 2176456 w 8126844"/>
                    <a:gd name="connsiteY198" fmla="*/ 2166613 h 5918557"/>
                    <a:gd name="connsiteX199" fmla="*/ 1984049 w 8126844"/>
                    <a:gd name="connsiteY199" fmla="*/ 2144205 h 5918557"/>
                    <a:gd name="connsiteX200" fmla="*/ 1894130 w 8126844"/>
                    <a:gd name="connsiteY200" fmla="*/ 2281923 h 5918557"/>
                    <a:gd name="connsiteX201" fmla="*/ 1879774 w 8126844"/>
                    <a:gd name="connsiteY201" fmla="*/ 2624027 h 5918557"/>
                    <a:gd name="connsiteX202" fmla="*/ 2390763 w 8126844"/>
                    <a:gd name="connsiteY202" fmla="*/ 2852627 h 5918557"/>
                    <a:gd name="connsiteX203" fmla="*/ 3157245 w 8126844"/>
                    <a:gd name="connsiteY203" fmla="*/ 3067780 h 5918557"/>
                    <a:gd name="connsiteX204" fmla="*/ 3708574 w 8126844"/>
                    <a:gd name="connsiteY204" fmla="*/ 3202251 h 5918557"/>
                    <a:gd name="connsiteX205" fmla="*/ 4165774 w 8126844"/>
                    <a:gd name="connsiteY205" fmla="*/ 3175357 h 5918557"/>
                    <a:gd name="connsiteX206" fmla="*/ 4394374 w 8126844"/>
                    <a:gd name="connsiteY206" fmla="*/ 3148463 h 5918557"/>
                    <a:gd name="connsiteX207" fmla="*/ 4407821 w 8126844"/>
                    <a:gd name="connsiteY207" fmla="*/ 2960204 h 5918557"/>
                    <a:gd name="connsiteX208" fmla="*/ 4192668 w 8126844"/>
                    <a:gd name="connsiteY208" fmla="*/ 2919863 h 5918557"/>
                    <a:gd name="connsiteX209" fmla="*/ 4031304 w 8126844"/>
                    <a:gd name="connsiteY209" fmla="*/ 2960204 h 5918557"/>
                    <a:gd name="connsiteX210" fmla="*/ 4031304 w 8126844"/>
                    <a:gd name="connsiteY210" fmla="*/ 2785392 h 5918557"/>
                    <a:gd name="connsiteX211" fmla="*/ 4448163 w 8126844"/>
                    <a:gd name="connsiteY211" fmla="*/ 2664369 h 5918557"/>
                    <a:gd name="connsiteX212" fmla="*/ 4703657 w 8126844"/>
                    <a:gd name="connsiteY212" fmla="*/ 2556792 h 5918557"/>
                    <a:gd name="connsiteX213" fmla="*/ 4719129 w 8126844"/>
                    <a:gd name="connsiteY213" fmla="*/ 2340128 h 5918557"/>
                    <a:gd name="connsiteX214" fmla="*/ 4519556 w 8126844"/>
                    <a:gd name="connsiteY214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478668 w 8126844"/>
                    <a:gd name="connsiteY4" fmla="*/ 1588604 h 5918557"/>
                    <a:gd name="connsiteX5" fmla="*/ 6941073 w 8126844"/>
                    <a:gd name="connsiteY5" fmla="*/ 977271 h 5918557"/>
                    <a:gd name="connsiteX6" fmla="*/ 6764360 w 8126844"/>
                    <a:gd name="connsiteY6" fmla="*/ 399086 h 5918557"/>
                    <a:gd name="connsiteX7" fmla="*/ 6656943 w 8126844"/>
                    <a:gd name="connsiteY7" fmla="*/ 525696 h 5918557"/>
                    <a:gd name="connsiteX8" fmla="*/ 6759584 w 8126844"/>
                    <a:gd name="connsiteY8" fmla="*/ 0 h 5918557"/>
                    <a:gd name="connsiteX9" fmla="*/ 6766984 w 8126844"/>
                    <a:gd name="connsiteY9" fmla="*/ 176893 h 5918557"/>
                    <a:gd name="connsiteX10" fmla="*/ 7177916 w 8126844"/>
                    <a:gd name="connsiteY10" fmla="*/ 741439 h 5918557"/>
                    <a:gd name="connsiteX11" fmla="*/ 7352727 w 8126844"/>
                    <a:gd name="connsiteY11" fmla="*/ 620416 h 5918557"/>
                    <a:gd name="connsiteX12" fmla="*/ 7460304 w 8126844"/>
                    <a:gd name="connsiteY12" fmla="*/ 929698 h 5918557"/>
                    <a:gd name="connsiteX13" fmla="*/ 7137574 w 8126844"/>
                    <a:gd name="connsiteY13" fmla="*/ 1360004 h 5918557"/>
                    <a:gd name="connsiteX14" fmla="*/ 7056892 w 8126844"/>
                    <a:gd name="connsiteY14" fmla="*/ 1534816 h 5918557"/>
                    <a:gd name="connsiteX15" fmla="*/ 7177916 w 8126844"/>
                    <a:gd name="connsiteY15" fmla="*/ 1642392 h 5918557"/>
                    <a:gd name="connsiteX16" fmla="*/ 7406516 w 8126844"/>
                    <a:gd name="connsiteY16" fmla="*/ 1413792 h 5918557"/>
                    <a:gd name="connsiteX17" fmla="*/ 7540986 w 8126844"/>
                    <a:gd name="connsiteY17" fmla="*/ 1413792 h 5918557"/>
                    <a:gd name="connsiteX18" fmla="*/ 7554433 w 8126844"/>
                    <a:gd name="connsiteY18" fmla="*/ 1642392 h 5918557"/>
                    <a:gd name="connsiteX19" fmla="*/ 6976210 w 8126844"/>
                    <a:gd name="connsiteY19" fmla="*/ 2234063 h 5918557"/>
                    <a:gd name="connsiteX20" fmla="*/ 6276963 w 8126844"/>
                    <a:gd name="connsiteY20" fmla="*/ 2785392 h 5918557"/>
                    <a:gd name="connsiteX21" fmla="*/ 5860104 w 8126844"/>
                    <a:gd name="connsiteY21" fmla="*/ 2987098 h 5918557"/>
                    <a:gd name="connsiteX22" fmla="*/ 5658398 w 8126844"/>
                    <a:gd name="connsiteY22" fmla="*/ 3054333 h 5918557"/>
                    <a:gd name="connsiteX23" fmla="*/ 5550821 w 8126844"/>
                    <a:gd name="connsiteY23" fmla="*/ 2973651 h 5918557"/>
                    <a:gd name="connsiteX24" fmla="*/ 5644951 w 8126844"/>
                    <a:gd name="connsiteY24" fmla="*/ 2771945 h 5918557"/>
                    <a:gd name="connsiteX25" fmla="*/ 5913892 w 8126844"/>
                    <a:gd name="connsiteY25" fmla="*/ 2718157 h 5918557"/>
                    <a:gd name="connsiteX26" fmla="*/ 5752527 w 8126844"/>
                    <a:gd name="connsiteY26" fmla="*/ 2408874 h 5918557"/>
                    <a:gd name="connsiteX27" fmla="*/ 5362563 w 8126844"/>
                    <a:gd name="connsiteY27" fmla="*/ 2556792 h 5918557"/>
                    <a:gd name="connsiteX28" fmla="*/ 4663316 w 8126844"/>
                    <a:gd name="connsiteY28" fmla="*/ 2839180 h 5918557"/>
                    <a:gd name="connsiteX29" fmla="*/ 4649868 w 8126844"/>
                    <a:gd name="connsiteY29" fmla="*/ 3013992 h 5918557"/>
                    <a:gd name="connsiteX30" fmla="*/ 4703657 w 8126844"/>
                    <a:gd name="connsiteY30" fmla="*/ 3121569 h 5918557"/>
                    <a:gd name="connsiteX31" fmla="*/ 5066727 w 8126844"/>
                    <a:gd name="connsiteY31" fmla="*/ 2987098 h 5918557"/>
                    <a:gd name="connsiteX32" fmla="*/ 5322221 w 8126844"/>
                    <a:gd name="connsiteY32" fmla="*/ 2933310 h 5918557"/>
                    <a:gd name="connsiteX33" fmla="*/ 5349116 w 8126844"/>
                    <a:gd name="connsiteY33" fmla="*/ 3067780 h 5918557"/>
                    <a:gd name="connsiteX34" fmla="*/ 4784339 w 8126844"/>
                    <a:gd name="connsiteY34" fmla="*/ 3282933 h 5918557"/>
                    <a:gd name="connsiteX35" fmla="*/ 4098539 w 8126844"/>
                    <a:gd name="connsiteY35" fmla="*/ 3417404 h 5918557"/>
                    <a:gd name="connsiteX36" fmla="*/ 2740386 w 8126844"/>
                    <a:gd name="connsiteY36" fmla="*/ 3282933 h 5918557"/>
                    <a:gd name="connsiteX37" fmla="*/ 2202504 w 8126844"/>
                    <a:gd name="connsiteY37" fmla="*/ 3081227 h 5918557"/>
                    <a:gd name="connsiteX38" fmla="*/ 2027692 w 8126844"/>
                    <a:gd name="connsiteY38" fmla="*/ 3027439 h 5918557"/>
                    <a:gd name="connsiteX39" fmla="*/ 1960457 w 8126844"/>
                    <a:gd name="connsiteY39" fmla="*/ 3175357 h 5918557"/>
                    <a:gd name="connsiteX40" fmla="*/ 2390763 w 8126844"/>
                    <a:gd name="connsiteY40" fmla="*/ 3403957 h 5918557"/>
                    <a:gd name="connsiteX41" fmla="*/ 3372398 w 8126844"/>
                    <a:gd name="connsiteY41" fmla="*/ 3646004 h 5918557"/>
                    <a:gd name="connsiteX42" fmla="*/ 4125433 w 8126844"/>
                    <a:gd name="connsiteY42" fmla="*/ 3646004 h 5918557"/>
                    <a:gd name="connsiteX43" fmla="*/ 4757445 w 8126844"/>
                    <a:gd name="connsiteY43" fmla="*/ 3619110 h 5918557"/>
                    <a:gd name="connsiteX44" fmla="*/ 4918810 w 8126844"/>
                    <a:gd name="connsiteY44" fmla="*/ 3659451 h 5918557"/>
                    <a:gd name="connsiteX45" fmla="*/ 4811233 w 8126844"/>
                    <a:gd name="connsiteY45" fmla="*/ 3820816 h 5918557"/>
                    <a:gd name="connsiteX46" fmla="*/ 4286798 w 8126844"/>
                    <a:gd name="connsiteY46" fmla="*/ 3888051 h 5918557"/>
                    <a:gd name="connsiteX47" fmla="*/ 4219563 w 8126844"/>
                    <a:gd name="connsiteY47" fmla="*/ 4022521 h 5918557"/>
                    <a:gd name="connsiteX48" fmla="*/ 4555739 w 8126844"/>
                    <a:gd name="connsiteY48" fmla="*/ 4076310 h 5918557"/>
                    <a:gd name="connsiteX49" fmla="*/ 5241539 w 8126844"/>
                    <a:gd name="connsiteY49" fmla="*/ 3888051 h 5918557"/>
                    <a:gd name="connsiteX50" fmla="*/ 5523927 w 8126844"/>
                    <a:gd name="connsiteY50" fmla="*/ 3753580 h 5918557"/>
                    <a:gd name="connsiteX51" fmla="*/ 5618057 w 8126844"/>
                    <a:gd name="connsiteY51" fmla="*/ 3646004 h 5918557"/>
                    <a:gd name="connsiteX52" fmla="*/ 5402904 w 8126844"/>
                    <a:gd name="connsiteY52" fmla="*/ 3632557 h 5918557"/>
                    <a:gd name="connsiteX53" fmla="*/ 5214645 w 8126844"/>
                    <a:gd name="connsiteY53" fmla="*/ 3524980 h 5918557"/>
                    <a:gd name="connsiteX54" fmla="*/ 5241539 w 8126844"/>
                    <a:gd name="connsiteY54" fmla="*/ 3403957 h 5918557"/>
                    <a:gd name="connsiteX55" fmla="*/ 5537374 w 8126844"/>
                    <a:gd name="connsiteY55" fmla="*/ 3363616 h 5918557"/>
                    <a:gd name="connsiteX56" fmla="*/ 6196280 w 8126844"/>
                    <a:gd name="connsiteY56" fmla="*/ 3108121 h 5918557"/>
                    <a:gd name="connsiteX57" fmla="*/ 6747610 w 8126844"/>
                    <a:gd name="connsiteY57" fmla="*/ 2771945 h 5918557"/>
                    <a:gd name="connsiteX58" fmla="*/ 7218257 w 8126844"/>
                    <a:gd name="connsiteY58" fmla="*/ 2328192 h 5918557"/>
                    <a:gd name="connsiteX59" fmla="*/ 7433410 w 8126844"/>
                    <a:gd name="connsiteY59" fmla="*/ 2153380 h 5918557"/>
                    <a:gd name="connsiteX60" fmla="*/ 7567880 w 8126844"/>
                    <a:gd name="connsiteY60" fmla="*/ 2180274 h 5918557"/>
                    <a:gd name="connsiteX61" fmla="*/ 7514092 w 8126844"/>
                    <a:gd name="connsiteY61" fmla="*/ 2381980 h 5918557"/>
                    <a:gd name="connsiteX62" fmla="*/ 7097233 w 8126844"/>
                    <a:gd name="connsiteY62" fmla="*/ 2812286 h 5918557"/>
                    <a:gd name="connsiteX63" fmla="*/ 6451774 w 8126844"/>
                    <a:gd name="connsiteY63" fmla="*/ 3229145 h 5918557"/>
                    <a:gd name="connsiteX64" fmla="*/ 6088704 w 8126844"/>
                    <a:gd name="connsiteY64" fmla="*/ 3417404 h 5918557"/>
                    <a:gd name="connsiteX65" fmla="*/ 5981127 w 8126844"/>
                    <a:gd name="connsiteY65" fmla="*/ 3551874 h 5918557"/>
                    <a:gd name="connsiteX66" fmla="*/ 6021468 w 8126844"/>
                    <a:gd name="connsiteY66" fmla="*/ 3753580 h 5918557"/>
                    <a:gd name="connsiteX67" fmla="*/ 6115598 w 8126844"/>
                    <a:gd name="connsiteY67" fmla="*/ 3901498 h 5918557"/>
                    <a:gd name="connsiteX68" fmla="*/ 6734163 w 8126844"/>
                    <a:gd name="connsiteY68" fmla="*/ 3726686 h 5918557"/>
                    <a:gd name="connsiteX69" fmla="*/ 7419963 w 8126844"/>
                    <a:gd name="connsiteY69" fmla="*/ 3296380 h 5918557"/>
                    <a:gd name="connsiteX70" fmla="*/ 7850268 w 8126844"/>
                    <a:gd name="connsiteY70" fmla="*/ 2973651 h 5918557"/>
                    <a:gd name="connsiteX71" fmla="*/ 8065421 w 8126844"/>
                    <a:gd name="connsiteY71" fmla="*/ 2866074 h 5918557"/>
                    <a:gd name="connsiteX72" fmla="*/ 8105763 w 8126844"/>
                    <a:gd name="connsiteY72" fmla="*/ 3027439 h 5918557"/>
                    <a:gd name="connsiteX73" fmla="*/ 7769586 w 8126844"/>
                    <a:gd name="connsiteY73" fmla="*/ 3363616 h 5918557"/>
                    <a:gd name="connsiteX74" fmla="*/ 6707268 w 8126844"/>
                    <a:gd name="connsiteY74" fmla="*/ 3941839 h 5918557"/>
                    <a:gd name="connsiteX75" fmla="*/ 6129045 w 8126844"/>
                    <a:gd name="connsiteY75" fmla="*/ 4210780 h 5918557"/>
                    <a:gd name="connsiteX76" fmla="*/ 5833210 w 8126844"/>
                    <a:gd name="connsiteY76" fmla="*/ 4251121 h 5918557"/>
                    <a:gd name="connsiteX77" fmla="*/ 5712186 w 8126844"/>
                    <a:gd name="connsiteY77" fmla="*/ 4291463 h 5918557"/>
                    <a:gd name="connsiteX78" fmla="*/ 5658398 w 8126844"/>
                    <a:gd name="connsiteY78" fmla="*/ 4143545 h 5918557"/>
                    <a:gd name="connsiteX79" fmla="*/ 5779421 w 8126844"/>
                    <a:gd name="connsiteY79" fmla="*/ 4035969 h 5918557"/>
                    <a:gd name="connsiteX80" fmla="*/ 5779421 w 8126844"/>
                    <a:gd name="connsiteY80" fmla="*/ 3941839 h 5918557"/>
                    <a:gd name="connsiteX81" fmla="*/ 5497033 w 8126844"/>
                    <a:gd name="connsiteY81" fmla="*/ 4062863 h 5918557"/>
                    <a:gd name="connsiteX82" fmla="*/ 5039833 w 8126844"/>
                    <a:gd name="connsiteY82" fmla="*/ 4197333 h 5918557"/>
                    <a:gd name="connsiteX83" fmla="*/ 4865021 w 8126844"/>
                    <a:gd name="connsiteY83" fmla="*/ 4278016 h 5918557"/>
                    <a:gd name="connsiteX84" fmla="*/ 4905363 w 8126844"/>
                    <a:gd name="connsiteY84" fmla="*/ 4372145 h 5918557"/>
                    <a:gd name="connsiteX85" fmla="*/ 5160857 w 8126844"/>
                    <a:gd name="connsiteY85" fmla="*/ 4345251 h 5918557"/>
                    <a:gd name="connsiteX86" fmla="*/ 5187751 w 8126844"/>
                    <a:gd name="connsiteY86" fmla="*/ 4479721 h 5918557"/>
                    <a:gd name="connsiteX87" fmla="*/ 4878468 w 8126844"/>
                    <a:gd name="connsiteY87" fmla="*/ 4573851 h 5918557"/>
                    <a:gd name="connsiteX88" fmla="*/ 4891916 w 8126844"/>
                    <a:gd name="connsiteY88" fmla="*/ 4721769 h 5918557"/>
                    <a:gd name="connsiteX89" fmla="*/ 5376010 w 8126844"/>
                    <a:gd name="connsiteY89" fmla="*/ 4614192 h 5918557"/>
                    <a:gd name="connsiteX90" fmla="*/ 5967680 w 8126844"/>
                    <a:gd name="connsiteY90" fmla="*/ 4466274 h 5918557"/>
                    <a:gd name="connsiteX91" fmla="*/ 6344198 w 8126844"/>
                    <a:gd name="connsiteY91" fmla="*/ 4264569 h 5918557"/>
                    <a:gd name="connsiteX92" fmla="*/ 6478668 w 8126844"/>
                    <a:gd name="connsiteY92" fmla="*/ 4264569 h 5918557"/>
                    <a:gd name="connsiteX93" fmla="*/ 6478668 w 8126844"/>
                    <a:gd name="connsiteY93" fmla="*/ 4452827 h 5918557"/>
                    <a:gd name="connsiteX94" fmla="*/ 5900445 w 8126844"/>
                    <a:gd name="connsiteY94" fmla="*/ 4641086 h 5918557"/>
                    <a:gd name="connsiteX95" fmla="*/ 5053280 w 8126844"/>
                    <a:gd name="connsiteY95" fmla="*/ 4883133 h 5918557"/>
                    <a:gd name="connsiteX96" fmla="*/ 4703657 w 8126844"/>
                    <a:gd name="connsiteY96" fmla="*/ 4977263 h 5918557"/>
                    <a:gd name="connsiteX97" fmla="*/ 4313692 w 8126844"/>
                    <a:gd name="connsiteY97" fmla="*/ 5044498 h 5918557"/>
                    <a:gd name="connsiteX98" fmla="*/ 4004410 w 8126844"/>
                    <a:gd name="connsiteY98" fmla="*/ 5084839 h 5918557"/>
                    <a:gd name="connsiteX99" fmla="*/ 3869939 w 8126844"/>
                    <a:gd name="connsiteY99" fmla="*/ 4963816 h 5918557"/>
                    <a:gd name="connsiteX100" fmla="*/ 3950621 w 8126844"/>
                    <a:gd name="connsiteY100" fmla="*/ 4856239 h 5918557"/>
                    <a:gd name="connsiteX101" fmla="*/ 4367480 w 8126844"/>
                    <a:gd name="connsiteY101" fmla="*/ 4775557 h 5918557"/>
                    <a:gd name="connsiteX102" fmla="*/ 4542292 w 8126844"/>
                    <a:gd name="connsiteY102" fmla="*/ 4708321 h 5918557"/>
                    <a:gd name="connsiteX103" fmla="*/ 4542292 w 8126844"/>
                    <a:gd name="connsiteY103" fmla="*/ 4573851 h 5918557"/>
                    <a:gd name="connsiteX104" fmla="*/ 4206116 w 8126844"/>
                    <a:gd name="connsiteY104" fmla="*/ 4573851 h 5918557"/>
                    <a:gd name="connsiteX105" fmla="*/ 3520316 w 8126844"/>
                    <a:gd name="connsiteY105" fmla="*/ 4654533 h 5918557"/>
                    <a:gd name="connsiteX106" fmla="*/ 3157245 w 8126844"/>
                    <a:gd name="connsiteY106" fmla="*/ 4681427 h 5918557"/>
                    <a:gd name="connsiteX107" fmla="*/ 3076563 w 8126844"/>
                    <a:gd name="connsiteY107" fmla="*/ 4802451 h 5918557"/>
                    <a:gd name="connsiteX108" fmla="*/ 3224480 w 8126844"/>
                    <a:gd name="connsiteY108" fmla="*/ 4869686 h 5918557"/>
                    <a:gd name="connsiteX109" fmla="*/ 3453080 w 8126844"/>
                    <a:gd name="connsiteY109" fmla="*/ 4896580 h 5918557"/>
                    <a:gd name="connsiteX110" fmla="*/ 3412739 w 8126844"/>
                    <a:gd name="connsiteY110" fmla="*/ 5004157 h 5918557"/>
                    <a:gd name="connsiteX111" fmla="*/ 2968986 w 8126844"/>
                    <a:gd name="connsiteY111" fmla="*/ 5057945 h 5918557"/>
                    <a:gd name="connsiteX112" fmla="*/ 2767280 w 8126844"/>
                    <a:gd name="connsiteY112" fmla="*/ 5071392 h 5918557"/>
                    <a:gd name="connsiteX113" fmla="*/ 2673151 w 8126844"/>
                    <a:gd name="connsiteY113" fmla="*/ 5273098 h 5918557"/>
                    <a:gd name="connsiteX114" fmla="*/ 2767280 w 8126844"/>
                    <a:gd name="connsiteY114" fmla="*/ 5636169 h 5918557"/>
                    <a:gd name="connsiteX115" fmla="*/ 2700045 w 8126844"/>
                    <a:gd name="connsiteY115" fmla="*/ 5837874 h 5918557"/>
                    <a:gd name="connsiteX116" fmla="*/ 2498339 w 8126844"/>
                    <a:gd name="connsiteY116" fmla="*/ 5918557 h 5918557"/>
                    <a:gd name="connsiteX117" fmla="*/ 2256292 w 8126844"/>
                    <a:gd name="connsiteY117" fmla="*/ 5837874 h 5918557"/>
                    <a:gd name="connsiteX118" fmla="*/ 2175610 w 8126844"/>
                    <a:gd name="connsiteY118" fmla="*/ 5582380 h 5918557"/>
                    <a:gd name="connsiteX119" fmla="*/ 2269739 w 8126844"/>
                    <a:gd name="connsiteY119" fmla="*/ 5353780 h 5918557"/>
                    <a:gd name="connsiteX120" fmla="*/ 2404210 w 8126844"/>
                    <a:gd name="connsiteY120" fmla="*/ 5192416 h 5918557"/>
                    <a:gd name="connsiteX121" fmla="*/ 2390763 w 8126844"/>
                    <a:gd name="connsiteY121" fmla="*/ 5044498 h 5918557"/>
                    <a:gd name="connsiteX122" fmla="*/ 2014245 w 8126844"/>
                    <a:gd name="connsiteY122" fmla="*/ 4910027 h 5918557"/>
                    <a:gd name="connsiteX123" fmla="*/ 2068033 w 8126844"/>
                    <a:gd name="connsiteY123" fmla="*/ 4802451 h 5918557"/>
                    <a:gd name="connsiteX124" fmla="*/ 2390763 w 8126844"/>
                    <a:gd name="connsiteY124" fmla="*/ 4802451 h 5918557"/>
                    <a:gd name="connsiteX125" fmla="*/ 2807621 w 8126844"/>
                    <a:gd name="connsiteY125" fmla="*/ 4802451 h 5918557"/>
                    <a:gd name="connsiteX126" fmla="*/ 2834516 w 8126844"/>
                    <a:gd name="connsiteY126" fmla="*/ 4667980 h 5918557"/>
                    <a:gd name="connsiteX127" fmla="*/ 2686598 w 8126844"/>
                    <a:gd name="connsiteY127" fmla="*/ 4614192 h 5918557"/>
                    <a:gd name="connsiteX128" fmla="*/ 2780727 w 8126844"/>
                    <a:gd name="connsiteY128" fmla="*/ 4466274 h 5918557"/>
                    <a:gd name="connsiteX129" fmla="*/ 3211033 w 8126844"/>
                    <a:gd name="connsiteY129" fmla="*/ 4506616 h 5918557"/>
                    <a:gd name="connsiteX130" fmla="*/ 3775810 w 8126844"/>
                    <a:gd name="connsiteY130" fmla="*/ 4479721 h 5918557"/>
                    <a:gd name="connsiteX131" fmla="*/ 4380927 w 8126844"/>
                    <a:gd name="connsiteY131" fmla="*/ 4385592 h 5918557"/>
                    <a:gd name="connsiteX132" fmla="*/ 4622974 w 8126844"/>
                    <a:gd name="connsiteY132" fmla="*/ 4331804 h 5918557"/>
                    <a:gd name="connsiteX133" fmla="*/ 4555739 w 8126844"/>
                    <a:gd name="connsiteY133" fmla="*/ 4237674 h 5918557"/>
                    <a:gd name="connsiteX134" fmla="*/ 4031304 w 8126844"/>
                    <a:gd name="connsiteY134" fmla="*/ 4278016 h 5918557"/>
                    <a:gd name="connsiteX135" fmla="*/ 3600998 w 8126844"/>
                    <a:gd name="connsiteY135" fmla="*/ 4291463 h 5918557"/>
                    <a:gd name="connsiteX136" fmla="*/ 3278268 w 8126844"/>
                    <a:gd name="connsiteY136" fmla="*/ 4251121 h 5918557"/>
                    <a:gd name="connsiteX137" fmla="*/ 3237927 w 8126844"/>
                    <a:gd name="connsiteY137" fmla="*/ 4183886 h 5918557"/>
                    <a:gd name="connsiteX138" fmla="*/ 3291716 w 8126844"/>
                    <a:gd name="connsiteY138" fmla="*/ 4049416 h 5918557"/>
                    <a:gd name="connsiteX139" fmla="*/ 3587551 w 8126844"/>
                    <a:gd name="connsiteY139" fmla="*/ 4076310 h 5918557"/>
                    <a:gd name="connsiteX140" fmla="*/ 3883386 w 8126844"/>
                    <a:gd name="connsiteY140" fmla="*/ 4076310 h 5918557"/>
                    <a:gd name="connsiteX141" fmla="*/ 3964068 w 8126844"/>
                    <a:gd name="connsiteY141" fmla="*/ 4009074 h 5918557"/>
                    <a:gd name="connsiteX142" fmla="*/ 3883386 w 8126844"/>
                    <a:gd name="connsiteY142" fmla="*/ 3888051 h 5918557"/>
                    <a:gd name="connsiteX143" fmla="*/ 3412739 w 8126844"/>
                    <a:gd name="connsiteY143" fmla="*/ 3861157 h 5918557"/>
                    <a:gd name="connsiteX144" fmla="*/ 3049668 w 8126844"/>
                    <a:gd name="connsiteY144" fmla="*/ 3807369 h 5918557"/>
                    <a:gd name="connsiteX145" fmla="*/ 2740386 w 8126844"/>
                    <a:gd name="connsiteY145" fmla="*/ 3740133 h 5918557"/>
                    <a:gd name="connsiteX146" fmla="*/ 2457998 w 8126844"/>
                    <a:gd name="connsiteY146" fmla="*/ 3659451 h 5918557"/>
                    <a:gd name="connsiteX147" fmla="*/ 2242845 w 8126844"/>
                    <a:gd name="connsiteY147" fmla="*/ 3605663 h 5918557"/>
                    <a:gd name="connsiteX148" fmla="*/ 2162163 w 8126844"/>
                    <a:gd name="connsiteY148" fmla="*/ 3767027 h 5918557"/>
                    <a:gd name="connsiteX149" fmla="*/ 2336974 w 8126844"/>
                    <a:gd name="connsiteY149" fmla="*/ 3941839 h 5918557"/>
                    <a:gd name="connsiteX150" fmla="*/ 2713492 w 8126844"/>
                    <a:gd name="connsiteY150" fmla="*/ 3995627 h 5918557"/>
                    <a:gd name="connsiteX151" fmla="*/ 2874857 w 8126844"/>
                    <a:gd name="connsiteY151" fmla="*/ 4049416 h 5918557"/>
                    <a:gd name="connsiteX152" fmla="*/ 2874857 w 8126844"/>
                    <a:gd name="connsiteY152" fmla="*/ 4197333 h 5918557"/>
                    <a:gd name="connsiteX153" fmla="*/ 2605916 w 8126844"/>
                    <a:gd name="connsiteY153" fmla="*/ 4170439 h 5918557"/>
                    <a:gd name="connsiteX154" fmla="*/ 2000798 w 8126844"/>
                    <a:gd name="connsiteY154" fmla="*/ 4049416 h 5918557"/>
                    <a:gd name="connsiteX155" fmla="*/ 1583939 w 8126844"/>
                    <a:gd name="connsiteY155" fmla="*/ 3901498 h 5918557"/>
                    <a:gd name="connsiteX156" fmla="*/ 1409127 w 8126844"/>
                    <a:gd name="connsiteY156" fmla="*/ 3914945 h 5918557"/>
                    <a:gd name="connsiteX157" fmla="*/ 1368786 w 8126844"/>
                    <a:gd name="connsiteY157" fmla="*/ 4089757 h 5918557"/>
                    <a:gd name="connsiteX158" fmla="*/ 1799092 w 8126844"/>
                    <a:gd name="connsiteY158" fmla="*/ 4224227 h 5918557"/>
                    <a:gd name="connsiteX159" fmla="*/ 2256292 w 8126844"/>
                    <a:gd name="connsiteY159" fmla="*/ 4385592 h 5918557"/>
                    <a:gd name="connsiteX160" fmla="*/ 2390763 w 8126844"/>
                    <a:gd name="connsiteY160" fmla="*/ 4493169 h 5918557"/>
                    <a:gd name="connsiteX161" fmla="*/ 2094927 w 8126844"/>
                    <a:gd name="connsiteY161" fmla="*/ 4560404 h 5918557"/>
                    <a:gd name="connsiteX162" fmla="*/ 1557045 w 8126844"/>
                    <a:gd name="connsiteY162" fmla="*/ 4385592 h 5918557"/>
                    <a:gd name="connsiteX163" fmla="*/ 965374 w 8126844"/>
                    <a:gd name="connsiteY163" fmla="*/ 4156992 h 5918557"/>
                    <a:gd name="connsiteX164" fmla="*/ 481280 w 8126844"/>
                    <a:gd name="connsiteY164" fmla="*/ 3941839 h 5918557"/>
                    <a:gd name="connsiteX165" fmla="*/ 198892 w 8126844"/>
                    <a:gd name="connsiteY165" fmla="*/ 3834263 h 5918557"/>
                    <a:gd name="connsiteX166" fmla="*/ 131657 w 8126844"/>
                    <a:gd name="connsiteY166" fmla="*/ 3740133 h 5918557"/>
                    <a:gd name="connsiteX167" fmla="*/ 279574 w 8126844"/>
                    <a:gd name="connsiteY167" fmla="*/ 3646004 h 5918557"/>
                    <a:gd name="connsiteX168" fmla="*/ 642645 w 8126844"/>
                    <a:gd name="connsiteY168" fmla="*/ 3820816 h 5918557"/>
                    <a:gd name="connsiteX169" fmla="*/ 1113292 w 8126844"/>
                    <a:gd name="connsiteY169" fmla="*/ 3968733 h 5918557"/>
                    <a:gd name="connsiteX170" fmla="*/ 1153633 w 8126844"/>
                    <a:gd name="connsiteY170" fmla="*/ 3793921 h 5918557"/>
                    <a:gd name="connsiteX171" fmla="*/ 1032610 w 8126844"/>
                    <a:gd name="connsiteY171" fmla="*/ 3632557 h 5918557"/>
                    <a:gd name="connsiteX172" fmla="*/ 535068 w 8126844"/>
                    <a:gd name="connsiteY172" fmla="*/ 3484639 h 5918557"/>
                    <a:gd name="connsiteX173" fmla="*/ 198892 w 8126844"/>
                    <a:gd name="connsiteY173" fmla="*/ 3242592 h 5918557"/>
                    <a:gd name="connsiteX174" fmla="*/ 10633 w 8126844"/>
                    <a:gd name="connsiteY174" fmla="*/ 3081227 h 5918557"/>
                    <a:gd name="connsiteX175" fmla="*/ 50974 w 8126844"/>
                    <a:gd name="connsiteY175" fmla="*/ 2946757 h 5918557"/>
                    <a:gd name="connsiteX176" fmla="*/ 279574 w 8126844"/>
                    <a:gd name="connsiteY176" fmla="*/ 3027439 h 5918557"/>
                    <a:gd name="connsiteX177" fmla="*/ 1019163 w 8126844"/>
                    <a:gd name="connsiteY177" fmla="*/ 3430851 h 5918557"/>
                    <a:gd name="connsiteX178" fmla="*/ 1462916 w 8126844"/>
                    <a:gd name="connsiteY178" fmla="*/ 3672898 h 5918557"/>
                    <a:gd name="connsiteX179" fmla="*/ 1799092 w 8126844"/>
                    <a:gd name="connsiteY179" fmla="*/ 3767027 h 5918557"/>
                    <a:gd name="connsiteX180" fmla="*/ 1973904 w 8126844"/>
                    <a:gd name="connsiteY180" fmla="*/ 3699792 h 5918557"/>
                    <a:gd name="connsiteX181" fmla="*/ 1960457 w 8126844"/>
                    <a:gd name="connsiteY181" fmla="*/ 3457745 h 5918557"/>
                    <a:gd name="connsiteX182" fmla="*/ 1624280 w 8126844"/>
                    <a:gd name="connsiteY182" fmla="*/ 3350169 h 5918557"/>
                    <a:gd name="connsiteX183" fmla="*/ 1288104 w 8126844"/>
                    <a:gd name="connsiteY183" fmla="*/ 3202251 h 5918557"/>
                    <a:gd name="connsiteX184" fmla="*/ 1261210 w 8126844"/>
                    <a:gd name="connsiteY184" fmla="*/ 3067780 h 5918557"/>
                    <a:gd name="connsiteX185" fmla="*/ 1462916 w 8126844"/>
                    <a:gd name="connsiteY185" fmla="*/ 3067780 h 5918557"/>
                    <a:gd name="connsiteX186" fmla="*/ 1691516 w 8126844"/>
                    <a:gd name="connsiteY186" fmla="*/ 3148463 h 5918557"/>
                    <a:gd name="connsiteX187" fmla="*/ 1758751 w 8126844"/>
                    <a:gd name="connsiteY187" fmla="*/ 2933310 h 5918557"/>
                    <a:gd name="connsiteX188" fmla="*/ 1597386 w 8126844"/>
                    <a:gd name="connsiteY188" fmla="*/ 2758498 h 5918557"/>
                    <a:gd name="connsiteX189" fmla="*/ 1153633 w 8126844"/>
                    <a:gd name="connsiteY189" fmla="*/ 2570239 h 5918557"/>
                    <a:gd name="connsiteX190" fmla="*/ 871245 w 8126844"/>
                    <a:gd name="connsiteY190" fmla="*/ 2381980 h 5918557"/>
                    <a:gd name="connsiteX191" fmla="*/ 750221 w 8126844"/>
                    <a:gd name="connsiteY191" fmla="*/ 2247510 h 5918557"/>
                    <a:gd name="connsiteX192" fmla="*/ 844351 w 8126844"/>
                    <a:gd name="connsiteY192" fmla="*/ 2126486 h 5918557"/>
                    <a:gd name="connsiteX193" fmla="*/ 1328445 w 8126844"/>
                    <a:gd name="connsiteY193" fmla="*/ 2341639 h 5918557"/>
                    <a:gd name="connsiteX194" fmla="*/ 1606671 w 8126844"/>
                    <a:gd name="connsiteY194" fmla="*/ 2488058 h 5918557"/>
                    <a:gd name="connsiteX195" fmla="*/ 1720260 w 8126844"/>
                    <a:gd name="connsiteY195" fmla="*/ 2209219 h 5918557"/>
                    <a:gd name="connsiteX196" fmla="*/ 1772079 w 8126844"/>
                    <a:gd name="connsiteY196" fmla="*/ 2025794 h 5918557"/>
                    <a:gd name="connsiteX197" fmla="*/ 1693720 w 8126844"/>
                    <a:gd name="connsiteY197" fmla="*/ 1853765 h 5918557"/>
                    <a:gd name="connsiteX198" fmla="*/ 2176456 w 8126844"/>
                    <a:gd name="connsiteY198" fmla="*/ 2166613 h 5918557"/>
                    <a:gd name="connsiteX199" fmla="*/ 1984049 w 8126844"/>
                    <a:gd name="connsiteY199" fmla="*/ 2144205 h 5918557"/>
                    <a:gd name="connsiteX200" fmla="*/ 1894130 w 8126844"/>
                    <a:gd name="connsiteY200" fmla="*/ 2281923 h 5918557"/>
                    <a:gd name="connsiteX201" fmla="*/ 1879774 w 8126844"/>
                    <a:gd name="connsiteY201" fmla="*/ 2624027 h 5918557"/>
                    <a:gd name="connsiteX202" fmla="*/ 2390763 w 8126844"/>
                    <a:gd name="connsiteY202" fmla="*/ 2852627 h 5918557"/>
                    <a:gd name="connsiteX203" fmla="*/ 3157245 w 8126844"/>
                    <a:gd name="connsiteY203" fmla="*/ 3067780 h 5918557"/>
                    <a:gd name="connsiteX204" fmla="*/ 3708574 w 8126844"/>
                    <a:gd name="connsiteY204" fmla="*/ 3202251 h 5918557"/>
                    <a:gd name="connsiteX205" fmla="*/ 4165774 w 8126844"/>
                    <a:gd name="connsiteY205" fmla="*/ 3175357 h 5918557"/>
                    <a:gd name="connsiteX206" fmla="*/ 4394374 w 8126844"/>
                    <a:gd name="connsiteY206" fmla="*/ 3148463 h 5918557"/>
                    <a:gd name="connsiteX207" fmla="*/ 4407821 w 8126844"/>
                    <a:gd name="connsiteY207" fmla="*/ 2960204 h 5918557"/>
                    <a:gd name="connsiteX208" fmla="*/ 4192668 w 8126844"/>
                    <a:gd name="connsiteY208" fmla="*/ 2919863 h 5918557"/>
                    <a:gd name="connsiteX209" fmla="*/ 4031304 w 8126844"/>
                    <a:gd name="connsiteY209" fmla="*/ 2960204 h 5918557"/>
                    <a:gd name="connsiteX210" fmla="*/ 4031304 w 8126844"/>
                    <a:gd name="connsiteY210" fmla="*/ 2785392 h 5918557"/>
                    <a:gd name="connsiteX211" fmla="*/ 4448163 w 8126844"/>
                    <a:gd name="connsiteY211" fmla="*/ 2664369 h 5918557"/>
                    <a:gd name="connsiteX212" fmla="*/ 4703657 w 8126844"/>
                    <a:gd name="connsiteY212" fmla="*/ 2556792 h 5918557"/>
                    <a:gd name="connsiteX213" fmla="*/ 4719129 w 8126844"/>
                    <a:gd name="connsiteY213" fmla="*/ 2340128 h 5918557"/>
                    <a:gd name="connsiteX214" fmla="*/ 4519556 w 8126844"/>
                    <a:gd name="connsiteY214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478668 w 8126844"/>
                    <a:gd name="connsiteY4" fmla="*/ 1588604 h 5918557"/>
                    <a:gd name="connsiteX5" fmla="*/ 6941073 w 8126844"/>
                    <a:gd name="connsiteY5" fmla="*/ 977271 h 5918557"/>
                    <a:gd name="connsiteX6" fmla="*/ 6764360 w 8126844"/>
                    <a:gd name="connsiteY6" fmla="*/ 399086 h 5918557"/>
                    <a:gd name="connsiteX7" fmla="*/ 6656943 w 8126844"/>
                    <a:gd name="connsiteY7" fmla="*/ 525696 h 5918557"/>
                    <a:gd name="connsiteX8" fmla="*/ 6759584 w 8126844"/>
                    <a:gd name="connsiteY8" fmla="*/ 0 h 5918557"/>
                    <a:gd name="connsiteX9" fmla="*/ 6766984 w 8126844"/>
                    <a:gd name="connsiteY9" fmla="*/ 176893 h 5918557"/>
                    <a:gd name="connsiteX10" fmla="*/ 7177916 w 8126844"/>
                    <a:gd name="connsiteY10" fmla="*/ 741439 h 5918557"/>
                    <a:gd name="connsiteX11" fmla="*/ 7352727 w 8126844"/>
                    <a:gd name="connsiteY11" fmla="*/ 620416 h 5918557"/>
                    <a:gd name="connsiteX12" fmla="*/ 7460304 w 8126844"/>
                    <a:gd name="connsiteY12" fmla="*/ 929698 h 5918557"/>
                    <a:gd name="connsiteX13" fmla="*/ 7137574 w 8126844"/>
                    <a:gd name="connsiteY13" fmla="*/ 1360004 h 5918557"/>
                    <a:gd name="connsiteX14" fmla="*/ 7056892 w 8126844"/>
                    <a:gd name="connsiteY14" fmla="*/ 1534816 h 5918557"/>
                    <a:gd name="connsiteX15" fmla="*/ 7177916 w 8126844"/>
                    <a:gd name="connsiteY15" fmla="*/ 1642392 h 5918557"/>
                    <a:gd name="connsiteX16" fmla="*/ 7406516 w 8126844"/>
                    <a:gd name="connsiteY16" fmla="*/ 1413792 h 5918557"/>
                    <a:gd name="connsiteX17" fmla="*/ 7540986 w 8126844"/>
                    <a:gd name="connsiteY17" fmla="*/ 1413792 h 5918557"/>
                    <a:gd name="connsiteX18" fmla="*/ 7554433 w 8126844"/>
                    <a:gd name="connsiteY18" fmla="*/ 1642392 h 5918557"/>
                    <a:gd name="connsiteX19" fmla="*/ 6976210 w 8126844"/>
                    <a:gd name="connsiteY19" fmla="*/ 2234063 h 5918557"/>
                    <a:gd name="connsiteX20" fmla="*/ 6276963 w 8126844"/>
                    <a:gd name="connsiteY20" fmla="*/ 2785392 h 5918557"/>
                    <a:gd name="connsiteX21" fmla="*/ 5860104 w 8126844"/>
                    <a:gd name="connsiteY21" fmla="*/ 2987098 h 5918557"/>
                    <a:gd name="connsiteX22" fmla="*/ 5658398 w 8126844"/>
                    <a:gd name="connsiteY22" fmla="*/ 3054333 h 5918557"/>
                    <a:gd name="connsiteX23" fmla="*/ 5550821 w 8126844"/>
                    <a:gd name="connsiteY23" fmla="*/ 2973651 h 5918557"/>
                    <a:gd name="connsiteX24" fmla="*/ 5644951 w 8126844"/>
                    <a:gd name="connsiteY24" fmla="*/ 2771945 h 5918557"/>
                    <a:gd name="connsiteX25" fmla="*/ 5913892 w 8126844"/>
                    <a:gd name="connsiteY25" fmla="*/ 2718157 h 5918557"/>
                    <a:gd name="connsiteX26" fmla="*/ 5752527 w 8126844"/>
                    <a:gd name="connsiteY26" fmla="*/ 2408874 h 5918557"/>
                    <a:gd name="connsiteX27" fmla="*/ 5362563 w 8126844"/>
                    <a:gd name="connsiteY27" fmla="*/ 2556792 h 5918557"/>
                    <a:gd name="connsiteX28" fmla="*/ 4663316 w 8126844"/>
                    <a:gd name="connsiteY28" fmla="*/ 2839180 h 5918557"/>
                    <a:gd name="connsiteX29" fmla="*/ 4649868 w 8126844"/>
                    <a:gd name="connsiteY29" fmla="*/ 3013992 h 5918557"/>
                    <a:gd name="connsiteX30" fmla="*/ 4703657 w 8126844"/>
                    <a:gd name="connsiteY30" fmla="*/ 3121569 h 5918557"/>
                    <a:gd name="connsiteX31" fmla="*/ 5066727 w 8126844"/>
                    <a:gd name="connsiteY31" fmla="*/ 2987098 h 5918557"/>
                    <a:gd name="connsiteX32" fmla="*/ 5322221 w 8126844"/>
                    <a:gd name="connsiteY32" fmla="*/ 2933310 h 5918557"/>
                    <a:gd name="connsiteX33" fmla="*/ 5349116 w 8126844"/>
                    <a:gd name="connsiteY33" fmla="*/ 3067780 h 5918557"/>
                    <a:gd name="connsiteX34" fmla="*/ 4784339 w 8126844"/>
                    <a:gd name="connsiteY34" fmla="*/ 3282933 h 5918557"/>
                    <a:gd name="connsiteX35" fmla="*/ 4098539 w 8126844"/>
                    <a:gd name="connsiteY35" fmla="*/ 3417404 h 5918557"/>
                    <a:gd name="connsiteX36" fmla="*/ 2740386 w 8126844"/>
                    <a:gd name="connsiteY36" fmla="*/ 3282933 h 5918557"/>
                    <a:gd name="connsiteX37" fmla="*/ 2202504 w 8126844"/>
                    <a:gd name="connsiteY37" fmla="*/ 3081227 h 5918557"/>
                    <a:gd name="connsiteX38" fmla="*/ 2027692 w 8126844"/>
                    <a:gd name="connsiteY38" fmla="*/ 3027439 h 5918557"/>
                    <a:gd name="connsiteX39" fmla="*/ 1960457 w 8126844"/>
                    <a:gd name="connsiteY39" fmla="*/ 3175357 h 5918557"/>
                    <a:gd name="connsiteX40" fmla="*/ 2390763 w 8126844"/>
                    <a:gd name="connsiteY40" fmla="*/ 3403957 h 5918557"/>
                    <a:gd name="connsiteX41" fmla="*/ 3372398 w 8126844"/>
                    <a:gd name="connsiteY41" fmla="*/ 3646004 h 5918557"/>
                    <a:gd name="connsiteX42" fmla="*/ 4125433 w 8126844"/>
                    <a:gd name="connsiteY42" fmla="*/ 3646004 h 5918557"/>
                    <a:gd name="connsiteX43" fmla="*/ 4757445 w 8126844"/>
                    <a:gd name="connsiteY43" fmla="*/ 3619110 h 5918557"/>
                    <a:gd name="connsiteX44" fmla="*/ 4918810 w 8126844"/>
                    <a:gd name="connsiteY44" fmla="*/ 3659451 h 5918557"/>
                    <a:gd name="connsiteX45" fmla="*/ 4811233 w 8126844"/>
                    <a:gd name="connsiteY45" fmla="*/ 3820816 h 5918557"/>
                    <a:gd name="connsiteX46" fmla="*/ 4286798 w 8126844"/>
                    <a:gd name="connsiteY46" fmla="*/ 3888051 h 5918557"/>
                    <a:gd name="connsiteX47" fmla="*/ 4219563 w 8126844"/>
                    <a:gd name="connsiteY47" fmla="*/ 4022521 h 5918557"/>
                    <a:gd name="connsiteX48" fmla="*/ 4555739 w 8126844"/>
                    <a:gd name="connsiteY48" fmla="*/ 4076310 h 5918557"/>
                    <a:gd name="connsiteX49" fmla="*/ 5241539 w 8126844"/>
                    <a:gd name="connsiteY49" fmla="*/ 3888051 h 5918557"/>
                    <a:gd name="connsiteX50" fmla="*/ 5523927 w 8126844"/>
                    <a:gd name="connsiteY50" fmla="*/ 3753580 h 5918557"/>
                    <a:gd name="connsiteX51" fmla="*/ 5618057 w 8126844"/>
                    <a:gd name="connsiteY51" fmla="*/ 3646004 h 5918557"/>
                    <a:gd name="connsiteX52" fmla="*/ 5402904 w 8126844"/>
                    <a:gd name="connsiteY52" fmla="*/ 3632557 h 5918557"/>
                    <a:gd name="connsiteX53" fmla="*/ 5214645 w 8126844"/>
                    <a:gd name="connsiteY53" fmla="*/ 3524980 h 5918557"/>
                    <a:gd name="connsiteX54" fmla="*/ 5241539 w 8126844"/>
                    <a:gd name="connsiteY54" fmla="*/ 3403957 h 5918557"/>
                    <a:gd name="connsiteX55" fmla="*/ 5537374 w 8126844"/>
                    <a:gd name="connsiteY55" fmla="*/ 3363616 h 5918557"/>
                    <a:gd name="connsiteX56" fmla="*/ 6196280 w 8126844"/>
                    <a:gd name="connsiteY56" fmla="*/ 3108121 h 5918557"/>
                    <a:gd name="connsiteX57" fmla="*/ 6747610 w 8126844"/>
                    <a:gd name="connsiteY57" fmla="*/ 2771945 h 5918557"/>
                    <a:gd name="connsiteX58" fmla="*/ 7218257 w 8126844"/>
                    <a:gd name="connsiteY58" fmla="*/ 2328192 h 5918557"/>
                    <a:gd name="connsiteX59" fmla="*/ 7433410 w 8126844"/>
                    <a:gd name="connsiteY59" fmla="*/ 2153380 h 5918557"/>
                    <a:gd name="connsiteX60" fmla="*/ 7567880 w 8126844"/>
                    <a:gd name="connsiteY60" fmla="*/ 2180274 h 5918557"/>
                    <a:gd name="connsiteX61" fmla="*/ 7514092 w 8126844"/>
                    <a:gd name="connsiteY61" fmla="*/ 2381980 h 5918557"/>
                    <a:gd name="connsiteX62" fmla="*/ 7097233 w 8126844"/>
                    <a:gd name="connsiteY62" fmla="*/ 2812286 h 5918557"/>
                    <a:gd name="connsiteX63" fmla="*/ 6451774 w 8126844"/>
                    <a:gd name="connsiteY63" fmla="*/ 3229145 h 5918557"/>
                    <a:gd name="connsiteX64" fmla="*/ 6088704 w 8126844"/>
                    <a:gd name="connsiteY64" fmla="*/ 3417404 h 5918557"/>
                    <a:gd name="connsiteX65" fmla="*/ 5981127 w 8126844"/>
                    <a:gd name="connsiteY65" fmla="*/ 3551874 h 5918557"/>
                    <a:gd name="connsiteX66" fmla="*/ 6021468 w 8126844"/>
                    <a:gd name="connsiteY66" fmla="*/ 3753580 h 5918557"/>
                    <a:gd name="connsiteX67" fmla="*/ 6115598 w 8126844"/>
                    <a:gd name="connsiteY67" fmla="*/ 3901498 h 5918557"/>
                    <a:gd name="connsiteX68" fmla="*/ 6734163 w 8126844"/>
                    <a:gd name="connsiteY68" fmla="*/ 3726686 h 5918557"/>
                    <a:gd name="connsiteX69" fmla="*/ 7419963 w 8126844"/>
                    <a:gd name="connsiteY69" fmla="*/ 3296380 h 5918557"/>
                    <a:gd name="connsiteX70" fmla="*/ 7850268 w 8126844"/>
                    <a:gd name="connsiteY70" fmla="*/ 2973651 h 5918557"/>
                    <a:gd name="connsiteX71" fmla="*/ 8065421 w 8126844"/>
                    <a:gd name="connsiteY71" fmla="*/ 2866074 h 5918557"/>
                    <a:gd name="connsiteX72" fmla="*/ 8105763 w 8126844"/>
                    <a:gd name="connsiteY72" fmla="*/ 3027439 h 5918557"/>
                    <a:gd name="connsiteX73" fmla="*/ 7769586 w 8126844"/>
                    <a:gd name="connsiteY73" fmla="*/ 3363616 h 5918557"/>
                    <a:gd name="connsiteX74" fmla="*/ 6707268 w 8126844"/>
                    <a:gd name="connsiteY74" fmla="*/ 3941839 h 5918557"/>
                    <a:gd name="connsiteX75" fmla="*/ 6129045 w 8126844"/>
                    <a:gd name="connsiteY75" fmla="*/ 4210780 h 5918557"/>
                    <a:gd name="connsiteX76" fmla="*/ 5833210 w 8126844"/>
                    <a:gd name="connsiteY76" fmla="*/ 4251121 h 5918557"/>
                    <a:gd name="connsiteX77" fmla="*/ 5712186 w 8126844"/>
                    <a:gd name="connsiteY77" fmla="*/ 4291463 h 5918557"/>
                    <a:gd name="connsiteX78" fmla="*/ 5658398 w 8126844"/>
                    <a:gd name="connsiteY78" fmla="*/ 4143545 h 5918557"/>
                    <a:gd name="connsiteX79" fmla="*/ 5779421 w 8126844"/>
                    <a:gd name="connsiteY79" fmla="*/ 4035969 h 5918557"/>
                    <a:gd name="connsiteX80" fmla="*/ 5779421 w 8126844"/>
                    <a:gd name="connsiteY80" fmla="*/ 3941839 h 5918557"/>
                    <a:gd name="connsiteX81" fmla="*/ 5497033 w 8126844"/>
                    <a:gd name="connsiteY81" fmla="*/ 4062863 h 5918557"/>
                    <a:gd name="connsiteX82" fmla="*/ 5039833 w 8126844"/>
                    <a:gd name="connsiteY82" fmla="*/ 4197333 h 5918557"/>
                    <a:gd name="connsiteX83" fmla="*/ 4865021 w 8126844"/>
                    <a:gd name="connsiteY83" fmla="*/ 4278016 h 5918557"/>
                    <a:gd name="connsiteX84" fmla="*/ 4905363 w 8126844"/>
                    <a:gd name="connsiteY84" fmla="*/ 4372145 h 5918557"/>
                    <a:gd name="connsiteX85" fmla="*/ 5160857 w 8126844"/>
                    <a:gd name="connsiteY85" fmla="*/ 4345251 h 5918557"/>
                    <a:gd name="connsiteX86" fmla="*/ 5187751 w 8126844"/>
                    <a:gd name="connsiteY86" fmla="*/ 4479721 h 5918557"/>
                    <a:gd name="connsiteX87" fmla="*/ 4878468 w 8126844"/>
                    <a:gd name="connsiteY87" fmla="*/ 4573851 h 5918557"/>
                    <a:gd name="connsiteX88" fmla="*/ 4891916 w 8126844"/>
                    <a:gd name="connsiteY88" fmla="*/ 4721769 h 5918557"/>
                    <a:gd name="connsiteX89" fmla="*/ 5376010 w 8126844"/>
                    <a:gd name="connsiteY89" fmla="*/ 4614192 h 5918557"/>
                    <a:gd name="connsiteX90" fmla="*/ 5967680 w 8126844"/>
                    <a:gd name="connsiteY90" fmla="*/ 4466274 h 5918557"/>
                    <a:gd name="connsiteX91" fmla="*/ 6344198 w 8126844"/>
                    <a:gd name="connsiteY91" fmla="*/ 4264569 h 5918557"/>
                    <a:gd name="connsiteX92" fmla="*/ 6478668 w 8126844"/>
                    <a:gd name="connsiteY92" fmla="*/ 4264569 h 5918557"/>
                    <a:gd name="connsiteX93" fmla="*/ 6478668 w 8126844"/>
                    <a:gd name="connsiteY93" fmla="*/ 4452827 h 5918557"/>
                    <a:gd name="connsiteX94" fmla="*/ 5900445 w 8126844"/>
                    <a:gd name="connsiteY94" fmla="*/ 4641086 h 5918557"/>
                    <a:gd name="connsiteX95" fmla="*/ 5053280 w 8126844"/>
                    <a:gd name="connsiteY95" fmla="*/ 4883133 h 5918557"/>
                    <a:gd name="connsiteX96" fmla="*/ 4703657 w 8126844"/>
                    <a:gd name="connsiteY96" fmla="*/ 4977263 h 5918557"/>
                    <a:gd name="connsiteX97" fmla="*/ 4313692 w 8126844"/>
                    <a:gd name="connsiteY97" fmla="*/ 5044498 h 5918557"/>
                    <a:gd name="connsiteX98" fmla="*/ 4004410 w 8126844"/>
                    <a:gd name="connsiteY98" fmla="*/ 5084839 h 5918557"/>
                    <a:gd name="connsiteX99" fmla="*/ 3869939 w 8126844"/>
                    <a:gd name="connsiteY99" fmla="*/ 4963816 h 5918557"/>
                    <a:gd name="connsiteX100" fmla="*/ 3950621 w 8126844"/>
                    <a:gd name="connsiteY100" fmla="*/ 4856239 h 5918557"/>
                    <a:gd name="connsiteX101" fmla="*/ 4367480 w 8126844"/>
                    <a:gd name="connsiteY101" fmla="*/ 4775557 h 5918557"/>
                    <a:gd name="connsiteX102" fmla="*/ 4542292 w 8126844"/>
                    <a:gd name="connsiteY102" fmla="*/ 4708321 h 5918557"/>
                    <a:gd name="connsiteX103" fmla="*/ 4542292 w 8126844"/>
                    <a:gd name="connsiteY103" fmla="*/ 4573851 h 5918557"/>
                    <a:gd name="connsiteX104" fmla="*/ 4206116 w 8126844"/>
                    <a:gd name="connsiteY104" fmla="*/ 4573851 h 5918557"/>
                    <a:gd name="connsiteX105" fmla="*/ 3520316 w 8126844"/>
                    <a:gd name="connsiteY105" fmla="*/ 4654533 h 5918557"/>
                    <a:gd name="connsiteX106" fmla="*/ 3157245 w 8126844"/>
                    <a:gd name="connsiteY106" fmla="*/ 4681427 h 5918557"/>
                    <a:gd name="connsiteX107" fmla="*/ 3076563 w 8126844"/>
                    <a:gd name="connsiteY107" fmla="*/ 4802451 h 5918557"/>
                    <a:gd name="connsiteX108" fmla="*/ 3224480 w 8126844"/>
                    <a:gd name="connsiteY108" fmla="*/ 4869686 h 5918557"/>
                    <a:gd name="connsiteX109" fmla="*/ 3453080 w 8126844"/>
                    <a:gd name="connsiteY109" fmla="*/ 4896580 h 5918557"/>
                    <a:gd name="connsiteX110" fmla="*/ 3412739 w 8126844"/>
                    <a:gd name="connsiteY110" fmla="*/ 5004157 h 5918557"/>
                    <a:gd name="connsiteX111" fmla="*/ 2968986 w 8126844"/>
                    <a:gd name="connsiteY111" fmla="*/ 5057945 h 5918557"/>
                    <a:gd name="connsiteX112" fmla="*/ 2767280 w 8126844"/>
                    <a:gd name="connsiteY112" fmla="*/ 5071392 h 5918557"/>
                    <a:gd name="connsiteX113" fmla="*/ 2673151 w 8126844"/>
                    <a:gd name="connsiteY113" fmla="*/ 5273098 h 5918557"/>
                    <a:gd name="connsiteX114" fmla="*/ 2767280 w 8126844"/>
                    <a:gd name="connsiteY114" fmla="*/ 5636169 h 5918557"/>
                    <a:gd name="connsiteX115" fmla="*/ 2700045 w 8126844"/>
                    <a:gd name="connsiteY115" fmla="*/ 5837874 h 5918557"/>
                    <a:gd name="connsiteX116" fmla="*/ 2498339 w 8126844"/>
                    <a:gd name="connsiteY116" fmla="*/ 5918557 h 5918557"/>
                    <a:gd name="connsiteX117" fmla="*/ 2256292 w 8126844"/>
                    <a:gd name="connsiteY117" fmla="*/ 5837874 h 5918557"/>
                    <a:gd name="connsiteX118" fmla="*/ 2175610 w 8126844"/>
                    <a:gd name="connsiteY118" fmla="*/ 5582380 h 5918557"/>
                    <a:gd name="connsiteX119" fmla="*/ 2269739 w 8126844"/>
                    <a:gd name="connsiteY119" fmla="*/ 5353780 h 5918557"/>
                    <a:gd name="connsiteX120" fmla="*/ 2404210 w 8126844"/>
                    <a:gd name="connsiteY120" fmla="*/ 5192416 h 5918557"/>
                    <a:gd name="connsiteX121" fmla="*/ 2390763 w 8126844"/>
                    <a:gd name="connsiteY121" fmla="*/ 5044498 h 5918557"/>
                    <a:gd name="connsiteX122" fmla="*/ 2014245 w 8126844"/>
                    <a:gd name="connsiteY122" fmla="*/ 4910027 h 5918557"/>
                    <a:gd name="connsiteX123" fmla="*/ 2068033 w 8126844"/>
                    <a:gd name="connsiteY123" fmla="*/ 4802451 h 5918557"/>
                    <a:gd name="connsiteX124" fmla="*/ 2390763 w 8126844"/>
                    <a:gd name="connsiteY124" fmla="*/ 4802451 h 5918557"/>
                    <a:gd name="connsiteX125" fmla="*/ 2807621 w 8126844"/>
                    <a:gd name="connsiteY125" fmla="*/ 4802451 h 5918557"/>
                    <a:gd name="connsiteX126" fmla="*/ 2834516 w 8126844"/>
                    <a:gd name="connsiteY126" fmla="*/ 4667980 h 5918557"/>
                    <a:gd name="connsiteX127" fmla="*/ 2686598 w 8126844"/>
                    <a:gd name="connsiteY127" fmla="*/ 4614192 h 5918557"/>
                    <a:gd name="connsiteX128" fmla="*/ 2780727 w 8126844"/>
                    <a:gd name="connsiteY128" fmla="*/ 4466274 h 5918557"/>
                    <a:gd name="connsiteX129" fmla="*/ 3211033 w 8126844"/>
                    <a:gd name="connsiteY129" fmla="*/ 4506616 h 5918557"/>
                    <a:gd name="connsiteX130" fmla="*/ 3775810 w 8126844"/>
                    <a:gd name="connsiteY130" fmla="*/ 4479721 h 5918557"/>
                    <a:gd name="connsiteX131" fmla="*/ 4380927 w 8126844"/>
                    <a:gd name="connsiteY131" fmla="*/ 4385592 h 5918557"/>
                    <a:gd name="connsiteX132" fmla="*/ 4622974 w 8126844"/>
                    <a:gd name="connsiteY132" fmla="*/ 4331804 h 5918557"/>
                    <a:gd name="connsiteX133" fmla="*/ 4555739 w 8126844"/>
                    <a:gd name="connsiteY133" fmla="*/ 4237674 h 5918557"/>
                    <a:gd name="connsiteX134" fmla="*/ 4031304 w 8126844"/>
                    <a:gd name="connsiteY134" fmla="*/ 4278016 h 5918557"/>
                    <a:gd name="connsiteX135" fmla="*/ 3600998 w 8126844"/>
                    <a:gd name="connsiteY135" fmla="*/ 4291463 h 5918557"/>
                    <a:gd name="connsiteX136" fmla="*/ 3278268 w 8126844"/>
                    <a:gd name="connsiteY136" fmla="*/ 4251121 h 5918557"/>
                    <a:gd name="connsiteX137" fmla="*/ 3237927 w 8126844"/>
                    <a:gd name="connsiteY137" fmla="*/ 4183886 h 5918557"/>
                    <a:gd name="connsiteX138" fmla="*/ 3291716 w 8126844"/>
                    <a:gd name="connsiteY138" fmla="*/ 4049416 h 5918557"/>
                    <a:gd name="connsiteX139" fmla="*/ 3587551 w 8126844"/>
                    <a:gd name="connsiteY139" fmla="*/ 4076310 h 5918557"/>
                    <a:gd name="connsiteX140" fmla="*/ 3883386 w 8126844"/>
                    <a:gd name="connsiteY140" fmla="*/ 4076310 h 5918557"/>
                    <a:gd name="connsiteX141" fmla="*/ 3964068 w 8126844"/>
                    <a:gd name="connsiteY141" fmla="*/ 4009074 h 5918557"/>
                    <a:gd name="connsiteX142" fmla="*/ 3883386 w 8126844"/>
                    <a:gd name="connsiteY142" fmla="*/ 3888051 h 5918557"/>
                    <a:gd name="connsiteX143" fmla="*/ 3412739 w 8126844"/>
                    <a:gd name="connsiteY143" fmla="*/ 3861157 h 5918557"/>
                    <a:gd name="connsiteX144" fmla="*/ 3049668 w 8126844"/>
                    <a:gd name="connsiteY144" fmla="*/ 3807369 h 5918557"/>
                    <a:gd name="connsiteX145" fmla="*/ 2740386 w 8126844"/>
                    <a:gd name="connsiteY145" fmla="*/ 3740133 h 5918557"/>
                    <a:gd name="connsiteX146" fmla="*/ 2457998 w 8126844"/>
                    <a:gd name="connsiteY146" fmla="*/ 3659451 h 5918557"/>
                    <a:gd name="connsiteX147" fmla="*/ 2242845 w 8126844"/>
                    <a:gd name="connsiteY147" fmla="*/ 3605663 h 5918557"/>
                    <a:gd name="connsiteX148" fmla="*/ 2162163 w 8126844"/>
                    <a:gd name="connsiteY148" fmla="*/ 3767027 h 5918557"/>
                    <a:gd name="connsiteX149" fmla="*/ 2336974 w 8126844"/>
                    <a:gd name="connsiteY149" fmla="*/ 3941839 h 5918557"/>
                    <a:gd name="connsiteX150" fmla="*/ 2713492 w 8126844"/>
                    <a:gd name="connsiteY150" fmla="*/ 3995627 h 5918557"/>
                    <a:gd name="connsiteX151" fmla="*/ 2874857 w 8126844"/>
                    <a:gd name="connsiteY151" fmla="*/ 4049416 h 5918557"/>
                    <a:gd name="connsiteX152" fmla="*/ 2874857 w 8126844"/>
                    <a:gd name="connsiteY152" fmla="*/ 4197333 h 5918557"/>
                    <a:gd name="connsiteX153" fmla="*/ 2605916 w 8126844"/>
                    <a:gd name="connsiteY153" fmla="*/ 4170439 h 5918557"/>
                    <a:gd name="connsiteX154" fmla="*/ 2000798 w 8126844"/>
                    <a:gd name="connsiteY154" fmla="*/ 4049416 h 5918557"/>
                    <a:gd name="connsiteX155" fmla="*/ 1583939 w 8126844"/>
                    <a:gd name="connsiteY155" fmla="*/ 3901498 h 5918557"/>
                    <a:gd name="connsiteX156" fmla="*/ 1409127 w 8126844"/>
                    <a:gd name="connsiteY156" fmla="*/ 3914945 h 5918557"/>
                    <a:gd name="connsiteX157" fmla="*/ 1368786 w 8126844"/>
                    <a:gd name="connsiteY157" fmla="*/ 4089757 h 5918557"/>
                    <a:gd name="connsiteX158" fmla="*/ 1799092 w 8126844"/>
                    <a:gd name="connsiteY158" fmla="*/ 4224227 h 5918557"/>
                    <a:gd name="connsiteX159" fmla="*/ 2256292 w 8126844"/>
                    <a:gd name="connsiteY159" fmla="*/ 4385592 h 5918557"/>
                    <a:gd name="connsiteX160" fmla="*/ 2390763 w 8126844"/>
                    <a:gd name="connsiteY160" fmla="*/ 4493169 h 5918557"/>
                    <a:gd name="connsiteX161" fmla="*/ 2094927 w 8126844"/>
                    <a:gd name="connsiteY161" fmla="*/ 4560404 h 5918557"/>
                    <a:gd name="connsiteX162" fmla="*/ 1557045 w 8126844"/>
                    <a:gd name="connsiteY162" fmla="*/ 4385592 h 5918557"/>
                    <a:gd name="connsiteX163" fmla="*/ 965374 w 8126844"/>
                    <a:gd name="connsiteY163" fmla="*/ 4156992 h 5918557"/>
                    <a:gd name="connsiteX164" fmla="*/ 481280 w 8126844"/>
                    <a:gd name="connsiteY164" fmla="*/ 3941839 h 5918557"/>
                    <a:gd name="connsiteX165" fmla="*/ 198892 w 8126844"/>
                    <a:gd name="connsiteY165" fmla="*/ 3834263 h 5918557"/>
                    <a:gd name="connsiteX166" fmla="*/ 131657 w 8126844"/>
                    <a:gd name="connsiteY166" fmla="*/ 3740133 h 5918557"/>
                    <a:gd name="connsiteX167" fmla="*/ 279574 w 8126844"/>
                    <a:gd name="connsiteY167" fmla="*/ 3646004 h 5918557"/>
                    <a:gd name="connsiteX168" fmla="*/ 642645 w 8126844"/>
                    <a:gd name="connsiteY168" fmla="*/ 3820816 h 5918557"/>
                    <a:gd name="connsiteX169" fmla="*/ 1113292 w 8126844"/>
                    <a:gd name="connsiteY169" fmla="*/ 3968733 h 5918557"/>
                    <a:gd name="connsiteX170" fmla="*/ 1153633 w 8126844"/>
                    <a:gd name="connsiteY170" fmla="*/ 3793921 h 5918557"/>
                    <a:gd name="connsiteX171" fmla="*/ 1032610 w 8126844"/>
                    <a:gd name="connsiteY171" fmla="*/ 3632557 h 5918557"/>
                    <a:gd name="connsiteX172" fmla="*/ 535068 w 8126844"/>
                    <a:gd name="connsiteY172" fmla="*/ 3484639 h 5918557"/>
                    <a:gd name="connsiteX173" fmla="*/ 198892 w 8126844"/>
                    <a:gd name="connsiteY173" fmla="*/ 3242592 h 5918557"/>
                    <a:gd name="connsiteX174" fmla="*/ 10633 w 8126844"/>
                    <a:gd name="connsiteY174" fmla="*/ 3081227 h 5918557"/>
                    <a:gd name="connsiteX175" fmla="*/ 50974 w 8126844"/>
                    <a:gd name="connsiteY175" fmla="*/ 2946757 h 5918557"/>
                    <a:gd name="connsiteX176" fmla="*/ 279574 w 8126844"/>
                    <a:gd name="connsiteY176" fmla="*/ 3027439 h 5918557"/>
                    <a:gd name="connsiteX177" fmla="*/ 1019163 w 8126844"/>
                    <a:gd name="connsiteY177" fmla="*/ 3430851 h 5918557"/>
                    <a:gd name="connsiteX178" fmla="*/ 1462916 w 8126844"/>
                    <a:gd name="connsiteY178" fmla="*/ 3672898 h 5918557"/>
                    <a:gd name="connsiteX179" fmla="*/ 1799092 w 8126844"/>
                    <a:gd name="connsiteY179" fmla="*/ 3767027 h 5918557"/>
                    <a:gd name="connsiteX180" fmla="*/ 1973904 w 8126844"/>
                    <a:gd name="connsiteY180" fmla="*/ 3699792 h 5918557"/>
                    <a:gd name="connsiteX181" fmla="*/ 1960457 w 8126844"/>
                    <a:gd name="connsiteY181" fmla="*/ 3457745 h 5918557"/>
                    <a:gd name="connsiteX182" fmla="*/ 1624280 w 8126844"/>
                    <a:gd name="connsiteY182" fmla="*/ 3350169 h 5918557"/>
                    <a:gd name="connsiteX183" fmla="*/ 1288104 w 8126844"/>
                    <a:gd name="connsiteY183" fmla="*/ 3202251 h 5918557"/>
                    <a:gd name="connsiteX184" fmla="*/ 1261210 w 8126844"/>
                    <a:gd name="connsiteY184" fmla="*/ 3067780 h 5918557"/>
                    <a:gd name="connsiteX185" fmla="*/ 1462916 w 8126844"/>
                    <a:gd name="connsiteY185" fmla="*/ 3067780 h 5918557"/>
                    <a:gd name="connsiteX186" fmla="*/ 1691516 w 8126844"/>
                    <a:gd name="connsiteY186" fmla="*/ 3148463 h 5918557"/>
                    <a:gd name="connsiteX187" fmla="*/ 1758751 w 8126844"/>
                    <a:gd name="connsiteY187" fmla="*/ 2933310 h 5918557"/>
                    <a:gd name="connsiteX188" fmla="*/ 1597386 w 8126844"/>
                    <a:gd name="connsiteY188" fmla="*/ 2758498 h 5918557"/>
                    <a:gd name="connsiteX189" fmla="*/ 1153633 w 8126844"/>
                    <a:gd name="connsiteY189" fmla="*/ 2570239 h 5918557"/>
                    <a:gd name="connsiteX190" fmla="*/ 871245 w 8126844"/>
                    <a:gd name="connsiteY190" fmla="*/ 2381980 h 5918557"/>
                    <a:gd name="connsiteX191" fmla="*/ 750221 w 8126844"/>
                    <a:gd name="connsiteY191" fmla="*/ 2247510 h 5918557"/>
                    <a:gd name="connsiteX192" fmla="*/ 844351 w 8126844"/>
                    <a:gd name="connsiteY192" fmla="*/ 2126486 h 5918557"/>
                    <a:gd name="connsiteX193" fmla="*/ 1328445 w 8126844"/>
                    <a:gd name="connsiteY193" fmla="*/ 2341639 h 5918557"/>
                    <a:gd name="connsiteX194" fmla="*/ 1606671 w 8126844"/>
                    <a:gd name="connsiteY194" fmla="*/ 2488058 h 5918557"/>
                    <a:gd name="connsiteX195" fmla="*/ 1720260 w 8126844"/>
                    <a:gd name="connsiteY195" fmla="*/ 2209219 h 5918557"/>
                    <a:gd name="connsiteX196" fmla="*/ 1772079 w 8126844"/>
                    <a:gd name="connsiteY196" fmla="*/ 2025794 h 5918557"/>
                    <a:gd name="connsiteX197" fmla="*/ 1693720 w 8126844"/>
                    <a:gd name="connsiteY197" fmla="*/ 1853765 h 5918557"/>
                    <a:gd name="connsiteX198" fmla="*/ 2176456 w 8126844"/>
                    <a:gd name="connsiteY198" fmla="*/ 2166613 h 5918557"/>
                    <a:gd name="connsiteX199" fmla="*/ 1984049 w 8126844"/>
                    <a:gd name="connsiteY199" fmla="*/ 2144205 h 5918557"/>
                    <a:gd name="connsiteX200" fmla="*/ 1894130 w 8126844"/>
                    <a:gd name="connsiteY200" fmla="*/ 2281923 h 5918557"/>
                    <a:gd name="connsiteX201" fmla="*/ 1879774 w 8126844"/>
                    <a:gd name="connsiteY201" fmla="*/ 2624027 h 5918557"/>
                    <a:gd name="connsiteX202" fmla="*/ 2390763 w 8126844"/>
                    <a:gd name="connsiteY202" fmla="*/ 2852627 h 5918557"/>
                    <a:gd name="connsiteX203" fmla="*/ 3157245 w 8126844"/>
                    <a:gd name="connsiteY203" fmla="*/ 3067780 h 5918557"/>
                    <a:gd name="connsiteX204" fmla="*/ 3708574 w 8126844"/>
                    <a:gd name="connsiteY204" fmla="*/ 3202251 h 5918557"/>
                    <a:gd name="connsiteX205" fmla="*/ 4165774 w 8126844"/>
                    <a:gd name="connsiteY205" fmla="*/ 3175357 h 5918557"/>
                    <a:gd name="connsiteX206" fmla="*/ 4394374 w 8126844"/>
                    <a:gd name="connsiteY206" fmla="*/ 3148463 h 5918557"/>
                    <a:gd name="connsiteX207" fmla="*/ 4407821 w 8126844"/>
                    <a:gd name="connsiteY207" fmla="*/ 2960204 h 5918557"/>
                    <a:gd name="connsiteX208" fmla="*/ 4192668 w 8126844"/>
                    <a:gd name="connsiteY208" fmla="*/ 2919863 h 5918557"/>
                    <a:gd name="connsiteX209" fmla="*/ 4031304 w 8126844"/>
                    <a:gd name="connsiteY209" fmla="*/ 2960204 h 5918557"/>
                    <a:gd name="connsiteX210" fmla="*/ 4031304 w 8126844"/>
                    <a:gd name="connsiteY210" fmla="*/ 2785392 h 5918557"/>
                    <a:gd name="connsiteX211" fmla="*/ 4448163 w 8126844"/>
                    <a:gd name="connsiteY211" fmla="*/ 2664369 h 5918557"/>
                    <a:gd name="connsiteX212" fmla="*/ 4703657 w 8126844"/>
                    <a:gd name="connsiteY212" fmla="*/ 2556792 h 5918557"/>
                    <a:gd name="connsiteX213" fmla="*/ 4719129 w 8126844"/>
                    <a:gd name="connsiteY213" fmla="*/ 2340128 h 5918557"/>
                    <a:gd name="connsiteX214" fmla="*/ 4519556 w 8126844"/>
                    <a:gd name="connsiteY214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478668 w 8126844"/>
                    <a:gd name="connsiteY4" fmla="*/ 1588604 h 5918557"/>
                    <a:gd name="connsiteX5" fmla="*/ 6941073 w 8126844"/>
                    <a:gd name="connsiteY5" fmla="*/ 977271 h 5918557"/>
                    <a:gd name="connsiteX6" fmla="*/ 6764360 w 8126844"/>
                    <a:gd name="connsiteY6" fmla="*/ 399086 h 5918557"/>
                    <a:gd name="connsiteX7" fmla="*/ 6656943 w 8126844"/>
                    <a:gd name="connsiteY7" fmla="*/ 525696 h 5918557"/>
                    <a:gd name="connsiteX8" fmla="*/ 6759584 w 8126844"/>
                    <a:gd name="connsiteY8" fmla="*/ 0 h 5918557"/>
                    <a:gd name="connsiteX9" fmla="*/ 6766984 w 8126844"/>
                    <a:gd name="connsiteY9" fmla="*/ 176893 h 5918557"/>
                    <a:gd name="connsiteX10" fmla="*/ 7177916 w 8126844"/>
                    <a:gd name="connsiteY10" fmla="*/ 741439 h 5918557"/>
                    <a:gd name="connsiteX11" fmla="*/ 7352727 w 8126844"/>
                    <a:gd name="connsiteY11" fmla="*/ 620416 h 5918557"/>
                    <a:gd name="connsiteX12" fmla="*/ 7460304 w 8126844"/>
                    <a:gd name="connsiteY12" fmla="*/ 929698 h 5918557"/>
                    <a:gd name="connsiteX13" fmla="*/ 7137574 w 8126844"/>
                    <a:gd name="connsiteY13" fmla="*/ 1360004 h 5918557"/>
                    <a:gd name="connsiteX14" fmla="*/ 7056892 w 8126844"/>
                    <a:gd name="connsiteY14" fmla="*/ 1534816 h 5918557"/>
                    <a:gd name="connsiteX15" fmla="*/ 7177916 w 8126844"/>
                    <a:gd name="connsiteY15" fmla="*/ 1642392 h 5918557"/>
                    <a:gd name="connsiteX16" fmla="*/ 7406516 w 8126844"/>
                    <a:gd name="connsiteY16" fmla="*/ 1413792 h 5918557"/>
                    <a:gd name="connsiteX17" fmla="*/ 7540986 w 8126844"/>
                    <a:gd name="connsiteY17" fmla="*/ 1413792 h 5918557"/>
                    <a:gd name="connsiteX18" fmla="*/ 7554433 w 8126844"/>
                    <a:gd name="connsiteY18" fmla="*/ 1642392 h 5918557"/>
                    <a:gd name="connsiteX19" fmla="*/ 6976210 w 8126844"/>
                    <a:gd name="connsiteY19" fmla="*/ 2234063 h 5918557"/>
                    <a:gd name="connsiteX20" fmla="*/ 6276963 w 8126844"/>
                    <a:gd name="connsiteY20" fmla="*/ 2785392 h 5918557"/>
                    <a:gd name="connsiteX21" fmla="*/ 5860104 w 8126844"/>
                    <a:gd name="connsiteY21" fmla="*/ 2987098 h 5918557"/>
                    <a:gd name="connsiteX22" fmla="*/ 5658398 w 8126844"/>
                    <a:gd name="connsiteY22" fmla="*/ 3054333 h 5918557"/>
                    <a:gd name="connsiteX23" fmla="*/ 5550821 w 8126844"/>
                    <a:gd name="connsiteY23" fmla="*/ 2973651 h 5918557"/>
                    <a:gd name="connsiteX24" fmla="*/ 5644951 w 8126844"/>
                    <a:gd name="connsiteY24" fmla="*/ 2771945 h 5918557"/>
                    <a:gd name="connsiteX25" fmla="*/ 5913892 w 8126844"/>
                    <a:gd name="connsiteY25" fmla="*/ 2718157 h 5918557"/>
                    <a:gd name="connsiteX26" fmla="*/ 5752527 w 8126844"/>
                    <a:gd name="connsiteY26" fmla="*/ 2408874 h 5918557"/>
                    <a:gd name="connsiteX27" fmla="*/ 5362563 w 8126844"/>
                    <a:gd name="connsiteY27" fmla="*/ 2556792 h 5918557"/>
                    <a:gd name="connsiteX28" fmla="*/ 4663316 w 8126844"/>
                    <a:gd name="connsiteY28" fmla="*/ 2839180 h 5918557"/>
                    <a:gd name="connsiteX29" fmla="*/ 4649868 w 8126844"/>
                    <a:gd name="connsiteY29" fmla="*/ 3013992 h 5918557"/>
                    <a:gd name="connsiteX30" fmla="*/ 4703657 w 8126844"/>
                    <a:gd name="connsiteY30" fmla="*/ 3121569 h 5918557"/>
                    <a:gd name="connsiteX31" fmla="*/ 5066727 w 8126844"/>
                    <a:gd name="connsiteY31" fmla="*/ 2987098 h 5918557"/>
                    <a:gd name="connsiteX32" fmla="*/ 5322221 w 8126844"/>
                    <a:gd name="connsiteY32" fmla="*/ 2933310 h 5918557"/>
                    <a:gd name="connsiteX33" fmla="*/ 5349116 w 8126844"/>
                    <a:gd name="connsiteY33" fmla="*/ 3067780 h 5918557"/>
                    <a:gd name="connsiteX34" fmla="*/ 4784339 w 8126844"/>
                    <a:gd name="connsiteY34" fmla="*/ 3282933 h 5918557"/>
                    <a:gd name="connsiteX35" fmla="*/ 4098539 w 8126844"/>
                    <a:gd name="connsiteY35" fmla="*/ 3417404 h 5918557"/>
                    <a:gd name="connsiteX36" fmla="*/ 2740386 w 8126844"/>
                    <a:gd name="connsiteY36" fmla="*/ 3282933 h 5918557"/>
                    <a:gd name="connsiteX37" fmla="*/ 2202504 w 8126844"/>
                    <a:gd name="connsiteY37" fmla="*/ 3081227 h 5918557"/>
                    <a:gd name="connsiteX38" fmla="*/ 2027692 w 8126844"/>
                    <a:gd name="connsiteY38" fmla="*/ 3027439 h 5918557"/>
                    <a:gd name="connsiteX39" fmla="*/ 1960457 w 8126844"/>
                    <a:gd name="connsiteY39" fmla="*/ 3175357 h 5918557"/>
                    <a:gd name="connsiteX40" fmla="*/ 2390763 w 8126844"/>
                    <a:gd name="connsiteY40" fmla="*/ 3403957 h 5918557"/>
                    <a:gd name="connsiteX41" fmla="*/ 3372398 w 8126844"/>
                    <a:gd name="connsiteY41" fmla="*/ 3646004 h 5918557"/>
                    <a:gd name="connsiteX42" fmla="*/ 4125433 w 8126844"/>
                    <a:gd name="connsiteY42" fmla="*/ 3646004 h 5918557"/>
                    <a:gd name="connsiteX43" fmla="*/ 4757445 w 8126844"/>
                    <a:gd name="connsiteY43" fmla="*/ 3619110 h 5918557"/>
                    <a:gd name="connsiteX44" fmla="*/ 4918810 w 8126844"/>
                    <a:gd name="connsiteY44" fmla="*/ 3659451 h 5918557"/>
                    <a:gd name="connsiteX45" fmla="*/ 4811233 w 8126844"/>
                    <a:gd name="connsiteY45" fmla="*/ 3820816 h 5918557"/>
                    <a:gd name="connsiteX46" fmla="*/ 4286798 w 8126844"/>
                    <a:gd name="connsiteY46" fmla="*/ 3888051 h 5918557"/>
                    <a:gd name="connsiteX47" fmla="*/ 4219563 w 8126844"/>
                    <a:gd name="connsiteY47" fmla="*/ 4022521 h 5918557"/>
                    <a:gd name="connsiteX48" fmla="*/ 4555739 w 8126844"/>
                    <a:gd name="connsiteY48" fmla="*/ 4076310 h 5918557"/>
                    <a:gd name="connsiteX49" fmla="*/ 5241539 w 8126844"/>
                    <a:gd name="connsiteY49" fmla="*/ 3888051 h 5918557"/>
                    <a:gd name="connsiteX50" fmla="*/ 5523927 w 8126844"/>
                    <a:gd name="connsiteY50" fmla="*/ 3753580 h 5918557"/>
                    <a:gd name="connsiteX51" fmla="*/ 5618057 w 8126844"/>
                    <a:gd name="connsiteY51" fmla="*/ 3646004 h 5918557"/>
                    <a:gd name="connsiteX52" fmla="*/ 5402904 w 8126844"/>
                    <a:gd name="connsiteY52" fmla="*/ 3632557 h 5918557"/>
                    <a:gd name="connsiteX53" fmla="*/ 5214645 w 8126844"/>
                    <a:gd name="connsiteY53" fmla="*/ 3524980 h 5918557"/>
                    <a:gd name="connsiteX54" fmla="*/ 5241539 w 8126844"/>
                    <a:gd name="connsiteY54" fmla="*/ 3403957 h 5918557"/>
                    <a:gd name="connsiteX55" fmla="*/ 5537374 w 8126844"/>
                    <a:gd name="connsiteY55" fmla="*/ 3363616 h 5918557"/>
                    <a:gd name="connsiteX56" fmla="*/ 6196280 w 8126844"/>
                    <a:gd name="connsiteY56" fmla="*/ 3108121 h 5918557"/>
                    <a:gd name="connsiteX57" fmla="*/ 6747610 w 8126844"/>
                    <a:gd name="connsiteY57" fmla="*/ 2771945 h 5918557"/>
                    <a:gd name="connsiteX58" fmla="*/ 7218257 w 8126844"/>
                    <a:gd name="connsiteY58" fmla="*/ 2328192 h 5918557"/>
                    <a:gd name="connsiteX59" fmla="*/ 7433410 w 8126844"/>
                    <a:gd name="connsiteY59" fmla="*/ 2153380 h 5918557"/>
                    <a:gd name="connsiteX60" fmla="*/ 7567880 w 8126844"/>
                    <a:gd name="connsiteY60" fmla="*/ 2180274 h 5918557"/>
                    <a:gd name="connsiteX61" fmla="*/ 7514092 w 8126844"/>
                    <a:gd name="connsiteY61" fmla="*/ 2381980 h 5918557"/>
                    <a:gd name="connsiteX62" fmla="*/ 7097233 w 8126844"/>
                    <a:gd name="connsiteY62" fmla="*/ 2812286 h 5918557"/>
                    <a:gd name="connsiteX63" fmla="*/ 6451774 w 8126844"/>
                    <a:gd name="connsiteY63" fmla="*/ 3229145 h 5918557"/>
                    <a:gd name="connsiteX64" fmla="*/ 6088704 w 8126844"/>
                    <a:gd name="connsiteY64" fmla="*/ 3417404 h 5918557"/>
                    <a:gd name="connsiteX65" fmla="*/ 5981127 w 8126844"/>
                    <a:gd name="connsiteY65" fmla="*/ 3551874 h 5918557"/>
                    <a:gd name="connsiteX66" fmla="*/ 6021468 w 8126844"/>
                    <a:gd name="connsiteY66" fmla="*/ 3753580 h 5918557"/>
                    <a:gd name="connsiteX67" fmla="*/ 6115598 w 8126844"/>
                    <a:gd name="connsiteY67" fmla="*/ 3901498 h 5918557"/>
                    <a:gd name="connsiteX68" fmla="*/ 6734163 w 8126844"/>
                    <a:gd name="connsiteY68" fmla="*/ 3726686 h 5918557"/>
                    <a:gd name="connsiteX69" fmla="*/ 7419963 w 8126844"/>
                    <a:gd name="connsiteY69" fmla="*/ 3296380 h 5918557"/>
                    <a:gd name="connsiteX70" fmla="*/ 7850268 w 8126844"/>
                    <a:gd name="connsiteY70" fmla="*/ 2973651 h 5918557"/>
                    <a:gd name="connsiteX71" fmla="*/ 8065421 w 8126844"/>
                    <a:gd name="connsiteY71" fmla="*/ 2866074 h 5918557"/>
                    <a:gd name="connsiteX72" fmla="*/ 8105763 w 8126844"/>
                    <a:gd name="connsiteY72" fmla="*/ 3027439 h 5918557"/>
                    <a:gd name="connsiteX73" fmla="*/ 7769586 w 8126844"/>
                    <a:gd name="connsiteY73" fmla="*/ 3363616 h 5918557"/>
                    <a:gd name="connsiteX74" fmla="*/ 6707268 w 8126844"/>
                    <a:gd name="connsiteY74" fmla="*/ 3941839 h 5918557"/>
                    <a:gd name="connsiteX75" fmla="*/ 6129045 w 8126844"/>
                    <a:gd name="connsiteY75" fmla="*/ 4210780 h 5918557"/>
                    <a:gd name="connsiteX76" fmla="*/ 5833210 w 8126844"/>
                    <a:gd name="connsiteY76" fmla="*/ 4251121 h 5918557"/>
                    <a:gd name="connsiteX77" fmla="*/ 5712186 w 8126844"/>
                    <a:gd name="connsiteY77" fmla="*/ 4291463 h 5918557"/>
                    <a:gd name="connsiteX78" fmla="*/ 5658398 w 8126844"/>
                    <a:gd name="connsiteY78" fmla="*/ 4143545 h 5918557"/>
                    <a:gd name="connsiteX79" fmla="*/ 5779421 w 8126844"/>
                    <a:gd name="connsiteY79" fmla="*/ 4035969 h 5918557"/>
                    <a:gd name="connsiteX80" fmla="*/ 5779421 w 8126844"/>
                    <a:gd name="connsiteY80" fmla="*/ 3941839 h 5918557"/>
                    <a:gd name="connsiteX81" fmla="*/ 5497033 w 8126844"/>
                    <a:gd name="connsiteY81" fmla="*/ 4062863 h 5918557"/>
                    <a:gd name="connsiteX82" fmla="*/ 5039833 w 8126844"/>
                    <a:gd name="connsiteY82" fmla="*/ 4197333 h 5918557"/>
                    <a:gd name="connsiteX83" fmla="*/ 4865021 w 8126844"/>
                    <a:gd name="connsiteY83" fmla="*/ 4278016 h 5918557"/>
                    <a:gd name="connsiteX84" fmla="*/ 4905363 w 8126844"/>
                    <a:gd name="connsiteY84" fmla="*/ 4372145 h 5918557"/>
                    <a:gd name="connsiteX85" fmla="*/ 5160857 w 8126844"/>
                    <a:gd name="connsiteY85" fmla="*/ 4345251 h 5918557"/>
                    <a:gd name="connsiteX86" fmla="*/ 5187751 w 8126844"/>
                    <a:gd name="connsiteY86" fmla="*/ 4479721 h 5918557"/>
                    <a:gd name="connsiteX87" fmla="*/ 4878468 w 8126844"/>
                    <a:gd name="connsiteY87" fmla="*/ 4573851 h 5918557"/>
                    <a:gd name="connsiteX88" fmla="*/ 4891916 w 8126844"/>
                    <a:gd name="connsiteY88" fmla="*/ 4721769 h 5918557"/>
                    <a:gd name="connsiteX89" fmla="*/ 5376010 w 8126844"/>
                    <a:gd name="connsiteY89" fmla="*/ 4614192 h 5918557"/>
                    <a:gd name="connsiteX90" fmla="*/ 5967680 w 8126844"/>
                    <a:gd name="connsiteY90" fmla="*/ 4466274 h 5918557"/>
                    <a:gd name="connsiteX91" fmla="*/ 6344198 w 8126844"/>
                    <a:gd name="connsiteY91" fmla="*/ 4264569 h 5918557"/>
                    <a:gd name="connsiteX92" fmla="*/ 6478668 w 8126844"/>
                    <a:gd name="connsiteY92" fmla="*/ 4264569 h 5918557"/>
                    <a:gd name="connsiteX93" fmla="*/ 6478668 w 8126844"/>
                    <a:gd name="connsiteY93" fmla="*/ 4452827 h 5918557"/>
                    <a:gd name="connsiteX94" fmla="*/ 5900445 w 8126844"/>
                    <a:gd name="connsiteY94" fmla="*/ 4641086 h 5918557"/>
                    <a:gd name="connsiteX95" fmla="*/ 5053280 w 8126844"/>
                    <a:gd name="connsiteY95" fmla="*/ 4883133 h 5918557"/>
                    <a:gd name="connsiteX96" fmla="*/ 4703657 w 8126844"/>
                    <a:gd name="connsiteY96" fmla="*/ 4977263 h 5918557"/>
                    <a:gd name="connsiteX97" fmla="*/ 4313692 w 8126844"/>
                    <a:gd name="connsiteY97" fmla="*/ 5044498 h 5918557"/>
                    <a:gd name="connsiteX98" fmla="*/ 4004410 w 8126844"/>
                    <a:gd name="connsiteY98" fmla="*/ 5084839 h 5918557"/>
                    <a:gd name="connsiteX99" fmla="*/ 3869939 w 8126844"/>
                    <a:gd name="connsiteY99" fmla="*/ 4963816 h 5918557"/>
                    <a:gd name="connsiteX100" fmla="*/ 3950621 w 8126844"/>
                    <a:gd name="connsiteY100" fmla="*/ 4856239 h 5918557"/>
                    <a:gd name="connsiteX101" fmla="*/ 4367480 w 8126844"/>
                    <a:gd name="connsiteY101" fmla="*/ 4775557 h 5918557"/>
                    <a:gd name="connsiteX102" fmla="*/ 4542292 w 8126844"/>
                    <a:gd name="connsiteY102" fmla="*/ 4708321 h 5918557"/>
                    <a:gd name="connsiteX103" fmla="*/ 4542292 w 8126844"/>
                    <a:gd name="connsiteY103" fmla="*/ 4573851 h 5918557"/>
                    <a:gd name="connsiteX104" fmla="*/ 4206116 w 8126844"/>
                    <a:gd name="connsiteY104" fmla="*/ 4573851 h 5918557"/>
                    <a:gd name="connsiteX105" fmla="*/ 3520316 w 8126844"/>
                    <a:gd name="connsiteY105" fmla="*/ 4654533 h 5918557"/>
                    <a:gd name="connsiteX106" fmla="*/ 3157245 w 8126844"/>
                    <a:gd name="connsiteY106" fmla="*/ 4681427 h 5918557"/>
                    <a:gd name="connsiteX107" fmla="*/ 3076563 w 8126844"/>
                    <a:gd name="connsiteY107" fmla="*/ 4802451 h 5918557"/>
                    <a:gd name="connsiteX108" fmla="*/ 3224480 w 8126844"/>
                    <a:gd name="connsiteY108" fmla="*/ 4869686 h 5918557"/>
                    <a:gd name="connsiteX109" fmla="*/ 3453080 w 8126844"/>
                    <a:gd name="connsiteY109" fmla="*/ 4896580 h 5918557"/>
                    <a:gd name="connsiteX110" fmla="*/ 3412739 w 8126844"/>
                    <a:gd name="connsiteY110" fmla="*/ 5004157 h 5918557"/>
                    <a:gd name="connsiteX111" fmla="*/ 2968986 w 8126844"/>
                    <a:gd name="connsiteY111" fmla="*/ 5057945 h 5918557"/>
                    <a:gd name="connsiteX112" fmla="*/ 2767280 w 8126844"/>
                    <a:gd name="connsiteY112" fmla="*/ 5071392 h 5918557"/>
                    <a:gd name="connsiteX113" fmla="*/ 2673151 w 8126844"/>
                    <a:gd name="connsiteY113" fmla="*/ 5273098 h 5918557"/>
                    <a:gd name="connsiteX114" fmla="*/ 2767280 w 8126844"/>
                    <a:gd name="connsiteY114" fmla="*/ 5636169 h 5918557"/>
                    <a:gd name="connsiteX115" fmla="*/ 2700045 w 8126844"/>
                    <a:gd name="connsiteY115" fmla="*/ 5837874 h 5918557"/>
                    <a:gd name="connsiteX116" fmla="*/ 2498339 w 8126844"/>
                    <a:gd name="connsiteY116" fmla="*/ 5918557 h 5918557"/>
                    <a:gd name="connsiteX117" fmla="*/ 2256292 w 8126844"/>
                    <a:gd name="connsiteY117" fmla="*/ 5837874 h 5918557"/>
                    <a:gd name="connsiteX118" fmla="*/ 2175610 w 8126844"/>
                    <a:gd name="connsiteY118" fmla="*/ 5582380 h 5918557"/>
                    <a:gd name="connsiteX119" fmla="*/ 2269739 w 8126844"/>
                    <a:gd name="connsiteY119" fmla="*/ 5353780 h 5918557"/>
                    <a:gd name="connsiteX120" fmla="*/ 2404210 w 8126844"/>
                    <a:gd name="connsiteY120" fmla="*/ 5192416 h 5918557"/>
                    <a:gd name="connsiteX121" fmla="*/ 2390763 w 8126844"/>
                    <a:gd name="connsiteY121" fmla="*/ 5044498 h 5918557"/>
                    <a:gd name="connsiteX122" fmla="*/ 2014245 w 8126844"/>
                    <a:gd name="connsiteY122" fmla="*/ 4910027 h 5918557"/>
                    <a:gd name="connsiteX123" fmla="*/ 2068033 w 8126844"/>
                    <a:gd name="connsiteY123" fmla="*/ 4802451 h 5918557"/>
                    <a:gd name="connsiteX124" fmla="*/ 2390763 w 8126844"/>
                    <a:gd name="connsiteY124" fmla="*/ 4802451 h 5918557"/>
                    <a:gd name="connsiteX125" fmla="*/ 2807621 w 8126844"/>
                    <a:gd name="connsiteY125" fmla="*/ 4802451 h 5918557"/>
                    <a:gd name="connsiteX126" fmla="*/ 2834516 w 8126844"/>
                    <a:gd name="connsiteY126" fmla="*/ 4667980 h 5918557"/>
                    <a:gd name="connsiteX127" fmla="*/ 2686598 w 8126844"/>
                    <a:gd name="connsiteY127" fmla="*/ 4614192 h 5918557"/>
                    <a:gd name="connsiteX128" fmla="*/ 2780727 w 8126844"/>
                    <a:gd name="connsiteY128" fmla="*/ 4466274 h 5918557"/>
                    <a:gd name="connsiteX129" fmla="*/ 3211033 w 8126844"/>
                    <a:gd name="connsiteY129" fmla="*/ 4506616 h 5918557"/>
                    <a:gd name="connsiteX130" fmla="*/ 3775810 w 8126844"/>
                    <a:gd name="connsiteY130" fmla="*/ 4479721 h 5918557"/>
                    <a:gd name="connsiteX131" fmla="*/ 4380927 w 8126844"/>
                    <a:gd name="connsiteY131" fmla="*/ 4385592 h 5918557"/>
                    <a:gd name="connsiteX132" fmla="*/ 4622974 w 8126844"/>
                    <a:gd name="connsiteY132" fmla="*/ 4331804 h 5918557"/>
                    <a:gd name="connsiteX133" fmla="*/ 4555739 w 8126844"/>
                    <a:gd name="connsiteY133" fmla="*/ 4237674 h 5918557"/>
                    <a:gd name="connsiteX134" fmla="*/ 4031304 w 8126844"/>
                    <a:gd name="connsiteY134" fmla="*/ 4278016 h 5918557"/>
                    <a:gd name="connsiteX135" fmla="*/ 3600998 w 8126844"/>
                    <a:gd name="connsiteY135" fmla="*/ 4291463 h 5918557"/>
                    <a:gd name="connsiteX136" fmla="*/ 3278268 w 8126844"/>
                    <a:gd name="connsiteY136" fmla="*/ 4251121 h 5918557"/>
                    <a:gd name="connsiteX137" fmla="*/ 3237927 w 8126844"/>
                    <a:gd name="connsiteY137" fmla="*/ 4183886 h 5918557"/>
                    <a:gd name="connsiteX138" fmla="*/ 3291716 w 8126844"/>
                    <a:gd name="connsiteY138" fmla="*/ 4049416 h 5918557"/>
                    <a:gd name="connsiteX139" fmla="*/ 3587551 w 8126844"/>
                    <a:gd name="connsiteY139" fmla="*/ 4076310 h 5918557"/>
                    <a:gd name="connsiteX140" fmla="*/ 3883386 w 8126844"/>
                    <a:gd name="connsiteY140" fmla="*/ 4076310 h 5918557"/>
                    <a:gd name="connsiteX141" fmla="*/ 3964068 w 8126844"/>
                    <a:gd name="connsiteY141" fmla="*/ 4009074 h 5918557"/>
                    <a:gd name="connsiteX142" fmla="*/ 3883386 w 8126844"/>
                    <a:gd name="connsiteY142" fmla="*/ 3888051 h 5918557"/>
                    <a:gd name="connsiteX143" fmla="*/ 3412739 w 8126844"/>
                    <a:gd name="connsiteY143" fmla="*/ 3861157 h 5918557"/>
                    <a:gd name="connsiteX144" fmla="*/ 3049668 w 8126844"/>
                    <a:gd name="connsiteY144" fmla="*/ 3807369 h 5918557"/>
                    <a:gd name="connsiteX145" fmla="*/ 2740386 w 8126844"/>
                    <a:gd name="connsiteY145" fmla="*/ 3740133 h 5918557"/>
                    <a:gd name="connsiteX146" fmla="*/ 2457998 w 8126844"/>
                    <a:gd name="connsiteY146" fmla="*/ 3659451 h 5918557"/>
                    <a:gd name="connsiteX147" fmla="*/ 2242845 w 8126844"/>
                    <a:gd name="connsiteY147" fmla="*/ 3605663 h 5918557"/>
                    <a:gd name="connsiteX148" fmla="*/ 2162163 w 8126844"/>
                    <a:gd name="connsiteY148" fmla="*/ 3767027 h 5918557"/>
                    <a:gd name="connsiteX149" fmla="*/ 2336974 w 8126844"/>
                    <a:gd name="connsiteY149" fmla="*/ 3941839 h 5918557"/>
                    <a:gd name="connsiteX150" fmla="*/ 2713492 w 8126844"/>
                    <a:gd name="connsiteY150" fmla="*/ 3995627 h 5918557"/>
                    <a:gd name="connsiteX151" fmla="*/ 2874857 w 8126844"/>
                    <a:gd name="connsiteY151" fmla="*/ 4049416 h 5918557"/>
                    <a:gd name="connsiteX152" fmla="*/ 2874857 w 8126844"/>
                    <a:gd name="connsiteY152" fmla="*/ 4197333 h 5918557"/>
                    <a:gd name="connsiteX153" fmla="*/ 2605916 w 8126844"/>
                    <a:gd name="connsiteY153" fmla="*/ 4170439 h 5918557"/>
                    <a:gd name="connsiteX154" fmla="*/ 2000798 w 8126844"/>
                    <a:gd name="connsiteY154" fmla="*/ 4049416 h 5918557"/>
                    <a:gd name="connsiteX155" fmla="*/ 1583939 w 8126844"/>
                    <a:gd name="connsiteY155" fmla="*/ 3901498 h 5918557"/>
                    <a:gd name="connsiteX156" fmla="*/ 1409127 w 8126844"/>
                    <a:gd name="connsiteY156" fmla="*/ 3914945 h 5918557"/>
                    <a:gd name="connsiteX157" fmla="*/ 1368786 w 8126844"/>
                    <a:gd name="connsiteY157" fmla="*/ 4089757 h 5918557"/>
                    <a:gd name="connsiteX158" fmla="*/ 1799092 w 8126844"/>
                    <a:gd name="connsiteY158" fmla="*/ 4224227 h 5918557"/>
                    <a:gd name="connsiteX159" fmla="*/ 2256292 w 8126844"/>
                    <a:gd name="connsiteY159" fmla="*/ 4385592 h 5918557"/>
                    <a:gd name="connsiteX160" fmla="*/ 2390763 w 8126844"/>
                    <a:gd name="connsiteY160" fmla="*/ 4493169 h 5918557"/>
                    <a:gd name="connsiteX161" fmla="*/ 2094927 w 8126844"/>
                    <a:gd name="connsiteY161" fmla="*/ 4560404 h 5918557"/>
                    <a:gd name="connsiteX162" fmla="*/ 1557045 w 8126844"/>
                    <a:gd name="connsiteY162" fmla="*/ 4385592 h 5918557"/>
                    <a:gd name="connsiteX163" fmla="*/ 965374 w 8126844"/>
                    <a:gd name="connsiteY163" fmla="*/ 4156992 h 5918557"/>
                    <a:gd name="connsiteX164" fmla="*/ 481280 w 8126844"/>
                    <a:gd name="connsiteY164" fmla="*/ 3941839 h 5918557"/>
                    <a:gd name="connsiteX165" fmla="*/ 198892 w 8126844"/>
                    <a:gd name="connsiteY165" fmla="*/ 3834263 h 5918557"/>
                    <a:gd name="connsiteX166" fmla="*/ 131657 w 8126844"/>
                    <a:gd name="connsiteY166" fmla="*/ 3740133 h 5918557"/>
                    <a:gd name="connsiteX167" fmla="*/ 279574 w 8126844"/>
                    <a:gd name="connsiteY167" fmla="*/ 3646004 h 5918557"/>
                    <a:gd name="connsiteX168" fmla="*/ 642645 w 8126844"/>
                    <a:gd name="connsiteY168" fmla="*/ 3820816 h 5918557"/>
                    <a:gd name="connsiteX169" fmla="*/ 1113292 w 8126844"/>
                    <a:gd name="connsiteY169" fmla="*/ 3968733 h 5918557"/>
                    <a:gd name="connsiteX170" fmla="*/ 1153633 w 8126844"/>
                    <a:gd name="connsiteY170" fmla="*/ 3793921 h 5918557"/>
                    <a:gd name="connsiteX171" fmla="*/ 1032610 w 8126844"/>
                    <a:gd name="connsiteY171" fmla="*/ 3632557 h 5918557"/>
                    <a:gd name="connsiteX172" fmla="*/ 535068 w 8126844"/>
                    <a:gd name="connsiteY172" fmla="*/ 3484639 h 5918557"/>
                    <a:gd name="connsiteX173" fmla="*/ 198892 w 8126844"/>
                    <a:gd name="connsiteY173" fmla="*/ 3242592 h 5918557"/>
                    <a:gd name="connsiteX174" fmla="*/ 10633 w 8126844"/>
                    <a:gd name="connsiteY174" fmla="*/ 3081227 h 5918557"/>
                    <a:gd name="connsiteX175" fmla="*/ 50974 w 8126844"/>
                    <a:gd name="connsiteY175" fmla="*/ 2946757 h 5918557"/>
                    <a:gd name="connsiteX176" fmla="*/ 279574 w 8126844"/>
                    <a:gd name="connsiteY176" fmla="*/ 3027439 h 5918557"/>
                    <a:gd name="connsiteX177" fmla="*/ 1019163 w 8126844"/>
                    <a:gd name="connsiteY177" fmla="*/ 3430851 h 5918557"/>
                    <a:gd name="connsiteX178" fmla="*/ 1462916 w 8126844"/>
                    <a:gd name="connsiteY178" fmla="*/ 3672898 h 5918557"/>
                    <a:gd name="connsiteX179" fmla="*/ 1799092 w 8126844"/>
                    <a:gd name="connsiteY179" fmla="*/ 3767027 h 5918557"/>
                    <a:gd name="connsiteX180" fmla="*/ 1973904 w 8126844"/>
                    <a:gd name="connsiteY180" fmla="*/ 3699792 h 5918557"/>
                    <a:gd name="connsiteX181" fmla="*/ 1960457 w 8126844"/>
                    <a:gd name="connsiteY181" fmla="*/ 3457745 h 5918557"/>
                    <a:gd name="connsiteX182" fmla="*/ 1624280 w 8126844"/>
                    <a:gd name="connsiteY182" fmla="*/ 3350169 h 5918557"/>
                    <a:gd name="connsiteX183" fmla="*/ 1288104 w 8126844"/>
                    <a:gd name="connsiteY183" fmla="*/ 3202251 h 5918557"/>
                    <a:gd name="connsiteX184" fmla="*/ 1261210 w 8126844"/>
                    <a:gd name="connsiteY184" fmla="*/ 3067780 h 5918557"/>
                    <a:gd name="connsiteX185" fmla="*/ 1462916 w 8126844"/>
                    <a:gd name="connsiteY185" fmla="*/ 3067780 h 5918557"/>
                    <a:gd name="connsiteX186" fmla="*/ 1691516 w 8126844"/>
                    <a:gd name="connsiteY186" fmla="*/ 3148463 h 5918557"/>
                    <a:gd name="connsiteX187" fmla="*/ 1758751 w 8126844"/>
                    <a:gd name="connsiteY187" fmla="*/ 2933310 h 5918557"/>
                    <a:gd name="connsiteX188" fmla="*/ 1597386 w 8126844"/>
                    <a:gd name="connsiteY188" fmla="*/ 2758498 h 5918557"/>
                    <a:gd name="connsiteX189" fmla="*/ 1153633 w 8126844"/>
                    <a:gd name="connsiteY189" fmla="*/ 2570239 h 5918557"/>
                    <a:gd name="connsiteX190" fmla="*/ 871245 w 8126844"/>
                    <a:gd name="connsiteY190" fmla="*/ 2381980 h 5918557"/>
                    <a:gd name="connsiteX191" fmla="*/ 750221 w 8126844"/>
                    <a:gd name="connsiteY191" fmla="*/ 2247510 h 5918557"/>
                    <a:gd name="connsiteX192" fmla="*/ 844351 w 8126844"/>
                    <a:gd name="connsiteY192" fmla="*/ 2126486 h 5918557"/>
                    <a:gd name="connsiteX193" fmla="*/ 1328445 w 8126844"/>
                    <a:gd name="connsiteY193" fmla="*/ 2341639 h 5918557"/>
                    <a:gd name="connsiteX194" fmla="*/ 1606671 w 8126844"/>
                    <a:gd name="connsiteY194" fmla="*/ 2488058 h 5918557"/>
                    <a:gd name="connsiteX195" fmla="*/ 1720260 w 8126844"/>
                    <a:gd name="connsiteY195" fmla="*/ 2209219 h 5918557"/>
                    <a:gd name="connsiteX196" fmla="*/ 1772079 w 8126844"/>
                    <a:gd name="connsiteY196" fmla="*/ 2025794 h 5918557"/>
                    <a:gd name="connsiteX197" fmla="*/ 1693720 w 8126844"/>
                    <a:gd name="connsiteY197" fmla="*/ 1853765 h 5918557"/>
                    <a:gd name="connsiteX198" fmla="*/ 2176456 w 8126844"/>
                    <a:gd name="connsiteY198" fmla="*/ 2166613 h 5918557"/>
                    <a:gd name="connsiteX199" fmla="*/ 1984049 w 8126844"/>
                    <a:gd name="connsiteY199" fmla="*/ 2144205 h 5918557"/>
                    <a:gd name="connsiteX200" fmla="*/ 1894130 w 8126844"/>
                    <a:gd name="connsiteY200" fmla="*/ 2281923 h 5918557"/>
                    <a:gd name="connsiteX201" fmla="*/ 1879774 w 8126844"/>
                    <a:gd name="connsiteY201" fmla="*/ 2624027 h 5918557"/>
                    <a:gd name="connsiteX202" fmla="*/ 2390763 w 8126844"/>
                    <a:gd name="connsiteY202" fmla="*/ 2852627 h 5918557"/>
                    <a:gd name="connsiteX203" fmla="*/ 3157245 w 8126844"/>
                    <a:gd name="connsiteY203" fmla="*/ 3067780 h 5918557"/>
                    <a:gd name="connsiteX204" fmla="*/ 3708574 w 8126844"/>
                    <a:gd name="connsiteY204" fmla="*/ 3202251 h 5918557"/>
                    <a:gd name="connsiteX205" fmla="*/ 4165774 w 8126844"/>
                    <a:gd name="connsiteY205" fmla="*/ 3175357 h 5918557"/>
                    <a:gd name="connsiteX206" fmla="*/ 4394374 w 8126844"/>
                    <a:gd name="connsiteY206" fmla="*/ 3148463 h 5918557"/>
                    <a:gd name="connsiteX207" fmla="*/ 4407821 w 8126844"/>
                    <a:gd name="connsiteY207" fmla="*/ 2960204 h 5918557"/>
                    <a:gd name="connsiteX208" fmla="*/ 4192668 w 8126844"/>
                    <a:gd name="connsiteY208" fmla="*/ 2919863 h 5918557"/>
                    <a:gd name="connsiteX209" fmla="*/ 4031304 w 8126844"/>
                    <a:gd name="connsiteY209" fmla="*/ 2960204 h 5918557"/>
                    <a:gd name="connsiteX210" fmla="*/ 4031304 w 8126844"/>
                    <a:gd name="connsiteY210" fmla="*/ 2785392 h 5918557"/>
                    <a:gd name="connsiteX211" fmla="*/ 4448163 w 8126844"/>
                    <a:gd name="connsiteY211" fmla="*/ 2664369 h 5918557"/>
                    <a:gd name="connsiteX212" fmla="*/ 4703657 w 8126844"/>
                    <a:gd name="connsiteY212" fmla="*/ 2556792 h 5918557"/>
                    <a:gd name="connsiteX213" fmla="*/ 4719129 w 8126844"/>
                    <a:gd name="connsiteY213" fmla="*/ 2340128 h 5918557"/>
                    <a:gd name="connsiteX214" fmla="*/ 4519556 w 8126844"/>
                    <a:gd name="connsiteY214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478668 w 8126844"/>
                    <a:gd name="connsiteY4" fmla="*/ 1588604 h 5918557"/>
                    <a:gd name="connsiteX5" fmla="*/ 6941073 w 8126844"/>
                    <a:gd name="connsiteY5" fmla="*/ 977271 h 5918557"/>
                    <a:gd name="connsiteX6" fmla="*/ 6764360 w 8126844"/>
                    <a:gd name="connsiteY6" fmla="*/ 399086 h 5918557"/>
                    <a:gd name="connsiteX7" fmla="*/ 6656943 w 8126844"/>
                    <a:gd name="connsiteY7" fmla="*/ 525696 h 5918557"/>
                    <a:gd name="connsiteX8" fmla="*/ 6759584 w 8126844"/>
                    <a:gd name="connsiteY8" fmla="*/ 0 h 5918557"/>
                    <a:gd name="connsiteX9" fmla="*/ 6766984 w 8126844"/>
                    <a:gd name="connsiteY9" fmla="*/ 176893 h 5918557"/>
                    <a:gd name="connsiteX10" fmla="*/ 7177916 w 8126844"/>
                    <a:gd name="connsiteY10" fmla="*/ 741439 h 5918557"/>
                    <a:gd name="connsiteX11" fmla="*/ 7352727 w 8126844"/>
                    <a:gd name="connsiteY11" fmla="*/ 620416 h 5918557"/>
                    <a:gd name="connsiteX12" fmla="*/ 7460304 w 8126844"/>
                    <a:gd name="connsiteY12" fmla="*/ 929698 h 5918557"/>
                    <a:gd name="connsiteX13" fmla="*/ 7137574 w 8126844"/>
                    <a:gd name="connsiteY13" fmla="*/ 1360004 h 5918557"/>
                    <a:gd name="connsiteX14" fmla="*/ 7056892 w 8126844"/>
                    <a:gd name="connsiteY14" fmla="*/ 1534816 h 5918557"/>
                    <a:gd name="connsiteX15" fmla="*/ 7177916 w 8126844"/>
                    <a:gd name="connsiteY15" fmla="*/ 1642392 h 5918557"/>
                    <a:gd name="connsiteX16" fmla="*/ 7406516 w 8126844"/>
                    <a:gd name="connsiteY16" fmla="*/ 1413792 h 5918557"/>
                    <a:gd name="connsiteX17" fmla="*/ 7540986 w 8126844"/>
                    <a:gd name="connsiteY17" fmla="*/ 1413792 h 5918557"/>
                    <a:gd name="connsiteX18" fmla="*/ 7554433 w 8126844"/>
                    <a:gd name="connsiteY18" fmla="*/ 1642392 h 5918557"/>
                    <a:gd name="connsiteX19" fmla="*/ 6976210 w 8126844"/>
                    <a:gd name="connsiteY19" fmla="*/ 2234063 h 5918557"/>
                    <a:gd name="connsiteX20" fmla="*/ 6276963 w 8126844"/>
                    <a:gd name="connsiteY20" fmla="*/ 2785392 h 5918557"/>
                    <a:gd name="connsiteX21" fmla="*/ 5860104 w 8126844"/>
                    <a:gd name="connsiteY21" fmla="*/ 2987098 h 5918557"/>
                    <a:gd name="connsiteX22" fmla="*/ 5658398 w 8126844"/>
                    <a:gd name="connsiteY22" fmla="*/ 3054333 h 5918557"/>
                    <a:gd name="connsiteX23" fmla="*/ 5550821 w 8126844"/>
                    <a:gd name="connsiteY23" fmla="*/ 2973651 h 5918557"/>
                    <a:gd name="connsiteX24" fmla="*/ 5644951 w 8126844"/>
                    <a:gd name="connsiteY24" fmla="*/ 2771945 h 5918557"/>
                    <a:gd name="connsiteX25" fmla="*/ 5913892 w 8126844"/>
                    <a:gd name="connsiteY25" fmla="*/ 2718157 h 5918557"/>
                    <a:gd name="connsiteX26" fmla="*/ 5752527 w 8126844"/>
                    <a:gd name="connsiteY26" fmla="*/ 2408874 h 5918557"/>
                    <a:gd name="connsiteX27" fmla="*/ 5362563 w 8126844"/>
                    <a:gd name="connsiteY27" fmla="*/ 2556792 h 5918557"/>
                    <a:gd name="connsiteX28" fmla="*/ 4663316 w 8126844"/>
                    <a:gd name="connsiteY28" fmla="*/ 2839180 h 5918557"/>
                    <a:gd name="connsiteX29" fmla="*/ 4649868 w 8126844"/>
                    <a:gd name="connsiteY29" fmla="*/ 3013992 h 5918557"/>
                    <a:gd name="connsiteX30" fmla="*/ 4703657 w 8126844"/>
                    <a:gd name="connsiteY30" fmla="*/ 3121569 h 5918557"/>
                    <a:gd name="connsiteX31" fmla="*/ 5066727 w 8126844"/>
                    <a:gd name="connsiteY31" fmla="*/ 2987098 h 5918557"/>
                    <a:gd name="connsiteX32" fmla="*/ 5322221 w 8126844"/>
                    <a:gd name="connsiteY32" fmla="*/ 2933310 h 5918557"/>
                    <a:gd name="connsiteX33" fmla="*/ 5349116 w 8126844"/>
                    <a:gd name="connsiteY33" fmla="*/ 3067780 h 5918557"/>
                    <a:gd name="connsiteX34" fmla="*/ 4784339 w 8126844"/>
                    <a:gd name="connsiteY34" fmla="*/ 3282933 h 5918557"/>
                    <a:gd name="connsiteX35" fmla="*/ 4098539 w 8126844"/>
                    <a:gd name="connsiteY35" fmla="*/ 3417404 h 5918557"/>
                    <a:gd name="connsiteX36" fmla="*/ 2740386 w 8126844"/>
                    <a:gd name="connsiteY36" fmla="*/ 3282933 h 5918557"/>
                    <a:gd name="connsiteX37" fmla="*/ 2202504 w 8126844"/>
                    <a:gd name="connsiteY37" fmla="*/ 3081227 h 5918557"/>
                    <a:gd name="connsiteX38" fmla="*/ 2027692 w 8126844"/>
                    <a:gd name="connsiteY38" fmla="*/ 3027439 h 5918557"/>
                    <a:gd name="connsiteX39" fmla="*/ 1960457 w 8126844"/>
                    <a:gd name="connsiteY39" fmla="*/ 3175357 h 5918557"/>
                    <a:gd name="connsiteX40" fmla="*/ 2390763 w 8126844"/>
                    <a:gd name="connsiteY40" fmla="*/ 3403957 h 5918557"/>
                    <a:gd name="connsiteX41" fmla="*/ 3372398 w 8126844"/>
                    <a:gd name="connsiteY41" fmla="*/ 3646004 h 5918557"/>
                    <a:gd name="connsiteX42" fmla="*/ 4125433 w 8126844"/>
                    <a:gd name="connsiteY42" fmla="*/ 3646004 h 5918557"/>
                    <a:gd name="connsiteX43" fmla="*/ 4757445 w 8126844"/>
                    <a:gd name="connsiteY43" fmla="*/ 3619110 h 5918557"/>
                    <a:gd name="connsiteX44" fmla="*/ 4918810 w 8126844"/>
                    <a:gd name="connsiteY44" fmla="*/ 3659451 h 5918557"/>
                    <a:gd name="connsiteX45" fmla="*/ 4811233 w 8126844"/>
                    <a:gd name="connsiteY45" fmla="*/ 3820816 h 5918557"/>
                    <a:gd name="connsiteX46" fmla="*/ 4286798 w 8126844"/>
                    <a:gd name="connsiteY46" fmla="*/ 3888051 h 5918557"/>
                    <a:gd name="connsiteX47" fmla="*/ 4219563 w 8126844"/>
                    <a:gd name="connsiteY47" fmla="*/ 4022521 h 5918557"/>
                    <a:gd name="connsiteX48" fmla="*/ 4555739 w 8126844"/>
                    <a:gd name="connsiteY48" fmla="*/ 4076310 h 5918557"/>
                    <a:gd name="connsiteX49" fmla="*/ 5241539 w 8126844"/>
                    <a:gd name="connsiteY49" fmla="*/ 3888051 h 5918557"/>
                    <a:gd name="connsiteX50" fmla="*/ 5523927 w 8126844"/>
                    <a:gd name="connsiteY50" fmla="*/ 3753580 h 5918557"/>
                    <a:gd name="connsiteX51" fmla="*/ 5618057 w 8126844"/>
                    <a:gd name="connsiteY51" fmla="*/ 3646004 h 5918557"/>
                    <a:gd name="connsiteX52" fmla="*/ 5402904 w 8126844"/>
                    <a:gd name="connsiteY52" fmla="*/ 3632557 h 5918557"/>
                    <a:gd name="connsiteX53" fmla="*/ 5214645 w 8126844"/>
                    <a:gd name="connsiteY53" fmla="*/ 3524980 h 5918557"/>
                    <a:gd name="connsiteX54" fmla="*/ 5241539 w 8126844"/>
                    <a:gd name="connsiteY54" fmla="*/ 3403957 h 5918557"/>
                    <a:gd name="connsiteX55" fmla="*/ 5537374 w 8126844"/>
                    <a:gd name="connsiteY55" fmla="*/ 3363616 h 5918557"/>
                    <a:gd name="connsiteX56" fmla="*/ 6196280 w 8126844"/>
                    <a:gd name="connsiteY56" fmla="*/ 3108121 h 5918557"/>
                    <a:gd name="connsiteX57" fmla="*/ 6747610 w 8126844"/>
                    <a:gd name="connsiteY57" fmla="*/ 2771945 h 5918557"/>
                    <a:gd name="connsiteX58" fmla="*/ 7218257 w 8126844"/>
                    <a:gd name="connsiteY58" fmla="*/ 2328192 h 5918557"/>
                    <a:gd name="connsiteX59" fmla="*/ 7433410 w 8126844"/>
                    <a:gd name="connsiteY59" fmla="*/ 2153380 h 5918557"/>
                    <a:gd name="connsiteX60" fmla="*/ 7567880 w 8126844"/>
                    <a:gd name="connsiteY60" fmla="*/ 2180274 h 5918557"/>
                    <a:gd name="connsiteX61" fmla="*/ 7514092 w 8126844"/>
                    <a:gd name="connsiteY61" fmla="*/ 2381980 h 5918557"/>
                    <a:gd name="connsiteX62" fmla="*/ 7097233 w 8126844"/>
                    <a:gd name="connsiteY62" fmla="*/ 2812286 h 5918557"/>
                    <a:gd name="connsiteX63" fmla="*/ 6451774 w 8126844"/>
                    <a:gd name="connsiteY63" fmla="*/ 3229145 h 5918557"/>
                    <a:gd name="connsiteX64" fmla="*/ 6088704 w 8126844"/>
                    <a:gd name="connsiteY64" fmla="*/ 3417404 h 5918557"/>
                    <a:gd name="connsiteX65" fmla="*/ 5981127 w 8126844"/>
                    <a:gd name="connsiteY65" fmla="*/ 3551874 h 5918557"/>
                    <a:gd name="connsiteX66" fmla="*/ 6021468 w 8126844"/>
                    <a:gd name="connsiteY66" fmla="*/ 3753580 h 5918557"/>
                    <a:gd name="connsiteX67" fmla="*/ 6115598 w 8126844"/>
                    <a:gd name="connsiteY67" fmla="*/ 3901498 h 5918557"/>
                    <a:gd name="connsiteX68" fmla="*/ 6734163 w 8126844"/>
                    <a:gd name="connsiteY68" fmla="*/ 3726686 h 5918557"/>
                    <a:gd name="connsiteX69" fmla="*/ 7419963 w 8126844"/>
                    <a:gd name="connsiteY69" fmla="*/ 3296380 h 5918557"/>
                    <a:gd name="connsiteX70" fmla="*/ 7850268 w 8126844"/>
                    <a:gd name="connsiteY70" fmla="*/ 2973651 h 5918557"/>
                    <a:gd name="connsiteX71" fmla="*/ 8065421 w 8126844"/>
                    <a:gd name="connsiteY71" fmla="*/ 2866074 h 5918557"/>
                    <a:gd name="connsiteX72" fmla="*/ 8105763 w 8126844"/>
                    <a:gd name="connsiteY72" fmla="*/ 3027439 h 5918557"/>
                    <a:gd name="connsiteX73" fmla="*/ 7769586 w 8126844"/>
                    <a:gd name="connsiteY73" fmla="*/ 3363616 h 5918557"/>
                    <a:gd name="connsiteX74" fmla="*/ 6707268 w 8126844"/>
                    <a:gd name="connsiteY74" fmla="*/ 3941839 h 5918557"/>
                    <a:gd name="connsiteX75" fmla="*/ 6129045 w 8126844"/>
                    <a:gd name="connsiteY75" fmla="*/ 4210780 h 5918557"/>
                    <a:gd name="connsiteX76" fmla="*/ 5833210 w 8126844"/>
                    <a:gd name="connsiteY76" fmla="*/ 4251121 h 5918557"/>
                    <a:gd name="connsiteX77" fmla="*/ 5712186 w 8126844"/>
                    <a:gd name="connsiteY77" fmla="*/ 4291463 h 5918557"/>
                    <a:gd name="connsiteX78" fmla="*/ 5658398 w 8126844"/>
                    <a:gd name="connsiteY78" fmla="*/ 4143545 h 5918557"/>
                    <a:gd name="connsiteX79" fmla="*/ 5779421 w 8126844"/>
                    <a:gd name="connsiteY79" fmla="*/ 4035969 h 5918557"/>
                    <a:gd name="connsiteX80" fmla="*/ 5779421 w 8126844"/>
                    <a:gd name="connsiteY80" fmla="*/ 3941839 h 5918557"/>
                    <a:gd name="connsiteX81" fmla="*/ 5497033 w 8126844"/>
                    <a:gd name="connsiteY81" fmla="*/ 4062863 h 5918557"/>
                    <a:gd name="connsiteX82" fmla="*/ 5039833 w 8126844"/>
                    <a:gd name="connsiteY82" fmla="*/ 4197333 h 5918557"/>
                    <a:gd name="connsiteX83" fmla="*/ 4865021 w 8126844"/>
                    <a:gd name="connsiteY83" fmla="*/ 4278016 h 5918557"/>
                    <a:gd name="connsiteX84" fmla="*/ 4905363 w 8126844"/>
                    <a:gd name="connsiteY84" fmla="*/ 4372145 h 5918557"/>
                    <a:gd name="connsiteX85" fmla="*/ 5160857 w 8126844"/>
                    <a:gd name="connsiteY85" fmla="*/ 4345251 h 5918557"/>
                    <a:gd name="connsiteX86" fmla="*/ 5187751 w 8126844"/>
                    <a:gd name="connsiteY86" fmla="*/ 4479721 h 5918557"/>
                    <a:gd name="connsiteX87" fmla="*/ 4878468 w 8126844"/>
                    <a:gd name="connsiteY87" fmla="*/ 4573851 h 5918557"/>
                    <a:gd name="connsiteX88" fmla="*/ 4891916 w 8126844"/>
                    <a:gd name="connsiteY88" fmla="*/ 4721769 h 5918557"/>
                    <a:gd name="connsiteX89" fmla="*/ 5376010 w 8126844"/>
                    <a:gd name="connsiteY89" fmla="*/ 4614192 h 5918557"/>
                    <a:gd name="connsiteX90" fmla="*/ 5967680 w 8126844"/>
                    <a:gd name="connsiteY90" fmla="*/ 4466274 h 5918557"/>
                    <a:gd name="connsiteX91" fmla="*/ 6344198 w 8126844"/>
                    <a:gd name="connsiteY91" fmla="*/ 4264569 h 5918557"/>
                    <a:gd name="connsiteX92" fmla="*/ 6478668 w 8126844"/>
                    <a:gd name="connsiteY92" fmla="*/ 4264569 h 5918557"/>
                    <a:gd name="connsiteX93" fmla="*/ 6478668 w 8126844"/>
                    <a:gd name="connsiteY93" fmla="*/ 4452827 h 5918557"/>
                    <a:gd name="connsiteX94" fmla="*/ 5900445 w 8126844"/>
                    <a:gd name="connsiteY94" fmla="*/ 4641086 h 5918557"/>
                    <a:gd name="connsiteX95" fmla="*/ 5053280 w 8126844"/>
                    <a:gd name="connsiteY95" fmla="*/ 4883133 h 5918557"/>
                    <a:gd name="connsiteX96" fmla="*/ 4703657 w 8126844"/>
                    <a:gd name="connsiteY96" fmla="*/ 4977263 h 5918557"/>
                    <a:gd name="connsiteX97" fmla="*/ 4313692 w 8126844"/>
                    <a:gd name="connsiteY97" fmla="*/ 5044498 h 5918557"/>
                    <a:gd name="connsiteX98" fmla="*/ 4004410 w 8126844"/>
                    <a:gd name="connsiteY98" fmla="*/ 5084839 h 5918557"/>
                    <a:gd name="connsiteX99" fmla="*/ 3869939 w 8126844"/>
                    <a:gd name="connsiteY99" fmla="*/ 4963816 h 5918557"/>
                    <a:gd name="connsiteX100" fmla="*/ 3950621 w 8126844"/>
                    <a:gd name="connsiteY100" fmla="*/ 4856239 h 5918557"/>
                    <a:gd name="connsiteX101" fmla="*/ 4367480 w 8126844"/>
                    <a:gd name="connsiteY101" fmla="*/ 4775557 h 5918557"/>
                    <a:gd name="connsiteX102" fmla="*/ 4542292 w 8126844"/>
                    <a:gd name="connsiteY102" fmla="*/ 4708321 h 5918557"/>
                    <a:gd name="connsiteX103" fmla="*/ 4542292 w 8126844"/>
                    <a:gd name="connsiteY103" fmla="*/ 4573851 h 5918557"/>
                    <a:gd name="connsiteX104" fmla="*/ 4206116 w 8126844"/>
                    <a:gd name="connsiteY104" fmla="*/ 4573851 h 5918557"/>
                    <a:gd name="connsiteX105" fmla="*/ 3520316 w 8126844"/>
                    <a:gd name="connsiteY105" fmla="*/ 4654533 h 5918557"/>
                    <a:gd name="connsiteX106" fmla="*/ 3157245 w 8126844"/>
                    <a:gd name="connsiteY106" fmla="*/ 4681427 h 5918557"/>
                    <a:gd name="connsiteX107" fmla="*/ 3076563 w 8126844"/>
                    <a:gd name="connsiteY107" fmla="*/ 4802451 h 5918557"/>
                    <a:gd name="connsiteX108" fmla="*/ 3224480 w 8126844"/>
                    <a:gd name="connsiteY108" fmla="*/ 4869686 h 5918557"/>
                    <a:gd name="connsiteX109" fmla="*/ 3453080 w 8126844"/>
                    <a:gd name="connsiteY109" fmla="*/ 4896580 h 5918557"/>
                    <a:gd name="connsiteX110" fmla="*/ 3412739 w 8126844"/>
                    <a:gd name="connsiteY110" fmla="*/ 5004157 h 5918557"/>
                    <a:gd name="connsiteX111" fmla="*/ 2968986 w 8126844"/>
                    <a:gd name="connsiteY111" fmla="*/ 5057945 h 5918557"/>
                    <a:gd name="connsiteX112" fmla="*/ 2767280 w 8126844"/>
                    <a:gd name="connsiteY112" fmla="*/ 5071392 h 5918557"/>
                    <a:gd name="connsiteX113" fmla="*/ 2673151 w 8126844"/>
                    <a:gd name="connsiteY113" fmla="*/ 5273098 h 5918557"/>
                    <a:gd name="connsiteX114" fmla="*/ 2767280 w 8126844"/>
                    <a:gd name="connsiteY114" fmla="*/ 5636169 h 5918557"/>
                    <a:gd name="connsiteX115" fmla="*/ 2700045 w 8126844"/>
                    <a:gd name="connsiteY115" fmla="*/ 5837874 h 5918557"/>
                    <a:gd name="connsiteX116" fmla="*/ 2498339 w 8126844"/>
                    <a:gd name="connsiteY116" fmla="*/ 5918557 h 5918557"/>
                    <a:gd name="connsiteX117" fmla="*/ 2256292 w 8126844"/>
                    <a:gd name="connsiteY117" fmla="*/ 5837874 h 5918557"/>
                    <a:gd name="connsiteX118" fmla="*/ 2175610 w 8126844"/>
                    <a:gd name="connsiteY118" fmla="*/ 5582380 h 5918557"/>
                    <a:gd name="connsiteX119" fmla="*/ 2269739 w 8126844"/>
                    <a:gd name="connsiteY119" fmla="*/ 5353780 h 5918557"/>
                    <a:gd name="connsiteX120" fmla="*/ 2404210 w 8126844"/>
                    <a:gd name="connsiteY120" fmla="*/ 5192416 h 5918557"/>
                    <a:gd name="connsiteX121" fmla="*/ 2390763 w 8126844"/>
                    <a:gd name="connsiteY121" fmla="*/ 5044498 h 5918557"/>
                    <a:gd name="connsiteX122" fmla="*/ 2014245 w 8126844"/>
                    <a:gd name="connsiteY122" fmla="*/ 4910027 h 5918557"/>
                    <a:gd name="connsiteX123" fmla="*/ 2068033 w 8126844"/>
                    <a:gd name="connsiteY123" fmla="*/ 4802451 h 5918557"/>
                    <a:gd name="connsiteX124" fmla="*/ 2390763 w 8126844"/>
                    <a:gd name="connsiteY124" fmla="*/ 4802451 h 5918557"/>
                    <a:gd name="connsiteX125" fmla="*/ 2807621 w 8126844"/>
                    <a:gd name="connsiteY125" fmla="*/ 4802451 h 5918557"/>
                    <a:gd name="connsiteX126" fmla="*/ 2834516 w 8126844"/>
                    <a:gd name="connsiteY126" fmla="*/ 4667980 h 5918557"/>
                    <a:gd name="connsiteX127" fmla="*/ 2686598 w 8126844"/>
                    <a:gd name="connsiteY127" fmla="*/ 4614192 h 5918557"/>
                    <a:gd name="connsiteX128" fmla="*/ 2780727 w 8126844"/>
                    <a:gd name="connsiteY128" fmla="*/ 4466274 h 5918557"/>
                    <a:gd name="connsiteX129" fmla="*/ 3211033 w 8126844"/>
                    <a:gd name="connsiteY129" fmla="*/ 4506616 h 5918557"/>
                    <a:gd name="connsiteX130" fmla="*/ 3775810 w 8126844"/>
                    <a:gd name="connsiteY130" fmla="*/ 4479721 h 5918557"/>
                    <a:gd name="connsiteX131" fmla="*/ 4380927 w 8126844"/>
                    <a:gd name="connsiteY131" fmla="*/ 4385592 h 5918557"/>
                    <a:gd name="connsiteX132" fmla="*/ 4622974 w 8126844"/>
                    <a:gd name="connsiteY132" fmla="*/ 4331804 h 5918557"/>
                    <a:gd name="connsiteX133" fmla="*/ 4555739 w 8126844"/>
                    <a:gd name="connsiteY133" fmla="*/ 4237674 h 5918557"/>
                    <a:gd name="connsiteX134" fmla="*/ 4031304 w 8126844"/>
                    <a:gd name="connsiteY134" fmla="*/ 4278016 h 5918557"/>
                    <a:gd name="connsiteX135" fmla="*/ 3600998 w 8126844"/>
                    <a:gd name="connsiteY135" fmla="*/ 4291463 h 5918557"/>
                    <a:gd name="connsiteX136" fmla="*/ 3278268 w 8126844"/>
                    <a:gd name="connsiteY136" fmla="*/ 4251121 h 5918557"/>
                    <a:gd name="connsiteX137" fmla="*/ 3237927 w 8126844"/>
                    <a:gd name="connsiteY137" fmla="*/ 4183886 h 5918557"/>
                    <a:gd name="connsiteX138" fmla="*/ 3291716 w 8126844"/>
                    <a:gd name="connsiteY138" fmla="*/ 4049416 h 5918557"/>
                    <a:gd name="connsiteX139" fmla="*/ 3587551 w 8126844"/>
                    <a:gd name="connsiteY139" fmla="*/ 4076310 h 5918557"/>
                    <a:gd name="connsiteX140" fmla="*/ 3883386 w 8126844"/>
                    <a:gd name="connsiteY140" fmla="*/ 4076310 h 5918557"/>
                    <a:gd name="connsiteX141" fmla="*/ 3964068 w 8126844"/>
                    <a:gd name="connsiteY141" fmla="*/ 4009074 h 5918557"/>
                    <a:gd name="connsiteX142" fmla="*/ 3883386 w 8126844"/>
                    <a:gd name="connsiteY142" fmla="*/ 3888051 h 5918557"/>
                    <a:gd name="connsiteX143" fmla="*/ 3412739 w 8126844"/>
                    <a:gd name="connsiteY143" fmla="*/ 3861157 h 5918557"/>
                    <a:gd name="connsiteX144" fmla="*/ 3049668 w 8126844"/>
                    <a:gd name="connsiteY144" fmla="*/ 3807369 h 5918557"/>
                    <a:gd name="connsiteX145" fmla="*/ 2740386 w 8126844"/>
                    <a:gd name="connsiteY145" fmla="*/ 3740133 h 5918557"/>
                    <a:gd name="connsiteX146" fmla="*/ 2457998 w 8126844"/>
                    <a:gd name="connsiteY146" fmla="*/ 3659451 h 5918557"/>
                    <a:gd name="connsiteX147" fmla="*/ 2242845 w 8126844"/>
                    <a:gd name="connsiteY147" fmla="*/ 3605663 h 5918557"/>
                    <a:gd name="connsiteX148" fmla="*/ 2162163 w 8126844"/>
                    <a:gd name="connsiteY148" fmla="*/ 3767027 h 5918557"/>
                    <a:gd name="connsiteX149" fmla="*/ 2336974 w 8126844"/>
                    <a:gd name="connsiteY149" fmla="*/ 3941839 h 5918557"/>
                    <a:gd name="connsiteX150" fmla="*/ 2713492 w 8126844"/>
                    <a:gd name="connsiteY150" fmla="*/ 3995627 h 5918557"/>
                    <a:gd name="connsiteX151" fmla="*/ 2874857 w 8126844"/>
                    <a:gd name="connsiteY151" fmla="*/ 4049416 h 5918557"/>
                    <a:gd name="connsiteX152" fmla="*/ 2874857 w 8126844"/>
                    <a:gd name="connsiteY152" fmla="*/ 4197333 h 5918557"/>
                    <a:gd name="connsiteX153" fmla="*/ 2605916 w 8126844"/>
                    <a:gd name="connsiteY153" fmla="*/ 4170439 h 5918557"/>
                    <a:gd name="connsiteX154" fmla="*/ 2000798 w 8126844"/>
                    <a:gd name="connsiteY154" fmla="*/ 4049416 h 5918557"/>
                    <a:gd name="connsiteX155" fmla="*/ 1583939 w 8126844"/>
                    <a:gd name="connsiteY155" fmla="*/ 3901498 h 5918557"/>
                    <a:gd name="connsiteX156" fmla="*/ 1409127 w 8126844"/>
                    <a:gd name="connsiteY156" fmla="*/ 3914945 h 5918557"/>
                    <a:gd name="connsiteX157" fmla="*/ 1368786 w 8126844"/>
                    <a:gd name="connsiteY157" fmla="*/ 4089757 h 5918557"/>
                    <a:gd name="connsiteX158" fmla="*/ 1799092 w 8126844"/>
                    <a:gd name="connsiteY158" fmla="*/ 4224227 h 5918557"/>
                    <a:gd name="connsiteX159" fmla="*/ 2256292 w 8126844"/>
                    <a:gd name="connsiteY159" fmla="*/ 4385592 h 5918557"/>
                    <a:gd name="connsiteX160" fmla="*/ 2390763 w 8126844"/>
                    <a:gd name="connsiteY160" fmla="*/ 4493169 h 5918557"/>
                    <a:gd name="connsiteX161" fmla="*/ 2094927 w 8126844"/>
                    <a:gd name="connsiteY161" fmla="*/ 4560404 h 5918557"/>
                    <a:gd name="connsiteX162" fmla="*/ 1557045 w 8126844"/>
                    <a:gd name="connsiteY162" fmla="*/ 4385592 h 5918557"/>
                    <a:gd name="connsiteX163" fmla="*/ 965374 w 8126844"/>
                    <a:gd name="connsiteY163" fmla="*/ 4156992 h 5918557"/>
                    <a:gd name="connsiteX164" fmla="*/ 481280 w 8126844"/>
                    <a:gd name="connsiteY164" fmla="*/ 3941839 h 5918557"/>
                    <a:gd name="connsiteX165" fmla="*/ 198892 w 8126844"/>
                    <a:gd name="connsiteY165" fmla="*/ 3834263 h 5918557"/>
                    <a:gd name="connsiteX166" fmla="*/ 131657 w 8126844"/>
                    <a:gd name="connsiteY166" fmla="*/ 3740133 h 5918557"/>
                    <a:gd name="connsiteX167" fmla="*/ 279574 w 8126844"/>
                    <a:gd name="connsiteY167" fmla="*/ 3646004 h 5918557"/>
                    <a:gd name="connsiteX168" fmla="*/ 642645 w 8126844"/>
                    <a:gd name="connsiteY168" fmla="*/ 3820816 h 5918557"/>
                    <a:gd name="connsiteX169" fmla="*/ 1113292 w 8126844"/>
                    <a:gd name="connsiteY169" fmla="*/ 3968733 h 5918557"/>
                    <a:gd name="connsiteX170" fmla="*/ 1153633 w 8126844"/>
                    <a:gd name="connsiteY170" fmla="*/ 3793921 h 5918557"/>
                    <a:gd name="connsiteX171" fmla="*/ 1032610 w 8126844"/>
                    <a:gd name="connsiteY171" fmla="*/ 3632557 h 5918557"/>
                    <a:gd name="connsiteX172" fmla="*/ 535068 w 8126844"/>
                    <a:gd name="connsiteY172" fmla="*/ 3484639 h 5918557"/>
                    <a:gd name="connsiteX173" fmla="*/ 198892 w 8126844"/>
                    <a:gd name="connsiteY173" fmla="*/ 3242592 h 5918557"/>
                    <a:gd name="connsiteX174" fmla="*/ 10633 w 8126844"/>
                    <a:gd name="connsiteY174" fmla="*/ 3081227 h 5918557"/>
                    <a:gd name="connsiteX175" fmla="*/ 50974 w 8126844"/>
                    <a:gd name="connsiteY175" fmla="*/ 2946757 h 5918557"/>
                    <a:gd name="connsiteX176" fmla="*/ 279574 w 8126844"/>
                    <a:gd name="connsiteY176" fmla="*/ 3027439 h 5918557"/>
                    <a:gd name="connsiteX177" fmla="*/ 1019163 w 8126844"/>
                    <a:gd name="connsiteY177" fmla="*/ 3430851 h 5918557"/>
                    <a:gd name="connsiteX178" fmla="*/ 1462916 w 8126844"/>
                    <a:gd name="connsiteY178" fmla="*/ 3672898 h 5918557"/>
                    <a:gd name="connsiteX179" fmla="*/ 1799092 w 8126844"/>
                    <a:gd name="connsiteY179" fmla="*/ 3767027 h 5918557"/>
                    <a:gd name="connsiteX180" fmla="*/ 1973904 w 8126844"/>
                    <a:gd name="connsiteY180" fmla="*/ 3699792 h 5918557"/>
                    <a:gd name="connsiteX181" fmla="*/ 1960457 w 8126844"/>
                    <a:gd name="connsiteY181" fmla="*/ 3457745 h 5918557"/>
                    <a:gd name="connsiteX182" fmla="*/ 1624280 w 8126844"/>
                    <a:gd name="connsiteY182" fmla="*/ 3350169 h 5918557"/>
                    <a:gd name="connsiteX183" fmla="*/ 1288104 w 8126844"/>
                    <a:gd name="connsiteY183" fmla="*/ 3202251 h 5918557"/>
                    <a:gd name="connsiteX184" fmla="*/ 1261210 w 8126844"/>
                    <a:gd name="connsiteY184" fmla="*/ 3067780 h 5918557"/>
                    <a:gd name="connsiteX185" fmla="*/ 1462916 w 8126844"/>
                    <a:gd name="connsiteY185" fmla="*/ 3067780 h 5918557"/>
                    <a:gd name="connsiteX186" fmla="*/ 1691516 w 8126844"/>
                    <a:gd name="connsiteY186" fmla="*/ 3148463 h 5918557"/>
                    <a:gd name="connsiteX187" fmla="*/ 1758751 w 8126844"/>
                    <a:gd name="connsiteY187" fmla="*/ 2933310 h 5918557"/>
                    <a:gd name="connsiteX188" fmla="*/ 1597386 w 8126844"/>
                    <a:gd name="connsiteY188" fmla="*/ 2758498 h 5918557"/>
                    <a:gd name="connsiteX189" fmla="*/ 1153633 w 8126844"/>
                    <a:gd name="connsiteY189" fmla="*/ 2570239 h 5918557"/>
                    <a:gd name="connsiteX190" fmla="*/ 871245 w 8126844"/>
                    <a:gd name="connsiteY190" fmla="*/ 2381980 h 5918557"/>
                    <a:gd name="connsiteX191" fmla="*/ 750221 w 8126844"/>
                    <a:gd name="connsiteY191" fmla="*/ 2247510 h 5918557"/>
                    <a:gd name="connsiteX192" fmla="*/ 844351 w 8126844"/>
                    <a:gd name="connsiteY192" fmla="*/ 2126486 h 5918557"/>
                    <a:gd name="connsiteX193" fmla="*/ 1328445 w 8126844"/>
                    <a:gd name="connsiteY193" fmla="*/ 2341639 h 5918557"/>
                    <a:gd name="connsiteX194" fmla="*/ 1606671 w 8126844"/>
                    <a:gd name="connsiteY194" fmla="*/ 2488058 h 5918557"/>
                    <a:gd name="connsiteX195" fmla="*/ 1720260 w 8126844"/>
                    <a:gd name="connsiteY195" fmla="*/ 2209219 h 5918557"/>
                    <a:gd name="connsiteX196" fmla="*/ 1772079 w 8126844"/>
                    <a:gd name="connsiteY196" fmla="*/ 2025794 h 5918557"/>
                    <a:gd name="connsiteX197" fmla="*/ 1693720 w 8126844"/>
                    <a:gd name="connsiteY197" fmla="*/ 1853765 h 5918557"/>
                    <a:gd name="connsiteX198" fmla="*/ 2176456 w 8126844"/>
                    <a:gd name="connsiteY198" fmla="*/ 2166613 h 5918557"/>
                    <a:gd name="connsiteX199" fmla="*/ 1984049 w 8126844"/>
                    <a:gd name="connsiteY199" fmla="*/ 2144205 h 5918557"/>
                    <a:gd name="connsiteX200" fmla="*/ 1894130 w 8126844"/>
                    <a:gd name="connsiteY200" fmla="*/ 2281923 h 5918557"/>
                    <a:gd name="connsiteX201" fmla="*/ 1879774 w 8126844"/>
                    <a:gd name="connsiteY201" fmla="*/ 2624027 h 5918557"/>
                    <a:gd name="connsiteX202" fmla="*/ 2390763 w 8126844"/>
                    <a:gd name="connsiteY202" fmla="*/ 2852627 h 5918557"/>
                    <a:gd name="connsiteX203" fmla="*/ 3157245 w 8126844"/>
                    <a:gd name="connsiteY203" fmla="*/ 3067780 h 5918557"/>
                    <a:gd name="connsiteX204" fmla="*/ 3708574 w 8126844"/>
                    <a:gd name="connsiteY204" fmla="*/ 3202251 h 5918557"/>
                    <a:gd name="connsiteX205" fmla="*/ 4165774 w 8126844"/>
                    <a:gd name="connsiteY205" fmla="*/ 3175357 h 5918557"/>
                    <a:gd name="connsiteX206" fmla="*/ 4394374 w 8126844"/>
                    <a:gd name="connsiteY206" fmla="*/ 3148463 h 5918557"/>
                    <a:gd name="connsiteX207" fmla="*/ 4407821 w 8126844"/>
                    <a:gd name="connsiteY207" fmla="*/ 2960204 h 5918557"/>
                    <a:gd name="connsiteX208" fmla="*/ 4192668 w 8126844"/>
                    <a:gd name="connsiteY208" fmla="*/ 2919863 h 5918557"/>
                    <a:gd name="connsiteX209" fmla="*/ 4031304 w 8126844"/>
                    <a:gd name="connsiteY209" fmla="*/ 2960204 h 5918557"/>
                    <a:gd name="connsiteX210" fmla="*/ 4031304 w 8126844"/>
                    <a:gd name="connsiteY210" fmla="*/ 2785392 h 5918557"/>
                    <a:gd name="connsiteX211" fmla="*/ 4448163 w 8126844"/>
                    <a:gd name="connsiteY211" fmla="*/ 2664369 h 5918557"/>
                    <a:gd name="connsiteX212" fmla="*/ 4703657 w 8126844"/>
                    <a:gd name="connsiteY212" fmla="*/ 2556792 h 5918557"/>
                    <a:gd name="connsiteX213" fmla="*/ 4719129 w 8126844"/>
                    <a:gd name="connsiteY213" fmla="*/ 2340128 h 5918557"/>
                    <a:gd name="connsiteX214" fmla="*/ 4519556 w 8126844"/>
                    <a:gd name="connsiteY214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478668 w 8126844"/>
                    <a:gd name="connsiteY5" fmla="*/ 1588604 h 5918557"/>
                    <a:gd name="connsiteX6" fmla="*/ 6941073 w 8126844"/>
                    <a:gd name="connsiteY6" fmla="*/ 977271 h 5918557"/>
                    <a:gd name="connsiteX7" fmla="*/ 6764360 w 8126844"/>
                    <a:gd name="connsiteY7" fmla="*/ 399086 h 5918557"/>
                    <a:gd name="connsiteX8" fmla="*/ 6656943 w 8126844"/>
                    <a:gd name="connsiteY8" fmla="*/ 525696 h 5918557"/>
                    <a:gd name="connsiteX9" fmla="*/ 6759584 w 8126844"/>
                    <a:gd name="connsiteY9" fmla="*/ 0 h 5918557"/>
                    <a:gd name="connsiteX10" fmla="*/ 6766984 w 8126844"/>
                    <a:gd name="connsiteY10" fmla="*/ 176893 h 5918557"/>
                    <a:gd name="connsiteX11" fmla="*/ 7177916 w 8126844"/>
                    <a:gd name="connsiteY11" fmla="*/ 741439 h 5918557"/>
                    <a:gd name="connsiteX12" fmla="*/ 7352727 w 8126844"/>
                    <a:gd name="connsiteY12" fmla="*/ 620416 h 5918557"/>
                    <a:gd name="connsiteX13" fmla="*/ 7460304 w 8126844"/>
                    <a:gd name="connsiteY13" fmla="*/ 929698 h 5918557"/>
                    <a:gd name="connsiteX14" fmla="*/ 7137574 w 8126844"/>
                    <a:gd name="connsiteY14" fmla="*/ 1360004 h 5918557"/>
                    <a:gd name="connsiteX15" fmla="*/ 7056892 w 8126844"/>
                    <a:gd name="connsiteY15" fmla="*/ 1534816 h 5918557"/>
                    <a:gd name="connsiteX16" fmla="*/ 7177916 w 8126844"/>
                    <a:gd name="connsiteY16" fmla="*/ 1642392 h 5918557"/>
                    <a:gd name="connsiteX17" fmla="*/ 7406516 w 8126844"/>
                    <a:gd name="connsiteY17" fmla="*/ 1413792 h 5918557"/>
                    <a:gd name="connsiteX18" fmla="*/ 7540986 w 8126844"/>
                    <a:gd name="connsiteY18" fmla="*/ 1413792 h 5918557"/>
                    <a:gd name="connsiteX19" fmla="*/ 7554433 w 8126844"/>
                    <a:gd name="connsiteY19" fmla="*/ 1642392 h 5918557"/>
                    <a:gd name="connsiteX20" fmla="*/ 6976210 w 8126844"/>
                    <a:gd name="connsiteY20" fmla="*/ 2234063 h 5918557"/>
                    <a:gd name="connsiteX21" fmla="*/ 6276963 w 8126844"/>
                    <a:gd name="connsiteY21" fmla="*/ 2785392 h 5918557"/>
                    <a:gd name="connsiteX22" fmla="*/ 5860104 w 8126844"/>
                    <a:gd name="connsiteY22" fmla="*/ 2987098 h 5918557"/>
                    <a:gd name="connsiteX23" fmla="*/ 5658398 w 8126844"/>
                    <a:gd name="connsiteY23" fmla="*/ 3054333 h 5918557"/>
                    <a:gd name="connsiteX24" fmla="*/ 5550821 w 8126844"/>
                    <a:gd name="connsiteY24" fmla="*/ 2973651 h 5918557"/>
                    <a:gd name="connsiteX25" fmla="*/ 5644951 w 8126844"/>
                    <a:gd name="connsiteY25" fmla="*/ 2771945 h 5918557"/>
                    <a:gd name="connsiteX26" fmla="*/ 5913892 w 8126844"/>
                    <a:gd name="connsiteY26" fmla="*/ 2718157 h 5918557"/>
                    <a:gd name="connsiteX27" fmla="*/ 5752527 w 8126844"/>
                    <a:gd name="connsiteY27" fmla="*/ 2408874 h 5918557"/>
                    <a:gd name="connsiteX28" fmla="*/ 5362563 w 8126844"/>
                    <a:gd name="connsiteY28" fmla="*/ 2556792 h 5918557"/>
                    <a:gd name="connsiteX29" fmla="*/ 4663316 w 8126844"/>
                    <a:gd name="connsiteY29" fmla="*/ 2839180 h 5918557"/>
                    <a:gd name="connsiteX30" fmla="*/ 4649868 w 8126844"/>
                    <a:gd name="connsiteY30" fmla="*/ 3013992 h 5918557"/>
                    <a:gd name="connsiteX31" fmla="*/ 4703657 w 8126844"/>
                    <a:gd name="connsiteY31" fmla="*/ 3121569 h 5918557"/>
                    <a:gd name="connsiteX32" fmla="*/ 5066727 w 8126844"/>
                    <a:gd name="connsiteY32" fmla="*/ 2987098 h 5918557"/>
                    <a:gd name="connsiteX33" fmla="*/ 5322221 w 8126844"/>
                    <a:gd name="connsiteY33" fmla="*/ 2933310 h 5918557"/>
                    <a:gd name="connsiteX34" fmla="*/ 5349116 w 8126844"/>
                    <a:gd name="connsiteY34" fmla="*/ 3067780 h 5918557"/>
                    <a:gd name="connsiteX35" fmla="*/ 4784339 w 8126844"/>
                    <a:gd name="connsiteY35" fmla="*/ 3282933 h 5918557"/>
                    <a:gd name="connsiteX36" fmla="*/ 4098539 w 8126844"/>
                    <a:gd name="connsiteY36" fmla="*/ 3417404 h 5918557"/>
                    <a:gd name="connsiteX37" fmla="*/ 2740386 w 8126844"/>
                    <a:gd name="connsiteY37" fmla="*/ 3282933 h 5918557"/>
                    <a:gd name="connsiteX38" fmla="*/ 2202504 w 8126844"/>
                    <a:gd name="connsiteY38" fmla="*/ 3081227 h 5918557"/>
                    <a:gd name="connsiteX39" fmla="*/ 2027692 w 8126844"/>
                    <a:gd name="connsiteY39" fmla="*/ 3027439 h 5918557"/>
                    <a:gd name="connsiteX40" fmla="*/ 1960457 w 8126844"/>
                    <a:gd name="connsiteY40" fmla="*/ 3175357 h 5918557"/>
                    <a:gd name="connsiteX41" fmla="*/ 2390763 w 8126844"/>
                    <a:gd name="connsiteY41" fmla="*/ 3403957 h 5918557"/>
                    <a:gd name="connsiteX42" fmla="*/ 3372398 w 8126844"/>
                    <a:gd name="connsiteY42" fmla="*/ 3646004 h 5918557"/>
                    <a:gd name="connsiteX43" fmla="*/ 4125433 w 8126844"/>
                    <a:gd name="connsiteY43" fmla="*/ 3646004 h 5918557"/>
                    <a:gd name="connsiteX44" fmla="*/ 4757445 w 8126844"/>
                    <a:gd name="connsiteY44" fmla="*/ 3619110 h 5918557"/>
                    <a:gd name="connsiteX45" fmla="*/ 4918810 w 8126844"/>
                    <a:gd name="connsiteY45" fmla="*/ 3659451 h 5918557"/>
                    <a:gd name="connsiteX46" fmla="*/ 4811233 w 8126844"/>
                    <a:gd name="connsiteY46" fmla="*/ 3820816 h 5918557"/>
                    <a:gd name="connsiteX47" fmla="*/ 4286798 w 8126844"/>
                    <a:gd name="connsiteY47" fmla="*/ 3888051 h 5918557"/>
                    <a:gd name="connsiteX48" fmla="*/ 4219563 w 8126844"/>
                    <a:gd name="connsiteY48" fmla="*/ 4022521 h 5918557"/>
                    <a:gd name="connsiteX49" fmla="*/ 4555739 w 8126844"/>
                    <a:gd name="connsiteY49" fmla="*/ 4076310 h 5918557"/>
                    <a:gd name="connsiteX50" fmla="*/ 5241539 w 8126844"/>
                    <a:gd name="connsiteY50" fmla="*/ 3888051 h 5918557"/>
                    <a:gd name="connsiteX51" fmla="*/ 5523927 w 8126844"/>
                    <a:gd name="connsiteY51" fmla="*/ 3753580 h 5918557"/>
                    <a:gd name="connsiteX52" fmla="*/ 5618057 w 8126844"/>
                    <a:gd name="connsiteY52" fmla="*/ 3646004 h 5918557"/>
                    <a:gd name="connsiteX53" fmla="*/ 5402904 w 8126844"/>
                    <a:gd name="connsiteY53" fmla="*/ 3632557 h 5918557"/>
                    <a:gd name="connsiteX54" fmla="*/ 5214645 w 8126844"/>
                    <a:gd name="connsiteY54" fmla="*/ 3524980 h 5918557"/>
                    <a:gd name="connsiteX55" fmla="*/ 5241539 w 8126844"/>
                    <a:gd name="connsiteY55" fmla="*/ 3403957 h 5918557"/>
                    <a:gd name="connsiteX56" fmla="*/ 5537374 w 8126844"/>
                    <a:gd name="connsiteY56" fmla="*/ 3363616 h 5918557"/>
                    <a:gd name="connsiteX57" fmla="*/ 6196280 w 8126844"/>
                    <a:gd name="connsiteY57" fmla="*/ 3108121 h 5918557"/>
                    <a:gd name="connsiteX58" fmla="*/ 6747610 w 8126844"/>
                    <a:gd name="connsiteY58" fmla="*/ 2771945 h 5918557"/>
                    <a:gd name="connsiteX59" fmla="*/ 7218257 w 8126844"/>
                    <a:gd name="connsiteY59" fmla="*/ 2328192 h 5918557"/>
                    <a:gd name="connsiteX60" fmla="*/ 7433410 w 8126844"/>
                    <a:gd name="connsiteY60" fmla="*/ 2153380 h 5918557"/>
                    <a:gd name="connsiteX61" fmla="*/ 7567880 w 8126844"/>
                    <a:gd name="connsiteY61" fmla="*/ 2180274 h 5918557"/>
                    <a:gd name="connsiteX62" fmla="*/ 7514092 w 8126844"/>
                    <a:gd name="connsiteY62" fmla="*/ 2381980 h 5918557"/>
                    <a:gd name="connsiteX63" fmla="*/ 7097233 w 8126844"/>
                    <a:gd name="connsiteY63" fmla="*/ 2812286 h 5918557"/>
                    <a:gd name="connsiteX64" fmla="*/ 6451774 w 8126844"/>
                    <a:gd name="connsiteY64" fmla="*/ 3229145 h 5918557"/>
                    <a:gd name="connsiteX65" fmla="*/ 6088704 w 8126844"/>
                    <a:gd name="connsiteY65" fmla="*/ 3417404 h 5918557"/>
                    <a:gd name="connsiteX66" fmla="*/ 5981127 w 8126844"/>
                    <a:gd name="connsiteY66" fmla="*/ 3551874 h 5918557"/>
                    <a:gd name="connsiteX67" fmla="*/ 6021468 w 8126844"/>
                    <a:gd name="connsiteY67" fmla="*/ 3753580 h 5918557"/>
                    <a:gd name="connsiteX68" fmla="*/ 6115598 w 8126844"/>
                    <a:gd name="connsiteY68" fmla="*/ 3901498 h 5918557"/>
                    <a:gd name="connsiteX69" fmla="*/ 6734163 w 8126844"/>
                    <a:gd name="connsiteY69" fmla="*/ 3726686 h 5918557"/>
                    <a:gd name="connsiteX70" fmla="*/ 7419963 w 8126844"/>
                    <a:gd name="connsiteY70" fmla="*/ 3296380 h 5918557"/>
                    <a:gd name="connsiteX71" fmla="*/ 7850268 w 8126844"/>
                    <a:gd name="connsiteY71" fmla="*/ 2973651 h 5918557"/>
                    <a:gd name="connsiteX72" fmla="*/ 8065421 w 8126844"/>
                    <a:gd name="connsiteY72" fmla="*/ 2866074 h 5918557"/>
                    <a:gd name="connsiteX73" fmla="*/ 8105763 w 8126844"/>
                    <a:gd name="connsiteY73" fmla="*/ 3027439 h 5918557"/>
                    <a:gd name="connsiteX74" fmla="*/ 7769586 w 8126844"/>
                    <a:gd name="connsiteY74" fmla="*/ 3363616 h 5918557"/>
                    <a:gd name="connsiteX75" fmla="*/ 6707268 w 8126844"/>
                    <a:gd name="connsiteY75" fmla="*/ 3941839 h 5918557"/>
                    <a:gd name="connsiteX76" fmla="*/ 6129045 w 8126844"/>
                    <a:gd name="connsiteY76" fmla="*/ 4210780 h 5918557"/>
                    <a:gd name="connsiteX77" fmla="*/ 5833210 w 8126844"/>
                    <a:gd name="connsiteY77" fmla="*/ 4251121 h 5918557"/>
                    <a:gd name="connsiteX78" fmla="*/ 5712186 w 8126844"/>
                    <a:gd name="connsiteY78" fmla="*/ 4291463 h 5918557"/>
                    <a:gd name="connsiteX79" fmla="*/ 5658398 w 8126844"/>
                    <a:gd name="connsiteY79" fmla="*/ 4143545 h 5918557"/>
                    <a:gd name="connsiteX80" fmla="*/ 5779421 w 8126844"/>
                    <a:gd name="connsiteY80" fmla="*/ 4035969 h 5918557"/>
                    <a:gd name="connsiteX81" fmla="*/ 5779421 w 8126844"/>
                    <a:gd name="connsiteY81" fmla="*/ 3941839 h 5918557"/>
                    <a:gd name="connsiteX82" fmla="*/ 5497033 w 8126844"/>
                    <a:gd name="connsiteY82" fmla="*/ 4062863 h 5918557"/>
                    <a:gd name="connsiteX83" fmla="*/ 5039833 w 8126844"/>
                    <a:gd name="connsiteY83" fmla="*/ 4197333 h 5918557"/>
                    <a:gd name="connsiteX84" fmla="*/ 4865021 w 8126844"/>
                    <a:gd name="connsiteY84" fmla="*/ 4278016 h 5918557"/>
                    <a:gd name="connsiteX85" fmla="*/ 4905363 w 8126844"/>
                    <a:gd name="connsiteY85" fmla="*/ 4372145 h 5918557"/>
                    <a:gd name="connsiteX86" fmla="*/ 5160857 w 8126844"/>
                    <a:gd name="connsiteY86" fmla="*/ 4345251 h 5918557"/>
                    <a:gd name="connsiteX87" fmla="*/ 5187751 w 8126844"/>
                    <a:gd name="connsiteY87" fmla="*/ 4479721 h 5918557"/>
                    <a:gd name="connsiteX88" fmla="*/ 4878468 w 8126844"/>
                    <a:gd name="connsiteY88" fmla="*/ 4573851 h 5918557"/>
                    <a:gd name="connsiteX89" fmla="*/ 4891916 w 8126844"/>
                    <a:gd name="connsiteY89" fmla="*/ 4721769 h 5918557"/>
                    <a:gd name="connsiteX90" fmla="*/ 5376010 w 8126844"/>
                    <a:gd name="connsiteY90" fmla="*/ 4614192 h 5918557"/>
                    <a:gd name="connsiteX91" fmla="*/ 5967680 w 8126844"/>
                    <a:gd name="connsiteY91" fmla="*/ 4466274 h 5918557"/>
                    <a:gd name="connsiteX92" fmla="*/ 6344198 w 8126844"/>
                    <a:gd name="connsiteY92" fmla="*/ 4264569 h 5918557"/>
                    <a:gd name="connsiteX93" fmla="*/ 6478668 w 8126844"/>
                    <a:gd name="connsiteY93" fmla="*/ 4264569 h 5918557"/>
                    <a:gd name="connsiteX94" fmla="*/ 6478668 w 8126844"/>
                    <a:gd name="connsiteY94" fmla="*/ 4452827 h 5918557"/>
                    <a:gd name="connsiteX95" fmla="*/ 5900445 w 8126844"/>
                    <a:gd name="connsiteY95" fmla="*/ 4641086 h 5918557"/>
                    <a:gd name="connsiteX96" fmla="*/ 5053280 w 8126844"/>
                    <a:gd name="connsiteY96" fmla="*/ 4883133 h 5918557"/>
                    <a:gd name="connsiteX97" fmla="*/ 4703657 w 8126844"/>
                    <a:gd name="connsiteY97" fmla="*/ 4977263 h 5918557"/>
                    <a:gd name="connsiteX98" fmla="*/ 4313692 w 8126844"/>
                    <a:gd name="connsiteY98" fmla="*/ 5044498 h 5918557"/>
                    <a:gd name="connsiteX99" fmla="*/ 4004410 w 8126844"/>
                    <a:gd name="connsiteY99" fmla="*/ 5084839 h 5918557"/>
                    <a:gd name="connsiteX100" fmla="*/ 3869939 w 8126844"/>
                    <a:gd name="connsiteY100" fmla="*/ 4963816 h 5918557"/>
                    <a:gd name="connsiteX101" fmla="*/ 3950621 w 8126844"/>
                    <a:gd name="connsiteY101" fmla="*/ 4856239 h 5918557"/>
                    <a:gd name="connsiteX102" fmla="*/ 4367480 w 8126844"/>
                    <a:gd name="connsiteY102" fmla="*/ 4775557 h 5918557"/>
                    <a:gd name="connsiteX103" fmla="*/ 4542292 w 8126844"/>
                    <a:gd name="connsiteY103" fmla="*/ 4708321 h 5918557"/>
                    <a:gd name="connsiteX104" fmla="*/ 4542292 w 8126844"/>
                    <a:gd name="connsiteY104" fmla="*/ 4573851 h 5918557"/>
                    <a:gd name="connsiteX105" fmla="*/ 4206116 w 8126844"/>
                    <a:gd name="connsiteY105" fmla="*/ 4573851 h 5918557"/>
                    <a:gd name="connsiteX106" fmla="*/ 3520316 w 8126844"/>
                    <a:gd name="connsiteY106" fmla="*/ 4654533 h 5918557"/>
                    <a:gd name="connsiteX107" fmla="*/ 3157245 w 8126844"/>
                    <a:gd name="connsiteY107" fmla="*/ 4681427 h 5918557"/>
                    <a:gd name="connsiteX108" fmla="*/ 3076563 w 8126844"/>
                    <a:gd name="connsiteY108" fmla="*/ 4802451 h 5918557"/>
                    <a:gd name="connsiteX109" fmla="*/ 3224480 w 8126844"/>
                    <a:gd name="connsiteY109" fmla="*/ 4869686 h 5918557"/>
                    <a:gd name="connsiteX110" fmla="*/ 3453080 w 8126844"/>
                    <a:gd name="connsiteY110" fmla="*/ 4896580 h 5918557"/>
                    <a:gd name="connsiteX111" fmla="*/ 3412739 w 8126844"/>
                    <a:gd name="connsiteY111" fmla="*/ 5004157 h 5918557"/>
                    <a:gd name="connsiteX112" fmla="*/ 2968986 w 8126844"/>
                    <a:gd name="connsiteY112" fmla="*/ 5057945 h 5918557"/>
                    <a:gd name="connsiteX113" fmla="*/ 2767280 w 8126844"/>
                    <a:gd name="connsiteY113" fmla="*/ 5071392 h 5918557"/>
                    <a:gd name="connsiteX114" fmla="*/ 2673151 w 8126844"/>
                    <a:gd name="connsiteY114" fmla="*/ 5273098 h 5918557"/>
                    <a:gd name="connsiteX115" fmla="*/ 2767280 w 8126844"/>
                    <a:gd name="connsiteY115" fmla="*/ 5636169 h 5918557"/>
                    <a:gd name="connsiteX116" fmla="*/ 2700045 w 8126844"/>
                    <a:gd name="connsiteY116" fmla="*/ 5837874 h 5918557"/>
                    <a:gd name="connsiteX117" fmla="*/ 2498339 w 8126844"/>
                    <a:gd name="connsiteY117" fmla="*/ 5918557 h 5918557"/>
                    <a:gd name="connsiteX118" fmla="*/ 2256292 w 8126844"/>
                    <a:gd name="connsiteY118" fmla="*/ 5837874 h 5918557"/>
                    <a:gd name="connsiteX119" fmla="*/ 2175610 w 8126844"/>
                    <a:gd name="connsiteY119" fmla="*/ 5582380 h 5918557"/>
                    <a:gd name="connsiteX120" fmla="*/ 2269739 w 8126844"/>
                    <a:gd name="connsiteY120" fmla="*/ 5353780 h 5918557"/>
                    <a:gd name="connsiteX121" fmla="*/ 2404210 w 8126844"/>
                    <a:gd name="connsiteY121" fmla="*/ 5192416 h 5918557"/>
                    <a:gd name="connsiteX122" fmla="*/ 2390763 w 8126844"/>
                    <a:gd name="connsiteY122" fmla="*/ 5044498 h 5918557"/>
                    <a:gd name="connsiteX123" fmla="*/ 2014245 w 8126844"/>
                    <a:gd name="connsiteY123" fmla="*/ 4910027 h 5918557"/>
                    <a:gd name="connsiteX124" fmla="*/ 2068033 w 8126844"/>
                    <a:gd name="connsiteY124" fmla="*/ 4802451 h 5918557"/>
                    <a:gd name="connsiteX125" fmla="*/ 2390763 w 8126844"/>
                    <a:gd name="connsiteY125" fmla="*/ 4802451 h 5918557"/>
                    <a:gd name="connsiteX126" fmla="*/ 2807621 w 8126844"/>
                    <a:gd name="connsiteY126" fmla="*/ 4802451 h 5918557"/>
                    <a:gd name="connsiteX127" fmla="*/ 2834516 w 8126844"/>
                    <a:gd name="connsiteY127" fmla="*/ 4667980 h 5918557"/>
                    <a:gd name="connsiteX128" fmla="*/ 2686598 w 8126844"/>
                    <a:gd name="connsiteY128" fmla="*/ 4614192 h 5918557"/>
                    <a:gd name="connsiteX129" fmla="*/ 2780727 w 8126844"/>
                    <a:gd name="connsiteY129" fmla="*/ 4466274 h 5918557"/>
                    <a:gd name="connsiteX130" fmla="*/ 3211033 w 8126844"/>
                    <a:gd name="connsiteY130" fmla="*/ 4506616 h 5918557"/>
                    <a:gd name="connsiteX131" fmla="*/ 3775810 w 8126844"/>
                    <a:gd name="connsiteY131" fmla="*/ 4479721 h 5918557"/>
                    <a:gd name="connsiteX132" fmla="*/ 4380927 w 8126844"/>
                    <a:gd name="connsiteY132" fmla="*/ 4385592 h 5918557"/>
                    <a:gd name="connsiteX133" fmla="*/ 4622974 w 8126844"/>
                    <a:gd name="connsiteY133" fmla="*/ 4331804 h 5918557"/>
                    <a:gd name="connsiteX134" fmla="*/ 4555739 w 8126844"/>
                    <a:gd name="connsiteY134" fmla="*/ 4237674 h 5918557"/>
                    <a:gd name="connsiteX135" fmla="*/ 4031304 w 8126844"/>
                    <a:gd name="connsiteY135" fmla="*/ 4278016 h 5918557"/>
                    <a:gd name="connsiteX136" fmla="*/ 3600998 w 8126844"/>
                    <a:gd name="connsiteY136" fmla="*/ 4291463 h 5918557"/>
                    <a:gd name="connsiteX137" fmla="*/ 3278268 w 8126844"/>
                    <a:gd name="connsiteY137" fmla="*/ 4251121 h 5918557"/>
                    <a:gd name="connsiteX138" fmla="*/ 3237927 w 8126844"/>
                    <a:gd name="connsiteY138" fmla="*/ 4183886 h 5918557"/>
                    <a:gd name="connsiteX139" fmla="*/ 3291716 w 8126844"/>
                    <a:gd name="connsiteY139" fmla="*/ 4049416 h 5918557"/>
                    <a:gd name="connsiteX140" fmla="*/ 3587551 w 8126844"/>
                    <a:gd name="connsiteY140" fmla="*/ 4076310 h 5918557"/>
                    <a:gd name="connsiteX141" fmla="*/ 3883386 w 8126844"/>
                    <a:gd name="connsiteY141" fmla="*/ 4076310 h 5918557"/>
                    <a:gd name="connsiteX142" fmla="*/ 3964068 w 8126844"/>
                    <a:gd name="connsiteY142" fmla="*/ 4009074 h 5918557"/>
                    <a:gd name="connsiteX143" fmla="*/ 3883386 w 8126844"/>
                    <a:gd name="connsiteY143" fmla="*/ 3888051 h 5918557"/>
                    <a:gd name="connsiteX144" fmla="*/ 3412739 w 8126844"/>
                    <a:gd name="connsiteY144" fmla="*/ 3861157 h 5918557"/>
                    <a:gd name="connsiteX145" fmla="*/ 3049668 w 8126844"/>
                    <a:gd name="connsiteY145" fmla="*/ 3807369 h 5918557"/>
                    <a:gd name="connsiteX146" fmla="*/ 2740386 w 8126844"/>
                    <a:gd name="connsiteY146" fmla="*/ 3740133 h 5918557"/>
                    <a:gd name="connsiteX147" fmla="*/ 2457998 w 8126844"/>
                    <a:gd name="connsiteY147" fmla="*/ 3659451 h 5918557"/>
                    <a:gd name="connsiteX148" fmla="*/ 2242845 w 8126844"/>
                    <a:gd name="connsiteY148" fmla="*/ 3605663 h 5918557"/>
                    <a:gd name="connsiteX149" fmla="*/ 2162163 w 8126844"/>
                    <a:gd name="connsiteY149" fmla="*/ 3767027 h 5918557"/>
                    <a:gd name="connsiteX150" fmla="*/ 2336974 w 8126844"/>
                    <a:gd name="connsiteY150" fmla="*/ 3941839 h 5918557"/>
                    <a:gd name="connsiteX151" fmla="*/ 2713492 w 8126844"/>
                    <a:gd name="connsiteY151" fmla="*/ 3995627 h 5918557"/>
                    <a:gd name="connsiteX152" fmla="*/ 2874857 w 8126844"/>
                    <a:gd name="connsiteY152" fmla="*/ 4049416 h 5918557"/>
                    <a:gd name="connsiteX153" fmla="*/ 2874857 w 8126844"/>
                    <a:gd name="connsiteY153" fmla="*/ 4197333 h 5918557"/>
                    <a:gd name="connsiteX154" fmla="*/ 2605916 w 8126844"/>
                    <a:gd name="connsiteY154" fmla="*/ 4170439 h 5918557"/>
                    <a:gd name="connsiteX155" fmla="*/ 2000798 w 8126844"/>
                    <a:gd name="connsiteY155" fmla="*/ 4049416 h 5918557"/>
                    <a:gd name="connsiteX156" fmla="*/ 1583939 w 8126844"/>
                    <a:gd name="connsiteY156" fmla="*/ 3901498 h 5918557"/>
                    <a:gd name="connsiteX157" fmla="*/ 1409127 w 8126844"/>
                    <a:gd name="connsiteY157" fmla="*/ 3914945 h 5918557"/>
                    <a:gd name="connsiteX158" fmla="*/ 1368786 w 8126844"/>
                    <a:gd name="connsiteY158" fmla="*/ 4089757 h 5918557"/>
                    <a:gd name="connsiteX159" fmla="*/ 1799092 w 8126844"/>
                    <a:gd name="connsiteY159" fmla="*/ 4224227 h 5918557"/>
                    <a:gd name="connsiteX160" fmla="*/ 2256292 w 8126844"/>
                    <a:gd name="connsiteY160" fmla="*/ 4385592 h 5918557"/>
                    <a:gd name="connsiteX161" fmla="*/ 2390763 w 8126844"/>
                    <a:gd name="connsiteY161" fmla="*/ 4493169 h 5918557"/>
                    <a:gd name="connsiteX162" fmla="*/ 2094927 w 8126844"/>
                    <a:gd name="connsiteY162" fmla="*/ 4560404 h 5918557"/>
                    <a:gd name="connsiteX163" fmla="*/ 1557045 w 8126844"/>
                    <a:gd name="connsiteY163" fmla="*/ 4385592 h 5918557"/>
                    <a:gd name="connsiteX164" fmla="*/ 965374 w 8126844"/>
                    <a:gd name="connsiteY164" fmla="*/ 4156992 h 5918557"/>
                    <a:gd name="connsiteX165" fmla="*/ 481280 w 8126844"/>
                    <a:gd name="connsiteY165" fmla="*/ 3941839 h 5918557"/>
                    <a:gd name="connsiteX166" fmla="*/ 198892 w 8126844"/>
                    <a:gd name="connsiteY166" fmla="*/ 3834263 h 5918557"/>
                    <a:gd name="connsiteX167" fmla="*/ 131657 w 8126844"/>
                    <a:gd name="connsiteY167" fmla="*/ 3740133 h 5918557"/>
                    <a:gd name="connsiteX168" fmla="*/ 279574 w 8126844"/>
                    <a:gd name="connsiteY168" fmla="*/ 3646004 h 5918557"/>
                    <a:gd name="connsiteX169" fmla="*/ 642645 w 8126844"/>
                    <a:gd name="connsiteY169" fmla="*/ 3820816 h 5918557"/>
                    <a:gd name="connsiteX170" fmla="*/ 1113292 w 8126844"/>
                    <a:gd name="connsiteY170" fmla="*/ 3968733 h 5918557"/>
                    <a:gd name="connsiteX171" fmla="*/ 1153633 w 8126844"/>
                    <a:gd name="connsiteY171" fmla="*/ 3793921 h 5918557"/>
                    <a:gd name="connsiteX172" fmla="*/ 1032610 w 8126844"/>
                    <a:gd name="connsiteY172" fmla="*/ 3632557 h 5918557"/>
                    <a:gd name="connsiteX173" fmla="*/ 535068 w 8126844"/>
                    <a:gd name="connsiteY173" fmla="*/ 3484639 h 5918557"/>
                    <a:gd name="connsiteX174" fmla="*/ 198892 w 8126844"/>
                    <a:gd name="connsiteY174" fmla="*/ 3242592 h 5918557"/>
                    <a:gd name="connsiteX175" fmla="*/ 10633 w 8126844"/>
                    <a:gd name="connsiteY175" fmla="*/ 3081227 h 5918557"/>
                    <a:gd name="connsiteX176" fmla="*/ 50974 w 8126844"/>
                    <a:gd name="connsiteY176" fmla="*/ 2946757 h 5918557"/>
                    <a:gd name="connsiteX177" fmla="*/ 279574 w 8126844"/>
                    <a:gd name="connsiteY177" fmla="*/ 3027439 h 5918557"/>
                    <a:gd name="connsiteX178" fmla="*/ 1019163 w 8126844"/>
                    <a:gd name="connsiteY178" fmla="*/ 3430851 h 5918557"/>
                    <a:gd name="connsiteX179" fmla="*/ 1462916 w 8126844"/>
                    <a:gd name="connsiteY179" fmla="*/ 3672898 h 5918557"/>
                    <a:gd name="connsiteX180" fmla="*/ 1799092 w 8126844"/>
                    <a:gd name="connsiteY180" fmla="*/ 3767027 h 5918557"/>
                    <a:gd name="connsiteX181" fmla="*/ 1973904 w 8126844"/>
                    <a:gd name="connsiteY181" fmla="*/ 3699792 h 5918557"/>
                    <a:gd name="connsiteX182" fmla="*/ 1960457 w 8126844"/>
                    <a:gd name="connsiteY182" fmla="*/ 3457745 h 5918557"/>
                    <a:gd name="connsiteX183" fmla="*/ 1624280 w 8126844"/>
                    <a:gd name="connsiteY183" fmla="*/ 3350169 h 5918557"/>
                    <a:gd name="connsiteX184" fmla="*/ 1288104 w 8126844"/>
                    <a:gd name="connsiteY184" fmla="*/ 3202251 h 5918557"/>
                    <a:gd name="connsiteX185" fmla="*/ 1261210 w 8126844"/>
                    <a:gd name="connsiteY185" fmla="*/ 3067780 h 5918557"/>
                    <a:gd name="connsiteX186" fmla="*/ 1462916 w 8126844"/>
                    <a:gd name="connsiteY186" fmla="*/ 3067780 h 5918557"/>
                    <a:gd name="connsiteX187" fmla="*/ 1691516 w 8126844"/>
                    <a:gd name="connsiteY187" fmla="*/ 3148463 h 5918557"/>
                    <a:gd name="connsiteX188" fmla="*/ 1758751 w 8126844"/>
                    <a:gd name="connsiteY188" fmla="*/ 2933310 h 5918557"/>
                    <a:gd name="connsiteX189" fmla="*/ 1597386 w 8126844"/>
                    <a:gd name="connsiteY189" fmla="*/ 2758498 h 5918557"/>
                    <a:gd name="connsiteX190" fmla="*/ 1153633 w 8126844"/>
                    <a:gd name="connsiteY190" fmla="*/ 2570239 h 5918557"/>
                    <a:gd name="connsiteX191" fmla="*/ 871245 w 8126844"/>
                    <a:gd name="connsiteY191" fmla="*/ 2381980 h 5918557"/>
                    <a:gd name="connsiteX192" fmla="*/ 750221 w 8126844"/>
                    <a:gd name="connsiteY192" fmla="*/ 2247510 h 5918557"/>
                    <a:gd name="connsiteX193" fmla="*/ 844351 w 8126844"/>
                    <a:gd name="connsiteY193" fmla="*/ 2126486 h 5918557"/>
                    <a:gd name="connsiteX194" fmla="*/ 1328445 w 8126844"/>
                    <a:gd name="connsiteY194" fmla="*/ 2341639 h 5918557"/>
                    <a:gd name="connsiteX195" fmla="*/ 1606671 w 8126844"/>
                    <a:gd name="connsiteY195" fmla="*/ 2488058 h 5918557"/>
                    <a:gd name="connsiteX196" fmla="*/ 1720260 w 8126844"/>
                    <a:gd name="connsiteY196" fmla="*/ 2209219 h 5918557"/>
                    <a:gd name="connsiteX197" fmla="*/ 1772079 w 8126844"/>
                    <a:gd name="connsiteY197" fmla="*/ 2025794 h 5918557"/>
                    <a:gd name="connsiteX198" fmla="*/ 1693720 w 8126844"/>
                    <a:gd name="connsiteY198" fmla="*/ 1853765 h 5918557"/>
                    <a:gd name="connsiteX199" fmla="*/ 2176456 w 8126844"/>
                    <a:gd name="connsiteY199" fmla="*/ 2166613 h 5918557"/>
                    <a:gd name="connsiteX200" fmla="*/ 1984049 w 8126844"/>
                    <a:gd name="connsiteY200" fmla="*/ 2144205 h 5918557"/>
                    <a:gd name="connsiteX201" fmla="*/ 1894130 w 8126844"/>
                    <a:gd name="connsiteY201" fmla="*/ 2281923 h 5918557"/>
                    <a:gd name="connsiteX202" fmla="*/ 1879774 w 8126844"/>
                    <a:gd name="connsiteY202" fmla="*/ 2624027 h 5918557"/>
                    <a:gd name="connsiteX203" fmla="*/ 2390763 w 8126844"/>
                    <a:gd name="connsiteY203" fmla="*/ 2852627 h 5918557"/>
                    <a:gd name="connsiteX204" fmla="*/ 3157245 w 8126844"/>
                    <a:gd name="connsiteY204" fmla="*/ 3067780 h 5918557"/>
                    <a:gd name="connsiteX205" fmla="*/ 3708574 w 8126844"/>
                    <a:gd name="connsiteY205" fmla="*/ 3202251 h 5918557"/>
                    <a:gd name="connsiteX206" fmla="*/ 4165774 w 8126844"/>
                    <a:gd name="connsiteY206" fmla="*/ 3175357 h 5918557"/>
                    <a:gd name="connsiteX207" fmla="*/ 4394374 w 8126844"/>
                    <a:gd name="connsiteY207" fmla="*/ 3148463 h 5918557"/>
                    <a:gd name="connsiteX208" fmla="*/ 4407821 w 8126844"/>
                    <a:gd name="connsiteY208" fmla="*/ 2960204 h 5918557"/>
                    <a:gd name="connsiteX209" fmla="*/ 4192668 w 8126844"/>
                    <a:gd name="connsiteY209" fmla="*/ 2919863 h 5918557"/>
                    <a:gd name="connsiteX210" fmla="*/ 4031304 w 8126844"/>
                    <a:gd name="connsiteY210" fmla="*/ 2960204 h 5918557"/>
                    <a:gd name="connsiteX211" fmla="*/ 4031304 w 8126844"/>
                    <a:gd name="connsiteY211" fmla="*/ 2785392 h 5918557"/>
                    <a:gd name="connsiteX212" fmla="*/ 4448163 w 8126844"/>
                    <a:gd name="connsiteY212" fmla="*/ 2664369 h 5918557"/>
                    <a:gd name="connsiteX213" fmla="*/ 4703657 w 8126844"/>
                    <a:gd name="connsiteY213" fmla="*/ 2556792 h 5918557"/>
                    <a:gd name="connsiteX214" fmla="*/ 4719129 w 8126844"/>
                    <a:gd name="connsiteY214" fmla="*/ 2340128 h 5918557"/>
                    <a:gd name="connsiteX215" fmla="*/ 4519556 w 8126844"/>
                    <a:gd name="connsiteY215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668002 w 8126844"/>
                    <a:gd name="connsiteY5" fmla="*/ 1409961 h 5918557"/>
                    <a:gd name="connsiteX6" fmla="*/ 6941073 w 8126844"/>
                    <a:gd name="connsiteY6" fmla="*/ 977271 h 5918557"/>
                    <a:gd name="connsiteX7" fmla="*/ 6764360 w 8126844"/>
                    <a:gd name="connsiteY7" fmla="*/ 399086 h 5918557"/>
                    <a:gd name="connsiteX8" fmla="*/ 6656943 w 8126844"/>
                    <a:gd name="connsiteY8" fmla="*/ 525696 h 5918557"/>
                    <a:gd name="connsiteX9" fmla="*/ 6759584 w 8126844"/>
                    <a:gd name="connsiteY9" fmla="*/ 0 h 5918557"/>
                    <a:gd name="connsiteX10" fmla="*/ 6766984 w 8126844"/>
                    <a:gd name="connsiteY10" fmla="*/ 176893 h 5918557"/>
                    <a:gd name="connsiteX11" fmla="*/ 7177916 w 8126844"/>
                    <a:gd name="connsiteY11" fmla="*/ 741439 h 5918557"/>
                    <a:gd name="connsiteX12" fmla="*/ 7352727 w 8126844"/>
                    <a:gd name="connsiteY12" fmla="*/ 620416 h 5918557"/>
                    <a:gd name="connsiteX13" fmla="*/ 7460304 w 8126844"/>
                    <a:gd name="connsiteY13" fmla="*/ 929698 h 5918557"/>
                    <a:gd name="connsiteX14" fmla="*/ 7137574 w 8126844"/>
                    <a:gd name="connsiteY14" fmla="*/ 1360004 h 5918557"/>
                    <a:gd name="connsiteX15" fmla="*/ 7056892 w 8126844"/>
                    <a:gd name="connsiteY15" fmla="*/ 1534816 h 5918557"/>
                    <a:gd name="connsiteX16" fmla="*/ 7177916 w 8126844"/>
                    <a:gd name="connsiteY16" fmla="*/ 1642392 h 5918557"/>
                    <a:gd name="connsiteX17" fmla="*/ 7406516 w 8126844"/>
                    <a:gd name="connsiteY17" fmla="*/ 1413792 h 5918557"/>
                    <a:gd name="connsiteX18" fmla="*/ 7540986 w 8126844"/>
                    <a:gd name="connsiteY18" fmla="*/ 1413792 h 5918557"/>
                    <a:gd name="connsiteX19" fmla="*/ 7554433 w 8126844"/>
                    <a:gd name="connsiteY19" fmla="*/ 1642392 h 5918557"/>
                    <a:gd name="connsiteX20" fmla="*/ 6976210 w 8126844"/>
                    <a:gd name="connsiteY20" fmla="*/ 2234063 h 5918557"/>
                    <a:gd name="connsiteX21" fmla="*/ 6276963 w 8126844"/>
                    <a:gd name="connsiteY21" fmla="*/ 2785392 h 5918557"/>
                    <a:gd name="connsiteX22" fmla="*/ 5860104 w 8126844"/>
                    <a:gd name="connsiteY22" fmla="*/ 2987098 h 5918557"/>
                    <a:gd name="connsiteX23" fmla="*/ 5658398 w 8126844"/>
                    <a:gd name="connsiteY23" fmla="*/ 3054333 h 5918557"/>
                    <a:gd name="connsiteX24" fmla="*/ 5550821 w 8126844"/>
                    <a:gd name="connsiteY24" fmla="*/ 2973651 h 5918557"/>
                    <a:gd name="connsiteX25" fmla="*/ 5644951 w 8126844"/>
                    <a:gd name="connsiteY25" fmla="*/ 2771945 h 5918557"/>
                    <a:gd name="connsiteX26" fmla="*/ 5913892 w 8126844"/>
                    <a:gd name="connsiteY26" fmla="*/ 2718157 h 5918557"/>
                    <a:gd name="connsiteX27" fmla="*/ 5752527 w 8126844"/>
                    <a:gd name="connsiteY27" fmla="*/ 2408874 h 5918557"/>
                    <a:gd name="connsiteX28" fmla="*/ 5362563 w 8126844"/>
                    <a:gd name="connsiteY28" fmla="*/ 2556792 h 5918557"/>
                    <a:gd name="connsiteX29" fmla="*/ 4663316 w 8126844"/>
                    <a:gd name="connsiteY29" fmla="*/ 2839180 h 5918557"/>
                    <a:gd name="connsiteX30" fmla="*/ 4649868 w 8126844"/>
                    <a:gd name="connsiteY30" fmla="*/ 3013992 h 5918557"/>
                    <a:gd name="connsiteX31" fmla="*/ 4703657 w 8126844"/>
                    <a:gd name="connsiteY31" fmla="*/ 3121569 h 5918557"/>
                    <a:gd name="connsiteX32" fmla="*/ 5066727 w 8126844"/>
                    <a:gd name="connsiteY32" fmla="*/ 2987098 h 5918557"/>
                    <a:gd name="connsiteX33" fmla="*/ 5322221 w 8126844"/>
                    <a:gd name="connsiteY33" fmla="*/ 2933310 h 5918557"/>
                    <a:gd name="connsiteX34" fmla="*/ 5349116 w 8126844"/>
                    <a:gd name="connsiteY34" fmla="*/ 3067780 h 5918557"/>
                    <a:gd name="connsiteX35" fmla="*/ 4784339 w 8126844"/>
                    <a:gd name="connsiteY35" fmla="*/ 3282933 h 5918557"/>
                    <a:gd name="connsiteX36" fmla="*/ 4098539 w 8126844"/>
                    <a:gd name="connsiteY36" fmla="*/ 3417404 h 5918557"/>
                    <a:gd name="connsiteX37" fmla="*/ 2740386 w 8126844"/>
                    <a:gd name="connsiteY37" fmla="*/ 3282933 h 5918557"/>
                    <a:gd name="connsiteX38" fmla="*/ 2202504 w 8126844"/>
                    <a:gd name="connsiteY38" fmla="*/ 3081227 h 5918557"/>
                    <a:gd name="connsiteX39" fmla="*/ 2027692 w 8126844"/>
                    <a:gd name="connsiteY39" fmla="*/ 3027439 h 5918557"/>
                    <a:gd name="connsiteX40" fmla="*/ 1960457 w 8126844"/>
                    <a:gd name="connsiteY40" fmla="*/ 3175357 h 5918557"/>
                    <a:gd name="connsiteX41" fmla="*/ 2390763 w 8126844"/>
                    <a:gd name="connsiteY41" fmla="*/ 3403957 h 5918557"/>
                    <a:gd name="connsiteX42" fmla="*/ 3372398 w 8126844"/>
                    <a:gd name="connsiteY42" fmla="*/ 3646004 h 5918557"/>
                    <a:gd name="connsiteX43" fmla="*/ 4125433 w 8126844"/>
                    <a:gd name="connsiteY43" fmla="*/ 3646004 h 5918557"/>
                    <a:gd name="connsiteX44" fmla="*/ 4757445 w 8126844"/>
                    <a:gd name="connsiteY44" fmla="*/ 3619110 h 5918557"/>
                    <a:gd name="connsiteX45" fmla="*/ 4918810 w 8126844"/>
                    <a:gd name="connsiteY45" fmla="*/ 3659451 h 5918557"/>
                    <a:gd name="connsiteX46" fmla="*/ 4811233 w 8126844"/>
                    <a:gd name="connsiteY46" fmla="*/ 3820816 h 5918557"/>
                    <a:gd name="connsiteX47" fmla="*/ 4286798 w 8126844"/>
                    <a:gd name="connsiteY47" fmla="*/ 3888051 h 5918557"/>
                    <a:gd name="connsiteX48" fmla="*/ 4219563 w 8126844"/>
                    <a:gd name="connsiteY48" fmla="*/ 4022521 h 5918557"/>
                    <a:gd name="connsiteX49" fmla="*/ 4555739 w 8126844"/>
                    <a:gd name="connsiteY49" fmla="*/ 4076310 h 5918557"/>
                    <a:gd name="connsiteX50" fmla="*/ 5241539 w 8126844"/>
                    <a:gd name="connsiteY50" fmla="*/ 3888051 h 5918557"/>
                    <a:gd name="connsiteX51" fmla="*/ 5523927 w 8126844"/>
                    <a:gd name="connsiteY51" fmla="*/ 3753580 h 5918557"/>
                    <a:gd name="connsiteX52" fmla="*/ 5618057 w 8126844"/>
                    <a:gd name="connsiteY52" fmla="*/ 3646004 h 5918557"/>
                    <a:gd name="connsiteX53" fmla="*/ 5402904 w 8126844"/>
                    <a:gd name="connsiteY53" fmla="*/ 3632557 h 5918557"/>
                    <a:gd name="connsiteX54" fmla="*/ 5214645 w 8126844"/>
                    <a:gd name="connsiteY54" fmla="*/ 3524980 h 5918557"/>
                    <a:gd name="connsiteX55" fmla="*/ 5241539 w 8126844"/>
                    <a:gd name="connsiteY55" fmla="*/ 3403957 h 5918557"/>
                    <a:gd name="connsiteX56" fmla="*/ 5537374 w 8126844"/>
                    <a:gd name="connsiteY56" fmla="*/ 3363616 h 5918557"/>
                    <a:gd name="connsiteX57" fmla="*/ 6196280 w 8126844"/>
                    <a:gd name="connsiteY57" fmla="*/ 3108121 h 5918557"/>
                    <a:gd name="connsiteX58" fmla="*/ 6747610 w 8126844"/>
                    <a:gd name="connsiteY58" fmla="*/ 2771945 h 5918557"/>
                    <a:gd name="connsiteX59" fmla="*/ 7218257 w 8126844"/>
                    <a:gd name="connsiteY59" fmla="*/ 2328192 h 5918557"/>
                    <a:gd name="connsiteX60" fmla="*/ 7433410 w 8126844"/>
                    <a:gd name="connsiteY60" fmla="*/ 2153380 h 5918557"/>
                    <a:gd name="connsiteX61" fmla="*/ 7567880 w 8126844"/>
                    <a:gd name="connsiteY61" fmla="*/ 2180274 h 5918557"/>
                    <a:gd name="connsiteX62" fmla="*/ 7514092 w 8126844"/>
                    <a:gd name="connsiteY62" fmla="*/ 2381980 h 5918557"/>
                    <a:gd name="connsiteX63" fmla="*/ 7097233 w 8126844"/>
                    <a:gd name="connsiteY63" fmla="*/ 2812286 h 5918557"/>
                    <a:gd name="connsiteX64" fmla="*/ 6451774 w 8126844"/>
                    <a:gd name="connsiteY64" fmla="*/ 3229145 h 5918557"/>
                    <a:gd name="connsiteX65" fmla="*/ 6088704 w 8126844"/>
                    <a:gd name="connsiteY65" fmla="*/ 3417404 h 5918557"/>
                    <a:gd name="connsiteX66" fmla="*/ 5981127 w 8126844"/>
                    <a:gd name="connsiteY66" fmla="*/ 3551874 h 5918557"/>
                    <a:gd name="connsiteX67" fmla="*/ 6021468 w 8126844"/>
                    <a:gd name="connsiteY67" fmla="*/ 3753580 h 5918557"/>
                    <a:gd name="connsiteX68" fmla="*/ 6115598 w 8126844"/>
                    <a:gd name="connsiteY68" fmla="*/ 3901498 h 5918557"/>
                    <a:gd name="connsiteX69" fmla="*/ 6734163 w 8126844"/>
                    <a:gd name="connsiteY69" fmla="*/ 3726686 h 5918557"/>
                    <a:gd name="connsiteX70" fmla="*/ 7419963 w 8126844"/>
                    <a:gd name="connsiteY70" fmla="*/ 3296380 h 5918557"/>
                    <a:gd name="connsiteX71" fmla="*/ 7850268 w 8126844"/>
                    <a:gd name="connsiteY71" fmla="*/ 2973651 h 5918557"/>
                    <a:gd name="connsiteX72" fmla="*/ 8065421 w 8126844"/>
                    <a:gd name="connsiteY72" fmla="*/ 2866074 h 5918557"/>
                    <a:gd name="connsiteX73" fmla="*/ 8105763 w 8126844"/>
                    <a:gd name="connsiteY73" fmla="*/ 3027439 h 5918557"/>
                    <a:gd name="connsiteX74" fmla="*/ 7769586 w 8126844"/>
                    <a:gd name="connsiteY74" fmla="*/ 3363616 h 5918557"/>
                    <a:gd name="connsiteX75" fmla="*/ 6707268 w 8126844"/>
                    <a:gd name="connsiteY75" fmla="*/ 3941839 h 5918557"/>
                    <a:gd name="connsiteX76" fmla="*/ 6129045 w 8126844"/>
                    <a:gd name="connsiteY76" fmla="*/ 4210780 h 5918557"/>
                    <a:gd name="connsiteX77" fmla="*/ 5833210 w 8126844"/>
                    <a:gd name="connsiteY77" fmla="*/ 4251121 h 5918557"/>
                    <a:gd name="connsiteX78" fmla="*/ 5712186 w 8126844"/>
                    <a:gd name="connsiteY78" fmla="*/ 4291463 h 5918557"/>
                    <a:gd name="connsiteX79" fmla="*/ 5658398 w 8126844"/>
                    <a:gd name="connsiteY79" fmla="*/ 4143545 h 5918557"/>
                    <a:gd name="connsiteX80" fmla="*/ 5779421 w 8126844"/>
                    <a:gd name="connsiteY80" fmla="*/ 4035969 h 5918557"/>
                    <a:gd name="connsiteX81" fmla="*/ 5779421 w 8126844"/>
                    <a:gd name="connsiteY81" fmla="*/ 3941839 h 5918557"/>
                    <a:gd name="connsiteX82" fmla="*/ 5497033 w 8126844"/>
                    <a:gd name="connsiteY82" fmla="*/ 4062863 h 5918557"/>
                    <a:gd name="connsiteX83" fmla="*/ 5039833 w 8126844"/>
                    <a:gd name="connsiteY83" fmla="*/ 4197333 h 5918557"/>
                    <a:gd name="connsiteX84" fmla="*/ 4865021 w 8126844"/>
                    <a:gd name="connsiteY84" fmla="*/ 4278016 h 5918557"/>
                    <a:gd name="connsiteX85" fmla="*/ 4905363 w 8126844"/>
                    <a:gd name="connsiteY85" fmla="*/ 4372145 h 5918557"/>
                    <a:gd name="connsiteX86" fmla="*/ 5160857 w 8126844"/>
                    <a:gd name="connsiteY86" fmla="*/ 4345251 h 5918557"/>
                    <a:gd name="connsiteX87" fmla="*/ 5187751 w 8126844"/>
                    <a:gd name="connsiteY87" fmla="*/ 4479721 h 5918557"/>
                    <a:gd name="connsiteX88" fmla="*/ 4878468 w 8126844"/>
                    <a:gd name="connsiteY88" fmla="*/ 4573851 h 5918557"/>
                    <a:gd name="connsiteX89" fmla="*/ 4891916 w 8126844"/>
                    <a:gd name="connsiteY89" fmla="*/ 4721769 h 5918557"/>
                    <a:gd name="connsiteX90" fmla="*/ 5376010 w 8126844"/>
                    <a:gd name="connsiteY90" fmla="*/ 4614192 h 5918557"/>
                    <a:gd name="connsiteX91" fmla="*/ 5967680 w 8126844"/>
                    <a:gd name="connsiteY91" fmla="*/ 4466274 h 5918557"/>
                    <a:gd name="connsiteX92" fmla="*/ 6344198 w 8126844"/>
                    <a:gd name="connsiteY92" fmla="*/ 4264569 h 5918557"/>
                    <a:gd name="connsiteX93" fmla="*/ 6478668 w 8126844"/>
                    <a:gd name="connsiteY93" fmla="*/ 4264569 h 5918557"/>
                    <a:gd name="connsiteX94" fmla="*/ 6478668 w 8126844"/>
                    <a:gd name="connsiteY94" fmla="*/ 4452827 h 5918557"/>
                    <a:gd name="connsiteX95" fmla="*/ 5900445 w 8126844"/>
                    <a:gd name="connsiteY95" fmla="*/ 4641086 h 5918557"/>
                    <a:gd name="connsiteX96" fmla="*/ 5053280 w 8126844"/>
                    <a:gd name="connsiteY96" fmla="*/ 4883133 h 5918557"/>
                    <a:gd name="connsiteX97" fmla="*/ 4703657 w 8126844"/>
                    <a:gd name="connsiteY97" fmla="*/ 4977263 h 5918557"/>
                    <a:gd name="connsiteX98" fmla="*/ 4313692 w 8126844"/>
                    <a:gd name="connsiteY98" fmla="*/ 5044498 h 5918557"/>
                    <a:gd name="connsiteX99" fmla="*/ 4004410 w 8126844"/>
                    <a:gd name="connsiteY99" fmla="*/ 5084839 h 5918557"/>
                    <a:gd name="connsiteX100" fmla="*/ 3869939 w 8126844"/>
                    <a:gd name="connsiteY100" fmla="*/ 4963816 h 5918557"/>
                    <a:gd name="connsiteX101" fmla="*/ 3950621 w 8126844"/>
                    <a:gd name="connsiteY101" fmla="*/ 4856239 h 5918557"/>
                    <a:gd name="connsiteX102" fmla="*/ 4367480 w 8126844"/>
                    <a:gd name="connsiteY102" fmla="*/ 4775557 h 5918557"/>
                    <a:gd name="connsiteX103" fmla="*/ 4542292 w 8126844"/>
                    <a:gd name="connsiteY103" fmla="*/ 4708321 h 5918557"/>
                    <a:gd name="connsiteX104" fmla="*/ 4542292 w 8126844"/>
                    <a:gd name="connsiteY104" fmla="*/ 4573851 h 5918557"/>
                    <a:gd name="connsiteX105" fmla="*/ 4206116 w 8126844"/>
                    <a:gd name="connsiteY105" fmla="*/ 4573851 h 5918557"/>
                    <a:gd name="connsiteX106" fmla="*/ 3520316 w 8126844"/>
                    <a:gd name="connsiteY106" fmla="*/ 4654533 h 5918557"/>
                    <a:gd name="connsiteX107" fmla="*/ 3157245 w 8126844"/>
                    <a:gd name="connsiteY107" fmla="*/ 4681427 h 5918557"/>
                    <a:gd name="connsiteX108" fmla="*/ 3076563 w 8126844"/>
                    <a:gd name="connsiteY108" fmla="*/ 4802451 h 5918557"/>
                    <a:gd name="connsiteX109" fmla="*/ 3224480 w 8126844"/>
                    <a:gd name="connsiteY109" fmla="*/ 4869686 h 5918557"/>
                    <a:gd name="connsiteX110" fmla="*/ 3453080 w 8126844"/>
                    <a:gd name="connsiteY110" fmla="*/ 4896580 h 5918557"/>
                    <a:gd name="connsiteX111" fmla="*/ 3412739 w 8126844"/>
                    <a:gd name="connsiteY111" fmla="*/ 5004157 h 5918557"/>
                    <a:gd name="connsiteX112" fmla="*/ 2968986 w 8126844"/>
                    <a:gd name="connsiteY112" fmla="*/ 5057945 h 5918557"/>
                    <a:gd name="connsiteX113" fmla="*/ 2767280 w 8126844"/>
                    <a:gd name="connsiteY113" fmla="*/ 5071392 h 5918557"/>
                    <a:gd name="connsiteX114" fmla="*/ 2673151 w 8126844"/>
                    <a:gd name="connsiteY114" fmla="*/ 5273098 h 5918557"/>
                    <a:gd name="connsiteX115" fmla="*/ 2767280 w 8126844"/>
                    <a:gd name="connsiteY115" fmla="*/ 5636169 h 5918557"/>
                    <a:gd name="connsiteX116" fmla="*/ 2700045 w 8126844"/>
                    <a:gd name="connsiteY116" fmla="*/ 5837874 h 5918557"/>
                    <a:gd name="connsiteX117" fmla="*/ 2498339 w 8126844"/>
                    <a:gd name="connsiteY117" fmla="*/ 5918557 h 5918557"/>
                    <a:gd name="connsiteX118" fmla="*/ 2256292 w 8126844"/>
                    <a:gd name="connsiteY118" fmla="*/ 5837874 h 5918557"/>
                    <a:gd name="connsiteX119" fmla="*/ 2175610 w 8126844"/>
                    <a:gd name="connsiteY119" fmla="*/ 5582380 h 5918557"/>
                    <a:gd name="connsiteX120" fmla="*/ 2269739 w 8126844"/>
                    <a:gd name="connsiteY120" fmla="*/ 5353780 h 5918557"/>
                    <a:gd name="connsiteX121" fmla="*/ 2404210 w 8126844"/>
                    <a:gd name="connsiteY121" fmla="*/ 5192416 h 5918557"/>
                    <a:gd name="connsiteX122" fmla="*/ 2390763 w 8126844"/>
                    <a:gd name="connsiteY122" fmla="*/ 5044498 h 5918557"/>
                    <a:gd name="connsiteX123" fmla="*/ 2014245 w 8126844"/>
                    <a:gd name="connsiteY123" fmla="*/ 4910027 h 5918557"/>
                    <a:gd name="connsiteX124" fmla="*/ 2068033 w 8126844"/>
                    <a:gd name="connsiteY124" fmla="*/ 4802451 h 5918557"/>
                    <a:gd name="connsiteX125" fmla="*/ 2390763 w 8126844"/>
                    <a:gd name="connsiteY125" fmla="*/ 4802451 h 5918557"/>
                    <a:gd name="connsiteX126" fmla="*/ 2807621 w 8126844"/>
                    <a:gd name="connsiteY126" fmla="*/ 4802451 h 5918557"/>
                    <a:gd name="connsiteX127" fmla="*/ 2834516 w 8126844"/>
                    <a:gd name="connsiteY127" fmla="*/ 4667980 h 5918557"/>
                    <a:gd name="connsiteX128" fmla="*/ 2686598 w 8126844"/>
                    <a:gd name="connsiteY128" fmla="*/ 4614192 h 5918557"/>
                    <a:gd name="connsiteX129" fmla="*/ 2780727 w 8126844"/>
                    <a:gd name="connsiteY129" fmla="*/ 4466274 h 5918557"/>
                    <a:gd name="connsiteX130" fmla="*/ 3211033 w 8126844"/>
                    <a:gd name="connsiteY130" fmla="*/ 4506616 h 5918557"/>
                    <a:gd name="connsiteX131" fmla="*/ 3775810 w 8126844"/>
                    <a:gd name="connsiteY131" fmla="*/ 4479721 h 5918557"/>
                    <a:gd name="connsiteX132" fmla="*/ 4380927 w 8126844"/>
                    <a:gd name="connsiteY132" fmla="*/ 4385592 h 5918557"/>
                    <a:gd name="connsiteX133" fmla="*/ 4622974 w 8126844"/>
                    <a:gd name="connsiteY133" fmla="*/ 4331804 h 5918557"/>
                    <a:gd name="connsiteX134" fmla="*/ 4555739 w 8126844"/>
                    <a:gd name="connsiteY134" fmla="*/ 4237674 h 5918557"/>
                    <a:gd name="connsiteX135" fmla="*/ 4031304 w 8126844"/>
                    <a:gd name="connsiteY135" fmla="*/ 4278016 h 5918557"/>
                    <a:gd name="connsiteX136" fmla="*/ 3600998 w 8126844"/>
                    <a:gd name="connsiteY136" fmla="*/ 4291463 h 5918557"/>
                    <a:gd name="connsiteX137" fmla="*/ 3278268 w 8126844"/>
                    <a:gd name="connsiteY137" fmla="*/ 4251121 h 5918557"/>
                    <a:gd name="connsiteX138" fmla="*/ 3237927 w 8126844"/>
                    <a:gd name="connsiteY138" fmla="*/ 4183886 h 5918557"/>
                    <a:gd name="connsiteX139" fmla="*/ 3291716 w 8126844"/>
                    <a:gd name="connsiteY139" fmla="*/ 4049416 h 5918557"/>
                    <a:gd name="connsiteX140" fmla="*/ 3587551 w 8126844"/>
                    <a:gd name="connsiteY140" fmla="*/ 4076310 h 5918557"/>
                    <a:gd name="connsiteX141" fmla="*/ 3883386 w 8126844"/>
                    <a:gd name="connsiteY141" fmla="*/ 4076310 h 5918557"/>
                    <a:gd name="connsiteX142" fmla="*/ 3964068 w 8126844"/>
                    <a:gd name="connsiteY142" fmla="*/ 4009074 h 5918557"/>
                    <a:gd name="connsiteX143" fmla="*/ 3883386 w 8126844"/>
                    <a:gd name="connsiteY143" fmla="*/ 3888051 h 5918557"/>
                    <a:gd name="connsiteX144" fmla="*/ 3412739 w 8126844"/>
                    <a:gd name="connsiteY144" fmla="*/ 3861157 h 5918557"/>
                    <a:gd name="connsiteX145" fmla="*/ 3049668 w 8126844"/>
                    <a:gd name="connsiteY145" fmla="*/ 3807369 h 5918557"/>
                    <a:gd name="connsiteX146" fmla="*/ 2740386 w 8126844"/>
                    <a:gd name="connsiteY146" fmla="*/ 3740133 h 5918557"/>
                    <a:gd name="connsiteX147" fmla="*/ 2457998 w 8126844"/>
                    <a:gd name="connsiteY147" fmla="*/ 3659451 h 5918557"/>
                    <a:gd name="connsiteX148" fmla="*/ 2242845 w 8126844"/>
                    <a:gd name="connsiteY148" fmla="*/ 3605663 h 5918557"/>
                    <a:gd name="connsiteX149" fmla="*/ 2162163 w 8126844"/>
                    <a:gd name="connsiteY149" fmla="*/ 3767027 h 5918557"/>
                    <a:gd name="connsiteX150" fmla="*/ 2336974 w 8126844"/>
                    <a:gd name="connsiteY150" fmla="*/ 3941839 h 5918557"/>
                    <a:gd name="connsiteX151" fmla="*/ 2713492 w 8126844"/>
                    <a:gd name="connsiteY151" fmla="*/ 3995627 h 5918557"/>
                    <a:gd name="connsiteX152" fmla="*/ 2874857 w 8126844"/>
                    <a:gd name="connsiteY152" fmla="*/ 4049416 h 5918557"/>
                    <a:gd name="connsiteX153" fmla="*/ 2874857 w 8126844"/>
                    <a:gd name="connsiteY153" fmla="*/ 4197333 h 5918557"/>
                    <a:gd name="connsiteX154" fmla="*/ 2605916 w 8126844"/>
                    <a:gd name="connsiteY154" fmla="*/ 4170439 h 5918557"/>
                    <a:gd name="connsiteX155" fmla="*/ 2000798 w 8126844"/>
                    <a:gd name="connsiteY155" fmla="*/ 4049416 h 5918557"/>
                    <a:gd name="connsiteX156" fmla="*/ 1583939 w 8126844"/>
                    <a:gd name="connsiteY156" fmla="*/ 3901498 h 5918557"/>
                    <a:gd name="connsiteX157" fmla="*/ 1409127 w 8126844"/>
                    <a:gd name="connsiteY157" fmla="*/ 3914945 h 5918557"/>
                    <a:gd name="connsiteX158" fmla="*/ 1368786 w 8126844"/>
                    <a:gd name="connsiteY158" fmla="*/ 4089757 h 5918557"/>
                    <a:gd name="connsiteX159" fmla="*/ 1799092 w 8126844"/>
                    <a:gd name="connsiteY159" fmla="*/ 4224227 h 5918557"/>
                    <a:gd name="connsiteX160" fmla="*/ 2256292 w 8126844"/>
                    <a:gd name="connsiteY160" fmla="*/ 4385592 h 5918557"/>
                    <a:gd name="connsiteX161" fmla="*/ 2390763 w 8126844"/>
                    <a:gd name="connsiteY161" fmla="*/ 4493169 h 5918557"/>
                    <a:gd name="connsiteX162" fmla="*/ 2094927 w 8126844"/>
                    <a:gd name="connsiteY162" fmla="*/ 4560404 h 5918557"/>
                    <a:gd name="connsiteX163" fmla="*/ 1557045 w 8126844"/>
                    <a:gd name="connsiteY163" fmla="*/ 4385592 h 5918557"/>
                    <a:gd name="connsiteX164" fmla="*/ 965374 w 8126844"/>
                    <a:gd name="connsiteY164" fmla="*/ 4156992 h 5918557"/>
                    <a:gd name="connsiteX165" fmla="*/ 481280 w 8126844"/>
                    <a:gd name="connsiteY165" fmla="*/ 3941839 h 5918557"/>
                    <a:gd name="connsiteX166" fmla="*/ 198892 w 8126844"/>
                    <a:gd name="connsiteY166" fmla="*/ 3834263 h 5918557"/>
                    <a:gd name="connsiteX167" fmla="*/ 131657 w 8126844"/>
                    <a:gd name="connsiteY167" fmla="*/ 3740133 h 5918557"/>
                    <a:gd name="connsiteX168" fmla="*/ 279574 w 8126844"/>
                    <a:gd name="connsiteY168" fmla="*/ 3646004 h 5918557"/>
                    <a:gd name="connsiteX169" fmla="*/ 642645 w 8126844"/>
                    <a:gd name="connsiteY169" fmla="*/ 3820816 h 5918557"/>
                    <a:gd name="connsiteX170" fmla="*/ 1113292 w 8126844"/>
                    <a:gd name="connsiteY170" fmla="*/ 3968733 h 5918557"/>
                    <a:gd name="connsiteX171" fmla="*/ 1153633 w 8126844"/>
                    <a:gd name="connsiteY171" fmla="*/ 3793921 h 5918557"/>
                    <a:gd name="connsiteX172" fmla="*/ 1032610 w 8126844"/>
                    <a:gd name="connsiteY172" fmla="*/ 3632557 h 5918557"/>
                    <a:gd name="connsiteX173" fmla="*/ 535068 w 8126844"/>
                    <a:gd name="connsiteY173" fmla="*/ 3484639 h 5918557"/>
                    <a:gd name="connsiteX174" fmla="*/ 198892 w 8126844"/>
                    <a:gd name="connsiteY174" fmla="*/ 3242592 h 5918557"/>
                    <a:gd name="connsiteX175" fmla="*/ 10633 w 8126844"/>
                    <a:gd name="connsiteY175" fmla="*/ 3081227 h 5918557"/>
                    <a:gd name="connsiteX176" fmla="*/ 50974 w 8126844"/>
                    <a:gd name="connsiteY176" fmla="*/ 2946757 h 5918557"/>
                    <a:gd name="connsiteX177" fmla="*/ 279574 w 8126844"/>
                    <a:gd name="connsiteY177" fmla="*/ 3027439 h 5918557"/>
                    <a:gd name="connsiteX178" fmla="*/ 1019163 w 8126844"/>
                    <a:gd name="connsiteY178" fmla="*/ 3430851 h 5918557"/>
                    <a:gd name="connsiteX179" fmla="*/ 1462916 w 8126844"/>
                    <a:gd name="connsiteY179" fmla="*/ 3672898 h 5918557"/>
                    <a:gd name="connsiteX180" fmla="*/ 1799092 w 8126844"/>
                    <a:gd name="connsiteY180" fmla="*/ 3767027 h 5918557"/>
                    <a:gd name="connsiteX181" fmla="*/ 1973904 w 8126844"/>
                    <a:gd name="connsiteY181" fmla="*/ 3699792 h 5918557"/>
                    <a:gd name="connsiteX182" fmla="*/ 1960457 w 8126844"/>
                    <a:gd name="connsiteY182" fmla="*/ 3457745 h 5918557"/>
                    <a:gd name="connsiteX183" fmla="*/ 1624280 w 8126844"/>
                    <a:gd name="connsiteY183" fmla="*/ 3350169 h 5918557"/>
                    <a:gd name="connsiteX184" fmla="*/ 1288104 w 8126844"/>
                    <a:gd name="connsiteY184" fmla="*/ 3202251 h 5918557"/>
                    <a:gd name="connsiteX185" fmla="*/ 1261210 w 8126844"/>
                    <a:gd name="connsiteY185" fmla="*/ 3067780 h 5918557"/>
                    <a:gd name="connsiteX186" fmla="*/ 1462916 w 8126844"/>
                    <a:gd name="connsiteY186" fmla="*/ 3067780 h 5918557"/>
                    <a:gd name="connsiteX187" fmla="*/ 1691516 w 8126844"/>
                    <a:gd name="connsiteY187" fmla="*/ 3148463 h 5918557"/>
                    <a:gd name="connsiteX188" fmla="*/ 1758751 w 8126844"/>
                    <a:gd name="connsiteY188" fmla="*/ 2933310 h 5918557"/>
                    <a:gd name="connsiteX189" fmla="*/ 1597386 w 8126844"/>
                    <a:gd name="connsiteY189" fmla="*/ 2758498 h 5918557"/>
                    <a:gd name="connsiteX190" fmla="*/ 1153633 w 8126844"/>
                    <a:gd name="connsiteY190" fmla="*/ 2570239 h 5918557"/>
                    <a:gd name="connsiteX191" fmla="*/ 871245 w 8126844"/>
                    <a:gd name="connsiteY191" fmla="*/ 2381980 h 5918557"/>
                    <a:gd name="connsiteX192" fmla="*/ 750221 w 8126844"/>
                    <a:gd name="connsiteY192" fmla="*/ 2247510 h 5918557"/>
                    <a:gd name="connsiteX193" fmla="*/ 844351 w 8126844"/>
                    <a:gd name="connsiteY193" fmla="*/ 2126486 h 5918557"/>
                    <a:gd name="connsiteX194" fmla="*/ 1328445 w 8126844"/>
                    <a:gd name="connsiteY194" fmla="*/ 2341639 h 5918557"/>
                    <a:gd name="connsiteX195" fmla="*/ 1606671 w 8126844"/>
                    <a:gd name="connsiteY195" fmla="*/ 2488058 h 5918557"/>
                    <a:gd name="connsiteX196" fmla="*/ 1720260 w 8126844"/>
                    <a:gd name="connsiteY196" fmla="*/ 2209219 h 5918557"/>
                    <a:gd name="connsiteX197" fmla="*/ 1772079 w 8126844"/>
                    <a:gd name="connsiteY197" fmla="*/ 2025794 h 5918557"/>
                    <a:gd name="connsiteX198" fmla="*/ 1693720 w 8126844"/>
                    <a:gd name="connsiteY198" fmla="*/ 1853765 h 5918557"/>
                    <a:gd name="connsiteX199" fmla="*/ 2176456 w 8126844"/>
                    <a:gd name="connsiteY199" fmla="*/ 2166613 h 5918557"/>
                    <a:gd name="connsiteX200" fmla="*/ 1984049 w 8126844"/>
                    <a:gd name="connsiteY200" fmla="*/ 2144205 h 5918557"/>
                    <a:gd name="connsiteX201" fmla="*/ 1894130 w 8126844"/>
                    <a:gd name="connsiteY201" fmla="*/ 2281923 h 5918557"/>
                    <a:gd name="connsiteX202" fmla="*/ 1879774 w 8126844"/>
                    <a:gd name="connsiteY202" fmla="*/ 2624027 h 5918557"/>
                    <a:gd name="connsiteX203" fmla="*/ 2390763 w 8126844"/>
                    <a:gd name="connsiteY203" fmla="*/ 2852627 h 5918557"/>
                    <a:gd name="connsiteX204" fmla="*/ 3157245 w 8126844"/>
                    <a:gd name="connsiteY204" fmla="*/ 3067780 h 5918557"/>
                    <a:gd name="connsiteX205" fmla="*/ 3708574 w 8126844"/>
                    <a:gd name="connsiteY205" fmla="*/ 3202251 h 5918557"/>
                    <a:gd name="connsiteX206" fmla="*/ 4165774 w 8126844"/>
                    <a:gd name="connsiteY206" fmla="*/ 3175357 h 5918557"/>
                    <a:gd name="connsiteX207" fmla="*/ 4394374 w 8126844"/>
                    <a:gd name="connsiteY207" fmla="*/ 3148463 h 5918557"/>
                    <a:gd name="connsiteX208" fmla="*/ 4407821 w 8126844"/>
                    <a:gd name="connsiteY208" fmla="*/ 2960204 h 5918557"/>
                    <a:gd name="connsiteX209" fmla="*/ 4192668 w 8126844"/>
                    <a:gd name="connsiteY209" fmla="*/ 2919863 h 5918557"/>
                    <a:gd name="connsiteX210" fmla="*/ 4031304 w 8126844"/>
                    <a:gd name="connsiteY210" fmla="*/ 2960204 h 5918557"/>
                    <a:gd name="connsiteX211" fmla="*/ 4031304 w 8126844"/>
                    <a:gd name="connsiteY211" fmla="*/ 2785392 h 5918557"/>
                    <a:gd name="connsiteX212" fmla="*/ 4448163 w 8126844"/>
                    <a:gd name="connsiteY212" fmla="*/ 2664369 h 5918557"/>
                    <a:gd name="connsiteX213" fmla="*/ 4703657 w 8126844"/>
                    <a:gd name="connsiteY213" fmla="*/ 2556792 h 5918557"/>
                    <a:gd name="connsiteX214" fmla="*/ 4719129 w 8126844"/>
                    <a:gd name="connsiteY214" fmla="*/ 2340128 h 5918557"/>
                    <a:gd name="connsiteX215" fmla="*/ 4519556 w 8126844"/>
                    <a:gd name="connsiteY215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243817 w 8126844"/>
                    <a:gd name="connsiteY5" fmla="*/ 2281926 h 5918557"/>
                    <a:gd name="connsiteX6" fmla="*/ 6668002 w 8126844"/>
                    <a:gd name="connsiteY6" fmla="*/ 1409961 h 5918557"/>
                    <a:gd name="connsiteX7" fmla="*/ 6941073 w 8126844"/>
                    <a:gd name="connsiteY7" fmla="*/ 977271 h 5918557"/>
                    <a:gd name="connsiteX8" fmla="*/ 6764360 w 8126844"/>
                    <a:gd name="connsiteY8" fmla="*/ 399086 h 5918557"/>
                    <a:gd name="connsiteX9" fmla="*/ 6656943 w 8126844"/>
                    <a:gd name="connsiteY9" fmla="*/ 525696 h 5918557"/>
                    <a:gd name="connsiteX10" fmla="*/ 6759584 w 8126844"/>
                    <a:gd name="connsiteY10" fmla="*/ 0 h 5918557"/>
                    <a:gd name="connsiteX11" fmla="*/ 6766984 w 8126844"/>
                    <a:gd name="connsiteY11" fmla="*/ 176893 h 5918557"/>
                    <a:gd name="connsiteX12" fmla="*/ 7177916 w 8126844"/>
                    <a:gd name="connsiteY12" fmla="*/ 741439 h 5918557"/>
                    <a:gd name="connsiteX13" fmla="*/ 7352727 w 8126844"/>
                    <a:gd name="connsiteY13" fmla="*/ 620416 h 5918557"/>
                    <a:gd name="connsiteX14" fmla="*/ 7460304 w 8126844"/>
                    <a:gd name="connsiteY14" fmla="*/ 929698 h 5918557"/>
                    <a:gd name="connsiteX15" fmla="*/ 7137574 w 8126844"/>
                    <a:gd name="connsiteY15" fmla="*/ 1360004 h 5918557"/>
                    <a:gd name="connsiteX16" fmla="*/ 7056892 w 8126844"/>
                    <a:gd name="connsiteY16" fmla="*/ 1534816 h 5918557"/>
                    <a:gd name="connsiteX17" fmla="*/ 7177916 w 8126844"/>
                    <a:gd name="connsiteY17" fmla="*/ 1642392 h 5918557"/>
                    <a:gd name="connsiteX18" fmla="*/ 7406516 w 8126844"/>
                    <a:gd name="connsiteY18" fmla="*/ 1413792 h 5918557"/>
                    <a:gd name="connsiteX19" fmla="*/ 7540986 w 8126844"/>
                    <a:gd name="connsiteY19" fmla="*/ 1413792 h 5918557"/>
                    <a:gd name="connsiteX20" fmla="*/ 7554433 w 8126844"/>
                    <a:gd name="connsiteY20" fmla="*/ 1642392 h 5918557"/>
                    <a:gd name="connsiteX21" fmla="*/ 6976210 w 8126844"/>
                    <a:gd name="connsiteY21" fmla="*/ 2234063 h 5918557"/>
                    <a:gd name="connsiteX22" fmla="*/ 6276963 w 8126844"/>
                    <a:gd name="connsiteY22" fmla="*/ 2785392 h 5918557"/>
                    <a:gd name="connsiteX23" fmla="*/ 5860104 w 8126844"/>
                    <a:gd name="connsiteY23" fmla="*/ 2987098 h 5918557"/>
                    <a:gd name="connsiteX24" fmla="*/ 5658398 w 8126844"/>
                    <a:gd name="connsiteY24" fmla="*/ 3054333 h 5918557"/>
                    <a:gd name="connsiteX25" fmla="*/ 5550821 w 8126844"/>
                    <a:gd name="connsiteY25" fmla="*/ 2973651 h 5918557"/>
                    <a:gd name="connsiteX26" fmla="*/ 5644951 w 8126844"/>
                    <a:gd name="connsiteY26" fmla="*/ 2771945 h 5918557"/>
                    <a:gd name="connsiteX27" fmla="*/ 5913892 w 8126844"/>
                    <a:gd name="connsiteY27" fmla="*/ 2718157 h 5918557"/>
                    <a:gd name="connsiteX28" fmla="*/ 5752527 w 8126844"/>
                    <a:gd name="connsiteY28" fmla="*/ 2408874 h 5918557"/>
                    <a:gd name="connsiteX29" fmla="*/ 5362563 w 8126844"/>
                    <a:gd name="connsiteY29" fmla="*/ 2556792 h 5918557"/>
                    <a:gd name="connsiteX30" fmla="*/ 4663316 w 8126844"/>
                    <a:gd name="connsiteY30" fmla="*/ 2839180 h 5918557"/>
                    <a:gd name="connsiteX31" fmla="*/ 4649868 w 8126844"/>
                    <a:gd name="connsiteY31" fmla="*/ 3013992 h 5918557"/>
                    <a:gd name="connsiteX32" fmla="*/ 4703657 w 8126844"/>
                    <a:gd name="connsiteY32" fmla="*/ 3121569 h 5918557"/>
                    <a:gd name="connsiteX33" fmla="*/ 5066727 w 8126844"/>
                    <a:gd name="connsiteY33" fmla="*/ 2987098 h 5918557"/>
                    <a:gd name="connsiteX34" fmla="*/ 5322221 w 8126844"/>
                    <a:gd name="connsiteY34" fmla="*/ 2933310 h 5918557"/>
                    <a:gd name="connsiteX35" fmla="*/ 5349116 w 8126844"/>
                    <a:gd name="connsiteY35" fmla="*/ 3067780 h 5918557"/>
                    <a:gd name="connsiteX36" fmla="*/ 4784339 w 8126844"/>
                    <a:gd name="connsiteY36" fmla="*/ 3282933 h 5918557"/>
                    <a:gd name="connsiteX37" fmla="*/ 4098539 w 8126844"/>
                    <a:gd name="connsiteY37" fmla="*/ 3417404 h 5918557"/>
                    <a:gd name="connsiteX38" fmla="*/ 2740386 w 8126844"/>
                    <a:gd name="connsiteY38" fmla="*/ 3282933 h 5918557"/>
                    <a:gd name="connsiteX39" fmla="*/ 2202504 w 8126844"/>
                    <a:gd name="connsiteY39" fmla="*/ 3081227 h 5918557"/>
                    <a:gd name="connsiteX40" fmla="*/ 2027692 w 8126844"/>
                    <a:gd name="connsiteY40" fmla="*/ 3027439 h 5918557"/>
                    <a:gd name="connsiteX41" fmla="*/ 1960457 w 8126844"/>
                    <a:gd name="connsiteY41" fmla="*/ 3175357 h 5918557"/>
                    <a:gd name="connsiteX42" fmla="*/ 2390763 w 8126844"/>
                    <a:gd name="connsiteY42" fmla="*/ 3403957 h 5918557"/>
                    <a:gd name="connsiteX43" fmla="*/ 3372398 w 8126844"/>
                    <a:gd name="connsiteY43" fmla="*/ 3646004 h 5918557"/>
                    <a:gd name="connsiteX44" fmla="*/ 4125433 w 8126844"/>
                    <a:gd name="connsiteY44" fmla="*/ 3646004 h 5918557"/>
                    <a:gd name="connsiteX45" fmla="*/ 4757445 w 8126844"/>
                    <a:gd name="connsiteY45" fmla="*/ 3619110 h 5918557"/>
                    <a:gd name="connsiteX46" fmla="*/ 4918810 w 8126844"/>
                    <a:gd name="connsiteY46" fmla="*/ 3659451 h 5918557"/>
                    <a:gd name="connsiteX47" fmla="*/ 4811233 w 8126844"/>
                    <a:gd name="connsiteY47" fmla="*/ 3820816 h 5918557"/>
                    <a:gd name="connsiteX48" fmla="*/ 4286798 w 8126844"/>
                    <a:gd name="connsiteY48" fmla="*/ 3888051 h 5918557"/>
                    <a:gd name="connsiteX49" fmla="*/ 4219563 w 8126844"/>
                    <a:gd name="connsiteY49" fmla="*/ 4022521 h 5918557"/>
                    <a:gd name="connsiteX50" fmla="*/ 4555739 w 8126844"/>
                    <a:gd name="connsiteY50" fmla="*/ 4076310 h 5918557"/>
                    <a:gd name="connsiteX51" fmla="*/ 5241539 w 8126844"/>
                    <a:gd name="connsiteY51" fmla="*/ 3888051 h 5918557"/>
                    <a:gd name="connsiteX52" fmla="*/ 5523927 w 8126844"/>
                    <a:gd name="connsiteY52" fmla="*/ 3753580 h 5918557"/>
                    <a:gd name="connsiteX53" fmla="*/ 5618057 w 8126844"/>
                    <a:gd name="connsiteY53" fmla="*/ 3646004 h 5918557"/>
                    <a:gd name="connsiteX54" fmla="*/ 5402904 w 8126844"/>
                    <a:gd name="connsiteY54" fmla="*/ 3632557 h 5918557"/>
                    <a:gd name="connsiteX55" fmla="*/ 5214645 w 8126844"/>
                    <a:gd name="connsiteY55" fmla="*/ 3524980 h 5918557"/>
                    <a:gd name="connsiteX56" fmla="*/ 5241539 w 8126844"/>
                    <a:gd name="connsiteY56" fmla="*/ 3403957 h 5918557"/>
                    <a:gd name="connsiteX57" fmla="*/ 5537374 w 8126844"/>
                    <a:gd name="connsiteY57" fmla="*/ 3363616 h 5918557"/>
                    <a:gd name="connsiteX58" fmla="*/ 6196280 w 8126844"/>
                    <a:gd name="connsiteY58" fmla="*/ 3108121 h 5918557"/>
                    <a:gd name="connsiteX59" fmla="*/ 6747610 w 8126844"/>
                    <a:gd name="connsiteY59" fmla="*/ 2771945 h 5918557"/>
                    <a:gd name="connsiteX60" fmla="*/ 7218257 w 8126844"/>
                    <a:gd name="connsiteY60" fmla="*/ 2328192 h 5918557"/>
                    <a:gd name="connsiteX61" fmla="*/ 7433410 w 8126844"/>
                    <a:gd name="connsiteY61" fmla="*/ 2153380 h 5918557"/>
                    <a:gd name="connsiteX62" fmla="*/ 7567880 w 8126844"/>
                    <a:gd name="connsiteY62" fmla="*/ 2180274 h 5918557"/>
                    <a:gd name="connsiteX63" fmla="*/ 7514092 w 8126844"/>
                    <a:gd name="connsiteY63" fmla="*/ 2381980 h 5918557"/>
                    <a:gd name="connsiteX64" fmla="*/ 7097233 w 8126844"/>
                    <a:gd name="connsiteY64" fmla="*/ 2812286 h 5918557"/>
                    <a:gd name="connsiteX65" fmla="*/ 6451774 w 8126844"/>
                    <a:gd name="connsiteY65" fmla="*/ 3229145 h 5918557"/>
                    <a:gd name="connsiteX66" fmla="*/ 6088704 w 8126844"/>
                    <a:gd name="connsiteY66" fmla="*/ 3417404 h 5918557"/>
                    <a:gd name="connsiteX67" fmla="*/ 5981127 w 8126844"/>
                    <a:gd name="connsiteY67" fmla="*/ 3551874 h 5918557"/>
                    <a:gd name="connsiteX68" fmla="*/ 6021468 w 8126844"/>
                    <a:gd name="connsiteY68" fmla="*/ 3753580 h 5918557"/>
                    <a:gd name="connsiteX69" fmla="*/ 6115598 w 8126844"/>
                    <a:gd name="connsiteY69" fmla="*/ 3901498 h 5918557"/>
                    <a:gd name="connsiteX70" fmla="*/ 6734163 w 8126844"/>
                    <a:gd name="connsiteY70" fmla="*/ 3726686 h 5918557"/>
                    <a:gd name="connsiteX71" fmla="*/ 7419963 w 8126844"/>
                    <a:gd name="connsiteY71" fmla="*/ 3296380 h 5918557"/>
                    <a:gd name="connsiteX72" fmla="*/ 7850268 w 8126844"/>
                    <a:gd name="connsiteY72" fmla="*/ 2973651 h 5918557"/>
                    <a:gd name="connsiteX73" fmla="*/ 8065421 w 8126844"/>
                    <a:gd name="connsiteY73" fmla="*/ 2866074 h 5918557"/>
                    <a:gd name="connsiteX74" fmla="*/ 8105763 w 8126844"/>
                    <a:gd name="connsiteY74" fmla="*/ 3027439 h 5918557"/>
                    <a:gd name="connsiteX75" fmla="*/ 7769586 w 8126844"/>
                    <a:gd name="connsiteY75" fmla="*/ 3363616 h 5918557"/>
                    <a:gd name="connsiteX76" fmla="*/ 6707268 w 8126844"/>
                    <a:gd name="connsiteY76" fmla="*/ 3941839 h 5918557"/>
                    <a:gd name="connsiteX77" fmla="*/ 6129045 w 8126844"/>
                    <a:gd name="connsiteY77" fmla="*/ 4210780 h 5918557"/>
                    <a:gd name="connsiteX78" fmla="*/ 5833210 w 8126844"/>
                    <a:gd name="connsiteY78" fmla="*/ 4251121 h 5918557"/>
                    <a:gd name="connsiteX79" fmla="*/ 5712186 w 8126844"/>
                    <a:gd name="connsiteY79" fmla="*/ 4291463 h 5918557"/>
                    <a:gd name="connsiteX80" fmla="*/ 5658398 w 8126844"/>
                    <a:gd name="connsiteY80" fmla="*/ 4143545 h 5918557"/>
                    <a:gd name="connsiteX81" fmla="*/ 5779421 w 8126844"/>
                    <a:gd name="connsiteY81" fmla="*/ 4035969 h 5918557"/>
                    <a:gd name="connsiteX82" fmla="*/ 5779421 w 8126844"/>
                    <a:gd name="connsiteY82" fmla="*/ 3941839 h 5918557"/>
                    <a:gd name="connsiteX83" fmla="*/ 5497033 w 8126844"/>
                    <a:gd name="connsiteY83" fmla="*/ 4062863 h 5918557"/>
                    <a:gd name="connsiteX84" fmla="*/ 5039833 w 8126844"/>
                    <a:gd name="connsiteY84" fmla="*/ 4197333 h 5918557"/>
                    <a:gd name="connsiteX85" fmla="*/ 4865021 w 8126844"/>
                    <a:gd name="connsiteY85" fmla="*/ 4278016 h 5918557"/>
                    <a:gd name="connsiteX86" fmla="*/ 4905363 w 8126844"/>
                    <a:gd name="connsiteY86" fmla="*/ 4372145 h 5918557"/>
                    <a:gd name="connsiteX87" fmla="*/ 5160857 w 8126844"/>
                    <a:gd name="connsiteY87" fmla="*/ 4345251 h 5918557"/>
                    <a:gd name="connsiteX88" fmla="*/ 5187751 w 8126844"/>
                    <a:gd name="connsiteY88" fmla="*/ 4479721 h 5918557"/>
                    <a:gd name="connsiteX89" fmla="*/ 4878468 w 8126844"/>
                    <a:gd name="connsiteY89" fmla="*/ 4573851 h 5918557"/>
                    <a:gd name="connsiteX90" fmla="*/ 4891916 w 8126844"/>
                    <a:gd name="connsiteY90" fmla="*/ 4721769 h 5918557"/>
                    <a:gd name="connsiteX91" fmla="*/ 5376010 w 8126844"/>
                    <a:gd name="connsiteY91" fmla="*/ 4614192 h 5918557"/>
                    <a:gd name="connsiteX92" fmla="*/ 5967680 w 8126844"/>
                    <a:gd name="connsiteY92" fmla="*/ 4466274 h 5918557"/>
                    <a:gd name="connsiteX93" fmla="*/ 6344198 w 8126844"/>
                    <a:gd name="connsiteY93" fmla="*/ 4264569 h 5918557"/>
                    <a:gd name="connsiteX94" fmla="*/ 6478668 w 8126844"/>
                    <a:gd name="connsiteY94" fmla="*/ 4264569 h 5918557"/>
                    <a:gd name="connsiteX95" fmla="*/ 6478668 w 8126844"/>
                    <a:gd name="connsiteY95" fmla="*/ 4452827 h 5918557"/>
                    <a:gd name="connsiteX96" fmla="*/ 5900445 w 8126844"/>
                    <a:gd name="connsiteY96" fmla="*/ 4641086 h 5918557"/>
                    <a:gd name="connsiteX97" fmla="*/ 5053280 w 8126844"/>
                    <a:gd name="connsiteY97" fmla="*/ 4883133 h 5918557"/>
                    <a:gd name="connsiteX98" fmla="*/ 4703657 w 8126844"/>
                    <a:gd name="connsiteY98" fmla="*/ 4977263 h 5918557"/>
                    <a:gd name="connsiteX99" fmla="*/ 4313692 w 8126844"/>
                    <a:gd name="connsiteY99" fmla="*/ 5044498 h 5918557"/>
                    <a:gd name="connsiteX100" fmla="*/ 4004410 w 8126844"/>
                    <a:gd name="connsiteY100" fmla="*/ 5084839 h 5918557"/>
                    <a:gd name="connsiteX101" fmla="*/ 3869939 w 8126844"/>
                    <a:gd name="connsiteY101" fmla="*/ 4963816 h 5918557"/>
                    <a:gd name="connsiteX102" fmla="*/ 3950621 w 8126844"/>
                    <a:gd name="connsiteY102" fmla="*/ 4856239 h 5918557"/>
                    <a:gd name="connsiteX103" fmla="*/ 4367480 w 8126844"/>
                    <a:gd name="connsiteY103" fmla="*/ 4775557 h 5918557"/>
                    <a:gd name="connsiteX104" fmla="*/ 4542292 w 8126844"/>
                    <a:gd name="connsiteY104" fmla="*/ 4708321 h 5918557"/>
                    <a:gd name="connsiteX105" fmla="*/ 4542292 w 8126844"/>
                    <a:gd name="connsiteY105" fmla="*/ 4573851 h 5918557"/>
                    <a:gd name="connsiteX106" fmla="*/ 4206116 w 8126844"/>
                    <a:gd name="connsiteY106" fmla="*/ 4573851 h 5918557"/>
                    <a:gd name="connsiteX107" fmla="*/ 3520316 w 8126844"/>
                    <a:gd name="connsiteY107" fmla="*/ 4654533 h 5918557"/>
                    <a:gd name="connsiteX108" fmla="*/ 3157245 w 8126844"/>
                    <a:gd name="connsiteY108" fmla="*/ 4681427 h 5918557"/>
                    <a:gd name="connsiteX109" fmla="*/ 3076563 w 8126844"/>
                    <a:gd name="connsiteY109" fmla="*/ 4802451 h 5918557"/>
                    <a:gd name="connsiteX110" fmla="*/ 3224480 w 8126844"/>
                    <a:gd name="connsiteY110" fmla="*/ 4869686 h 5918557"/>
                    <a:gd name="connsiteX111" fmla="*/ 3453080 w 8126844"/>
                    <a:gd name="connsiteY111" fmla="*/ 4896580 h 5918557"/>
                    <a:gd name="connsiteX112" fmla="*/ 3412739 w 8126844"/>
                    <a:gd name="connsiteY112" fmla="*/ 5004157 h 5918557"/>
                    <a:gd name="connsiteX113" fmla="*/ 2968986 w 8126844"/>
                    <a:gd name="connsiteY113" fmla="*/ 5057945 h 5918557"/>
                    <a:gd name="connsiteX114" fmla="*/ 2767280 w 8126844"/>
                    <a:gd name="connsiteY114" fmla="*/ 5071392 h 5918557"/>
                    <a:gd name="connsiteX115" fmla="*/ 2673151 w 8126844"/>
                    <a:gd name="connsiteY115" fmla="*/ 5273098 h 5918557"/>
                    <a:gd name="connsiteX116" fmla="*/ 2767280 w 8126844"/>
                    <a:gd name="connsiteY116" fmla="*/ 5636169 h 5918557"/>
                    <a:gd name="connsiteX117" fmla="*/ 2700045 w 8126844"/>
                    <a:gd name="connsiteY117" fmla="*/ 5837874 h 5918557"/>
                    <a:gd name="connsiteX118" fmla="*/ 2498339 w 8126844"/>
                    <a:gd name="connsiteY118" fmla="*/ 5918557 h 5918557"/>
                    <a:gd name="connsiteX119" fmla="*/ 2256292 w 8126844"/>
                    <a:gd name="connsiteY119" fmla="*/ 5837874 h 5918557"/>
                    <a:gd name="connsiteX120" fmla="*/ 2175610 w 8126844"/>
                    <a:gd name="connsiteY120" fmla="*/ 5582380 h 5918557"/>
                    <a:gd name="connsiteX121" fmla="*/ 2269739 w 8126844"/>
                    <a:gd name="connsiteY121" fmla="*/ 5353780 h 5918557"/>
                    <a:gd name="connsiteX122" fmla="*/ 2404210 w 8126844"/>
                    <a:gd name="connsiteY122" fmla="*/ 5192416 h 5918557"/>
                    <a:gd name="connsiteX123" fmla="*/ 2390763 w 8126844"/>
                    <a:gd name="connsiteY123" fmla="*/ 5044498 h 5918557"/>
                    <a:gd name="connsiteX124" fmla="*/ 2014245 w 8126844"/>
                    <a:gd name="connsiteY124" fmla="*/ 4910027 h 5918557"/>
                    <a:gd name="connsiteX125" fmla="*/ 2068033 w 8126844"/>
                    <a:gd name="connsiteY125" fmla="*/ 4802451 h 5918557"/>
                    <a:gd name="connsiteX126" fmla="*/ 2390763 w 8126844"/>
                    <a:gd name="connsiteY126" fmla="*/ 4802451 h 5918557"/>
                    <a:gd name="connsiteX127" fmla="*/ 2807621 w 8126844"/>
                    <a:gd name="connsiteY127" fmla="*/ 4802451 h 5918557"/>
                    <a:gd name="connsiteX128" fmla="*/ 2834516 w 8126844"/>
                    <a:gd name="connsiteY128" fmla="*/ 4667980 h 5918557"/>
                    <a:gd name="connsiteX129" fmla="*/ 2686598 w 8126844"/>
                    <a:gd name="connsiteY129" fmla="*/ 4614192 h 5918557"/>
                    <a:gd name="connsiteX130" fmla="*/ 2780727 w 8126844"/>
                    <a:gd name="connsiteY130" fmla="*/ 4466274 h 5918557"/>
                    <a:gd name="connsiteX131" fmla="*/ 3211033 w 8126844"/>
                    <a:gd name="connsiteY131" fmla="*/ 4506616 h 5918557"/>
                    <a:gd name="connsiteX132" fmla="*/ 3775810 w 8126844"/>
                    <a:gd name="connsiteY132" fmla="*/ 4479721 h 5918557"/>
                    <a:gd name="connsiteX133" fmla="*/ 4380927 w 8126844"/>
                    <a:gd name="connsiteY133" fmla="*/ 4385592 h 5918557"/>
                    <a:gd name="connsiteX134" fmla="*/ 4622974 w 8126844"/>
                    <a:gd name="connsiteY134" fmla="*/ 4331804 h 5918557"/>
                    <a:gd name="connsiteX135" fmla="*/ 4555739 w 8126844"/>
                    <a:gd name="connsiteY135" fmla="*/ 4237674 h 5918557"/>
                    <a:gd name="connsiteX136" fmla="*/ 4031304 w 8126844"/>
                    <a:gd name="connsiteY136" fmla="*/ 4278016 h 5918557"/>
                    <a:gd name="connsiteX137" fmla="*/ 3600998 w 8126844"/>
                    <a:gd name="connsiteY137" fmla="*/ 4291463 h 5918557"/>
                    <a:gd name="connsiteX138" fmla="*/ 3278268 w 8126844"/>
                    <a:gd name="connsiteY138" fmla="*/ 4251121 h 5918557"/>
                    <a:gd name="connsiteX139" fmla="*/ 3237927 w 8126844"/>
                    <a:gd name="connsiteY139" fmla="*/ 4183886 h 5918557"/>
                    <a:gd name="connsiteX140" fmla="*/ 3291716 w 8126844"/>
                    <a:gd name="connsiteY140" fmla="*/ 4049416 h 5918557"/>
                    <a:gd name="connsiteX141" fmla="*/ 3587551 w 8126844"/>
                    <a:gd name="connsiteY141" fmla="*/ 4076310 h 5918557"/>
                    <a:gd name="connsiteX142" fmla="*/ 3883386 w 8126844"/>
                    <a:gd name="connsiteY142" fmla="*/ 4076310 h 5918557"/>
                    <a:gd name="connsiteX143" fmla="*/ 3964068 w 8126844"/>
                    <a:gd name="connsiteY143" fmla="*/ 4009074 h 5918557"/>
                    <a:gd name="connsiteX144" fmla="*/ 3883386 w 8126844"/>
                    <a:gd name="connsiteY144" fmla="*/ 3888051 h 5918557"/>
                    <a:gd name="connsiteX145" fmla="*/ 3412739 w 8126844"/>
                    <a:gd name="connsiteY145" fmla="*/ 3861157 h 5918557"/>
                    <a:gd name="connsiteX146" fmla="*/ 3049668 w 8126844"/>
                    <a:gd name="connsiteY146" fmla="*/ 3807369 h 5918557"/>
                    <a:gd name="connsiteX147" fmla="*/ 2740386 w 8126844"/>
                    <a:gd name="connsiteY147" fmla="*/ 3740133 h 5918557"/>
                    <a:gd name="connsiteX148" fmla="*/ 2457998 w 8126844"/>
                    <a:gd name="connsiteY148" fmla="*/ 3659451 h 5918557"/>
                    <a:gd name="connsiteX149" fmla="*/ 2242845 w 8126844"/>
                    <a:gd name="connsiteY149" fmla="*/ 3605663 h 5918557"/>
                    <a:gd name="connsiteX150" fmla="*/ 2162163 w 8126844"/>
                    <a:gd name="connsiteY150" fmla="*/ 3767027 h 5918557"/>
                    <a:gd name="connsiteX151" fmla="*/ 2336974 w 8126844"/>
                    <a:gd name="connsiteY151" fmla="*/ 3941839 h 5918557"/>
                    <a:gd name="connsiteX152" fmla="*/ 2713492 w 8126844"/>
                    <a:gd name="connsiteY152" fmla="*/ 3995627 h 5918557"/>
                    <a:gd name="connsiteX153" fmla="*/ 2874857 w 8126844"/>
                    <a:gd name="connsiteY153" fmla="*/ 4049416 h 5918557"/>
                    <a:gd name="connsiteX154" fmla="*/ 2874857 w 8126844"/>
                    <a:gd name="connsiteY154" fmla="*/ 4197333 h 5918557"/>
                    <a:gd name="connsiteX155" fmla="*/ 2605916 w 8126844"/>
                    <a:gd name="connsiteY155" fmla="*/ 4170439 h 5918557"/>
                    <a:gd name="connsiteX156" fmla="*/ 2000798 w 8126844"/>
                    <a:gd name="connsiteY156" fmla="*/ 4049416 h 5918557"/>
                    <a:gd name="connsiteX157" fmla="*/ 1583939 w 8126844"/>
                    <a:gd name="connsiteY157" fmla="*/ 3901498 h 5918557"/>
                    <a:gd name="connsiteX158" fmla="*/ 1409127 w 8126844"/>
                    <a:gd name="connsiteY158" fmla="*/ 3914945 h 5918557"/>
                    <a:gd name="connsiteX159" fmla="*/ 1368786 w 8126844"/>
                    <a:gd name="connsiteY159" fmla="*/ 4089757 h 5918557"/>
                    <a:gd name="connsiteX160" fmla="*/ 1799092 w 8126844"/>
                    <a:gd name="connsiteY160" fmla="*/ 4224227 h 5918557"/>
                    <a:gd name="connsiteX161" fmla="*/ 2256292 w 8126844"/>
                    <a:gd name="connsiteY161" fmla="*/ 4385592 h 5918557"/>
                    <a:gd name="connsiteX162" fmla="*/ 2390763 w 8126844"/>
                    <a:gd name="connsiteY162" fmla="*/ 4493169 h 5918557"/>
                    <a:gd name="connsiteX163" fmla="*/ 2094927 w 8126844"/>
                    <a:gd name="connsiteY163" fmla="*/ 4560404 h 5918557"/>
                    <a:gd name="connsiteX164" fmla="*/ 1557045 w 8126844"/>
                    <a:gd name="connsiteY164" fmla="*/ 4385592 h 5918557"/>
                    <a:gd name="connsiteX165" fmla="*/ 965374 w 8126844"/>
                    <a:gd name="connsiteY165" fmla="*/ 4156992 h 5918557"/>
                    <a:gd name="connsiteX166" fmla="*/ 481280 w 8126844"/>
                    <a:gd name="connsiteY166" fmla="*/ 3941839 h 5918557"/>
                    <a:gd name="connsiteX167" fmla="*/ 198892 w 8126844"/>
                    <a:gd name="connsiteY167" fmla="*/ 3834263 h 5918557"/>
                    <a:gd name="connsiteX168" fmla="*/ 131657 w 8126844"/>
                    <a:gd name="connsiteY168" fmla="*/ 3740133 h 5918557"/>
                    <a:gd name="connsiteX169" fmla="*/ 279574 w 8126844"/>
                    <a:gd name="connsiteY169" fmla="*/ 3646004 h 5918557"/>
                    <a:gd name="connsiteX170" fmla="*/ 642645 w 8126844"/>
                    <a:gd name="connsiteY170" fmla="*/ 3820816 h 5918557"/>
                    <a:gd name="connsiteX171" fmla="*/ 1113292 w 8126844"/>
                    <a:gd name="connsiteY171" fmla="*/ 3968733 h 5918557"/>
                    <a:gd name="connsiteX172" fmla="*/ 1153633 w 8126844"/>
                    <a:gd name="connsiteY172" fmla="*/ 3793921 h 5918557"/>
                    <a:gd name="connsiteX173" fmla="*/ 1032610 w 8126844"/>
                    <a:gd name="connsiteY173" fmla="*/ 3632557 h 5918557"/>
                    <a:gd name="connsiteX174" fmla="*/ 535068 w 8126844"/>
                    <a:gd name="connsiteY174" fmla="*/ 3484639 h 5918557"/>
                    <a:gd name="connsiteX175" fmla="*/ 198892 w 8126844"/>
                    <a:gd name="connsiteY175" fmla="*/ 3242592 h 5918557"/>
                    <a:gd name="connsiteX176" fmla="*/ 10633 w 8126844"/>
                    <a:gd name="connsiteY176" fmla="*/ 3081227 h 5918557"/>
                    <a:gd name="connsiteX177" fmla="*/ 50974 w 8126844"/>
                    <a:gd name="connsiteY177" fmla="*/ 2946757 h 5918557"/>
                    <a:gd name="connsiteX178" fmla="*/ 279574 w 8126844"/>
                    <a:gd name="connsiteY178" fmla="*/ 3027439 h 5918557"/>
                    <a:gd name="connsiteX179" fmla="*/ 1019163 w 8126844"/>
                    <a:gd name="connsiteY179" fmla="*/ 3430851 h 5918557"/>
                    <a:gd name="connsiteX180" fmla="*/ 1462916 w 8126844"/>
                    <a:gd name="connsiteY180" fmla="*/ 3672898 h 5918557"/>
                    <a:gd name="connsiteX181" fmla="*/ 1799092 w 8126844"/>
                    <a:gd name="connsiteY181" fmla="*/ 3767027 h 5918557"/>
                    <a:gd name="connsiteX182" fmla="*/ 1973904 w 8126844"/>
                    <a:gd name="connsiteY182" fmla="*/ 3699792 h 5918557"/>
                    <a:gd name="connsiteX183" fmla="*/ 1960457 w 8126844"/>
                    <a:gd name="connsiteY183" fmla="*/ 3457745 h 5918557"/>
                    <a:gd name="connsiteX184" fmla="*/ 1624280 w 8126844"/>
                    <a:gd name="connsiteY184" fmla="*/ 3350169 h 5918557"/>
                    <a:gd name="connsiteX185" fmla="*/ 1288104 w 8126844"/>
                    <a:gd name="connsiteY185" fmla="*/ 3202251 h 5918557"/>
                    <a:gd name="connsiteX186" fmla="*/ 1261210 w 8126844"/>
                    <a:gd name="connsiteY186" fmla="*/ 3067780 h 5918557"/>
                    <a:gd name="connsiteX187" fmla="*/ 1462916 w 8126844"/>
                    <a:gd name="connsiteY187" fmla="*/ 3067780 h 5918557"/>
                    <a:gd name="connsiteX188" fmla="*/ 1691516 w 8126844"/>
                    <a:gd name="connsiteY188" fmla="*/ 3148463 h 5918557"/>
                    <a:gd name="connsiteX189" fmla="*/ 1758751 w 8126844"/>
                    <a:gd name="connsiteY189" fmla="*/ 2933310 h 5918557"/>
                    <a:gd name="connsiteX190" fmla="*/ 1597386 w 8126844"/>
                    <a:gd name="connsiteY190" fmla="*/ 2758498 h 5918557"/>
                    <a:gd name="connsiteX191" fmla="*/ 1153633 w 8126844"/>
                    <a:gd name="connsiteY191" fmla="*/ 2570239 h 5918557"/>
                    <a:gd name="connsiteX192" fmla="*/ 871245 w 8126844"/>
                    <a:gd name="connsiteY192" fmla="*/ 2381980 h 5918557"/>
                    <a:gd name="connsiteX193" fmla="*/ 750221 w 8126844"/>
                    <a:gd name="connsiteY193" fmla="*/ 2247510 h 5918557"/>
                    <a:gd name="connsiteX194" fmla="*/ 844351 w 8126844"/>
                    <a:gd name="connsiteY194" fmla="*/ 2126486 h 5918557"/>
                    <a:gd name="connsiteX195" fmla="*/ 1328445 w 8126844"/>
                    <a:gd name="connsiteY195" fmla="*/ 2341639 h 5918557"/>
                    <a:gd name="connsiteX196" fmla="*/ 1606671 w 8126844"/>
                    <a:gd name="connsiteY196" fmla="*/ 2488058 h 5918557"/>
                    <a:gd name="connsiteX197" fmla="*/ 1720260 w 8126844"/>
                    <a:gd name="connsiteY197" fmla="*/ 2209219 h 5918557"/>
                    <a:gd name="connsiteX198" fmla="*/ 1772079 w 8126844"/>
                    <a:gd name="connsiteY198" fmla="*/ 2025794 h 5918557"/>
                    <a:gd name="connsiteX199" fmla="*/ 1693720 w 8126844"/>
                    <a:gd name="connsiteY199" fmla="*/ 1853765 h 5918557"/>
                    <a:gd name="connsiteX200" fmla="*/ 2176456 w 8126844"/>
                    <a:gd name="connsiteY200" fmla="*/ 2166613 h 5918557"/>
                    <a:gd name="connsiteX201" fmla="*/ 1984049 w 8126844"/>
                    <a:gd name="connsiteY201" fmla="*/ 2144205 h 5918557"/>
                    <a:gd name="connsiteX202" fmla="*/ 1894130 w 8126844"/>
                    <a:gd name="connsiteY202" fmla="*/ 2281923 h 5918557"/>
                    <a:gd name="connsiteX203" fmla="*/ 1879774 w 8126844"/>
                    <a:gd name="connsiteY203" fmla="*/ 2624027 h 5918557"/>
                    <a:gd name="connsiteX204" fmla="*/ 2390763 w 8126844"/>
                    <a:gd name="connsiteY204" fmla="*/ 2852627 h 5918557"/>
                    <a:gd name="connsiteX205" fmla="*/ 3157245 w 8126844"/>
                    <a:gd name="connsiteY205" fmla="*/ 3067780 h 5918557"/>
                    <a:gd name="connsiteX206" fmla="*/ 3708574 w 8126844"/>
                    <a:gd name="connsiteY206" fmla="*/ 3202251 h 5918557"/>
                    <a:gd name="connsiteX207" fmla="*/ 4165774 w 8126844"/>
                    <a:gd name="connsiteY207" fmla="*/ 3175357 h 5918557"/>
                    <a:gd name="connsiteX208" fmla="*/ 4394374 w 8126844"/>
                    <a:gd name="connsiteY208" fmla="*/ 3148463 h 5918557"/>
                    <a:gd name="connsiteX209" fmla="*/ 4407821 w 8126844"/>
                    <a:gd name="connsiteY209" fmla="*/ 2960204 h 5918557"/>
                    <a:gd name="connsiteX210" fmla="*/ 4192668 w 8126844"/>
                    <a:gd name="connsiteY210" fmla="*/ 2919863 h 5918557"/>
                    <a:gd name="connsiteX211" fmla="*/ 4031304 w 8126844"/>
                    <a:gd name="connsiteY211" fmla="*/ 2960204 h 5918557"/>
                    <a:gd name="connsiteX212" fmla="*/ 4031304 w 8126844"/>
                    <a:gd name="connsiteY212" fmla="*/ 2785392 h 5918557"/>
                    <a:gd name="connsiteX213" fmla="*/ 4448163 w 8126844"/>
                    <a:gd name="connsiteY213" fmla="*/ 2664369 h 5918557"/>
                    <a:gd name="connsiteX214" fmla="*/ 4703657 w 8126844"/>
                    <a:gd name="connsiteY214" fmla="*/ 2556792 h 5918557"/>
                    <a:gd name="connsiteX215" fmla="*/ 4719129 w 8126844"/>
                    <a:gd name="connsiteY215" fmla="*/ 2340128 h 5918557"/>
                    <a:gd name="connsiteX216" fmla="*/ 4519556 w 8126844"/>
                    <a:gd name="connsiteY216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243817 w 8126844"/>
                    <a:gd name="connsiteY5" fmla="*/ 2281926 h 5918557"/>
                    <a:gd name="connsiteX6" fmla="*/ 6934578 w 8126844"/>
                    <a:gd name="connsiteY6" fmla="*/ 1779411 h 5918557"/>
                    <a:gd name="connsiteX7" fmla="*/ 6668002 w 8126844"/>
                    <a:gd name="connsiteY7" fmla="*/ 1409961 h 5918557"/>
                    <a:gd name="connsiteX8" fmla="*/ 6941073 w 8126844"/>
                    <a:gd name="connsiteY8" fmla="*/ 977271 h 5918557"/>
                    <a:gd name="connsiteX9" fmla="*/ 6764360 w 8126844"/>
                    <a:gd name="connsiteY9" fmla="*/ 399086 h 5918557"/>
                    <a:gd name="connsiteX10" fmla="*/ 6656943 w 8126844"/>
                    <a:gd name="connsiteY10" fmla="*/ 525696 h 5918557"/>
                    <a:gd name="connsiteX11" fmla="*/ 6759584 w 8126844"/>
                    <a:gd name="connsiteY11" fmla="*/ 0 h 5918557"/>
                    <a:gd name="connsiteX12" fmla="*/ 6766984 w 8126844"/>
                    <a:gd name="connsiteY12" fmla="*/ 176893 h 5918557"/>
                    <a:gd name="connsiteX13" fmla="*/ 7177916 w 8126844"/>
                    <a:gd name="connsiteY13" fmla="*/ 741439 h 5918557"/>
                    <a:gd name="connsiteX14" fmla="*/ 7352727 w 8126844"/>
                    <a:gd name="connsiteY14" fmla="*/ 620416 h 5918557"/>
                    <a:gd name="connsiteX15" fmla="*/ 7460304 w 8126844"/>
                    <a:gd name="connsiteY15" fmla="*/ 929698 h 5918557"/>
                    <a:gd name="connsiteX16" fmla="*/ 7137574 w 8126844"/>
                    <a:gd name="connsiteY16" fmla="*/ 1360004 h 5918557"/>
                    <a:gd name="connsiteX17" fmla="*/ 7056892 w 8126844"/>
                    <a:gd name="connsiteY17" fmla="*/ 1534816 h 5918557"/>
                    <a:gd name="connsiteX18" fmla="*/ 7177916 w 8126844"/>
                    <a:gd name="connsiteY18" fmla="*/ 1642392 h 5918557"/>
                    <a:gd name="connsiteX19" fmla="*/ 7406516 w 8126844"/>
                    <a:gd name="connsiteY19" fmla="*/ 1413792 h 5918557"/>
                    <a:gd name="connsiteX20" fmla="*/ 7540986 w 8126844"/>
                    <a:gd name="connsiteY20" fmla="*/ 1413792 h 5918557"/>
                    <a:gd name="connsiteX21" fmla="*/ 7554433 w 8126844"/>
                    <a:gd name="connsiteY21" fmla="*/ 1642392 h 5918557"/>
                    <a:gd name="connsiteX22" fmla="*/ 6976210 w 8126844"/>
                    <a:gd name="connsiteY22" fmla="*/ 2234063 h 5918557"/>
                    <a:gd name="connsiteX23" fmla="*/ 6276963 w 8126844"/>
                    <a:gd name="connsiteY23" fmla="*/ 2785392 h 5918557"/>
                    <a:gd name="connsiteX24" fmla="*/ 5860104 w 8126844"/>
                    <a:gd name="connsiteY24" fmla="*/ 2987098 h 5918557"/>
                    <a:gd name="connsiteX25" fmla="*/ 5658398 w 8126844"/>
                    <a:gd name="connsiteY25" fmla="*/ 3054333 h 5918557"/>
                    <a:gd name="connsiteX26" fmla="*/ 5550821 w 8126844"/>
                    <a:gd name="connsiteY26" fmla="*/ 2973651 h 5918557"/>
                    <a:gd name="connsiteX27" fmla="*/ 5644951 w 8126844"/>
                    <a:gd name="connsiteY27" fmla="*/ 2771945 h 5918557"/>
                    <a:gd name="connsiteX28" fmla="*/ 5913892 w 8126844"/>
                    <a:gd name="connsiteY28" fmla="*/ 2718157 h 5918557"/>
                    <a:gd name="connsiteX29" fmla="*/ 5752527 w 8126844"/>
                    <a:gd name="connsiteY29" fmla="*/ 2408874 h 5918557"/>
                    <a:gd name="connsiteX30" fmla="*/ 5362563 w 8126844"/>
                    <a:gd name="connsiteY30" fmla="*/ 2556792 h 5918557"/>
                    <a:gd name="connsiteX31" fmla="*/ 4663316 w 8126844"/>
                    <a:gd name="connsiteY31" fmla="*/ 2839180 h 5918557"/>
                    <a:gd name="connsiteX32" fmla="*/ 4649868 w 8126844"/>
                    <a:gd name="connsiteY32" fmla="*/ 3013992 h 5918557"/>
                    <a:gd name="connsiteX33" fmla="*/ 4703657 w 8126844"/>
                    <a:gd name="connsiteY33" fmla="*/ 3121569 h 5918557"/>
                    <a:gd name="connsiteX34" fmla="*/ 5066727 w 8126844"/>
                    <a:gd name="connsiteY34" fmla="*/ 2987098 h 5918557"/>
                    <a:gd name="connsiteX35" fmla="*/ 5322221 w 8126844"/>
                    <a:gd name="connsiteY35" fmla="*/ 2933310 h 5918557"/>
                    <a:gd name="connsiteX36" fmla="*/ 5349116 w 8126844"/>
                    <a:gd name="connsiteY36" fmla="*/ 3067780 h 5918557"/>
                    <a:gd name="connsiteX37" fmla="*/ 4784339 w 8126844"/>
                    <a:gd name="connsiteY37" fmla="*/ 3282933 h 5918557"/>
                    <a:gd name="connsiteX38" fmla="*/ 4098539 w 8126844"/>
                    <a:gd name="connsiteY38" fmla="*/ 3417404 h 5918557"/>
                    <a:gd name="connsiteX39" fmla="*/ 2740386 w 8126844"/>
                    <a:gd name="connsiteY39" fmla="*/ 3282933 h 5918557"/>
                    <a:gd name="connsiteX40" fmla="*/ 2202504 w 8126844"/>
                    <a:gd name="connsiteY40" fmla="*/ 3081227 h 5918557"/>
                    <a:gd name="connsiteX41" fmla="*/ 2027692 w 8126844"/>
                    <a:gd name="connsiteY41" fmla="*/ 3027439 h 5918557"/>
                    <a:gd name="connsiteX42" fmla="*/ 1960457 w 8126844"/>
                    <a:gd name="connsiteY42" fmla="*/ 3175357 h 5918557"/>
                    <a:gd name="connsiteX43" fmla="*/ 2390763 w 8126844"/>
                    <a:gd name="connsiteY43" fmla="*/ 3403957 h 5918557"/>
                    <a:gd name="connsiteX44" fmla="*/ 3372398 w 8126844"/>
                    <a:gd name="connsiteY44" fmla="*/ 3646004 h 5918557"/>
                    <a:gd name="connsiteX45" fmla="*/ 4125433 w 8126844"/>
                    <a:gd name="connsiteY45" fmla="*/ 3646004 h 5918557"/>
                    <a:gd name="connsiteX46" fmla="*/ 4757445 w 8126844"/>
                    <a:gd name="connsiteY46" fmla="*/ 3619110 h 5918557"/>
                    <a:gd name="connsiteX47" fmla="*/ 4918810 w 8126844"/>
                    <a:gd name="connsiteY47" fmla="*/ 3659451 h 5918557"/>
                    <a:gd name="connsiteX48" fmla="*/ 4811233 w 8126844"/>
                    <a:gd name="connsiteY48" fmla="*/ 3820816 h 5918557"/>
                    <a:gd name="connsiteX49" fmla="*/ 4286798 w 8126844"/>
                    <a:gd name="connsiteY49" fmla="*/ 3888051 h 5918557"/>
                    <a:gd name="connsiteX50" fmla="*/ 4219563 w 8126844"/>
                    <a:gd name="connsiteY50" fmla="*/ 4022521 h 5918557"/>
                    <a:gd name="connsiteX51" fmla="*/ 4555739 w 8126844"/>
                    <a:gd name="connsiteY51" fmla="*/ 4076310 h 5918557"/>
                    <a:gd name="connsiteX52" fmla="*/ 5241539 w 8126844"/>
                    <a:gd name="connsiteY52" fmla="*/ 3888051 h 5918557"/>
                    <a:gd name="connsiteX53" fmla="*/ 5523927 w 8126844"/>
                    <a:gd name="connsiteY53" fmla="*/ 3753580 h 5918557"/>
                    <a:gd name="connsiteX54" fmla="*/ 5618057 w 8126844"/>
                    <a:gd name="connsiteY54" fmla="*/ 3646004 h 5918557"/>
                    <a:gd name="connsiteX55" fmla="*/ 5402904 w 8126844"/>
                    <a:gd name="connsiteY55" fmla="*/ 3632557 h 5918557"/>
                    <a:gd name="connsiteX56" fmla="*/ 5214645 w 8126844"/>
                    <a:gd name="connsiteY56" fmla="*/ 3524980 h 5918557"/>
                    <a:gd name="connsiteX57" fmla="*/ 5241539 w 8126844"/>
                    <a:gd name="connsiteY57" fmla="*/ 3403957 h 5918557"/>
                    <a:gd name="connsiteX58" fmla="*/ 5537374 w 8126844"/>
                    <a:gd name="connsiteY58" fmla="*/ 3363616 h 5918557"/>
                    <a:gd name="connsiteX59" fmla="*/ 6196280 w 8126844"/>
                    <a:gd name="connsiteY59" fmla="*/ 3108121 h 5918557"/>
                    <a:gd name="connsiteX60" fmla="*/ 6747610 w 8126844"/>
                    <a:gd name="connsiteY60" fmla="*/ 2771945 h 5918557"/>
                    <a:gd name="connsiteX61" fmla="*/ 7218257 w 8126844"/>
                    <a:gd name="connsiteY61" fmla="*/ 2328192 h 5918557"/>
                    <a:gd name="connsiteX62" fmla="*/ 7433410 w 8126844"/>
                    <a:gd name="connsiteY62" fmla="*/ 2153380 h 5918557"/>
                    <a:gd name="connsiteX63" fmla="*/ 7567880 w 8126844"/>
                    <a:gd name="connsiteY63" fmla="*/ 2180274 h 5918557"/>
                    <a:gd name="connsiteX64" fmla="*/ 7514092 w 8126844"/>
                    <a:gd name="connsiteY64" fmla="*/ 2381980 h 5918557"/>
                    <a:gd name="connsiteX65" fmla="*/ 7097233 w 8126844"/>
                    <a:gd name="connsiteY65" fmla="*/ 2812286 h 5918557"/>
                    <a:gd name="connsiteX66" fmla="*/ 6451774 w 8126844"/>
                    <a:gd name="connsiteY66" fmla="*/ 3229145 h 5918557"/>
                    <a:gd name="connsiteX67" fmla="*/ 6088704 w 8126844"/>
                    <a:gd name="connsiteY67" fmla="*/ 3417404 h 5918557"/>
                    <a:gd name="connsiteX68" fmla="*/ 5981127 w 8126844"/>
                    <a:gd name="connsiteY68" fmla="*/ 3551874 h 5918557"/>
                    <a:gd name="connsiteX69" fmla="*/ 6021468 w 8126844"/>
                    <a:gd name="connsiteY69" fmla="*/ 3753580 h 5918557"/>
                    <a:gd name="connsiteX70" fmla="*/ 6115598 w 8126844"/>
                    <a:gd name="connsiteY70" fmla="*/ 3901498 h 5918557"/>
                    <a:gd name="connsiteX71" fmla="*/ 6734163 w 8126844"/>
                    <a:gd name="connsiteY71" fmla="*/ 3726686 h 5918557"/>
                    <a:gd name="connsiteX72" fmla="*/ 7419963 w 8126844"/>
                    <a:gd name="connsiteY72" fmla="*/ 3296380 h 5918557"/>
                    <a:gd name="connsiteX73" fmla="*/ 7850268 w 8126844"/>
                    <a:gd name="connsiteY73" fmla="*/ 2973651 h 5918557"/>
                    <a:gd name="connsiteX74" fmla="*/ 8065421 w 8126844"/>
                    <a:gd name="connsiteY74" fmla="*/ 2866074 h 5918557"/>
                    <a:gd name="connsiteX75" fmla="*/ 8105763 w 8126844"/>
                    <a:gd name="connsiteY75" fmla="*/ 3027439 h 5918557"/>
                    <a:gd name="connsiteX76" fmla="*/ 7769586 w 8126844"/>
                    <a:gd name="connsiteY76" fmla="*/ 3363616 h 5918557"/>
                    <a:gd name="connsiteX77" fmla="*/ 6707268 w 8126844"/>
                    <a:gd name="connsiteY77" fmla="*/ 3941839 h 5918557"/>
                    <a:gd name="connsiteX78" fmla="*/ 6129045 w 8126844"/>
                    <a:gd name="connsiteY78" fmla="*/ 4210780 h 5918557"/>
                    <a:gd name="connsiteX79" fmla="*/ 5833210 w 8126844"/>
                    <a:gd name="connsiteY79" fmla="*/ 4251121 h 5918557"/>
                    <a:gd name="connsiteX80" fmla="*/ 5712186 w 8126844"/>
                    <a:gd name="connsiteY80" fmla="*/ 4291463 h 5918557"/>
                    <a:gd name="connsiteX81" fmla="*/ 5658398 w 8126844"/>
                    <a:gd name="connsiteY81" fmla="*/ 4143545 h 5918557"/>
                    <a:gd name="connsiteX82" fmla="*/ 5779421 w 8126844"/>
                    <a:gd name="connsiteY82" fmla="*/ 4035969 h 5918557"/>
                    <a:gd name="connsiteX83" fmla="*/ 5779421 w 8126844"/>
                    <a:gd name="connsiteY83" fmla="*/ 3941839 h 5918557"/>
                    <a:gd name="connsiteX84" fmla="*/ 5497033 w 8126844"/>
                    <a:gd name="connsiteY84" fmla="*/ 4062863 h 5918557"/>
                    <a:gd name="connsiteX85" fmla="*/ 5039833 w 8126844"/>
                    <a:gd name="connsiteY85" fmla="*/ 4197333 h 5918557"/>
                    <a:gd name="connsiteX86" fmla="*/ 4865021 w 8126844"/>
                    <a:gd name="connsiteY86" fmla="*/ 4278016 h 5918557"/>
                    <a:gd name="connsiteX87" fmla="*/ 4905363 w 8126844"/>
                    <a:gd name="connsiteY87" fmla="*/ 4372145 h 5918557"/>
                    <a:gd name="connsiteX88" fmla="*/ 5160857 w 8126844"/>
                    <a:gd name="connsiteY88" fmla="*/ 4345251 h 5918557"/>
                    <a:gd name="connsiteX89" fmla="*/ 5187751 w 8126844"/>
                    <a:gd name="connsiteY89" fmla="*/ 4479721 h 5918557"/>
                    <a:gd name="connsiteX90" fmla="*/ 4878468 w 8126844"/>
                    <a:gd name="connsiteY90" fmla="*/ 4573851 h 5918557"/>
                    <a:gd name="connsiteX91" fmla="*/ 4891916 w 8126844"/>
                    <a:gd name="connsiteY91" fmla="*/ 4721769 h 5918557"/>
                    <a:gd name="connsiteX92" fmla="*/ 5376010 w 8126844"/>
                    <a:gd name="connsiteY92" fmla="*/ 4614192 h 5918557"/>
                    <a:gd name="connsiteX93" fmla="*/ 5967680 w 8126844"/>
                    <a:gd name="connsiteY93" fmla="*/ 4466274 h 5918557"/>
                    <a:gd name="connsiteX94" fmla="*/ 6344198 w 8126844"/>
                    <a:gd name="connsiteY94" fmla="*/ 4264569 h 5918557"/>
                    <a:gd name="connsiteX95" fmla="*/ 6478668 w 8126844"/>
                    <a:gd name="connsiteY95" fmla="*/ 4264569 h 5918557"/>
                    <a:gd name="connsiteX96" fmla="*/ 6478668 w 8126844"/>
                    <a:gd name="connsiteY96" fmla="*/ 4452827 h 5918557"/>
                    <a:gd name="connsiteX97" fmla="*/ 5900445 w 8126844"/>
                    <a:gd name="connsiteY97" fmla="*/ 4641086 h 5918557"/>
                    <a:gd name="connsiteX98" fmla="*/ 5053280 w 8126844"/>
                    <a:gd name="connsiteY98" fmla="*/ 4883133 h 5918557"/>
                    <a:gd name="connsiteX99" fmla="*/ 4703657 w 8126844"/>
                    <a:gd name="connsiteY99" fmla="*/ 4977263 h 5918557"/>
                    <a:gd name="connsiteX100" fmla="*/ 4313692 w 8126844"/>
                    <a:gd name="connsiteY100" fmla="*/ 5044498 h 5918557"/>
                    <a:gd name="connsiteX101" fmla="*/ 4004410 w 8126844"/>
                    <a:gd name="connsiteY101" fmla="*/ 5084839 h 5918557"/>
                    <a:gd name="connsiteX102" fmla="*/ 3869939 w 8126844"/>
                    <a:gd name="connsiteY102" fmla="*/ 4963816 h 5918557"/>
                    <a:gd name="connsiteX103" fmla="*/ 3950621 w 8126844"/>
                    <a:gd name="connsiteY103" fmla="*/ 4856239 h 5918557"/>
                    <a:gd name="connsiteX104" fmla="*/ 4367480 w 8126844"/>
                    <a:gd name="connsiteY104" fmla="*/ 4775557 h 5918557"/>
                    <a:gd name="connsiteX105" fmla="*/ 4542292 w 8126844"/>
                    <a:gd name="connsiteY105" fmla="*/ 4708321 h 5918557"/>
                    <a:gd name="connsiteX106" fmla="*/ 4542292 w 8126844"/>
                    <a:gd name="connsiteY106" fmla="*/ 4573851 h 5918557"/>
                    <a:gd name="connsiteX107" fmla="*/ 4206116 w 8126844"/>
                    <a:gd name="connsiteY107" fmla="*/ 4573851 h 5918557"/>
                    <a:gd name="connsiteX108" fmla="*/ 3520316 w 8126844"/>
                    <a:gd name="connsiteY108" fmla="*/ 4654533 h 5918557"/>
                    <a:gd name="connsiteX109" fmla="*/ 3157245 w 8126844"/>
                    <a:gd name="connsiteY109" fmla="*/ 4681427 h 5918557"/>
                    <a:gd name="connsiteX110" fmla="*/ 3076563 w 8126844"/>
                    <a:gd name="connsiteY110" fmla="*/ 4802451 h 5918557"/>
                    <a:gd name="connsiteX111" fmla="*/ 3224480 w 8126844"/>
                    <a:gd name="connsiteY111" fmla="*/ 4869686 h 5918557"/>
                    <a:gd name="connsiteX112" fmla="*/ 3453080 w 8126844"/>
                    <a:gd name="connsiteY112" fmla="*/ 4896580 h 5918557"/>
                    <a:gd name="connsiteX113" fmla="*/ 3412739 w 8126844"/>
                    <a:gd name="connsiteY113" fmla="*/ 5004157 h 5918557"/>
                    <a:gd name="connsiteX114" fmla="*/ 2968986 w 8126844"/>
                    <a:gd name="connsiteY114" fmla="*/ 5057945 h 5918557"/>
                    <a:gd name="connsiteX115" fmla="*/ 2767280 w 8126844"/>
                    <a:gd name="connsiteY115" fmla="*/ 5071392 h 5918557"/>
                    <a:gd name="connsiteX116" fmla="*/ 2673151 w 8126844"/>
                    <a:gd name="connsiteY116" fmla="*/ 5273098 h 5918557"/>
                    <a:gd name="connsiteX117" fmla="*/ 2767280 w 8126844"/>
                    <a:gd name="connsiteY117" fmla="*/ 5636169 h 5918557"/>
                    <a:gd name="connsiteX118" fmla="*/ 2700045 w 8126844"/>
                    <a:gd name="connsiteY118" fmla="*/ 5837874 h 5918557"/>
                    <a:gd name="connsiteX119" fmla="*/ 2498339 w 8126844"/>
                    <a:gd name="connsiteY119" fmla="*/ 5918557 h 5918557"/>
                    <a:gd name="connsiteX120" fmla="*/ 2256292 w 8126844"/>
                    <a:gd name="connsiteY120" fmla="*/ 5837874 h 5918557"/>
                    <a:gd name="connsiteX121" fmla="*/ 2175610 w 8126844"/>
                    <a:gd name="connsiteY121" fmla="*/ 5582380 h 5918557"/>
                    <a:gd name="connsiteX122" fmla="*/ 2269739 w 8126844"/>
                    <a:gd name="connsiteY122" fmla="*/ 5353780 h 5918557"/>
                    <a:gd name="connsiteX123" fmla="*/ 2404210 w 8126844"/>
                    <a:gd name="connsiteY123" fmla="*/ 5192416 h 5918557"/>
                    <a:gd name="connsiteX124" fmla="*/ 2390763 w 8126844"/>
                    <a:gd name="connsiteY124" fmla="*/ 5044498 h 5918557"/>
                    <a:gd name="connsiteX125" fmla="*/ 2014245 w 8126844"/>
                    <a:gd name="connsiteY125" fmla="*/ 4910027 h 5918557"/>
                    <a:gd name="connsiteX126" fmla="*/ 2068033 w 8126844"/>
                    <a:gd name="connsiteY126" fmla="*/ 4802451 h 5918557"/>
                    <a:gd name="connsiteX127" fmla="*/ 2390763 w 8126844"/>
                    <a:gd name="connsiteY127" fmla="*/ 4802451 h 5918557"/>
                    <a:gd name="connsiteX128" fmla="*/ 2807621 w 8126844"/>
                    <a:gd name="connsiteY128" fmla="*/ 4802451 h 5918557"/>
                    <a:gd name="connsiteX129" fmla="*/ 2834516 w 8126844"/>
                    <a:gd name="connsiteY129" fmla="*/ 4667980 h 5918557"/>
                    <a:gd name="connsiteX130" fmla="*/ 2686598 w 8126844"/>
                    <a:gd name="connsiteY130" fmla="*/ 4614192 h 5918557"/>
                    <a:gd name="connsiteX131" fmla="*/ 2780727 w 8126844"/>
                    <a:gd name="connsiteY131" fmla="*/ 4466274 h 5918557"/>
                    <a:gd name="connsiteX132" fmla="*/ 3211033 w 8126844"/>
                    <a:gd name="connsiteY132" fmla="*/ 4506616 h 5918557"/>
                    <a:gd name="connsiteX133" fmla="*/ 3775810 w 8126844"/>
                    <a:gd name="connsiteY133" fmla="*/ 4479721 h 5918557"/>
                    <a:gd name="connsiteX134" fmla="*/ 4380927 w 8126844"/>
                    <a:gd name="connsiteY134" fmla="*/ 4385592 h 5918557"/>
                    <a:gd name="connsiteX135" fmla="*/ 4622974 w 8126844"/>
                    <a:gd name="connsiteY135" fmla="*/ 4331804 h 5918557"/>
                    <a:gd name="connsiteX136" fmla="*/ 4555739 w 8126844"/>
                    <a:gd name="connsiteY136" fmla="*/ 4237674 h 5918557"/>
                    <a:gd name="connsiteX137" fmla="*/ 4031304 w 8126844"/>
                    <a:gd name="connsiteY137" fmla="*/ 4278016 h 5918557"/>
                    <a:gd name="connsiteX138" fmla="*/ 3600998 w 8126844"/>
                    <a:gd name="connsiteY138" fmla="*/ 4291463 h 5918557"/>
                    <a:gd name="connsiteX139" fmla="*/ 3278268 w 8126844"/>
                    <a:gd name="connsiteY139" fmla="*/ 4251121 h 5918557"/>
                    <a:gd name="connsiteX140" fmla="*/ 3237927 w 8126844"/>
                    <a:gd name="connsiteY140" fmla="*/ 4183886 h 5918557"/>
                    <a:gd name="connsiteX141" fmla="*/ 3291716 w 8126844"/>
                    <a:gd name="connsiteY141" fmla="*/ 4049416 h 5918557"/>
                    <a:gd name="connsiteX142" fmla="*/ 3587551 w 8126844"/>
                    <a:gd name="connsiteY142" fmla="*/ 4076310 h 5918557"/>
                    <a:gd name="connsiteX143" fmla="*/ 3883386 w 8126844"/>
                    <a:gd name="connsiteY143" fmla="*/ 4076310 h 5918557"/>
                    <a:gd name="connsiteX144" fmla="*/ 3964068 w 8126844"/>
                    <a:gd name="connsiteY144" fmla="*/ 4009074 h 5918557"/>
                    <a:gd name="connsiteX145" fmla="*/ 3883386 w 8126844"/>
                    <a:gd name="connsiteY145" fmla="*/ 3888051 h 5918557"/>
                    <a:gd name="connsiteX146" fmla="*/ 3412739 w 8126844"/>
                    <a:gd name="connsiteY146" fmla="*/ 3861157 h 5918557"/>
                    <a:gd name="connsiteX147" fmla="*/ 3049668 w 8126844"/>
                    <a:gd name="connsiteY147" fmla="*/ 3807369 h 5918557"/>
                    <a:gd name="connsiteX148" fmla="*/ 2740386 w 8126844"/>
                    <a:gd name="connsiteY148" fmla="*/ 3740133 h 5918557"/>
                    <a:gd name="connsiteX149" fmla="*/ 2457998 w 8126844"/>
                    <a:gd name="connsiteY149" fmla="*/ 3659451 h 5918557"/>
                    <a:gd name="connsiteX150" fmla="*/ 2242845 w 8126844"/>
                    <a:gd name="connsiteY150" fmla="*/ 3605663 h 5918557"/>
                    <a:gd name="connsiteX151" fmla="*/ 2162163 w 8126844"/>
                    <a:gd name="connsiteY151" fmla="*/ 3767027 h 5918557"/>
                    <a:gd name="connsiteX152" fmla="*/ 2336974 w 8126844"/>
                    <a:gd name="connsiteY152" fmla="*/ 3941839 h 5918557"/>
                    <a:gd name="connsiteX153" fmla="*/ 2713492 w 8126844"/>
                    <a:gd name="connsiteY153" fmla="*/ 3995627 h 5918557"/>
                    <a:gd name="connsiteX154" fmla="*/ 2874857 w 8126844"/>
                    <a:gd name="connsiteY154" fmla="*/ 4049416 h 5918557"/>
                    <a:gd name="connsiteX155" fmla="*/ 2874857 w 8126844"/>
                    <a:gd name="connsiteY155" fmla="*/ 4197333 h 5918557"/>
                    <a:gd name="connsiteX156" fmla="*/ 2605916 w 8126844"/>
                    <a:gd name="connsiteY156" fmla="*/ 4170439 h 5918557"/>
                    <a:gd name="connsiteX157" fmla="*/ 2000798 w 8126844"/>
                    <a:gd name="connsiteY157" fmla="*/ 4049416 h 5918557"/>
                    <a:gd name="connsiteX158" fmla="*/ 1583939 w 8126844"/>
                    <a:gd name="connsiteY158" fmla="*/ 3901498 h 5918557"/>
                    <a:gd name="connsiteX159" fmla="*/ 1409127 w 8126844"/>
                    <a:gd name="connsiteY159" fmla="*/ 3914945 h 5918557"/>
                    <a:gd name="connsiteX160" fmla="*/ 1368786 w 8126844"/>
                    <a:gd name="connsiteY160" fmla="*/ 4089757 h 5918557"/>
                    <a:gd name="connsiteX161" fmla="*/ 1799092 w 8126844"/>
                    <a:gd name="connsiteY161" fmla="*/ 4224227 h 5918557"/>
                    <a:gd name="connsiteX162" fmla="*/ 2256292 w 8126844"/>
                    <a:gd name="connsiteY162" fmla="*/ 4385592 h 5918557"/>
                    <a:gd name="connsiteX163" fmla="*/ 2390763 w 8126844"/>
                    <a:gd name="connsiteY163" fmla="*/ 4493169 h 5918557"/>
                    <a:gd name="connsiteX164" fmla="*/ 2094927 w 8126844"/>
                    <a:gd name="connsiteY164" fmla="*/ 4560404 h 5918557"/>
                    <a:gd name="connsiteX165" fmla="*/ 1557045 w 8126844"/>
                    <a:gd name="connsiteY165" fmla="*/ 4385592 h 5918557"/>
                    <a:gd name="connsiteX166" fmla="*/ 965374 w 8126844"/>
                    <a:gd name="connsiteY166" fmla="*/ 4156992 h 5918557"/>
                    <a:gd name="connsiteX167" fmla="*/ 481280 w 8126844"/>
                    <a:gd name="connsiteY167" fmla="*/ 3941839 h 5918557"/>
                    <a:gd name="connsiteX168" fmla="*/ 198892 w 8126844"/>
                    <a:gd name="connsiteY168" fmla="*/ 3834263 h 5918557"/>
                    <a:gd name="connsiteX169" fmla="*/ 131657 w 8126844"/>
                    <a:gd name="connsiteY169" fmla="*/ 3740133 h 5918557"/>
                    <a:gd name="connsiteX170" fmla="*/ 279574 w 8126844"/>
                    <a:gd name="connsiteY170" fmla="*/ 3646004 h 5918557"/>
                    <a:gd name="connsiteX171" fmla="*/ 642645 w 8126844"/>
                    <a:gd name="connsiteY171" fmla="*/ 3820816 h 5918557"/>
                    <a:gd name="connsiteX172" fmla="*/ 1113292 w 8126844"/>
                    <a:gd name="connsiteY172" fmla="*/ 3968733 h 5918557"/>
                    <a:gd name="connsiteX173" fmla="*/ 1153633 w 8126844"/>
                    <a:gd name="connsiteY173" fmla="*/ 3793921 h 5918557"/>
                    <a:gd name="connsiteX174" fmla="*/ 1032610 w 8126844"/>
                    <a:gd name="connsiteY174" fmla="*/ 3632557 h 5918557"/>
                    <a:gd name="connsiteX175" fmla="*/ 535068 w 8126844"/>
                    <a:gd name="connsiteY175" fmla="*/ 3484639 h 5918557"/>
                    <a:gd name="connsiteX176" fmla="*/ 198892 w 8126844"/>
                    <a:gd name="connsiteY176" fmla="*/ 3242592 h 5918557"/>
                    <a:gd name="connsiteX177" fmla="*/ 10633 w 8126844"/>
                    <a:gd name="connsiteY177" fmla="*/ 3081227 h 5918557"/>
                    <a:gd name="connsiteX178" fmla="*/ 50974 w 8126844"/>
                    <a:gd name="connsiteY178" fmla="*/ 2946757 h 5918557"/>
                    <a:gd name="connsiteX179" fmla="*/ 279574 w 8126844"/>
                    <a:gd name="connsiteY179" fmla="*/ 3027439 h 5918557"/>
                    <a:gd name="connsiteX180" fmla="*/ 1019163 w 8126844"/>
                    <a:gd name="connsiteY180" fmla="*/ 3430851 h 5918557"/>
                    <a:gd name="connsiteX181" fmla="*/ 1462916 w 8126844"/>
                    <a:gd name="connsiteY181" fmla="*/ 3672898 h 5918557"/>
                    <a:gd name="connsiteX182" fmla="*/ 1799092 w 8126844"/>
                    <a:gd name="connsiteY182" fmla="*/ 3767027 h 5918557"/>
                    <a:gd name="connsiteX183" fmla="*/ 1973904 w 8126844"/>
                    <a:gd name="connsiteY183" fmla="*/ 3699792 h 5918557"/>
                    <a:gd name="connsiteX184" fmla="*/ 1960457 w 8126844"/>
                    <a:gd name="connsiteY184" fmla="*/ 3457745 h 5918557"/>
                    <a:gd name="connsiteX185" fmla="*/ 1624280 w 8126844"/>
                    <a:gd name="connsiteY185" fmla="*/ 3350169 h 5918557"/>
                    <a:gd name="connsiteX186" fmla="*/ 1288104 w 8126844"/>
                    <a:gd name="connsiteY186" fmla="*/ 3202251 h 5918557"/>
                    <a:gd name="connsiteX187" fmla="*/ 1261210 w 8126844"/>
                    <a:gd name="connsiteY187" fmla="*/ 3067780 h 5918557"/>
                    <a:gd name="connsiteX188" fmla="*/ 1462916 w 8126844"/>
                    <a:gd name="connsiteY188" fmla="*/ 3067780 h 5918557"/>
                    <a:gd name="connsiteX189" fmla="*/ 1691516 w 8126844"/>
                    <a:gd name="connsiteY189" fmla="*/ 3148463 h 5918557"/>
                    <a:gd name="connsiteX190" fmla="*/ 1758751 w 8126844"/>
                    <a:gd name="connsiteY190" fmla="*/ 2933310 h 5918557"/>
                    <a:gd name="connsiteX191" fmla="*/ 1597386 w 8126844"/>
                    <a:gd name="connsiteY191" fmla="*/ 2758498 h 5918557"/>
                    <a:gd name="connsiteX192" fmla="*/ 1153633 w 8126844"/>
                    <a:gd name="connsiteY192" fmla="*/ 2570239 h 5918557"/>
                    <a:gd name="connsiteX193" fmla="*/ 871245 w 8126844"/>
                    <a:gd name="connsiteY193" fmla="*/ 2381980 h 5918557"/>
                    <a:gd name="connsiteX194" fmla="*/ 750221 w 8126844"/>
                    <a:gd name="connsiteY194" fmla="*/ 2247510 h 5918557"/>
                    <a:gd name="connsiteX195" fmla="*/ 844351 w 8126844"/>
                    <a:gd name="connsiteY195" fmla="*/ 2126486 h 5918557"/>
                    <a:gd name="connsiteX196" fmla="*/ 1328445 w 8126844"/>
                    <a:gd name="connsiteY196" fmla="*/ 2341639 h 5918557"/>
                    <a:gd name="connsiteX197" fmla="*/ 1606671 w 8126844"/>
                    <a:gd name="connsiteY197" fmla="*/ 2488058 h 5918557"/>
                    <a:gd name="connsiteX198" fmla="*/ 1720260 w 8126844"/>
                    <a:gd name="connsiteY198" fmla="*/ 2209219 h 5918557"/>
                    <a:gd name="connsiteX199" fmla="*/ 1772079 w 8126844"/>
                    <a:gd name="connsiteY199" fmla="*/ 2025794 h 5918557"/>
                    <a:gd name="connsiteX200" fmla="*/ 1693720 w 8126844"/>
                    <a:gd name="connsiteY200" fmla="*/ 1853765 h 5918557"/>
                    <a:gd name="connsiteX201" fmla="*/ 2176456 w 8126844"/>
                    <a:gd name="connsiteY201" fmla="*/ 2166613 h 5918557"/>
                    <a:gd name="connsiteX202" fmla="*/ 1984049 w 8126844"/>
                    <a:gd name="connsiteY202" fmla="*/ 2144205 h 5918557"/>
                    <a:gd name="connsiteX203" fmla="*/ 1894130 w 8126844"/>
                    <a:gd name="connsiteY203" fmla="*/ 2281923 h 5918557"/>
                    <a:gd name="connsiteX204" fmla="*/ 1879774 w 8126844"/>
                    <a:gd name="connsiteY204" fmla="*/ 2624027 h 5918557"/>
                    <a:gd name="connsiteX205" fmla="*/ 2390763 w 8126844"/>
                    <a:gd name="connsiteY205" fmla="*/ 2852627 h 5918557"/>
                    <a:gd name="connsiteX206" fmla="*/ 3157245 w 8126844"/>
                    <a:gd name="connsiteY206" fmla="*/ 3067780 h 5918557"/>
                    <a:gd name="connsiteX207" fmla="*/ 3708574 w 8126844"/>
                    <a:gd name="connsiteY207" fmla="*/ 3202251 h 5918557"/>
                    <a:gd name="connsiteX208" fmla="*/ 4165774 w 8126844"/>
                    <a:gd name="connsiteY208" fmla="*/ 3175357 h 5918557"/>
                    <a:gd name="connsiteX209" fmla="*/ 4394374 w 8126844"/>
                    <a:gd name="connsiteY209" fmla="*/ 3148463 h 5918557"/>
                    <a:gd name="connsiteX210" fmla="*/ 4407821 w 8126844"/>
                    <a:gd name="connsiteY210" fmla="*/ 2960204 h 5918557"/>
                    <a:gd name="connsiteX211" fmla="*/ 4192668 w 8126844"/>
                    <a:gd name="connsiteY211" fmla="*/ 2919863 h 5918557"/>
                    <a:gd name="connsiteX212" fmla="*/ 4031304 w 8126844"/>
                    <a:gd name="connsiteY212" fmla="*/ 2960204 h 5918557"/>
                    <a:gd name="connsiteX213" fmla="*/ 4031304 w 8126844"/>
                    <a:gd name="connsiteY213" fmla="*/ 2785392 h 5918557"/>
                    <a:gd name="connsiteX214" fmla="*/ 4448163 w 8126844"/>
                    <a:gd name="connsiteY214" fmla="*/ 2664369 h 5918557"/>
                    <a:gd name="connsiteX215" fmla="*/ 4703657 w 8126844"/>
                    <a:gd name="connsiteY215" fmla="*/ 2556792 h 5918557"/>
                    <a:gd name="connsiteX216" fmla="*/ 4719129 w 8126844"/>
                    <a:gd name="connsiteY216" fmla="*/ 2340128 h 5918557"/>
                    <a:gd name="connsiteX217" fmla="*/ 4519556 w 8126844"/>
                    <a:gd name="connsiteY217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243817 w 8126844"/>
                    <a:gd name="connsiteY5" fmla="*/ 2281926 h 5918557"/>
                    <a:gd name="connsiteX6" fmla="*/ 6443563 w 8126844"/>
                    <a:gd name="connsiteY6" fmla="*/ 1645750 h 5918557"/>
                    <a:gd name="connsiteX7" fmla="*/ 6934578 w 8126844"/>
                    <a:gd name="connsiteY7" fmla="*/ 1779411 h 5918557"/>
                    <a:gd name="connsiteX8" fmla="*/ 6668002 w 8126844"/>
                    <a:gd name="connsiteY8" fmla="*/ 1409961 h 5918557"/>
                    <a:gd name="connsiteX9" fmla="*/ 6941073 w 8126844"/>
                    <a:gd name="connsiteY9" fmla="*/ 977271 h 5918557"/>
                    <a:gd name="connsiteX10" fmla="*/ 6764360 w 8126844"/>
                    <a:gd name="connsiteY10" fmla="*/ 399086 h 5918557"/>
                    <a:gd name="connsiteX11" fmla="*/ 6656943 w 8126844"/>
                    <a:gd name="connsiteY11" fmla="*/ 525696 h 5918557"/>
                    <a:gd name="connsiteX12" fmla="*/ 6759584 w 8126844"/>
                    <a:gd name="connsiteY12" fmla="*/ 0 h 5918557"/>
                    <a:gd name="connsiteX13" fmla="*/ 6766984 w 8126844"/>
                    <a:gd name="connsiteY13" fmla="*/ 176893 h 5918557"/>
                    <a:gd name="connsiteX14" fmla="*/ 7177916 w 8126844"/>
                    <a:gd name="connsiteY14" fmla="*/ 741439 h 5918557"/>
                    <a:gd name="connsiteX15" fmla="*/ 7352727 w 8126844"/>
                    <a:gd name="connsiteY15" fmla="*/ 620416 h 5918557"/>
                    <a:gd name="connsiteX16" fmla="*/ 7460304 w 8126844"/>
                    <a:gd name="connsiteY16" fmla="*/ 929698 h 5918557"/>
                    <a:gd name="connsiteX17" fmla="*/ 7137574 w 8126844"/>
                    <a:gd name="connsiteY17" fmla="*/ 1360004 h 5918557"/>
                    <a:gd name="connsiteX18" fmla="*/ 7056892 w 8126844"/>
                    <a:gd name="connsiteY18" fmla="*/ 1534816 h 5918557"/>
                    <a:gd name="connsiteX19" fmla="*/ 7177916 w 8126844"/>
                    <a:gd name="connsiteY19" fmla="*/ 1642392 h 5918557"/>
                    <a:gd name="connsiteX20" fmla="*/ 7406516 w 8126844"/>
                    <a:gd name="connsiteY20" fmla="*/ 1413792 h 5918557"/>
                    <a:gd name="connsiteX21" fmla="*/ 7540986 w 8126844"/>
                    <a:gd name="connsiteY21" fmla="*/ 1413792 h 5918557"/>
                    <a:gd name="connsiteX22" fmla="*/ 7554433 w 8126844"/>
                    <a:gd name="connsiteY22" fmla="*/ 1642392 h 5918557"/>
                    <a:gd name="connsiteX23" fmla="*/ 6976210 w 8126844"/>
                    <a:gd name="connsiteY23" fmla="*/ 2234063 h 5918557"/>
                    <a:gd name="connsiteX24" fmla="*/ 6276963 w 8126844"/>
                    <a:gd name="connsiteY24" fmla="*/ 2785392 h 5918557"/>
                    <a:gd name="connsiteX25" fmla="*/ 5860104 w 8126844"/>
                    <a:gd name="connsiteY25" fmla="*/ 2987098 h 5918557"/>
                    <a:gd name="connsiteX26" fmla="*/ 5658398 w 8126844"/>
                    <a:gd name="connsiteY26" fmla="*/ 3054333 h 5918557"/>
                    <a:gd name="connsiteX27" fmla="*/ 5550821 w 8126844"/>
                    <a:gd name="connsiteY27" fmla="*/ 2973651 h 5918557"/>
                    <a:gd name="connsiteX28" fmla="*/ 5644951 w 8126844"/>
                    <a:gd name="connsiteY28" fmla="*/ 2771945 h 5918557"/>
                    <a:gd name="connsiteX29" fmla="*/ 5913892 w 8126844"/>
                    <a:gd name="connsiteY29" fmla="*/ 2718157 h 5918557"/>
                    <a:gd name="connsiteX30" fmla="*/ 5752527 w 8126844"/>
                    <a:gd name="connsiteY30" fmla="*/ 2408874 h 5918557"/>
                    <a:gd name="connsiteX31" fmla="*/ 5362563 w 8126844"/>
                    <a:gd name="connsiteY31" fmla="*/ 2556792 h 5918557"/>
                    <a:gd name="connsiteX32" fmla="*/ 4663316 w 8126844"/>
                    <a:gd name="connsiteY32" fmla="*/ 2839180 h 5918557"/>
                    <a:gd name="connsiteX33" fmla="*/ 4649868 w 8126844"/>
                    <a:gd name="connsiteY33" fmla="*/ 3013992 h 5918557"/>
                    <a:gd name="connsiteX34" fmla="*/ 4703657 w 8126844"/>
                    <a:gd name="connsiteY34" fmla="*/ 3121569 h 5918557"/>
                    <a:gd name="connsiteX35" fmla="*/ 5066727 w 8126844"/>
                    <a:gd name="connsiteY35" fmla="*/ 2987098 h 5918557"/>
                    <a:gd name="connsiteX36" fmla="*/ 5322221 w 8126844"/>
                    <a:gd name="connsiteY36" fmla="*/ 2933310 h 5918557"/>
                    <a:gd name="connsiteX37" fmla="*/ 5349116 w 8126844"/>
                    <a:gd name="connsiteY37" fmla="*/ 3067780 h 5918557"/>
                    <a:gd name="connsiteX38" fmla="*/ 4784339 w 8126844"/>
                    <a:gd name="connsiteY38" fmla="*/ 3282933 h 5918557"/>
                    <a:gd name="connsiteX39" fmla="*/ 4098539 w 8126844"/>
                    <a:gd name="connsiteY39" fmla="*/ 3417404 h 5918557"/>
                    <a:gd name="connsiteX40" fmla="*/ 2740386 w 8126844"/>
                    <a:gd name="connsiteY40" fmla="*/ 3282933 h 5918557"/>
                    <a:gd name="connsiteX41" fmla="*/ 2202504 w 8126844"/>
                    <a:gd name="connsiteY41" fmla="*/ 3081227 h 5918557"/>
                    <a:gd name="connsiteX42" fmla="*/ 2027692 w 8126844"/>
                    <a:gd name="connsiteY42" fmla="*/ 3027439 h 5918557"/>
                    <a:gd name="connsiteX43" fmla="*/ 1960457 w 8126844"/>
                    <a:gd name="connsiteY43" fmla="*/ 3175357 h 5918557"/>
                    <a:gd name="connsiteX44" fmla="*/ 2390763 w 8126844"/>
                    <a:gd name="connsiteY44" fmla="*/ 3403957 h 5918557"/>
                    <a:gd name="connsiteX45" fmla="*/ 3372398 w 8126844"/>
                    <a:gd name="connsiteY45" fmla="*/ 3646004 h 5918557"/>
                    <a:gd name="connsiteX46" fmla="*/ 4125433 w 8126844"/>
                    <a:gd name="connsiteY46" fmla="*/ 3646004 h 5918557"/>
                    <a:gd name="connsiteX47" fmla="*/ 4757445 w 8126844"/>
                    <a:gd name="connsiteY47" fmla="*/ 3619110 h 5918557"/>
                    <a:gd name="connsiteX48" fmla="*/ 4918810 w 8126844"/>
                    <a:gd name="connsiteY48" fmla="*/ 3659451 h 5918557"/>
                    <a:gd name="connsiteX49" fmla="*/ 4811233 w 8126844"/>
                    <a:gd name="connsiteY49" fmla="*/ 3820816 h 5918557"/>
                    <a:gd name="connsiteX50" fmla="*/ 4286798 w 8126844"/>
                    <a:gd name="connsiteY50" fmla="*/ 3888051 h 5918557"/>
                    <a:gd name="connsiteX51" fmla="*/ 4219563 w 8126844"/>
                    <a:gd name="connsiteY51" fmla="*/ 4022521 h 5918557"/>
                    <a:gd name="connsiteX52" fmla="*/ 4555739 w 8126844"/>
                    <a:gd name="connsiteY52" fmla="*/ 4076310 h 5918557"/>
                    <a:gd name="connsiteX53" fmla="*/ 5241539 w 8126844"/>
                    <a:gd name="connsiteY53" fmla="*/ 3888051 h 5918557"/>
                    <a:gd name="connsiteX54" fmla="*/ 5523927 w 8126844"/>
                    <a:gd name="connsiteY54" fmla="*/ 3753580 h 5918557"/>
                    <a:gd name="connsiteX55" fmla="*/ 5618057 w 8126844"/>
                    <a:gd name="connsiteY55" fmla="*/ 3646004 h 5918557"/>
                    <a:gd name="connsiteX56" fmla="*/ 5402904 w 8126844"/>
                    <a:gd name="connsiteY56" fmla="*/ 3632557 h 5918557"/>
                    <a:gd name="connsiteX57" fmla="*/ 5214645 w 8126844"/>
                    <a:gd name="connsiteY57" fmla="*/ 3524980 h 5918557"/>
                    <a:gd name="connsiteX58" fmla="*/ 5241539 w 8126844"/>
                    <a:gd name="connsiteY58" fmla="*/ 3403957 h 5918557"/>
                    <a:gd name="connsiteX59" fmla="*/ 5537374 w 8126844"/>
                    <a:gd name="connsiteY59" fmla="*/ 3363616 h 5918557"/>
                    <a:gd name="connsiteX60" fmla="*/ 6196280 w 8126844"/>
                    <a:gd name="connsiteY60" fmla="*/ 3108121 h 5918557"/>
                    <a:gd name="connsiteX61" fmla="*/ 6747610 w 8126844"/>
                    <a:gd name="connsiteY61" fmla="*/ 2771945 h 5918557"/>
                    <a:gd name="connsiteX62" fmla="*/ 7218257 w 8126844"/>
                    <a:gd name="connsiteY62" fmla="*/ 2328192 h 5918557"/>
                    <a:gd name="connsiteX63" fmla="*/ 7433410 w 8126844"/>
                    <a:gd name="connsiteY63" fmla="*/ 2153380 h 5918557"/>
                    <a:gd name="connsiteX64" fmla="*/ 7567880 w 8126844"/>
                    <a:gd name="connsiteY64" fmla="*/ 2180274 h 5918557"/>
                    <a:gd name="connsiteX65" fmla="*/ 7514092 w 8126844"/>
                    <a:gd name="connsiteY65" fmla="*/ 2381980 h 5918557"/>
                    <a:gd name="connsiteX66" fmla="*/ 7097233 w 8126844"/>
                    <a:gd name="connsiteY66" fmla="*/ 2812286 h 5918557"/>
                    <a:gd name="connsiteX67" fmla="*/ 6451774 w 8126844"/>
                    <a:gd name="connsiteY67" fmla="*/ 3229145 h 5918557"/>
                    <a:gd name="connsiteX68" fmla="*/ 6088704 w 8126844"/>
                    <a:gd name="connsiteY68" fmla="*/ 3417404 h 5918557"/>
                    <a:gd name="connsiteX69" fmla="*/ 5981127 w 8126844"/>
                    <a:gd name="connsiteY69" fmla="*/ 3551874 h 5918557"/>
                    <a:gd name="connsiteX70" fmla="*/ 6021468 w 8126844"/>
                    <a:gd name="connsiteY70" fmla="*/ 3753580 h 5918557"/>
                    <a:gd name="connsiteX71" fmla="*/ 6115598 w 8126844"/>
                    <a:gd name="connsiteY71" fmla="*/ 3901498 h 5918557"/>
                    <a:gd name="connsiteX72" fmla="*/ 6734163 w 8126844"/>
                    <a:gd name="connsiteY72" fmla="*/ 3726686 h 5918557"/>
                    <a:gd name="connsiteX73" fmla="*/ 7419963 w 8126844"/>
                    <a:gd name="connsiteY73" fmla="*/ 3296380 h 5918557"/>
                    <a:gd name="connsiteX74" fmla="*/ 7850268 w 8126844"/>
                    <a:gd name="connsiteY74" fmla="*/ 2973651 h 5918557"/>
                    <a:gd name="connsiteX75" fmla="*/ 8065421 w 8126844"/>
                    <a:gd name="connsiteY75" fmla="*/ 2866074 h 5918557"/>
                    <a:gd name="connsiteX76" fmla="*/ 8105763 w 8126844"/>
                    <a:gd name="connsiteY76" fmla="*/ 3027439 h 5918557"/>
                    <a:gd name="connsiteX77" fmla="*/ 7769586 w 8126844"/>
                    <a:gd name="connsiteY77" fmla="*/ 3363616 h 5918557"/>
                    <a:gd name="connsiteX78" fmla="*/ 6707268 w 8126844"/>
                    <a:gd name="connsiteY78" fmla="*/ 3941839 h 5918557"/>
                    <a:gd name="connsiteX79" fmla="*/ 6129045 w 8126844"/>
                    <a:gd name="connsiteY79" fmla="*/ 4210780 h 5918557"/>
                    <a:gd name="connsiteX80" fmla="*/ 5833210 w 8126844"/>
                    <a:gd name="connsiteY80" fmla="*/ 4251121 h 5918557"/>
                    <a:gd name="connsiteX81" fmla="*/ 5712186 w 8126844"/>
                    <a:gd name="connsiteY81" fmla="*/ 4291463 h 5918557"/>
                    <a:gd name="connsiteX82" fmla="*/ 5658398 w 8126844"/>
                    <a:gd name="connsiteY82" fmla="*/ 4143545 h 5918557"/>
                    <a:gd name="connsiteX83" fmla="*/ 5779421 w 8126844"/>
                    <a:gd name="connsiteY83" fmla="*/ 4035969 h 5918557"/>
                    <a:gd name="connsiteX84" fmla="*/ 5779421 w 8126844"/>
                    <a:gd name="connsiteY84" fmla="*/ 3941839 h 5918557"/>
                    <a:gd name="connsiteX85" fmla="*/ 5497033 w 8126844"/>
                    <a:gd name="connsiteY85" fmla="*/ 4062863 h 5918557"/>
                    <a:gd name="connsiteX86" fmla="*/ 5039833 w 8126844"/>
                    <a:gd name="connsiteY86" fmla="*/ 4197333 h 5918557"/>
                    <a:gd name="connsiteX87" fmla="*/ 4865021 w 8126844"/>
                    <a:gd name="connsiteY87" fmla="*/ 4278016 h 5918557"/>
                    <a:gd name="connsiteX88" fmla="*/ 4905363 w 8126844"/>
                    <a:gd name="connsiteY88" fmla="*/ 4372145 h 5918557"/>
                    <a:gd name="connsiteX89" fmla="*/ 5160857 w 8126844"/>
                    <a:gd name="connsiteY89" fmla="*/ 4345251 h 5918557"/>
                    <a:gd name="connsiteX90" fmla="*/ 5187751 w 8126844"/>
                    <a:gd name="connsiteY90" fmla="*/ 4479721 h 5918557"/>
                    <a:gd name="connsiteX91" fmla="*/ 4878468 w 8126844"/>
                    <a:gd name="connsiteY91" fmla="*/ 4573851 h 5918557"/>
                    <a:gd name="connsiteX92" fmla="*/ 4891916 w 8126844"/>
                    <a:gd name="connsiteY92" fmla="*/ 4721769 h 5918557"/>
                    <a:gd name="connsiteX93" fmla="*/ 5376010 w 8126844"/>
                    <a:gd name="connsiteY93" fmla="*/ 4614192 h 5918557"/>
                    <a:gd name="connsiteX94" fmla="*/ 5967680 w 8126844"/>
                    <a:gd name="connsiteY94" fmla="*/ 4466274 h 5918557"/>
                    <a:gd name="connsiteX95" fmla="*/ 6344198 w 8126844"/>
                    <a:gd name="connsiteY95" fmla="*/ 4264569 h 5918557"/>
                    <a:gd name="connsiteX96" fmla="*/ 6478668 w 8126844"/>
                    <a:gd name="connsiteY96" fmla="*/ 4264569 h 5918557"/>
                    <a:gd name="connsiteX97" fmla="*/ 6478668 w 8126844"/>
                    <a:gd name="connsiteY97" fmla="*/ 4452827 h 5918557"/>
                    <a:gd name="connsiteX98" fmla="*/ 5900445 w 8126844"/>
                    <a:gd name="connsiteY98" fmla="*/ 4641086 h 5918557"/>
                    <a:gd name="connsiteX99" fmla="*/ 5053280 w 8126844"/>
                    <a:gd name="connsiteY99" fmla="*/ 4883133 h 5918557"/>
                    <a:gd name="connsiteX100" fmla="*/ 4703657 w 8126844"/>
                    <a:gd name="connsiteY100" fmla="*/ 4977263 h 5918557"/>
                    <a:gd name="connsiteX101" fmla="*/ 4313692 w 8126844"/>
                    <a:gd name="connsiteY101" fmla="*/ 5044498 h 5918557"/>
                    <a:gd name="connsiteX102" fmla="*/ 4004410 w 8126844"/>
                    <a:gd name="connsiteY102" fmla="*/ 5084839 h 5918557"/>
                    <a:gd name="connsiteX103" fmla="*/ 3869939 w 8126844"/>
                    <a:gd name="connsiteY103" fmla="*/ 4963816 h 5918557"/>
                    <a:gd name="connsiteX104" fmla="*/ 3950621 w 8126844"/>
                    <a:gd name="connsiteY104" fmla="*/ 4856239 h 5918557"/>
                    <a:gd name="connsiteX105" fmla="*/ 4367480 w 8126844"/>
                    <a:gd name="connsiteY105" fmla="*/ 4775557 h 5918557"/>
                    <a:gd name="connsiteX106" fmla="*/ 4542292 w 8126844"/>
                    <a:gd name="connsiteY106" fmla="*/ 4708321 h 5918557"/>
                    <a:gd name="connsiteX107" fmla="*/ 4542292 w 8126844"/>
                    <a:gd name="connsiteY107" fmla="*/ 4573851 h 5918557"/>
                    <a:gd name="connsiteX108" fmla="*/ 4206116 w 8126844"/>
                    <a:gd name="connsiteY108" fmla="*/ 4573851 h 5918557"/>
                    <a:gd name="connsiteX109" fmla="*/ 3520316 w 8126844"/>
                    <a:gd name="connsiteY109" fmla="*/ 4654533 h 5918557"/>
                    <a:gd name="connsiteX110" fmla="*/ 3157245 w 8126844"/>
                    <a:gd name="connsiteY110" fmla="*/ 4681427 h 5918557"/>
                    <a:gd name="connsiteX111" fmla="*/ 3076563 w 8126844"/>
                    <a:gd name="connsiteY111" fmla="*/ 4802451 h 5918557"/>
                    <a:gd name="connsiteX112" fmla="*/ 3224480 w 8126844"/>
                    <a:gd name="connsiteY112" fmla="*/ 4869686 h 5918557"/>
                    <a:gd name="connsiteX113" fmla="*/ 3453080 w 8126844"/>
                    <a:gd name="connsiteY113" fmla="*/ 4896580 h 5918557"/>
                    <a:gd name="connsiteX114" fmla="*/ 3412739 w 8126844"/>
                    <a:gd name="connsiteY114" fmla="*/ 5004157 h 5918557"/>
                    <a:gd name="connsiteX115" fmla="*/ 2968986 w 8126844"/>
                    <a:gd name="connsiteY115" fmla="*/ 5057945 h 5918557"/>
                    <a:gd name="connsiteX116" fmla="*/ 2767280 w 8126844"/>
                    <a:gd name="connsiteY116" fmla="*/ 5071392 h 5918557"/>
                    <a:gd name="connsiteX117" fmla="*/ 2673151 w 8126844"/>
                    <a:gd name="connsiteY117" fmla="*/ 5273098 h 5918557"/>
                    <a:gd name="connsiteX118" fmla="*/ 2767280 w 8126844"/>
                    <a:gd name="connsiteY118" fmla="*/ 5636169 h 5918557"/>
                    <a:gd name="connsiteX119" fmla="*/ 2700045 w 8126844"/>
                    <a:gd name="connsiteY119" fmla="*/ 5837874 h 5918557"/>
                    <a:gd name="connsiteX120" fmla="*/ 2498339 w 8126844"/>
                    <a:gd name="connsiteY120" fmla="*/ 5918557 h 5918557"/>
                    <a:gd name="connsiteX121" fmla="*/ 2256292 w 8126844"/>
                    <a:gd name="connsiteY121" fmla="*/ 5837874 h 5918557"/>
                    <a:gd name="connsiteX122" fmla="*/ 2175610 w 8126844"/>
                    <a:gd name="connsiteY122" fmla="*/ 5582380 h 5918557"/>
                    <a:gd name="connsiteX123" fmla="*/ 2269739 w 8126844"/>
                    <a:gd name="connsiteY123" fmla="*/ 5353780 h 5918557"/>
                    <a:gd name="connsiteX124" fmla="*/ 2404210 w 8126844"/>
                    <a:gd name="connsiteY124" fmla="*/ 5192416 h 5918557"/>
                    <a:gd name="connsiteX125" fmla="*/ 2390763 w 8126844"/>
                    <a:gd name="connsiteY125" fmla="*/ 5044498 h 5918557"/>
                    <a:gd name="connsiteX126" fmla="*/ 2014245 w 8126844"/>
                    <a:gd name="connsiteY126" fmla="*/ 4910027 h 5918557"/>
                    <a:gd name="connsiteX127" fmla="*/ 2068033 w 8126844"/>
                    <a:gd name="connsiteY127" fmla="*/ 4802451 h 5918557"/>
                    <a:gd name="connsiteX128" fmla="*/ 2390763 w 8126844"/>
                    <a:gd name="connsiteY128" fmla="*/ 4802451 h 5918557"/>
                    <a:gd name="connsiteX129" fmla="*/ 2807621 w 8126844"/>
                    <a:gd name="connsiteY129" fmla="*/ 4802451 h 5918557"/>
                    <a:gd name="connsiteX130" fmla="*/ 2834516 w 8126844"/>
                    <a:gd name="connsiteY130" fmla="*/ 4667980 h 5918557"/>
                    <a:gd name="connsiteX131" fmla="*/ 2686598 w 8126844"/>
                    <a:gd name="connsiteY131" fmla="*/ 4614192 h 5918557"/>
                    <a:gd name="connsiteX132" fmla="*/ 2780727 w 8126844"/>
                    <a:gd name="connsiteY132" fmla="*/ 4466274 h 5918557"/>
                    <a:gd name="connsiteX133" fmla="*/ 3211033 w 8126844"/>
                    <a:gd name="connsiteY133" fmla="*/ 4506616 h 5918557"/>
                    <a:gd name="connsiteX134" fmla="*/ 3775810 w 8126844"/>
                    <a:gd name="connsiteY134" fmla="*/ 4479721 h 5918557"/>
                    <a:gd name="connsiteX135" fmla="*/ 4380927 w 8126844"/>
                    <a:gd name="connsiteY135" fmla="*/ 4385592 h 5918557"/>
                    <a:gd name="connsiteX136" fmla="*/ 4622974 w 8126844"/>
                    <a:gd name="connsiteY136" fmla="*/ 4331804 h 5918557"/>
                    <a:gd name="connsiteX137" fmla="*/ 4555739 w 8126844"/>
                    <a:gd name="connsiteY137" fmla="*/ 4237674 h 5918557"/>
                    <a:gd name="connsiteX138" fmla="*/ 4031304 w 8126844"/>
                    <a:gd name="connsiteY138" fmla="*/ 4278016 h 5918557"/>
                    <a:gd name="connsiteX139" fmla="*/ 3600998 w 8126844"/>
                    <a:gd name="connsiteY139" fmla="*/ 4291463 h 5918557"/>
                    <a:gd name="connsiteX140" fmla="*/ 3278268 w 8126844"/>
                    <a:gd name="connsiteY140" fmla="*/ 4251121 h 5918557"/>
                    <a:gd name="connsiteX141" fmla="*/ 3237927 w 8126844"/>
                    <a:gd name="connsiteY141" fmla="*/ 4183886 h 5918557"/>
                    <a:gd name="connsiteX142" fmla="*/ 3291716 w 8126844"/>
                    <a:gd name="connsiteY142" fmla="*/ 4049416 h 5918557"/>
                    <a:gd name="connsiteX143" fmla="*/ 3587551 w 8126844"/>
                    <a:gd name="connsiteY143" fmla="*/ 4076310 h 5918557"/>
                    <a:gd name="connsiteX144" fmla="*/ 3883386 w 8126844"/>
                    <a:gd name="connsiteY144" fmla="*/ 4076310 h 5918557"/>
                    <a:gd name="connsiteX145" fmla="*/ 3964068 w 8126844"/>
                    <a:gd name="connsiteY145" fmla="*/ 4009074 h 5918557"/>
                    <a:gd name="connsiteX146" fmla="*/ 3883386 w 8126844"/>
                    <a:gd name="connsiteY146" fmla="*/ 3888051 h 5918557"/>
                    <a:gd name="connsiteX147" fmla="*/ 3412739 w 8126844"/>
                    <a:gd name="connsiteY147" fmla="*/ 3861157 h 5918557"/>
                    <a:gd name="connsiteX148" fmla="*/ 3049668 w 8126844"/>
                    <a:gd name="connsiteY148" fmla="*/ 3807369 h 5918557"/>
                    <a:gd name="connsiteX149" fmla="*/ 2740386 w 8126844"/>
                    <a:gd name="connsiteY149" fmla="*/ 3740133 h 5918557"/>
                    <a:gd name="connsiteX150" fmla="*/ 2457998 w 8126844"/>
                    <a:gd name="connsiteY150" fmla="*/ 3659451 h 5918557"/>
                    <a:gd name="connsiteX151" fmla="*/ 2242845 w 8126844"/>
                    <a:gd name="connsiteY151" fmla="*/ 3605663 h 5918557"/>
                    <a:gd name="connsiteX152" fmla="*/ 2162163 w 8126844"/>
                    <a:gd name="connsiteY152" fmla="*/ 3767027 h 5918557"/>
                    <a:gd name="connsiteX153" fmla="*/ 2336974 w 8126844"/>
                    <a:gd name="connsiteY153" fmla="*/ 3941839 h 5918557"/>
                    <a:gd name="connsiteX154" fmla="*/ 2713492 w 8126844"/>
                    <a:gd name="connsiteY154" fmla="*/ 3995627 h 5918557"/>
                    <a:gd name="connsiteX155" fmla="*/ 2874857 w 8126844"/>
                    <a:gd name="connsiteY155" fmla="*/ 4049416 h 5918557"/>
                    <a:gd name="connsiteX156" fmla="*/ 2874857 w 8126844"/>
                    <a:gd name="connsiteY156" fmla="*/ 4197333 h 5918557"/>
                    <a:gd name="connsiteX157" fmla="*/ 2605916 w 8126844"/>
                    <a:gd name="connsiteY157" fmla="*/ 4170439 h 5918557"/>
                    <a:gd name="connsiteX158" fmla="*/ 2000798 w 8126844"/>
                    <a:gd name="connsiteY158" fmla="*/ 4049416 h 5918557"/>
                    <a:gd name="connsiteX159" fmla="*/ 1583939 w 8126844"/>
                    <a:gd name="connsiteY159" fmla="*/ 3901498 h 5918557"/>
                    <a:gd name="connsiteX160" fmla="*/ 1409127 w 8126844"/>
                    <a:gd name="connsiteY160" fmla="*/ 3914945 h 5918557"/>
                    <a:gd name="connsiteX161" fmla="*/ 1368786 w 8126844"/>
                    <a:gd name="connsiteY161" fmla="*/ 4089757 h 5918557"/>
                    <a:gd name="connsiteX162" fmla="*/ 1799092 w 8126844"/>
                    <a:gd name="connsiteY162" fmla="*/ 4224227 h 5918557"/>
                    <a:gd name="connsiteX163" fmla="*/ 2256292 w 8126844"/>
                    <a:gd name="connsiteY163" fmla="*/ 4385592 h 5918557"/>
                    <a:gd name="connsiteX164" fmla="*/ 2390763 w 8126844"/>
                    <a:gd name="connsiteY164" fmla="*/ 4493169 h 5918557"/>
                    <a:gd name="connsiteX165" fmla="*/ 2094927 w 8126844"/>
                    <a:gd name="connsiteY165" fmla="*/ 4560404 h 5918557"/>
                    <a:gd name="connsiteX166" fmla="*/ 1557045 w 8126844"/>
                    <a:gd name="connsiteY166" fmla="*/ 4385592 h 5918557"/>
                    <a:gd name="connsiteX167" fmla="*/ 965374 w 8126844"/>
                    <a:gd name="connsiteY167" fmla="*/ 4156992 h 5918557"/>
                    <a:gd name="connsiteX168" fmla="*/ 481280 w 8126844"/>
                    <a:gd name="connsiteY168" fmla="*/ 3941839 h 5918557"/>
                    <a:gd name="connsiteX169" fmla="*/ 198892 w 8126844"/>
                    <a:gd name="connsiteY169" fmla="*/ 3834263 h 5918557"/>
                    <a:gd name="connsiteX170" fmla="*/ 131657 w 8126844"/>
                    <a:gd name="connsiteY170" fmla="*/ 3740133 h 5918557"/>
                    <a:gd name="connsiteX171" fmla="*/ 279574 w 8126844"/>
                    <a:gd name="connsiteY171" fmla="*/ 3646004 h 5918557"/>
                    <a:gd name="connsiteX172" fmla="*/ 642645 w 8126844"/>
                    <a:gd name="connsiteY172" fmla="*/ 3820816 h 5918557"/>
                    <a:gd name="connsiteX173" fmla="*/ 1113292 w 8126844"/>
                    <a:gd name="connsiteY173" fmla="*/ 3968733 h 5918557"/>
                    <a:gd name="connsiteX174" fmla="*/ 1153633 w 8126844"/>
                    <a:gd name="connsiteY174" fmla="*/ 3793921 h 5918557"/>
                    <a:gd name="connsiteX175" fmla="*/ 1032610 w 8126844"/>
                    <a:gd name="connsiteY175" fmla="*/ 3632557 h 5918557"/>
                    <a:gd name="connsiteX176" fmla="*/ 535068 w 8126844"/>
                    <a:gd name="connsiteY176" fmla="*/ 3484639 h 5918557"/>
                    <a:gd name="connsiteX177" fmla="*/ 198892 w 8126844"/>
                    <a:gd name="connsiteY177" fmla="*/ 3242592 h 5918557"/>
                    <a:gd name="connsiteX178" fmla="*/ 10633 w 8126844"/>
                    <a:gd name="connsiteY178" fmla="*/ 3081227 h 5918557"/>
                    <a:gd name="connsiteX179" fmla="*/ 50974 w 8126844"/>
                    <a:gd name="connsiteY179" fmla="*/ 2946757 h 5918557"/>
                    <a:gd name="connsiteX180" fmla="*/ 279574 w 8126844"/>
                    <a:gd name="connsiteY180" fmla="*/ 3027439 h 5918557"/>
                    <a:gd name="connsiteX181" fmla="*/ 1019163 w 8126844"/>
                    <a:gd name="connsiteY181" fmla="*/ 3430851 h 5918557"/>
                    <a:gd name="connsiteX182" fmla="*/ 1462916 w 8126844"/>
                    <a:gd name="connsiteY182" fmla="*/ 3672898 h 5918557"/>
                    <a:gd name="connsiteX183" fmla="*/ 1799092 w 8126844"/>
                    <a:gd name="connsiteY183" fmla="*/ 3767027 h 5918557"/>
                    <a:gd name="connsiteX184" fmla="*/ 1973904 w 8126844"/>
                    <a:gd name="connsiteY184" fmla="*/ 3699792 h 5918557"/>
                    <a:gd name="connsiteX185" fmla="*/ 1960457 w 8126844"/>
                    <a:gd name="connsiteY185" fmla="*/ 3457745 h 5918557"/>
                    <a:gd name="connsiteX186" fmla="*/ 1624280 w 8126844"/>
                    <a:gd name="connsiteY186" fmla="*/ 3350169 h 5918557"/>
                    <a:gd name="connsiteX187" fmla="*/ 1288104 w 8126844"/>
                    <a:gd name="connsiteY187" fmla="*/ 3202251 h 5918557"/>
                    <a:gd name="connsiteX188" fmla="*/ 1261210 w 8126844"/>
                    <a:gd name="connsiteY188" fmla="*/ 3067780 h 5918557"/>
                    <a:gd name="connsiteX189" fmla="*/ 1462916 w 8126844"/>
                    <a:gd name="connsiteY189" fmla="*/ 3067780 h 5918557"/>
                    <a:gd name="connsiteX190" fmla="*/ 1691516 w 8126844"/>
                    <a:gd name="connsiteY190" fmla="*/ 3148463 h 5918557"/>
                    <a:gd name="connsiteX191" fmla="*/ 1758751 w 8126844"/>
                    <a:gd name="connsiteY191" fmla="*/ 2933310 h 5918557"/>
                    <a:gd name="connsiteX192" fmla="*/ 1597386 w 8126844"/>
                    <a:gd name="connsiteY192" fmla="*/ 2758498 h 5918557"/>
                    <a:gd name="connsiteX193" fmla="*/ 1153633 w 8126844"/>
                    <a:gd name="connsiteY193" fmla="*/ 2570239 h 5918557"/>
                    <a:gd name="connsiteX194" fmla="*/ 871245 w 8126844"/>
                    <a:gd name="connsiteY194" fmla="*/ 2381980 h 5918557"/>
                    <a:gd name="connsiteX195" fmla="*/ 750221 w 8126844"/>
                    <a:gd name="connsiteY195" fmla="*/ 2247510 h 5918557"/>
                    <a:gd name="connsiteX196" fmla="*/ 844351 w 8126844"/>
                    <a:gd name="connsiteY196" fmla="*/ 2126486 h 5918557"/>
                    <a:gd name="connsiteX197" fmla="*/ 1328445 w 8126844"/>
                    <a:gd name="connsiteY197" fmla="*/ 2341639 h 5918557"/>
                    <a:gd name="connsiteX198" fmla="*/ 1606671 w 8126844"/>
                    <a:gd name="connsiteY198" fmla="*/ 2488058 h 5918557"/>
                    <a:gd name="connsiteX199" fmla="*/ 1720260 w 8126844"/>
                    <a:gd name="connsiteY199" fmla="*/ 2209219 h 5918557"/>
                    <a:gd name="connsiteX200" fmla="*/ 1772079 w 8126844"/>
                    <a:gd name="connsiteY200" fmla="*/ 2025794 h 5918557"/>
                    <a:gd name="connsiteX201" fmla="*/ 1693720 w 8126844"/>
                    <a:gd name="connsiteY201" fmla="*/ 1853765 h 5918557"/>
                    <a:gd name="connsiteX202" fmla="*/ 2176456 w 8126844"/>
                    <a:gd name="connsiteY202" fmla="*/ 2166613 h 5918557"/>
                    <a:gd name="connsiteX203" fmla="*/ 1984049 w 8126844"/>
                    <a:gd name="connsiteY203" fmla="*/ 2144205 h 5918557"/>
                    <a:gd name="connsiteX204" fmla="*/ 1894130 w 8126844"/>
                    <a:gd name="connsiteY204" fmla="*/ 2281923 h 5918557"/>
                    <a:gd name="connsiteX205" fmla="*/ 1879774 w 8126844"/>
                    <a:gd name="connsiteY205" fmla="*/ 2624027 h 5918557"/>
                    <a:gd name="connsiteX206" fmla="*/ 2390763 w 8126844"/>
                    <a:gd name="connsiteY206" fmla="*/ 2852627 h 5918557"/>
                    <a:gd name="connsiteX207" fmla="*/ 3157245 w 8126844"/>
                    <a:gd name="connsiteY207" fmla="*/ 3067780 h 5918557"/>
                    <a:gd name="connsiteX208" fmla="*/ 3708574 w 8126844"/>
                    <a:gd name="connsiteY208" fmla="*/ 3202251 h 5918557"/>
                    <a:gd name="connsiteX209" fmla="*/ 4165774 w 8126844"/>
                    <a:gd name="connsiteY209" fmla="*/ 3175357 h 5918557"/>
                    <a:gd name="connsiteX210" fmla="*/ 4394374 w 8126844"/>
                    <a:gd name="connsiteY210" fmla="*/ 3148463 h 5918557"/>
                    <a:gd name="connsiteX211" fmla="*/ 4407821 w 8126844"/>
                    <a:gd name="connsiteY211" fmla="*/ 2960204 h 5918557"/>
                    <a:gd name="connsiteX212" fmla="*/ 4192668 w 8126844"/>
                    <a:gd name="connsiteY212" fmla="*/ 2919863 h 5918557"/>
                    <a:gd name="connsiteX213" fmla="*/ 4031304 w 8126844"/>
                    <a:gd name="connsiteY213" fmla="*/ 2960204 h 5918557"/>
                    <a:gd name="connsiteX214" fmla="*/ 4031304 w 8126844"/>
                    <a:gd name="connsiteY214" fmla="*/ 2785392 h 5918557"/>
                    <a:gd name="connsiteX215" fmla="*/ 4448163 w 8126844"/>
                    <a:gd name="connsiteY215" fmla="*/ 2664369 h 5918557"/>
                    <a:gd name="connsiteX216" fmla="*/ 4703657 w 8126844"/>
                    <a:gd name="connsiteY216" fmla="*/ 2556792 h 5918557"/>
                    <a:gd name="connsiteX217" fmla="*/ 4719129 w 8126844"/>
                    <a:gd name="connsiteY217" fmla="*/ 2340128 h 5918557"/>
                    <a:gd name="connsiteX218" fmla="*/ 4519556 w 8126844"/>
                    <a:gd name="connsiteY218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243817 w 8126844"/>
                    <a:gd name="connsiteY5" fmla="*/ 2281926 h 5918557"/>
                    <a:gd name="connsiteX6" fmla="*/ 6598389 w 8126844"/>
                    <a:gd name="connsiteY6" fmla="*/ 2100084 h 5918557"/>
                    <a:gd name="connsiteX7" fmla="*/ 6443563 w 8126844"/>
                    <a:gd name="connsiteY7" fmla="*/ 1645750 h 5918557"/>
                    <a:gd name="connsiteX8" fmla="*/ 6934578 w 8126844"/>
                    <a:gd name="connsiteY8" fmla="*/ 1779411 h 5918557"/>
                    <a:gd name="connsiteX9" fmla="*/ 6668002 w 8126844"/>
                    <a:gd name="connsiteY9" fmla="*/ 1409961 h 5918557"/>
                    <a:gd name="connsiteX10" fmla="*/ 6941073 w 8126844"/>
                    <a:gd name="connsiteY10" fmla="*/ 977271 h 5918557"/>
                    <a:gd name="connsiteX11" fmla="*/ 6764360 w 8126844"/>
                    <a:gd name="connsiteY11" fmla="*/ 399086 h 5918557"/>
                    <a:gd name="connsiteX12" fmla="*/ 6656943 w 8126844"/>
                    <a:gd name="connsiteY12" fmla="*/ 525696 h 5918557"/>
                    <a:gd name="connsiteX13" fmla="*/ 6759584 w 8126844"/>
                    <a:gd name="connsiteY13" fmla="*/ 0 h 5918557"/>
                    <a:gd name="connsiteX14" fmla="*/ 6766984 w 8126844"/>
                    <a:gd name="connsiteY14" fmla="*/ 176893 h 5918557"/>
                    <a:gd name="connsiteX15" fmla="*/ 7177916 w 8126844"/>
                    <a:gd name="connsiteY15" fmla="*/ 741439 h 5918557"/>
                    <a:gd name="connsiteX16" fmla="*/ 7352727 w 8126844"/>
                    <a:gd name="connsiteY16" fmla="*/ 620416 h 5918557"/>
                    <a:gd name="connsiteX17" fmla="*/ 7460304 w 8126844"/>
                    <a:gd name="connsiteY17" fmla="*/ 929698 h 5918557"/>
                    <a:gd name="connsiteX18" fmla="*/ 7137574 w 8126844"/>
                    <a:gd name="connsiteY18" fmla="*/ 1360004 h 5918557"/>
                    <a:gd name="connsiteX19" fmla="*/ 7056892 w 8126844"/>
                    <a:gd name="connsiteY19" fmla="*/ 1534816 h 5918557"/>
                    <a:gd name="connsiteX20" fmla="*/ 7177916 w 8126844"/>
                    <a:gd name="connsiteY20" fmla="*/ 1642392 h 5918557"/>
                    <a:gd name="connsiteX21" fmla="*/ 7406516 w 8126844"/>
                    <a:gd name="connsiteY21" fmla="*/ 1413792 h 5918557"/>
                    <a:gd name="connsiteX22" fmla="*/ 7540986 w 8126844"/>
                    <a:gd name="connsiteY22" fmla="*/ 1413792 h 5918557"/>
                    <a:gd name="connsiteX23" fmla="*/ 7554433 w 8126844"/>
                    <a:gd name="connsiteY23" fmla="*/ 1642392 h 5918557"/>
                    <a:gd name="connsiteX24" fmla="*/ 6976210 w 8126844"/>
                    <a:gd name="connsiteY24" fmla="*/ 2234063 h 5918557"/>
                    <a:gd name="connsiteX25" fmla="*/ 6276963 w 8126844"/>
                    <a:gd name="connsiteY25" fmla="*/ 2785392 h 5918557"/>
                    <a:gd name="connsiteX26" fmla="*/ 5860104 w 8126844"/>
                    <a:gd name="connsiteY26" fmla="*/ 2987098 h 5918557"/>
                    <a:gd name="connsiteX27" fmla="*/ 5658398 w 8126844"/>
                    <a:gd name="connsiteY27" fmla="*/ 3054333 h 5918557"/>
                    <a:gd name="connsiteX28" fmla="*/ 5550821 w 8126844"/>
                    <a:gd name="connsiteY28" fmla="*/ 2973651 h 5918557"/>
                    <a:gd name="connsiteX29" fmla="*/ 5644951 w 8126844"/>
                    <a:gd name="connsiteY29" fmla="*/ 2771945 h 5918557"/>
                    <a:gd name="connsiteX30" fmla="*/ 5913892 w 8126844"/>
                    <a:gd name="connsiteY30" fmla="*/ 2718157 h 5918557"/>
                    <a:gd name="connsiteX31" fmla="*/ 5752527 w 8126844"/>
                    <a:gd name="connsiteY31" fmla="*/ 2408874 h 5918557"/>
                    <a:gd name="connsiteX32" fmla="*/ 5362563 w 8126844"/>
                    <a:gd name="connsiteY32" fmla="*/ 2556792 h 5918557"/>
                    <a:gd name="connsiteX33" fmla="*/ 4663316 w 8126844"/>
                    <a:gd name="connsiteY33" fmla="*/ 2839180 h 5918557"/>
                    <a:gd name="connsiteX34" fmla="*/ 4649868 w 8126844"/>
                    <a:gd name="connsiteY34" fmla="*/ 3013992 h 5918557"/>
                    <a:gd name="connsiteX35" fmla="*/ 4703657 w 8126844"/>
                    <a:gd name="connsiteY35" fmla="*/ 3121569 h 5918557"/>
                    <a:gd name="connsiteX36" fmla="*/ 5066727 w 8126844"/>
                    <a:gd name="connsiteY36" fmla="*/ 2987098 h 5918557"/>
                    <a:gd name="connsiteX37" fmla="*/ 5322221 w 8126844"/>
                    <a:gd name="connsiteY37" fmla="*/ 2933310 h 5918557"/>
                    <a:gd name="connsiteX38" fmla="*/ 5349116 w 8126844"/>
                    <a:gd name="connsiteY38" fmla="*/ 3067780 h 5918557"/>
                    <a:gd name="connsiteX39" fmla="*/ 4784339 w 8126844"/>
                    <a:gd name="connsiteY39" fmla="*/ 3282933 h 5918557"/>
                    <a:gd name="connsiteX40" fmla="*/ 4098539 w 8126844"/>
                    <a:gd name="connsiteY40" fmla="*/ 3417404 h 5918557"/>
                    <a:gd name="connsiteX41" fmla="*/ 2740386 w 8126844"/>
                    <a:gd name="connsiteY41" fmla="*/ 3282933 h 5918557"/>
                    <a:gd name="connsiteX42" fmla="*/ 2202504 w 8126844"/>
                    <a:gd name="connsiteY42" fmla="*/ 3081227 h 5918557"/>
                    <a:gd name="connsiteX43" fmla="*/ 2027692 w 8126844"/>
                    <a:gd name="connsiteY43" fmla="*/ 3027439 h 5918557"/>
                    <a:gd name="connsiteX44" fmla="*/ 1960457 w 8126844"/>
                    <a:gd name="connsiteY44" fmla="*/ 3175357 h 5918557"/>
                    <a:gd name="connsiteX45" fmla="*/ 2390763 w 8126844"/>
                    <a:gd name="connsiteY45" fmla="*/ 3403957 h 5918557"/>
                    <a:gd name="connsiteX46" fmla="*/ 3372398 w 8126844"/>
                    <a:gd name="connsiteY46" fmla="*/ 3646004 h 5918557"/>
                    <a:gd name="connsiteX47" fmla="*/ 4125433 w 8126844"/>
                    <a:gd name="connsiteY47" fmla="*/ 3646004 h 5918557"/>
                    <a:gd name="connsiteX48" fmla="*/ 4757445 w 8126844"/>
                    <a:gd name="connsiteY48" fmla="*/ 3619110 h 5918557"/>
                    <a:gd name="connsiteX49" fmla="*/ 4918810 w 8126844"/>
                    <a:gd name="connsiteY49" fmla="*/ 3659451 h 5918557"/>
                    <a:gd name="connsiteX50" fmla="*/ 4811233 w 8126844"/>
                    <a:gd name="connsiteY50" fmla="*/ 3820816 h 5918557"/>
                    <a:gd name="connsiteX51" fmla="*/ 4286798 w 8126844"/>
                    <a:gd name="connsiteY51" fmla="*/ 3888051 h 5918557"/>
                    <a:gd name="connsiteX52" fmla="*/ 4219563 w 8126844"/>
                    <a:gd name="connsiteY52" fmla="*/ 4022521 h 5918557"/>
                    <a:gd name="connsiteX53" fmla="*/ 4555739 w 8126844"/>
                    <a:gd name="connsiteY53" fmla="*/ 4076310 h 5918557"/>
                    <a:gd name="connsiteX54" fmla="*/ 5241539 w 8126844"/>
                    <a:gd name="connsiteY54" fmla="*/ 3888051 h 5918557"/>
                    <a:gd name="connsiteX55" fmla="*/ 5523927 w 8126844"/>
                    <a:gd name="connsiteY55" fmla="*/ 3753580 h 5918557"/>
                    <a:gd name="connsiteX56" fmla="*/ 5618057 w 8126844"/>
                    <a:gd name="connsiteY56" fmla="*/ 3646004 h 5918557"/>
                    <a:gd name="connsiteX57" fmla="*/ 5402904 w 8126844"/>
                    <a:gd name="connsiteY57" fmla="*/ 3632557 h 5918557"/>
                    <a:gd name="connsiteX58" fmla="*/ 5214645 w 8126844"/>
                    <a:gd name="connsiteY58" fmla="*/ 3524980 h 5918557"/>
                    <a:gd name="connsiteX59" fmla="*/ 5241539 w 8126844"/>
                    <a:gd name="connsiteY59" fmla="*/ 3403957 h 5918557"/>
                    <a:gd name="connsiteX60" fmla="*/ 5537374 w 8126844"/>
                    <a:gd name="connsiteY60" fmla="*/ 3363616 h 5918557"/>
                    <a:gd name="connsiteX61" fmla="*/ 6196280 w 8126844"/>
                    <a:gd name="connsiteY61" fmla="*/ 3108121 h 5918557"/>
                    <a:gd name="connsiteX62" fmla="*/ 6747610 w 8126844"/>
                    <a:gd name="connsiteY62" fmla="*/ 2771945 h 5918557"/>
                    <a:gd name="connsiteX63" fmla="*/ 7218257 w 8126844"/>
                    <a:gd name="connsiteY63" fmla="*/ 2328192 h 5918557"/>
                    <a:gd name="connsiteX64" fmla="*/ 7433410 w 8126844"/>
                    <a:gd name="connsiteY64" fmla="*/ 2153380 h 5918557"/>
                    <a:gd name="connsiteX65" fmla="*/ 7567880 w 8126844"/>
                    <a:gd name="connsiteY65" fmla="*/ 2180274 h 5918557"/>
                    <a:gd name="connsiteX66" fmla="*/ 7514092 w 8126844"/>
                    <a:gd name="connsiteY66" fmla="*/ 2381980 h 5918557"/>
                    <a:gd name="connsiteX67" fmla="*/ 7097233 w 8126844"/>
                    <a:gd name="connsiteY67" fmla="*/ 2812286 h 5918557"/>
                    <a:gd name="connsiteX68" fmla="*/ 6451774 w 8126844"/>
                    <a:gd name="connsiteY68" fmla="*/ 3229145 h 5918557"/>
                    <a:gd name="connsiteX69" fmla="*/ 6088704 w 8126844"/>
                    <a:gd name="connsiteY69" fmla="*/ 3417404 h 5918557"/>
                    <a:gd name="connsiteX70" fmla="*/ 5981127 w 8126844"/>
                    <a:gd name="connsiteY70" fmla="*/ 3551874 h 5918557"/>
                    <a:gd name="connsiteX71" fmla="*/ 6021468 w 8126844"/>
                    <a:gd name="connsiteY71" fmla="*/ 3753580 h 5918557"/>
                    <a:gd name="connsiteX72" fmla="*/ 6115598 w 8126844"/>
                    <a:gd name="connsiteY72" fmla="*/ 3901498 h 5918557"/>
                    <a:gd name="connsiteX73" fmla="*/ 6734163 w 8126844"/>
                    <a:gd name="connsiteY73" fmla="*/ 3726686 h 5918557"/>
                    <a:gd name="connsiteX74" fmla="*/ 7419963 w 8126844"/>
                    <a:gd name="connsiteY74" fmla="*/ 3296380 h 5918557"/>
                    <a:gd name="connsiteX75" fmla="*/ 7850268 w 8126844"/>
                    <a:gd name="connsiteY75" fmla="*/ 2973651 h 5918557"/>
                    <a:gd name="connsiteX76" fmla="*/ 8065421 w 8126844"/>
                    <a:gd name="connsiteY76" fmla="*/ 2866074 h 5918557"/>
                    <a:gd name="connsiteX77" fmla="*/ 8105763 w 8126844"/>
                    <a:gd name="connsiteY77" fmla="*/ 3027439 h 5918557"/>
                    <a:gd name="connsiteX78" fmla="*/ 7769586 w 8126844"/>
                    <a:gd name="connsiteY78" fmla="*/ 3363616 h 5918557"/>
                    <a:gd name="connsiteX79" fmla="*/ 6707268 w 8126844"/>
                    <a:gd name="connsiteY79" fmla="*/ 3941839 h 5918557"/>
                    <a:gd name="connsiteX80" fmla="*/ 6129045 w 8126844"/>
                    <a:gd name="connsiteY80" fmla="*/ 4210780 h 5918557"/>
                    <a:gd name="connsiteX81" fmla="*/ 5833210 w 8126844"/>
                    <a:gd name="connsiteY81" fmla="*/ 4251121 h 5918557"/>
                    <a:gd name="connsiteX82" fmla="*/ 5712186 w 8126844"/>
                    <a:gd name="connsiteY82" fmla="*/ 4291463 h 5918557"/>
                    <a:gd name="connsiteX83" fmla="*/ 5658398 w 8126844"/>
                    <a:gd name="connsiteY83" fmla="*/ 4143545 h 5918557"/>
                    <a:gd name="connsiteX84" fmla="*/ 5779421 w 8126844"/>
                    <a:gd name="connsiteY84" fmla="*/ 4035969 h 5918557"/>
                    <a:gd name="connsiteX85" fmla="*/ 5779421 w 8126844"/>
                    <a:gd name="connsiteY85" fmla="*/ 3941839 h 5918557"/>
                    <a:gd name="connsiteX86" fmla="*/ 5497033 w 8126844"/>
                    <a:gd name="connsiteY86" fmla="*/ 4062863 h 5918557"/>
                    <a:gd name="connsiteX87" fmla="*/ 5039833 w 8126844"/>
                    <a:gd name="connsiteY87" fmla="*/ 4197333 h 5918557"/>
                    <a:gd name="connsiteX88" fmla="*/ 4865021 w 8126844"/>
                    <a:gd name="connsiteY88" fmla="*/ 4278016 h 5918557"/>
                    <a:gd name="connsiteX89" fmla="*/ 4905363 w 8126844"/>
                    <a:gd name="connsiteY89" fmla="*/ 4372145 h 5918557"/>
                    <a:gd name="connsiteX90" fmla="*/ 5160857 w 8126844"/>
                    <a:gd name="connsiteY90" fmla="*/ 4345251 h 5918557"/>
                    <a:gd name="connsiteX91" fmla="*/ 5187751 w 8126844"/>
                    <a:gd name="connsiteY91" fmla="*/ 4479721 h 5918557"/>
                    <a:gd name="connsiteX92" fmla="*/ 4878468 w 8126844"/>
                    <a:gd name="connsiteY92" fmla="*/ 4573851 h 5918557"/>
                    <a:gd name="connsiteX93" fmla="*/ 4891916 w 8126844"/>
                    <a:gd name="connsiteY93" fmla="*/ 4721769 h 5918557"/>
                    <a:gd name="connsiteX94" fmla="*/ 5376010 w 8126844"/>
                    <a:gd name="connsiteY94" fmla="*/ 4614192 h 5918557"/>
                    <a:gd name="connsiteX95" fmla="*/ 5967680 w 8126844"/>
                    <a:gd name="connsiteY95" fmla="*/ 4466274 h 5918557"/>
                    <a:gd name="connsiteX96" fmla="*/ 6344198 w 8126844"/>
                    <a:gd name="connsiteY96" fmla="*/ 4264569 h 5918557"/>
                    <a:gd name="connsiteX97" fmla="*/ 6478668 w 8126844"/>
                    <a:gd name="connsiteY97" fmla="*/ 4264569 h 5918557"/>
                    <a:gd name="connsiteX98" fmla="*/ 6478668 w 8126844"/>
                    <a:gd name="connsiteY98" fmla="*/ 4452827 h 5918557"/>
                    <a:gd name="connsiteX99" fmla="*/ 5900445 w 8126844"/>
                    <a:gd name="connsiteY99" fmla="*/ 4641086 h 5918557"/>
                    <a:gd name="connsiteX100" fmla="*/ 5053280 w 8126844"/>
                    <a:gd name="connsiteY100" fmla="*/ 4883133 h 5918557"/>
                    <a:gd name="connsiteX101" fmla="*/ 4703657 w 8126844"/>
                    <a:gd name="connsiteY101" fmla="*/ 4977263 h 5918557"/>
                    <a:gd name="connsiteX102" fmla="*/ 4313692 w 8126844"/>
                    <a:gd name="connsiteY102" fmla="*/ 5044498 h 5918557"/>
                    <a:gd name="connsiteX103" fmla="*/ 4004410 w 8126844"/>
                    <a:gd name="connsiteY103" fmla="*/ 5084839 h 5918557"/>
                    <a:gd name="connsiteX104" fmla="*/ 3869939 w 8126844"/>
                    <a:gd name="connsiteY104" fmla="*/ 4963816 h 5918557"/>
                    <a:gd name="connsiteX105" fmla="*/ 3950621 w 8126844"/>
                    <a:gd name="connsiteY105" fmla="*/ 4856239 h 5918557"/>
                    <a:gd name="connsiteX106" fmla="*/ 4367480 w 8126844"/>
                    <a:gd name="connsiteY106" fmla="*/ 4775557 h 5918557"/>
                    <a:gd name="connsiteX107" fmla="*/ 4542292 w 8126844"/>
                    <a:gd name="connsiteY107" fmla="*/ 4708321 h 5918557"/>
                    <a:gd name="connsiteX108" fmla="*/ 4542292 w 8126844"/>
                    <a:gd name="connsiteY108" fmla="*/ 4573851 h 5918557"/>
                    <a:gd name="connsiteX109" fmla="*/ 4206116 w 8126844"/>
                    <a:gd name="connsiteY109" fmla="*/ 4573851 h 5918557"/>
                    <a:gd name="connsiteX110" fmla="*/ 3520316 w 8126844"/>
                    <a:gd name="connsiteY110" fmla="*/ 4654533 h 5918557"/>
                    <a:gd name="connsiteX111" fmla="*/ 3157245 w 8126844"/>
                    <a:gd name="connsiteY111" fmla="*/ 4681427 h 5918557"/>
                    <a:gd name="connsiteX112" fmla="*/ 3076563 w 8126844"/>
                    <a:gd name="connsiteY112" fmla="*/ 4802451 h 5918557"/>
                    <a:gd name="connsiteX113" fmla="*/ 3224480 w 8126844"/>
                    <a:gd name="connsiteY113" fmla="*/ 4869686 h 5918557"/>
                    <a:gd name="connsiteX114" fmla="*/ 3453080 w 8126844"/>
                    <a:gd name="connsiteY114" fmla="*/ 4896580 h 5918557"/>
                    <a:gd name="connsiteX115" fmla="*/ 3412739 w 8126844"/>
                    <a:gd name="connsiteY115" fmla="*/ 5004157 h 5918557"/>
                    <a:gd name="connsiteX116" fmla="*/ 2968986 w 8126844"/>
                    <a:gd name="connsiteY116" fmla="*/ 5057945 h 5918557"/>
                    <a:gd name="connsiteX117" fmla="*/ 2767280 w 8126844"/>
                    <a:gd name="connsiteY117" fmla="*/ 5071392 h 5918557"/>
                    <a:gd name="connsiteX118" fmla="*/ 2673151 w 8126844"/>
                    <a:gd name="connsiteY118" fmla="*/ 5273098 h 5918557"/>
                    <a:gd name="connsiteX119" fmla="*/ 2767280 w 8126844"/>
                    <a:gd name="connsiteY119" fmla="*/ 5636169 h 5918557"/>
                    <a:gd name="connsiteX120" fmla="*/ 2700045 w 8126844"/>
                    <a:gd name="connsiteY120" fmla="*/ 5837874 h 5918557"/>
                    <a:gd name="connsiteX121" fmla="*/ 2498339 w 8126844"/>
                    <a:gd name="connsiteY121" fmla="*/ 5918557 h 5918557"/>
                    <a:gd name="connsiteX122" fmla="*/ 2256292 w 8126844"/>
                    <a:gd name="connsiteY122" fmla="*/ 5837874 h 5918557"/>
                    <a:gd name="connsiteX123" fmla="*/ 2175610 w 8126844"/>
                    <a:gd name="connsiteY123" fmla="*/ 5582380 h 5918557"/>
                    <a:gd name="connsiteX124" fmla="*/ 2269739 w 8126844"/>
                    <a:gd name="connsiteY124" fmla="*/ 5353780 h 5918557"/>
                    <a:gd name="connsiteX125" fmla="*/ 2404210 w 8126844"/>
                    <a:gd name="connsiteY125" fmla="*/ 5192416 h 5918557"/>
                    <a:gd name="connsiteX126" fmla="*/ 2390763 w 8126844"/>
                    <a:gd name="connsiteY126" fmla="*/ 5044498 h 5918557"/>
                    <a:gd name="connsiteX127" fmla="*/ 2014245 w 8126844"/>
                    <a:gd name="connsiteY127" fmla="*/ 4910027 h 5918557"/>
                    <a:gd name="connsiteX128" fmla="*/ 2068033 w 8126844"/>
                    <a:gd name="connsiteY128" fmla="*/ 4802451 h 5918557"/>
                    <a:gd name="connsiteX129" fmla="*/ 2390763 w 8126844"/>
                    <a:gd name="connsiteY129" fmla="*/ 4802451 h 5918557"/>
                    <a:gd name="connsiteX130" fmla="*/ 2807621 w 8126844"/>
                    <a:gd name="connsiteY130" fmla="*/ 4802451 h 5918557"/>
                    <a:gd name="connsiteX131" fmla="*/ 2834516 w 8126844"/>
                    <a:gd name="connsiteY131" fmla="*/ 4667980 h 5918557"/>
                    <a:gd name="connsiteX132" fmla="*/ 2686598 w 8126844"/>
                    <a:gd name="connsiteY132" fmla="*/ 4614192 h 5918557"/>
                    <a:gd name="connsiteX133" fmla="*/ 2780727 w 8126844"/>
                    <a:gd name="connsiteY133" fmla="*/ 4466274 h 5918557"/>
                    <a:gd name="connsiteX134" fmla="*/ 3211033 w 8126844"/>
                    <a:gd name="connsiteY134" fmla="*/ 4506616 h 5918557"/>
                    <a:gd name="connsiteX135" fmla="*/ 3775810 w 8126844"/>
                    <a:gd name="connsiteY135" fmla="*/ 4479721 h 5918557"/>
                    <a:gd name="connsiteX136" fmla="*/ 4380927 w 8126844"/>
                    <a:gd name="connsiteY136" fmla="*/ 4385592 h 5918557"/>
                    <a:gd name="connsiteX137" fmla="*/ 4622974 w 8126844"/>
                    <a:gd name="connsiteY137" fmla="*/ 4331804 h 5918557"/>
                    <a:gd name="connsiteX138" fmla="*/ 4555739 w 8126844"/>
                    <a:gd name="connsiteY138" fmla="*/ 4237674 h 5918557"/>
                    <a:gd name="connsiteX139" fmla="*/ 4031304 w 8126844"/>
                    <a:gd name="connsiteY139" fmla="*/ 4278016 h 5918557"/>
                    <a:gd name="connsiteX140" fmla="*/ 3600998 w 8126844"/>
                    <a:gd name="connsiteY140" fmla="*/ 4291463 h 5918557"/>
                    <a:gd name="connsiteX141" fmla="*/ 3278268 w 8126844"/>
                    <a:gd name="connsiteY141" fmla="*/ 4251121 h 5918557"/>
                    <a:gd name="connsiteX142" fmla="*/ 3237927 w 8126844"/>
                    <a:gd name="connsiteY142" fmla="*/ 4183886 h 5918557"/>
                    <a:gd name="connsiteX143" fmla="*/ 3291716 w 8126844"/>
                    <a:gd name="connsiteY143" fmla="*/ 4049416 h 5918557"/>
                    <a:gd name="connsiteX144" fmla="*/ 3587551 w 8126844"/>
                    <a:gd name="connsiteY144" fmla="*/ 4076310 h 5918557"/>
                    <a:gd name="connsiteX145" fmla="*/ 3883386 w 8126844"/>
                    <a:gd name="connsiteY145" fmla="*/ 4076310 h 5918557"/>
                    <a:gd name="connsiteX146" fmla="*/ 3964068 w 8126844"/>
                    <a:gd name="connsiteY146" fmla="*/ 4009074 h 5918557"/>
                    <a:gd name="connsiteX147" fmla="*/ 3883386 w 8126844"/>
                    <a:gd name="connsiteY147" fmla="*/ 3888051 h 5918557"/>
                    <a:gd name="connsiteX148" fmla="*/ 3412739 w 8126844"/>
                    <a:gd name="connsiteY148" fmla="*/ 3861157 h 5918557"/>
                    <a:gd name="connsiteX149" fmla="*/ 3049668 w 8126844"/>
                    <a:gd name="connsiteY149" fmla="*/ 3807369 h 5918557"/>
                    <a:gd name="connsiteX150" fmla="*/ 2740386 w 8126844"/>
                    <a:gd name="connsiteY150" fmla="*/ 3740133 h 5918557"/>
                    <a:gd name="connsiteX151" fmla="*/ 2457998 w 8126844"/>
                    <a:gd name="connsiteY151" fmla="*/ 3659451 h 5918557"/>
                    <a:gd name="connsiteX152" fmla="*/ 2242845 w 8126844"/>
                    <a:gd name="connsiteY152" fmla="*/ 3605663 h 5918557"/>
                    <a:gd name="connsiteX153" fmla="*/ 2162163 w 8126844"/>
                    <a:gd name="connsiteY153" fmla="*/ 3767027 h 5918557"/>
                    <a:gd name="connsiteX154" fmla="*/ 2336974 w 8126844"/>
                    <a:gd name="connsiteY154" fmla="*/ 3941839 h 5918557"/>
                    <a:gd name="connsiteX155" fmla="*/ 2713492 w 8126844"/>
                    <a:gd name="connsiteY155" fmla="*/ 3995627 h 5918557"/>
                    <a:gd name="connsiteX156" fmla="*/ 2874857 w 8126844"/>
                    <a:gd name="connsiteY156" fmla="*/ 4049416 h 5918557"/>
                    <a:gd name="connsiteX157" fmla="*/ 2874857 w 8126844"/>
                    <a:gd name="connsiteY157" fmla="*/ 4197333 h 5918557"/>
                    <a:gd name="connsiteX158" fmla="*/ 2605916 w 8126844"/>
                    <a:gd name="connsiteY158" fmla="*/ 4170439 h 5918557"/>
                    <a:gd name="connsiteX159" fmla="*/ 2000798 w 8126844"/>
                    <a:gd name="connsiteY159" fmla="*/ 4049416 h 5918557"/>
                    <a:gd name="connsiteX160" fmla="*/ 1583939 w 8126844"/>
                    <a:gd name="connsiteY160" fmla="*/ 3901498 h 5918557"/>
                    <a:gd name="connsiteX161" fmla="*/ 1409127 w 8126844"/>
                    <a:gd name="connsiteY161" fmla="*/ 3914945 h 5918557"/>
                    <a:gd name="connsiteX162" fmla="*/ 1368786 w 8126844"/>
                    <a:gd name="connsiteY162" fmla="*/ 4089757 h 5918557"/>
                    <a:gd name="connsiteX163" fmla="*/ 1799092 w 8126844"/>
                    <a:gd name="connsiteY163" fmla="*/ 4224227 h 5918557"/>
                    <a:gd name="connsiteX164" fmla="*/ 2256292 w 8126844"/>
                    <a:gd name="connsiteY164" fmla="*/ 4385592 h 5918557"/>
                    <a:gd name="connsiteX165" fmla="*/ 2390763 w 8126844"/>
                    <a:gd name="connsiteY165" fmla="*/ 4493169 h 5918557"/>
                    <a:gd name="connsiteX166" fmla="*/ 2094927 w 8126844"/>
                    <a:gd name="connsiteY166" fmla="*/ 4560404 h 5918557"/>
                    <a:gd name="connsiteX167" fmla="*/ 1557045 w 8126844"/>
                    <a:gd name="connsiteY167" fmla="*/ 4385592 h 5918557"/>
                    <a:gd name="connsiteX168" fmla="*/ 965374 w 8126844"/>
                    <a:gd name="connsiteY168" fmla="*/ 4156992 h 5918557"/>
                    <a:gd name="connsiteX169" fmla="*/ 481280 w 8126844"/>
                    <a:gd name="connsiteY169" fmla="*/ 3941839 h 5918557"/>
                    <a:gd name="connsiteX170" fmla="*/ 198892 w 8126844"/>
                    <a:gd name="connsiteY170" fmla="*/ 3834263 h 5918557"/>
                    <a:gd name="connsiteX171" fmla="*/ 131657 w 8126844"/>
                    <a:gd name="connsiteY171" fmla="*/ 3740133 h 5918557"/>
                    <a:gd name="connsiteX172" fmla="*/ 279574 w 8126844"/>
                    <a:gd name="connsiteY172" fmla="*/ 3646004 h 5918557"/>
                    <a:gd name="connsiteX173" fmla="*/ 642645 w 8126844"/>
                    <a:gd name="connsiteY173" fmla="*/ 3820816 h 5918557"/>
                    <a:gd name="connsiteX174" fmla="*/ 1113292 w 8126844"/>
                    <a:gd name="connsiteY174" fmla="*/ 3968733 h 5918557"/>
                    <a:gd name="connsiteX175" fmla="*/ 1153633 w 8126844"/>
                    <a:gd name="connsiteY175" fmla="*/ 3793921 h 5918557"/>
                    <a:gd name="connsiteX176" fmla="*/ 1032610 w 8126844"/>
                    <a:gd name="connsiteY176" fmla="*/ 3632557 h 5918557"/>
                    <a:gd name="connsiteX177" fmla="*/ 535068 w 8126844"/>
                    <a:gd name="connsiteY177" fmla="*/ 3484639 h 5918557"/>
                    <a:gd name="connsiteX178" fmla="*/ 198892 w 8126844"/>
                    <a:gd name="connsiteY178" fmla="*/ 3242592 h 5918557"/>
                    <a:gd name="connsiteX179" fmla="*/ 10633 w 8126844"/>
                    <a:gd name="connsiteY179" fmla="*/ 3081227 h 5918557"/>
                    <a:gd name="connsiteX180" fmla="*/ 50974 w 8126844"/>
                    <a:gd name="connsiteY180" fmla="*/ 2946757 h 5918557"/>
                    <a:gd name="connsiteX181" fmla="*/ 279574 w 8126844"/>
                    <a:gd name="connsiteY181" fmla="*/ 3027439 h 5918557"/>
                    <a:gd name="connsiteX182" fmla="*/ 1019163 w 8126844"/>
                    <a:gd name="connsiteY182" fmla="*/ 3430851 h 5918557"/>
                    <a:gd name="connsiteX183" fmla="*/ 1462916 w 8126844"/>
                    <a:gd name="connsiteY183" fmla="*/ 3672898 h 5918557"/>
                    <a:gd name="connsiteX184" fmla="*/ 1799092 w 8126844"/>
                    <a:gd name="connsiteY184" fmla="*/ 3767027 h 5918557"/>
                    <a:gd name="connsiteX185" fmla="*/ 1973904 w 8126844"/>
                    <a:gd name="connsiteY185" fmla="*/ 3699792 h 5918557"/>
                    <a:gd name="connsiteX186" fmla="*/ 1960457 w 8126844"/>
                    <a:gd name="connsiteY186" fmla="*/ 3457745 h 5918557"/>
                    <a:gd name="connsiteX187" fmla="*/ 1624280 w 8126844"/>
                    <a:gd name="connsiteY187" fmla="*/ 3350169 h 5918557"/>
                    <a:gd name="connsiteX188" fmla="*/ 1288104 w 8126844"/>
                    <a:gd name="connsiteY188" fmla="*/ 3202251 h 5918557"/>
                    <a:gd name="connsiteX189" fmla="*/ 1261210 w 8126844"/>
                    <a:gd name="connsiteY189" fmla="*/ 3067780 h 5918557"/>
                    <a:gd name="connsiteX190" fmla="*/ 1462916 w 8126844"/>
                    <a:gd name="connsiteY190" fmla="*/ 3067780 h 5918557"/>
                    <a:gd name="connsiteX191" fmla="*/ 1691516 w 8126844"/>
                    <a:gd name="connsiteY191" fmla="*/ 3148463 h 5918557"/>
                    <a:gd name="connsiteX192" fmla="*/ 1758751 w 8126844"/>
                    <a:gd name="connsiteY192" fmla="*/ 2933310 h 5918557"/>
                    <a:gd name="connsiteX193" fmla="*/ 1597386 w 8126844"/>
                    <a:gd name="connsiteY193" fmla="*/ 2758498 h 5918557"/>
                    <a:gd name="connsiteX194" fmla="*/ 1153633 w 8126844"/>
                    <a:gd name="connsiteY194" fmla="*/ 2570239 h 5918557"/>
                    <a:gd name="connsiteX195" fmla="*/ 871245 w 8126844"/>
                    <a:gd name="connsiteY195" fmla="*/ 2381980 h 5918557"/>
                    <a:gd name="connsiteX196" fmla="*/ 750221 w 8126844"/>
                    <a:gd name="connsiteY196" fmla="*/ 2247510 h 5918557"/>
                    <a:gd name="connsiteX197" fmla="*/ 844351 w 8126844"/>
                    <a:gd name="connsiteY197" fmla="*/ 2126486 h 5918557"/>
                    <a:gd name="connsiteX198" fmla="*/ 1328445 w 8126844"/>
                    <a:gd name="connsiteY198" fmla="*/ 2341639 h 5918557"/>
                    <a:gd name="connsiteX199" fmla="*/ 1606671 w 8126844"/>
                    <a:gd name="connsiteY199" fmla="*/ 2488058 h 5918557"/>
                    <a:gd name="connsiteX200" fmla="*/ 1720260 w 8126844"/>
                    <a:gd name="connsiteY200" fmla="*/ 2209219 h 5918557"/>
                    <a:gd name="connsiteX201" fmla="*/ 1772079 w 8126844"/>
                    <a:gd name="connsiteY201" fmla="*/ 2025794 h 5918557"/>
                    <a:gd name="connsiteX202" fmla="*/ 1693720 w 8126844"/>
                    <a:gd name="connsiteY202" fmla="*/ 1853765 h 5918557"/>
                    <a:gd name="connsiteX203" fmla="*/ 2176456 w 8126844"/>
                    <a:gd name="connsiteY203" fmla="*/ 2166613 h 5918557"/>
                    <a:gd name="connsiteX204" fmla="*/ 1984049 w 8126844"/>
                    <a:gd name="connsiteY204" fmla="*/ 2144205 h 5918557"/>
                    <a:gd name="connsiteX205" fmla="*/ 1894130 w 8126844"/>
                    <a:gd name="connsiteY205" fmla="*/ 2281923 h 5918557"/>
                    <a:gd name="connsiteX206" fmla="*/ 1879774 w 8126844"/>
                    <a:gd name="connsiteY206" fmla="*/ 2624027 h 5918557"/>
                    <a:gd name="connsiteX207" fmla="*/ 2390763 w 8126844"/>
                    <a:gd name="connsiteY207" fmla="*/ 2852627 h 5918557"/>
                    <a:gd name="connsiteX208" fmla="*/ 3157245 w 8126844"/>
                    <a:gd name="connsiteY208" fmla="*/ 3067780 h 5918557"/>
                    <a:gd name="connsiteX209" fmla="*/ 3708574 w 8126844"/>
                    <a:gd name="connsiteY209" fmla="*/ 3202251 h 5918557"/>
                    <a:gd name="connsiteX210" fmla="*/ 4165774 w 8126844"/>
                    <a:gd name="connsiteY210" fmla="*/ 3175357 h 5918557"/>
                    <a:gd name="connsiteX211" fmla="*/ 4394374 w 8126844"/>
                    <a:gd name="connsiteY211" fmla="*/ 3148463 h 5918557"/>
                    <a:gd name="connsiteX212" fmla="*/ 4407821 w 8126844"/>
                    <a:gd name="connsiteY212" fmla="*/ 2960204 h 5918557"/>
                    <a:gd name="connsiteX213" fmla="*/ 4192668 w 8126844"/>
                    <a:gd name="connsiteY213" fmla="*/ 2919863 h 5918557"/>
                    <a:gd name="connsiteX214" fmla="*/ 4031304 w 8126844"/>
                    <a:gd name="connsiteY214" fmla="*/ 2960204 h 5918557"/>
                    <a:gd name="connsiteX215" fmla="*/ 4031304 w 8126844"/>
                    <a:gd name="connsiteY215" fmla="*/ 2785392 h 5918557"/>
                    <a:gd name="connsiteX216" fmla="*/ 4448163 w 8126844"/>
                    <a:gd name="connsiteY216" fmla="*/ 2664369 h 5918557"/>
                    <a:gd name="connsiteX217" fmla="*/ 4703657 w 8126844"/>
                    <a:gd name="connsiteY217" fmla="*/ 2556792 h 5918557"/>
                    <a:gd name="connsiteX218" fmla="*/ 4719129 w 8126844"/>
                    <a:gd name="connsiteY218" fmla="*/ 2340128 h 5918557"/>
                    <a:gd name="connsiteX219" fmla="*/ 4519556 w 8126844"/>
                    <a:gd name="connsiteY219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243817 w 8126844"/>
                    <a:gd name="connsiteY5" fmla="*/ 2281926 h 5918557"/>
                    <a:gd name="connsiteX6" fmla="*/ 6598389 w 8126844"/>
                    <a:gd name="connsiteY6" fmla="*/ 2100084 h 5918557"/>
                    <a:gd name="connsiteX7" fmla="*/ 6443563 w 8126844"/>
                    <a:gd name="connsiteY7" fmla="*/ 1645750 h 5918557"/>
                    <a:gd name="connsiteX8" fmla="*/ 6787725 w 8126844"/>
                    <a:gd name="connsiteY8" fmla="*/ 1921439 h 5918557"/>
                    <a:gd name="connsiteX9" fmla="*/ 6934578 w 8126844"/>
                    <a:gd name="connsiteY9" fmla="*/ 1779411 h 5918557"/>
                    <a:gd name="connsiteX10" fmla="*/ 6668002 w 8126844"/>
                    <a:gd name="connsiteY10" fmla="*/ 1409961 h 5918557"/>
                    <a:gd name="connsiteX11" fmla="*/ 6941073 w 8126844"/>
                    <a:gd name="connsiteY11" fmla="*/ 977271 h 5918557"/>
                    <a:gd name="connsiteX12" fmla="*/ 6764360 w 8126844"/>
                    <a:gd name="connsiteY12" fmla="*/ 399086 h 5918557"/>
                    <a:gd name="connsiteX13" fmla="*/ 6656943 w 8126844"/>
                    <a:gd name="connsiteY13" fmla="*/ 525696 h 5918557"/>
                    <a:gd name="connsiteX14" fmla="*/ 6759584 w 8126844"/>
                    <a:gd name="connsiteY14" fmla="*/ 0 h 5918557"/>
                    <a:gd name="connsiteX15" fmla="*/ 6766984 w 8126844"/>
                    <a:gd name="connsiteY15" fmla="*/ 176893 h 5918557"/>
                    <a:gd name="connsiteX16" fmla="*/ 7177916 w 8126844"/>
                    <a:gd name="connsiteY16" fmla="*/ 741439 h 5918557"/>
                    <a:gd name="connsiteX17" fmla="*/ 7352727 w 8126844"/>
                    <a:gd name="connsiteY17" fmla="*/ 620416 h 5918557"/>
                    <a:gd name="connsiteX18" fmla="*/ 7460304 w 8126844"/>
                    <a:gd name="connsiteY18" fmla="*/ 929698 h 5918557"/>
                    <a:gd name="connsiteX19" fmla="*/ 7137574 w 8126844"/>
                    <a:gd name="connsiteY19" fmla="*/ 1360004 h 5918557"/>
                    <a:gd name="connsiteX20" fmla="*/ 7056892 w 8126844"/>
                    <a:gd name="connsiteY20" fmla="*/ 1534816 h 5918557"/>
                    <a:gd name="connsiteX21" fmla="*/ 7177916 w 8126844"/>
                    <a:gd name="connsiteY21" fmla="*/ 1642392 h 5918557"/>
                    <a:gd name="connsiteX22" fmla="*/ 7406516 w 8126844"/>
                    <a:gd name="connsiteY22" fmla="*/ 1413792 h 5918557"/>
                    <a:gd name="connsiteX23" fmla="*/ 7540986 w 8126844"/>
                    <a:gd name="connsiteY23" fmla="*/ 1413792 h 5918557"/>
                    <a:gd name="connsiteX24" fmla="*/ 7554433 w 8126844"/>
                    <a:gd name="connsiteY24" fmla="*/ 1642392 h 5918557"/>
                    <a:gd name="connsiteX25" fmla="*/ 6976210 w 8126844"/>
                    <a:gd name="connsiteY25" fmla="*/ 2234063 h 5918557"/>
                    <a:gd name="connsiteX26" fmla="*/ 6276963 w 8126844"/>
                    <a:gd name="connsiteY26" fmla="*/ 2785392 h 5918557"/>
                    <a:gd name="connsiteX27" fmla="*/ 5860104 w 8126844"/>
                    <a:gd name="connsiteY27" fmla="*/ 2987098 h 5918557"/>
                    <a:gd name="connsiteX28" fmla="*/ 5658398 w 8126844"/>
                    <a:gd name="connsiteY28" fmla="*/ 3054333 h 5918557"/>
                    <a:gd name="connsiteX29" fmla="*/ 5550821 w 8126844"/>
                    <a:gd name="connsiteY29" fmla="*/ 2973651 h 5918557"/>
                    <a:gd name="connsiteX30" fmla="*/ 5644951 w 8126844"/>
                    <a:gd name="connsiteY30" fmla="*/ 2771945 h 5918557"/>
                    <a:gd name="connsiteX31" fmla="*/ 5913892 w 8126844"/>
                    <a:gd name="connsiteY31" fmla="*/ 2718157 h 5918557"/>
                    <a:gd name="connsiteX32" fmla="*/ 5752527 w 8126844"/>
                    <a:gd name="connsiteY32" fmla="*/ 2408874 h 5918557"/>
                    <a:gd name="connsiteX33" fmla="*/ 5362563 w 8126844"/>
                    <a:gd name="connsiteY33" fmla="*/ 2556792 h 5918557"/>
                    <a:gd name="connsiteX34" fmla="*/ 4663316 w 8126844"/>
                    <a:gd name="connsiteY34" fmla="*/ 2839180 h 5918557"/>
                    <a:gd name="connsiteX35" fmla="*/ 4649868 w 8126844"/>
                    <a:gd name="connsiteY35" fmla="*/ 3013992 h 5918557"/>
                    <a:gd name="connsiteX36" fmla="*/ 4703657 w 8126844"/>
                    <a:gd name="connsiteY36" fmla="*/ 3121569 h 5918557"/>
                    <a:gd name="connsiteX37" fmla="*/ 5066727 w 8126844"/>
                    <a:gd name="connsiteY37" fmla="*/ 2987098 h 5918557"/>
                    <a:gd name="connsiteX38" fmla="*/ 5322221 w 8126844"/>
                    <a:gd name="connsiteY38" fmla="*/ 2933310 h 5918557"/>
                    <a:gd name="connsiteX39" fmla="*/ 5349116 w 8126844"/>
                    <a:gd name="connsiteY39" fmla="*/ 3067780 h 5918557"/>
                    <a:gd name="connsiteX40" fmla="*/ 4784339 w 8126844"/>
                    <a:gd name="connsiteY40" fmla="*/ 3282933 h 5918557"/>
                    <a:gd name="connsiteX41" fmla="*/ 4098539 w 8126844"/>
                    <a:gd name="connsiteY41" fmla="*/ 3417404 h 5918557"/>
                    <a:gd name="connsiteX42" fmla="*/ 2740386 w 8126844"/>
                    <a:gd name="connsiteY42" fmla="*/ 3282933 h 5918557"/>
                    <a:gd name="connsiteX43" fmla="*/ 2202504 w 8126844"/>
                    <a:gd name="connsiteY43" fmla="*/ 3081227 h 5918557"/>
                    <a:gd name="connsiteX44" fmla="*/ 2027692 w 8126844"/>
                    <a:gd name="connsiteY44" fmla="*/ 3027439 h 5918557"/>
                    <a:gd name="connsiteX45" fmla="*/ 1960457 w 8126844"/>
                    <a:gd name="connsiteY45" fmla="*/ 3175357 h 5918557"/>
                    <a:gd name="connsiteX46" fmla="*/ 2390763 w 8126844"/>
                    <a:gd name="connsiteY46" fmla="*/ 3403957 h 5918557"/>
                    <a:gd name="connsiteX47" fmla="*/ 3372398 w 8126844"/>
                    <a:gd name="connsiteY47" fmla="*/ 3646004 h 5918557"/>
                    <a:gd name="connsiteX48" fmla="*/ 4125433 w 8126844"/>
                    <a:gd name="connsiteY48" fmla="*/ 3646004 h 5918557"/>
                    <a:gd name="connsiteX49" fmla="*/ 4757445 w 8126844"/>
                    <a:gd name="connsiteY49" fmla="*/ 3619110 h 5918557"/>
                    <a:gd name="connsiteX50" fmla="*/ 4918810 w 8126844"/>
                    <a:gd name="connsiteY50" fmla="*/ 3659451 h 5918557"/>
                    <a:gd name="connsiteX51" fmla="*/ 4811233 w 8126844"/>
                    <a:gd name="connsiteY51" fmla="*/ 3820816 h 5918557"/>
                    <a:gd name="connsiteX52" fmla="*/ 4286798 w 8126844"/>
                    <a:gd name="connsiteY52" fmla="*/ 3888051 h 5918557"/>
                    <a:gd name="connsiteX53" fmla="*/ 4219563 w 8126844"/>
                    <a:gd name="connsiteY53" fmla="*/ 4022521 h 5918557"/>
                    <a:gd name="connsiteX54" fmla="*/ 4555739 w 8126844"/>
                    <a:gd name="connsiteY54" fmla="*/ 4076310 h 5918557"/>
                    <a:gd name="connsiteX55" fmla="*/ 5241539 w 8126844"/>
                    <a:gd name="connsiteY55" fmla="*/ 3888051 h 5918557"/>
                    <a:gd name="connsiteX56" fmla="*/ 5523927 w 8126844"/>
                    <a:gd name="connsiteY56" fmla="*/ 3753580 h 5918557"/>
                    <a:gd name="connsiteX57" fmla="*/ 5618057 w 8126844"/>
                    <a:gd name="connsiteY57" fmla="*/ 3646004 h 5918557"/>
                    <a:gd name="connsiteX58" fmla="*/ 5402904 w 8126844"/>
                    <a:gd name="connsiteY58" fmla="*/ 3632557 h 5918557"/>
                    <a:gd name="connsiteX59" fmla="*/ 5214645 w 8126844"/>
                    <a:gd name="connsiteY59" fmla="*/ 3524980 h 5918557"/>
                    <a:gd name="connsiteX60" fmla="*/ 5241539 w 8126844"/>
                    <a:gd name="connsiteY60" fmla="*/ 3403957 h 5918557"/>
                    <a:gd name="connsiteX61" fmla="*/ 5537374 w 8126844"/>
                    <a:gd name="connsiteY61" fmla="*/ 3363616 h 5918557"/>
                    <a:gd name="connsiteX62" fmla="*/ 6196280 w 8126844"/>
                    <a:gd name="connsiteY62" fmla="*/ 3108121 h 5918557"/>
                    <a:gd name="connsiteX63" fmla="*/ 6747610 w 8126844"/>
                    <a:gd name="connsiteY63" fmla="*/ 2771945 h 5918557"/>
                    <a:gd name="connsiteX64" fmla="*/ 7218257 w 8126844"/>
                    <a:gd name="connsiteY64" fmla="*/ 2328192 h 5918557"/>
                    <a:gd name="connsiteX65" fmla="*/ 7433410 w 8126844"/>
                    <a:gd name="connsiteY65" fmla="*/ 2153380 h 5918557"/>
                    <a:gd name="connsiteX66" fmla="*/ 7567880 w 8126844"/>
                    <a:gd name="connsiteY66" fmla="*/ 2180274 h 5918557"/>
                    <a:gd name="connsiteX67" fmla="*/ 7514092 w 8126844"/>
                    <a:gd name="connsiteY67" fmla="*/ 2381980 h 5918557"/>
                    <a:gd name="connsiteX68" fmla="*/ 7097233 w 8126844"/>
                    <a:gd name="connsiteY68" fmla="*/ 2812286 h 5918557"/>
                    <a:gd name="connsiteX69" fmla="*/ 6451774 w 8126844"/>
                    <a:gd name="connsiteY69" fmla="*/ 3229145 h 5918557"/>
                    <a:gd name="connsiteX70" fmla="*/ 6088704 w 8126844"/>
                    <a:gd name="connsiteY70" fmla="*/ 3417404 h 5918557"/>
                    <a:gd name="connsiteX71" fmla="*/ 5981127 w 8126844"/>
                    <a:gd name="connsiteY71" fmla="*/ 3551874 h 5918557"/>
                    <a:gd name="connsiteX72" fmla="*/ 6021468 w 8126844"/>
                    <a:gd name="connsiteY72" fmla="*/ 3753580 h 5918557"/>
                    <a:gd name="connsiteX73" fmla="*/ 6115598 w 8126844"/>
                    <a:gd name="connsiteY73" fmla="*/ 3901498 h 5918557"/>
                    <a:gd name="connsiteX74" fmla="*/ 6734163 w 8126844"/>
                    <a:gd name="connsiteY74" fmla="*/ 3726686 h 5918557"/>
                    <a:gd name="connsiteX75" fmla="*/ 7419963 w 8126844"/>
                    <a:gd name="connsiteY75" fmla="*/ 3296380 h 5918557"/>
                    <a:gd name="connsiteX76" fmla="*/ 7850268 w 8126844"/>
                    <a:gd name="connsiteY76" fmla="*/ 2973651 h 5918557"/>
                    <a:gd name="connsiteX77" fmla="*/ 8065421 w 8126844"/>
                    <a:gd name="connsiteY77" fmla="*/ 2866074 h 5918557"/>
                    <a:gd name="connsiteX78" fmla="*/ 8105763 w 8126844"/>
                    <a:gd name="connsiteY78" fmla="*/ 3027439 h 5918557"/>
                    <a:gd name="connsiteX79" fmla="*/ 7769586 w 8126844"/>
                    <a:gd name="connsiteY79" fmla="*/ 3363616 h 5918557"/>
                    <a:gd name="connsiteX80" fmla="*/ 6707268 w 8126844"/>
                    <a:gd name="connsiteY80" fmla="*/ 3941839 h 5918557"/>
                    <a:gd name="connsiteX81" fmla="*/ 6129045 w 8126844"/>
                    <a:gd name="connsiteY81" fmla="*/ 4210780 h 5918557"/>
                    <a:gd name="connsiteX82" fmla="*/ 5833210 w 8126844"/>
                    <a:gd name="connsiteY82" fmla="*/ 4251121 h 5918557"/>
                    <a:gd name="connsiteX83" fmla="*/ 5712186 w 8126844"/>
                    <a:gd name="connsiteY83" fmla="*/ 4291463 h 5918557"/>
                    <a:gd name="connsiteX84" fmla="*/ 5658398 w 8126844"/>
                    <a:gd name="connsiteY84" fmla="*/ 4143545 h 5918557"/>
                    <a:gd name="connsiteX85" fmla="*/ 5779421 w 8126844"/>
                    <a:gd name="connsiteY85" fmla="*/ 4035969 h 5918557"/>
                    <a:gd name="connsiteX86" fmla="*/ 5779421 w 8126844"/>
                    <a:gd name="connsiteY86" fmla="*/ 3941839 h 5918557"/>
                    <a:gd name="connsiteX87" fmla="*/ 5497033 w 8126844"/>
                    <a:gd name="connsiteY87" fmla="*/ 4062863 h 5918557"/>
                    <a:gd name="connsiteX88" fmla="*/ 5039833 w 8126844"/>
                    <a:gd name="connsiteY88" fmla="*/ 4197333 h 5918557"/>
                    <a:gd name="connsiteX89" fmla="*/ 4865021 w 8126844"/>
                    <a:gd name="connsiteY89" fmla="*/ 4278016 h 5918557"/>
                    <a:gd name="connsiteX90" fmla="*/ 4905363 w 8126844"/>
                    <a:gd name="connsiteY90" fmla="*/ 4372145 h 5918557"/>
                    <a:gd name="connsiteX91" fmla="*/ 5160857 w 8126844"/>
                    <a:gd name="connsiteY91" fmla="*/ 4345251 h 5918557"/>
                    <a:gd name="connsiteX92" fmla="*/ 5187751 w 8126844"/>
                    <a:gd name="connsiteY92" fmla="*/ 4479721 h 5918557"/>
                    <a:gd name="connsiteX93" fmla="*/ 4878468 w 8126844"/>
                    <a:gd name="connsiteY93" fmla="*/ 4573851 h 5918557"/>
                    <a:gd name="connsiteX94" fmla="*/ 4891916 w 8126844"/>
                    <a:gd name="connsiteY94" fmla="*/ 4721769 h 5918557"/>
                    <a:gd name="connsiteX95" fmla="*/ 5376010 w 8126844"/>
                    <a:gd name="connsiteY95" fmla="*/ 4614192 h 5918557"/>
                    <a:gd name="connsiteX96" fmla="*/ 5967680 w 8126844"/>
                    <a:gd name="connsiteY96" fmla="*/ 4466274 h 5918557"/>
                    <a:gd name="connsiteX97" fmla="*/ 6344198 w 8126844"/>
                    <a:gd name="connsiteY97" fmla="*/ 4264569 h 5918557"/>
                    <a:gd name="connsiteX98" fmla="*/ 6478668 w 8126844"/>
                    <a:gd name="connsiteY98" fmla="*/ 4264569 h 5918557"/>
                    <a:gd name="connsiteX99" fmla="*/ 6478668 w 8126844"/>
                    <a:gd name="connsiteY99" fmla="*/ 4452827 h 5918557"/>
                    <a:gd name="connsiteX100" fmla="*/ 5900445 w 8126844"/>
                    <a:gd name="connsiteY100" fmla="*/ 4641086 h 5918557"/>
                    <a:gd name="connsiteX101" fmla="*/ 5053280 w 8126844"/>
                    <a:gd name="connsiteY101" fmla="*/ 4883133 h 5918557"/>
                    <a:gd name="connsiteX102" fmla="*/ 4703657 w 8126844"/>
                    <a:gd name="connsiteY102" fmla="*/ 4977263 h 5918557"/>
                    <a:gd name="connsiteX103" fmla="*/ 4313692 w 8126844"/>
                    <a:gd name="connsiteY103" fmla="*/ 5044498 h 5918557"/>
                    <a:gd name="connsiteX104" fmla="*/ 4004410 w 8126844"/>
                    <a:gd name="connsiteY104" fmla="*/ 5084839 h 5918557"/>
                    <a:gd name="connsiteX105" fmla="*/ 3869939 w 8126844"/>
                    <a:gd name="connsiteY105" fmla="*/ 4963816 h 5918557"/>
                    <a:gd name="connsiteX106" fmla="*/ 3950621 w 8126844"/>
                    <a:gd name="connsiteY106" fmla="*/ 4856239 h 5918557"/>
                    <a:gd name="connsiteX107" fmla="*/ 4367480 w 8126844"/>
                    <a:gd name="connsiteY107" fmla="*/ 4775557 h 5918557"/>
                    <a:gd name="connsiteX108" fmla="*/ 4542292 w 8126844"/>
                    <a:gd name="connsiteY108" fmla="*/ 4708321 h 5918557"/>
                    <a:gd name="connsiteX109" fmla="*/ 4542292 w 8126844"/>
                    <a:gd name="connsiteY109" fmla="*/ 4573851 h 5918557"/>
                    <a:gd name="connsiteX110" fmla="*/ 4206116 w 8126844"/>
                    <a:gd name="connsiteY110" fmla="*/ 4573851 h 5918557"/>
                    <a:gd name="connsiteX111" fmla="*/ 3520316 w 8126844"/>
                    <a:gd name="connsiteY111" fmla="*/ 4654533 h 5918557"/>
                    <a:gd name="connsiteX112" fmla="*/ 3157245 w 8126844"/>
                    <a:gd name="connsiteY112" fmla="*/ 4681427 h 5918557"/>
                    <a:gd name="connsiteX113" fmla="*/ 3076563 w 8126844"/>
                    <a:gd name="connsiteY113" fmla="*/ 4802451 h 5918557"/>
                    <a:gd name="connsiteX114" fmla="*/ 3224480 w 8126844"/>
                    <a:gd name="connsiteY114" fmla="*/ 4869686 h 5918557"/>
                    <a:gd name="connsiteX115" fmla="*/ 3453080 w 8126844"/>
                    <a:gd name="connsiteY115" fmla="*/ 4896580 h 5918557"/>
                    <a:gd name="connsiteX116" fmla="*/ 3412739 w 8126844"/>
                    <a:gd name="connsiteY116" fmla="*/ 5004157 h 5918557"/>
                    <a:gd name="connsiteX117" fmla="*/ 2968986 w 8126844"/>
                    <a:gd name="connsiteY117" fmla="*/ 5057945 h 5918557"/>
                    <a:gd name="connsiteX118" fmla="*/ 2767280 w 8126844"/>
                    <a:gd name="connsiteY118" fmla="*/ 5071392 h 5918557"/>
                    <a:gd name="connsiteX119" fmla="*/ 2673151 w 8126844"/>
                    <a:gd name="connsiteY119" fmla="*/ 5273098 h 5918557"/>
                    <a:gd name="connsiteX120" fmla="*/ 2767280 w 8126844"/>
                    <a:gd name="connsiteY120" fmla="*/ 5636169 h 5918557"/>
                    <a:gd name="connsiteX121" fmla="*/ 2700045 w 8126844"/>
                    <a:gd name="connsiteY121" fmla="*/ 5837874 h 5918557"/>
                    <a:gd name="connsiteX122" fmla="*/ 2498339 w 8126844"/>
                    <a:gd name="connsiteY122" fmla="*/ 5918557 h 5918557"/>
                    <a:gd name="connsiteX123" fmla="*/ 2256292 w 8126844"/>
                    <a:gd name="connsiteY123" fmla="*/ 5837874 h 5918557"/>
                    <a:gd name="connsiteX124" fmla="*/ 2175610 w 8126844"/>
                    <a:gd name="connsiteY124" fmla="*/ 5582380 h 5918557"/>
                    <a:gd name="connsiteX125" fmla="*/ 2269739 w 8126844"/>
                    <a:gd name="connsiteY125" fmla="*/ 5353780 h 5918557"/>
                    <a:gd name="connsiteX126" fmla="*/ 2404210 w 8126844"/>
                    <a:gd name="connsiteY126" fmla="*/ 5192416 h 5918557"/>
                    <a:gd name="connsiteX127" fmla="*/ 2390763 w 8126844"/>
                    <a:gd name="connsiteY127" fmla="*/ 5044498 h 5918557"/>
                    <a:gd name="connsiteX128" fmla="*/ 2014245 w 8126844"/>
                    <a:gd name="connsiteY128" fmla="*/ 4910027 h 5918557"/>
                    <a:gd name="connsiteX129" fmla="*/ 2068033 w 8126844"/>
                    <a:gd name="connsiteY129" fmla="*/ 4802451 h 5918557"/>
                    <a:gd name="connsiteX130" fmla="*/ 2390763 w 8126844"/>
                    <a:gd name="connsiteY130" fmla="*/ 4802451 h 5918557"/>
                    <a:gd name="connsiteX131" fmla="*/ 2807621 w 8126844"/>
                    <a:gd name="connsiteY131" fmla="*/ 4802451 h 5918557"/>
                    <a:gd name="connsiteX132" fmla="*/ 2834516 w 8126844"/>
                    <a:gd name="connsiteY132" fmla="*/ 4667980 h 5918557"/>
                    <a:gd name="connsiteX133" fmla="*/ 2686598 w 8126844"/>
                    <a:gd name="connsiteY133" fmla="*/ 4614192 h 5918557"/>
                    <a:gd name="connsiteX134" fmla="*/ 2780727 w 8126844"/>
                    <a:gd name="connsiteY134" fmla="*/ 4466274 h 5918557"/>
                    <a:gd name="connsiteX135" fmla="*/ 3211033 w 8126844"/>
                    <a:gd name="connsiteY135" fmla="*/ 4506616 h 5918557"/>
                    <a:gd name="connsiteX136" fmla="*/ 3775810 w 8126844"/>
                    <a:gd name="connsiteY136" fmla="*/ 4479721 h 5918557"/>
                    <a:gd name="connsiteX137" fmla="*/ 4380927 w 8126844"/>
                    <a:gd name="connsiteY137" fmla="*/ 4385592 h 5918557"/>
                    <a:gd name="connsiteX138" fmla="*/ 4622974 w 8126844"/>
                    <a:gd name="connsiteY138" fmla="*/ 4331804 h 5918557"/>
                    <a:gd name="connsiteX139" fmla="*/ 4555739 w 8126844"/>
                    <a:gd name="connsiteY139" fmla="*/ 4237674 h 5918557"/>
                    <a:gd name="connsiteX140" fmla="*/ 4031304 w 8126844"/>
                    <a:gd name="connsiteY140" fmla="*/ 4278016 h 5918557"/>
                    <a:gd name="connsiteX141" fmla="*/ 3600998 w 8126844"/>
                    <a:gd name="connsiteY141" fmla="*/ 4291463 h 5918557"/>
                    <a:gd name="connsiteX142" fmla="*/ 3278268 w 8126844"/>
                    <a:gd name="connsiteY142" fmla="*/ 4251121 h 5918557"/>
                    <a:gd name="connsiteX143" fmla="*/ 3237927 w 8126844"/>
                    <a:gd name="connsiteY143" fmla="*/ 4183886 h 5918557"/>
                    <a:gd name="connsiteX144" fmla="*/ 3291716 w 8126844"/>
                    <a:gd name="connsiteY144" fmla="*/ 4049416 h 5918557"/>
                    <a:gd name="connsiteX145" fmla="*/ 3587551 w 8126844"/>
                    <a:gd name="connsiteY145" fmla="*/ 4076310 h 5918557"/>
                    <a:gd name="connsiteX146" fmla="*/ 3883386 w 8126844"/>
                    <a:gd name="connsiteY146" fmla="*/ 4076310 h 5918557"/>
                    <a:gd name="connsiteX147" fmla="*/ 3964068 w 8126844"/>
                    <a:gd name="connsiteY147" fmla="*/ 4009074 h 5918557"/>
                    <a:gd name="connsiteX148" fmla="*/ 3883386 w 8126844"/>
                    <a:gd name="connsiteY148" fmla="*/ 3888051 h 5918557"/>
                    <a:gd name="connsiteX149" fmla="*/ 3412739 w 8126844"/>
                    <a:gd name="connsiteY149" fmla="*/ 3861157 h 5918557"/>
                    <a:gd name="connsiteX150" fmla="*/ 3049668 w 8126844"/>
                    <a:gd name="connsiteY150" fmla="*/ 3807369 h 5918557"/>
                    <a:gd name="connsiteX151" fmla="*/ 2740386 w 8126844"/>
                    <a:gd name="connsiteY151" fmla="*/ 3740133 h 5918557"/>
                    <a:gd name="connsiteX152" fmla="*/ 2457998 w 8126844"/>
                    <a:gd name="connsiteY152" fmla="*/ 3659451 h 5918557"/>
                    <a:gd name="connsiteX153" fmla="*/ 2242845 w 8126844"/>
                    <a:gd name="connsiteY153" fmla="*/ 3605663 h 5918557"/>
                    <a:gd name="connsiteX154" fmla="*/ 2162163 w 8126844"/>
                    <a:gd name="connsiteY154" fmla="*/ 3767027 h 5918557"/>
                    <a:gd name="connsiteX155" fmla="*/ 2336974 w 8126844"/>
                    <a:gd name="connsiteY155" fmla="*/ 3941839 h 5918557"/>
                    <a:gd name="connsiteX156" fmla="*/ 2713492 w 8126844"/>
                    <a:gd name="connsiteY156" fmla="*/ 3995627 h 5918557"/>
                    <a:gd name="connsiteX157" fmla="*/ 2874857 w 8126844"/>
                    <a:gd name="connsiteY157" fmla="*/ 4049416 h 5918557"/>
                    <a:gd name="connsiteX158" fmla="*/ 2874857 w 8126844"/>
                    <a:gd name="connsiteY158" fmla="*/ 4197333 h 5918557"/>
                    <a:gd name="connsiteX159" fmla="*/ 2605916 w 8126844"/>
                    <a:gd name="connsiteY159" fmla="*/ 4170439 h 5918557"/>
                    <a:gd name="connsiteX160" fmla="*/ 2000798 w 8126844"/>
                    <a:gd name="connsiteY160" fmla="*/ 4049416 h 5918557"/>
                    <a:gd name="connsiteX161" fmla="*/ 1583939 w 8126844"/>
                    <a:gd name="connsiteY161" fmla="*/ 3901498 h 5918557"/>
                    <a:gd name="connsiteX162" fmla="*/ 1409127 w 8126844"/>
                    <a:gd name="connsiteY162" fmla="*/ 3914945 h 5918557"/>
                    <a:gd name="connsiteX163" fmla="*/ 1368786 w 8126844"/>
                    <a:gd name="connsiteY163" fmla="*/ 4089757 h 5918557"/>
                    <a:gd name="connsiteX164" fmla="*/ 1799092 w 8126844"/>
                    <a:gd name="connsiteY164" fmla="*/ 4224227 h 5918557"/>
                    <a:gd name="connsiteX165" fmla="*/ 2256292 w 8126844"/>
                    <a:gd name="connsiteY165" fmla="*/ 4385592 h 5918557"/>
                    <a:gd name="connsiteX166" fmla="*/ 2390763 w 8126844"/>
                    <a:gd name="connsiteY166" fmla="*/ 4493169 h 5918557"/>
                    <a:gd name="connsiteX167" fmla="*/ 2094927 w 8126844"/>
                    <a:gd name="connsiteY167" fmla="*/ 4560404 h 5918557"/>
                    <a:gd name="connsiteX168" fmla="*/ 1557045 w 8126844"/>
                    <a:gd name="connsiteY168" fmla="*/ 4385592 h 5918557"/>
                    <a:gd name="connsiteX169" fmla="*/ 965374 w 8126844"/>
                    <a:gd name="connsiteY169" fmla="*/ 4156992 h 5918557"/>
                    <a:gd name="connsiteX170" fmla="*/ 481280 w 8126844"/>
                    <a:gd name="connsiteY170" fmla="*/ 3941839 h 5918557"/>
                    <a:gd name="connsiteX171" fmla="*/ 198892 w 8126844"/>
                    <a:gd name="connsiteY171" fmla="*/ 3834263 h 5918557"/>
                    <a:gd name="connsiteX172" fmla="*/ 131657 w 8126844"/>
                    <a:gd name="connsiteY172" fmla="*/ 3740133 h 5918557"/>
                    <a:gd name="connsiteX173" fmla="*/ 279574 w 8126844"/>
                    <a:gd name="connsiteY173" fmla="*/ 3646004 h 5918557"/>
                    <a:gd name="connsiteX174" fmla="*/ 642645 w 8126844"/>
                    <a:gd name="connsiteY174" fmla="*/ 3820816 h 5918557"/>
                    <a:gd name="connsiteX175" fmla="*/ 1113292 w 8126844"/>
                    <a:gd name="connsiteY175" fmla="*/ 3968733 h 5918557"/>
                    <a:gd name="connsiteX176" fmla="*/ 1153633 w 8126844"/>
                    <a:gd name="connsiteY176" fmla="*/ 3793921 h 5918557"/>
                    <a:gd name="connsiteX177" fmla="*/ 1032610 w 8126844"/>
                    <a:gd name="connsiteY177" fmla="*/ 3632557 h 5918557"/>
                    <a:gd name="connsiteX178" fmla="*/ 535068 w 8126844"/>
                    <a:gd name="connsiteY178" fmla="*/ 3484639 h 5918557"/>
                    <a:gd name="connsiteX179" fmla="*/ 198892 w 8126844"/>
                    <a:gd name="connsiteY179" fmla="*/ 3242592 h 5918557"/>
                    <a:gd name="connsiteX180" fmla="*/ 10633 w 8126844"/>
                    <a:gd name="connsiteY180" fmla="*/ 3081227 h 5918557"/>
                    <a:gd name="connsiteX181" fmla="*/ 50974 w 8126844"/>
                    <a:gd name="connsiteY181" fmla="*/ 2946757 h 5918557"/>
                    <a:gd name="connsiteX182" fmla="*/ 279574 w 8126844"/>
                    <a:gd name="connsiteY182" fmla="*/ 3027439 h 5918557"/>
                    <a:gd name="connsiteX183" fmla="*/ 1019163 w 8126844"/>
                    <a:gd name="connsiteY183" fmla="*/ 3430851 h 5918557"/>
                    <a:gd name="connsiteX184" fmla="*/ 1462916 w 8126844"/>
                    <a:gd name="connsiteY184" fmla="*/ 3672898 h 5918557"/>
                    <a:gd name="connsiteX185" fmla="*/ 1799092 w 8126844"/>
                    <a:gd name="connsiteY185" fmla="*/ 3767027 h 5918557"/>
                    <a:gd name="connsiteX186" fmla="*/ 1973904 w 8126844"/>
                    <a:gd name="connsiteY186" fmla="*/ 3699792 h 5918557"/>
                    <a:gd name="connsiteX187" fmla="*/ 1960457 w 8126844"/>
                    <a:gd name="connsiteY187" fmla="*/ 3457745 h 5918557"/>
                    <a:gd name="connsiteX188" fmla="*/ 1624280 w 8126844"/>
                    <a:gd name="connsiteY188" fmla="*/ 3350169 h 5918557"/>
                    <a:gd name="connsiteX189" fmla="*/ 1288104 w 8126844"/>
                    <a:gd name="connsiteY189" fmla="*/ 3202251 h 5918557"/>
                    <a:gd name="connsiteX190" fmla="*/ 1261210 w 8126844"/>
                    <a:gd name="connsiteY190" fmla="*/ 3067780 h 5918557"/>
                    <a:gd name="connsiteX191" fmla="*/ 1462916 w 8126844"/>
                    <a:gd name="connsiteY191" fmla="*/ 3067780 h 5918557"/>
                    <a:gd name="connsiteX192" fmla="*/ 1691516 w 8126844"/>
                    <a:gd name="connsiteY192" fmla="*/ 3148463 h 5918557"/>
                    <a:gd name="connsiteX193" fmla="*/ 1758751 w 8126844"/>
                    <a:gd name="connsiteY193" fmla="*/ 2933310 h 5918557"/>
                    <a:gd name="connsiteX194" fmla="*/ 1597386 w 8126844"/>
                    <a:gd name="connsiteY194" fmla="*/ 2758498 h 5918557"/>
                    <a:gd name="connsiteX195" fmla="*/ 1153633 w 8126844"/>
                    <a:gd name="connsiteY195" fmla="*/ 2570239 h 5918557"/>
                    <a:gd name="connsiteX196" fmla="*/ 871245 w 8126844"/>
                    <a:gd name="connsiteY196" fmla="*/ 2381980 h 5918557"/>
                    <a:gd name="connsiteX197" fmla="*/ 750221 w 8126844"/>
                    <a:gd name="connsiteY197" fmla="*/ 2247510 h 5918557"/>
                    <a:gd name="connsiteX198" fmla="*/ 844351 w 8126844"/>
                    <a:gd name="connsiteY198" fmla="*/ 2126486 h 5918557"/>
                    <a:gd name="connsiteX199" fmla="*/ 1328445 w 8126844"/>
                    <a:gd name="connsiteY199" fmla="*/ 2341639 h 5918557"/>
                    <a:gd name="connsiteX200" fmla="*/ 1606671 w 8126844"/>
                    <a:gd name="connsiteY200" fmla="*/ 2488058 h 5918557"/>
                    <a:gd name="connsiteX201" fmla="*/ 1720260 w 8126844"/>
                    <a:gd name="connsiteY201" fmla="*/ 2209219 h 5918557"/>
                    <a:gd name="connsiteX202" fmla="*/ 1772079 w 8126844"/>
                    <a:gd name="connsiteY202" fmla="*/ 2025794 h 5918557"/>
                    <a:gd name="connsiteX203" fmla="*/ 1693720 w 8126844"/>
                    <a:gd name="connsiteY203" fmla="*/ 1853765 h 5918557"/>
                    <a:gd name="connsiteX204" fmla="*/ 2176456 w 8126844"/>
                    <a:gd name="connsiteY204" fmla="*/ 2166613 h 5918557"/>
                    <a:gd name="connsiteX205" fmla="*/ 1984049 w 8126844"/>
                    <a:gd name="connsiteY205" fmla="*/ 2144205 h 5918557"/>
                    <a:gd name="connsiteX206" fmla="*/ 1894130 w 8126844"/>
                    <a:gd name="connsiteY206" fmla="*/ 2281923 h 5918557"/>
                    <a:gd name="connsiteX207" fmla="*/ 1879774 w 8126844"/>
                    <a:gd name="connsiteY207" fmla="*/ 2624027 h 5918557"/>
                    <a:gd name="connsiteX208" fmla="*/ 2390763 w 8126844"/>
                    <a:gd name="connsiteY208" fmla="*/ 2852627 h 5918557"/>
                    <a:gd name="connsiteX209" fmla="*/ 3157245 w 8126844"/>
                    <a:gd name="connsiteY209" fmla="*/ 3067780 h 5918557"/>
                    <a:gd name="connsiteX210" fmla="*/ 3708574 w 8126844"/>
                    <a:gd name="connsiteY210" fmla="*/ 3202251 h 5918557"/>
                    <a:gd name="connsiteX211" fmla="*/ 4165774 w 8126844"/>
                    <a:gd name="connsiteY211" fmla="*/ 3175357 h 5918557"/>
                    <a:gd name="connsiteX212" fmla="*/ 4394374 w 8126844"/>
                    <a:gd name="connsiteY212" fmla="*/ 3148463 h 5918557"/>
                    <a:gd name="connsiteX213" fmla="*/ 4407821 w 8126844"/>
                    <a:gd name="connsiteY213" fmla="*/ 2960204 h 5918557"/>
                    <a:gd name="connsiteX214" fmla="*/ 4192668 w 8126844"/>
                    <a:gd name="connsiteY214" fmla="*/ 2919863 h 5918557"/>
                    <a:gd name="connsiteX215" fmla="*/ 4031304 w 8126844"/>
                    <a:gd name="connsiteY215" fmla="*/ 2960204 h 5918557"/>
                    <a:gd name="connsiteX216" fmla="*/ 4031304 w 8126844"/>
                    <a:gd name="connsiteY216" fmla="*/ 2785392 h 5918557"/>
                    <a:gd name="connsiteX217" fmla="*/ 4448163 w 8126844"/>
                    <a:gd name="connsiteY217" fmla="*/ 2664369 h 5918557"/>
                    <a:gd name="connsiteX218" fmla="*/ 4703657 w 8126844"/>
                    <a:gd name="connsiteY218" fmla="*/ 2556792 h 5918557"/>
                    <a:gd name="connsiteX219" fmla="*/ 4719129 w 8126844"/>
                    <a:gd name="connsiteY219" fmla="*/ 2340128 h 5918557"/>
                    <a:gd name="connsiteX220" fmla="*/ 4519556 w 8126844"/>
                    <a:gd name="connsiteY220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243817 w 8126844"/>
                    <a:gd name="connsiteY5" fmla="*/ 2281926 h 5918557"/>
                    <a:gd name="connsiteX6" fmla="*/ 6598389 w 8126844"/>
                    <a:gd name="connsiteY6" fmla="*/ 2100084 h 5918557"/>
                    <a:gd name="connsiteX7" fmla="*/ 6443563 w 8126844"/>
                    <a:gd name="connsiteY7" fmla="*/ 1645750 h 5918557"/>
                    <a:gd name="connsiteX8" fmla="*/ 6787725 w 8126844"/>
                    <a:gd name="connsiteY8" fmla="*/ 1921439 h 5918557"/>
                    <a:gd name="connsiteX9" fmla="*/ 6934578 w 8126844"/>
                    <a:gd name="connsiteY9" fmla="*/ 1779411 h 5918557"/>
                    <a:gd name="connsiteX10" fmla="*/ 6668002 w 8126844"/>
                    <a:gd name="connsiteY10" fmla="*/ 1409961 h 5918557"/>
                    <a:gd name="connsiteX11" fmla="*/ 6941073 w 8126844"/>
                    <a:gd name="connsiteY11" fmla="*/ 977271 h 5918557"/>
                    <a:gd name="connsiteX12" fmla="*/ 6764360 w 8126844"/>
                    <a:gd name="connsiteY12" fmla="*/ 399086 h 5918557"/>
                    <a:gd name="connsiteX13" fmla="*/ 6656943 w 8126844"/>
                    <a:gd name="connsiteY13" fmla="*/ 525696 h 5918557"/>
                    <a:gd name="connsiteX14" fmla="*/ 6759584 w 8126844"/>
                    <a:gd name="connsiteY14" fmla="*/ 0 h 5918557"/>
                    <a:gd name="connsiteX15" fmla="*/ 6766984 w 8126844"/>
                    <a:gd name="connsiteY15" fmla="*/ 176893 h 5918557"/>
                    <a:gd name="connsiteX16" fmla="*/ 7177916 w 8126844"/>
                    <a:gd name="connsiteY16" fmla="*/ 741439 h 5918557"/>
                    <a:gd name="connsiteX17" fmla="*/ 7352727 w 8126844"/>
                    <a:gd name="connsiteY17" fmla="*/ 620416 h 5918557"/>
                    <a:gd name="connsiteX18" fmla="*/ 7460304 w 8126844"/>
                    <a:gd name="connsiteY18" fmla="*/ 929698 h 5918557"/>
                    <a:gd name="connsiteX19" fmla="*/ 7137574 w 8126844"/>
                    <a:gd name="connsiteY19" fmla="*/ 1360004 h 5918557"/>
                    <a:gd name="connsiteX20" fmla="*/ 7056892 w 8126844"/>
                    <a:gd name="connsiteY20" fmla="*/ 1534816 h 5918557"/>
                    <a:gd name="connsiteX21" fmla="*/ 7177916 w 8126844"/>
                    <a:gd name="connsiteY21" fmla="*/ 1642392 h 5918557"/>
                    <a:gd name="connsiteX22" fmla="*/ 7406516 w 8126844"/>
                    <a:gd name="connsiteY22" fmla="*/ 1413792 h 5918557"/>
                    <a:gd name="connsiteX23" fmla="*/ 7540986 w 8126844"/>
                    <a:gd name="connsiteY23" fmla="*/ 1413792 h 5918557"/>
                    <a:gd name="connsiteX24" fmla="*/ 7554433 w 8126844"/>
                    <a:gd name="connsiteY24" fmla="*/ 1642392 h 5918557"/>
                    <a:gd name="connsiteX25" fmla="*/ 6976210 w 8126844"/>
                    <a:gd name="connsiteY25" fmla="*/ 2234063 h 5918557"/>
                    <a:gd name="connsiteX26" fmla="*/ 6276963 w 8126844"/>
                    <a:gd name="connsiteY26" fmla="*/ 2785392 h 5918557"/>
                    <a:gd name="connsiteX27" fmla="*/ 5860104 w 8126844"/>
                    <a:gd name="connsiteY27" fmla="*/ 2987098 h 5918557"/>
                    <a:gd name="connsiteX28" fmla="*/ 5658398 w 8126844"/>
                    <a:gd name="connsiteY28" fmla="*/ 3054333 h 5918557"/>
                    <a:gd name="connsiteX29" fmla="*/ 5550821 w 8126844"/>
                    <a:gd name="connsiteY29" fmla="*/ 2973651 h 5918557"/>
                    <a:gd name="connsiteX30" fmla="*/ 5644951 w 8126844"/>
                    <a:gd name="connsiteY30" fmla="*/ 2771945 h 5918557"/>
                    <a:gd name="connsiteX31" fmla="*/ 5913892 w 8126844"/>
                    <a:gd name="connsiteY31" fmla="*/ 2718157 h 5918557"/>
                    <a:gd name="connsiteX32" fmla="*/ 5752527 w 8126844"/>
                    <a:gd name="connsiteY32" fmla="*/ 2408874 h 5918557"/>
                    <a:gd name="connsiteX33" fmla="*/ 5362563 w 8126844"/>
                    <a:gd name="connsiteY33" fmla="*/ 2556792 h 5918557"/>
                    <a:gd name="connsiteX34" fmla="*/ 4663316 w 8126844"/>
                    <a:gd name="connsiteY34" fmla="*/ 2839180 h 5918557"/>
                    <a:gd name="connsiteX35" fmla="*/ 4649868 w 8126844"/>
                    <a:gd name="connsiteY35" fmla="*/ 3013992 h 5918557"/>
                    <a:gd name="connsiteX36" fmla="*/ 4703657 w 8126844"/>
                    <a:gd name="connsiteY36" fmla="*/ 3121569 h 5918557"/>
                    <a:gd name="connsiteX37" fmla="*/ 5066727 w 8126844"/>
                    <a:gd name="connsiteY37" fmla="*/ 2987098 h 5918557"/>
                    <a:gd name="connsiteX38" fmla="*/ 5322221 w 8126844"/>
                    <a:gd name="connsiteY38" fmla="*/ 2933310 h 5918557"/>
                    <a:gd name="connsiteX39" fmla="*/ 5349116 w 8126844"/>
                    <a:gd name="connsiteY39" fmla="*/ 3067780 h 5918557"/>
                    <a:gd name="connsiteX40" fmla="*/ 4784339 w 8126844"/>
                    <a:gd name="connsiteY40" fmla="*/ 3282933 h 5918557"/>
                    <a:gd name="connsiteX41" fmla="*/ 4098539 w 8126844"/>
                    <a:gd name="connsiteY41" fmla="*/ 3417404 h 5918557"/>
                    <a:gd name="connsiteX42" fmla="*/ 2740386 w 8126844"/>
                    <a:gd name="connsiteY42" fmla="*/ 3282933 h 5918557"/>
                    <a:gd name="connsiteX43" fmla="*/ 2202504 w 8126844"/>
                    <a:gd name="connsiteY43" fmla="*/ 3081227 h 5918557"/>
                    <a:gd name="connsiteX44" fmla="*/ 2027692 w 8126844"/>
                    <a:gd name="connsiteY44" fmla="*/ 3027439 h 5918557"/>
                    <a:gd name="connsiteX45" fmla="*/ 1960457 w 8126844"/>
                    <a:gd name="connsiteY45" fmla="*/ 3175357 h 5918557"/>
                    <a:gd name="connsiteX46" fmla="*/ 2390763 w 8126844"/>
                    <a:gd name="connsiteY46" fmla="*/ 3403957 h 5918557"/>
                    <a:gd name="connsiteX47" fmla="*/ 3372398 w 8126844"/>
                    <a:gd name="connsiteY47" fmla="*/ 3646004 h 5918557"/>
                    <a:gd name="connsiteX48" fmla="*/ 4125433 w 8126844"/>
                    <a:gd name="connsiteY48" fmla="*/ 3646004 h 5918557"/>
                    <a:gd name="connsiteX49" fmla="*/ 4757445 w 8126844"/>
                    <a:gd name="connsiteY49" fmla="*/ 3619110 h 5918557"/>
                    <a:gd name="connsiteX50" fmla="*/ 4918810 w 8126844"/>
                    <a:gd name="connsiteY50" fmla="*/ 3659451 h 5918557"/>
                    <a:gd name="connsiteX51" fmla="*/ 4811233 w 8126844"/>
                    <a:gd name="connsiteY51" fmla="*/ 3820816 h 5918557"/>
                    <a:gd name="connsiteX52" fmla="*/ 4286798 w 8126844"/>
                    <a:gd name="connsiteY52" fmla="*/ 3888051 h 5918557"/>
                    <a:gd name="connsiteX53" fmla="*/ 4219563 w 8126844"/>
                    <a:gd name="connsiteY53" fmla="*/ 4022521 h 5918557"/>
                    <a:gd name="connsiteX54" fmla="*/ 4555739 w 8126844"/>
                    <a:gd name="connsiteY54" fmla="*/ 4076310 h 5918557"/>
                    <a:gd name="connsiteX55" fmla="*/ 5241539 w 8126844"/>
                    <a:gd name="connsiteY55" fmla="*/ 3888051 h 5918557"/>
                    <a:gd name="connsiteX56" fmla="*/ 5523927 w 8126844"/>
                    <a:gd name="connsiteY56" fmla="*/ 3753580 h 5918557"/>
                    <a:gd name="connsiteX57" fmla="*/ 5618057 w 8126844"/>
                    <a:gd name="connsiteY57" fmla="*/ 3646004 h 5918557"/>
                    <a:gd name="connsiteX58" fmla="*/ 5402904 w 8126844"/>
                    <a:gd name="connsiteY58" fmla="*/ 3632557 h 5918557"/>
                    <a:gd name="connsiteX59" fmla="*/ 5214645 w 8126844"/>
                    <a:gd name="connsiteY59" fmla="*/ 3524980 h 5918557"/>
                    <a:gd name="connsiteX60" fmla="*/ 5241539 w 8126844"/>
                    <a:gd name="connsiteY60" fmla="*/ 3403957 h 5918557"/>
                    <a:gd name="connsiteX61" fmla="*/ 5537374 w 8126844"/>
                    <a:gd name="connsiteY61" fmla="*/ 3363616 h 5918557"/>
                    <a:gd name="connsiteX62" fmla="*/ 6196280 w 8126844"/>
                    <a:gd name="connsiteY62" fmla="*/ 3108121 h 5918557"/>
                    <a:gd name="connsiteX63" fmla="*/ 6747610 w 8126844"/>
                    <a:gd name="connsiteY63" fmla="*/ 2771945 h 5918557"/>
                    <a:gd name="connsiteX64" fmla="*/ 7218257 w 8126844"/>
                    <a:gd name="connsiteY64" fmla="*/ 2328192 h 5918557"/>
                    <a:gd name="connsiteX65" fmla="*/ 7433410 w 8126844"/>
                    <a:gd name="connsiteY65" fmla="*/ 2153380 h 5918557"/>
                    <a:gd name="connsiteX66" fmla="*/ 7567880 w 8126844"/>
                    <a:gd name="connsiteY66" fmla="*/ 2180274 h 5918557"/>
                    <a:gd name="connsiteX67" fmla="*/ 7514092 w 8126844"/>
                    <a:gd name="connsiteY67" fmla="*/ 2381980 h 5918557"/>
                    <a:gd name="connsiteX68" fmla="*/ 7097233 w 8126844"/>
                    <a:gd name="connsiteY68" fmla="*/ 2812286 h 5918557"/>
                    <a:gd name="connsiteX69" fmla="*/ 6451774 w 8126844"/>
                    <a:gd name="connsiteY69" fmla="*/ 3229145 h 5918557"/>
                    <a:gd name="connsiteX70" fmla="*/ 6088704 w 8126844"/>
                    <a:gd name="connsiteY70" fmla="*/ 3417404 h 5918557"/>
                    <a:gd name="connsiteX71" fmla="*/ 5981127 w 8126844"/>
                    <a:gd name="connsiteY71" fmla="*/ 3551874 h 5918557"/>
                    <a:gd name="connsiteX72" fmla="*/ 6021468 w 8126844"/>
                    <a:gd name="connsiteY72" fmla="*/ 3753580 h 5918557"/>
                    <a:gd name="connsiteX73" fmla="*/ 6115598 w 8126844"/>
                    <a:gd name="connsiteY73" fmla="*/ 3901498 h 5918557"/>
                    <a:gd name="connsiteX74" fmla="*/ 6734163 w 8126844"/>
                    <a:gd name="connsiteY74" fmla="*/ 3726686 h 5918557"/>
                    <a:gd name="connsiteX75" fmla="*/ 7419963 w 8126844"/>
                    <a:gd name="connsiteY75" fmla="*/ 3296380 h 5918557"/>
                    <a:gd name="connsiteX76" fmla="*/ 7850268 w 8126844"/>
                    <a:gd name="connsiteY76" fmla="*/ 2973651 h 5918557"/>
                    <a:gd name="connsiteX77" fmla="*/ 8065421 w 8126844"/>
                    <a:gd name="connsiteY77" fmla="*/ 2866074 h 5918557"/>
                    <a:gd name="connsiteX78" fmla="*/ 8105763 w 8126844"/>
                    <a:gd name="connsiteY78" fmla="*/ 3027439 h 5918557"/>
                    <a:gd name="connsiteX79" fmla="*/ 7769586 w 8126844"/>
                    <a:gd name="connsiteY79" fmla="*/ 3363616 h 5918557"/>
                    <a:gd name="connsiteX80" fmla="*/ 6707268 w 8126844"/>
                    <a:gd name="connsiteY80" fmla="*/ 3941839 h 5918557"/>
                    <a:gd name="connsiteX81" fmla="*/ 6129045 w 8126844"/>
                    <a:gd name="connsiteY81" fmla="*/ 4210780 h 5918557"/>
                    <a:gd name="connsiteX82" fmla="*/ 5833210 w 8126844"/>
                    <a:gd name="connsiteY82" fmla="*/ 4251121 h 5918557"/>
                    <a:gd name="connsiteX83" fmla="*/ 5712186 w 8126844"/>
                    <a:gd name="connsiteY83" fmla="*/ 4291463 h 5918557"/>
                    <a:gd name="connsiteX84" fmla="*/ 5658398 w 8126844"/>
                    <a:gd name="connsiteY84" fmla="*/ 4143545 h 5918557"/>
                    <a:gd name="connsiteX85" fmla="*/ 5779421 w 8126844"/>
                    <a:gd name="connsiteY85" fmla="*/ 4035969 h 5918557"/>
                    <a:gd name="connsiteX86" fmla="*/ 5779421 w 8126844"/>
                    <a:gd name="connsiteY86" fmla="*/ 3941839 h 5918557"/>
                    <a:gd name="connsiteX87" fmla="*/ 5497033 w 8126844"/>
                    <a:gd name="connsiteY87" fmla="*/ 4062863 h 5918557"/>
                    <a:gd name="connsiteX88" fmla="*/ 5039833 w 8126844"/>
                    <a:gd name="connsiteY88" fmla="*/ 4197333 h 5918557"/>
                    <a:gd name="connsiteX89" fmla="*/ 4865021 w 8126844"/>
                    <a:gd name="connsiteY89" fmla="*/ 4278016 h 5918557"/>
                    <a:gd name="connsiteX90" fmla="*/ 4905363 w 8126844"/>
                    <a:gd name="connsiteY90" fmla="*/ 4372145 h 5918557"/>
                    <a:gd name="connsiteX91" fmla="*/ 5160857 w 8126844"/>
                    <a:gd name="connsiteY91" fmla="*/ 4345251 h 5918557"/>
                    <a:gd name="connsiteX92" fmla="*/ 5187751 w 8126844"/>
                    <a:gd name="connsiteY92" fmla="*/ 4479721 h 5918557"/>
                    <a:gd name="connsiteX93" fmla="*/ 4878468 w 8126844"/>
                    <a:gd name="connsiteY93" fmla="*/ 4573851 h 5918557"/>
                    <a:gd name="connsiteX94" fmla="*/ 4891916 w 8126844"/>
                    <a:gd name="connsiteY94" fmla="*/ 4721769 h 5918557"/>
                    <a:gd name="connsiteX95" fmla="*/ 5376010 w 8126844"/>
                    <a:gd name="connsiteY95" fmla="*/ 4614192 h 5918557"/>
                    <a:gd name="connsiteX96" fmla="*/ 5967680 w 8126844"/>
                    <a:gd name="connsiteY96" fmla="*/ 4466274 h 5918557"/>
                    <a:gd name="connsiteX97" fmla="*/ 6344198 w 8126844"/>
                    <a:gd name="connsiteY97" fmla="*/ 4264569 h 5918557"/>
                    <a:gd name="connsiteX98" fmla="*/ 6478668 w 8126844"/>
                    <a:gd name="connsiteY98" fmla="*/ 4264569 h 5918557"/>
                    <a:gd name="connsiteX99" fmla="*/ 6478668 w 8126844"/>
                    <a:gd name="connsiteY99" fmla="*/ 4452827 h 5918557"/>
                    <a:gd name="connsiteX100" fmla="*/ 5900445 w 8126844"/>
                    <a:gd name="connsiteY100" fmla="*/ 4641086 h 5918557"/>
                    <a:gd name="connsiteX101" fmla="*/ 5053280 w 8126844"/>
                    <a:gd name="connsiteY101" fmla="*/ 4883133 h 5918557"/>
                    <a:gd name="connsiteX102" fmla="*/ 4703657 w 8126844"/>
                    <a:gd name="connsiteY102" fmla="*/ 4977263 h 5918557"/>
                    <a:gd name="connsiteX103" fmla="*/ 4313692 w 8126844"/>
                    <a:gd name="connsiteY103" fmla="*/ 5044498 h 5918557"/>
                    <a:gd name="connsiteX104" fmla="*/ 4004410 w 8126844"/>
                    <a:gd name="connsiteY104" fmla="*/ 5084839 h 5918557"/>
                    <a:gd name="connsiteX105" fmla="*/ 3869939 w 8126844"/>
                    <a:gd name="connsiteY105" fmla="*/ 4963816 h 5918557"/>
                    <a:gd name="connsiteX106" fmla="*/ 3950621 w 8126844"/>
                    <a:gd name="connsiteY106" fmla="*/ 4856239 h 5918557"/>
                    <a:gd name="connsiteX107" fmla="*/ 4367480 w 8126844"/>
                    <a:gd name="connsiteY107" fmla="*/ 4775557 h 5918557"/>
                    <a:gd name="connsiteX108" fmla="*/ 4542292 w 8126844"/>
                    <a:gd name="connsiteY108" fmla="*/ 4708321 h 5918557"/>
                    <a:gd name="connsiteX109" fmla="*/ 4542292 w 8126844"/>
                    <a:gd name="connsiteY109" fmla="*/ 4573851 h 5918557"/>
                    <a:gd name="connsiteX110" fmla="*/ 4206116 w 8126844"/>
                    <a:gd name="connsiteY110" fmla="*/ 4573851 h 5918557"/>
                    <a:gd name="connsiteX111" fmla="*/ 3520316 w 8126844"/>
                    <a:gd name="connsiteY111" fmla="*/ 4654533 h 5918557"/>
                    <a:gd name="connsiteX112" fmla="*/ 3157245 w 8126844"/>
                    <a:gd name="connsiteY112" fmla="*/ 4681427 h 5918557"/>
                    <a:gd name="connsiteX113" fmla="*/ 3076563 w 8126844"/>
                    <a:gd name="connsiteY113" fmla="*/ 4802451 h 5918557"/>
                    <a:gd name="connsiteX114" fmla="*/ 3224480 w 8126844"/>
                    <a:gd name="connsiteY114" fmla="*/ 4869686 h 5918557"/>
                    <a:gd name="connsiteX115" fmla="*/ 3453080 w 8126844"/>
                    <a:gd name="connsiteY115" fmla="*/ 4896580 h 5918557"/>
                    <a:gd name="connsiteX116" fmla="*/ 3412739 w 8126844"/>
                    <a:gd name="connsiteY116" fmla="*/ 5004157 h 5918557"/>
                    <a:gd name="connsiteX117" fmla="*/ 2968986 w 8126844"/>
                    <a:gd name="connsiteY117" fmla="*/ 5057945 h 5918557"/>
                    <a:gd name="connsiteX118" fmla="*/ 2767280 w 8126844"/>
                    <a:gd name="connsiteY118" fmla="*/ 5071392 h 5918557"/>
                    <a:gd name="connsiteX119" fmla="*/ 2673151 w 8126844"/>
                    <a:gd name="connsiteY119" fmla="*/ 5273098 h 5918557"/>
                    <a:gd name="connsiteX120" fmla="*/ 2767280 w 8126844"/>
                    <a:gd name="connsiteY120" fmla="*/ 5636169 h 5918557"/>
                    <a:gd name="connsiteX121" fmla="*/ 2700045 w 8126844"/>
                    <a:gd name="connsiteY121" fmla="*/ 5837874 h 5918557"/>
                    <a:gd name="connsiteX122" fmla="*/ 2498339 w 8126844"/>
                    <a:gd name="connsiteY122" fmla="*/ 5918557 h 5918557"/>
                    <a:gd name="connsiteX123" fmla="*/ 2256292 w 8126844"/>
                    <a:gd name="connsiteY123" fmla="*/ 5837874 h 5918557"/>
                    <a:gd name="connsiteX124" fmla="*/ 2175610 w 8126844"/>
                    <a:gd name="connsiteY124" fmla="*/ 5582380 h 5918557"/>
                    <a:gd name="connsiteX125" fmla="*/ 2269739 w 8126844"/>
                    <a:gd name="connsiteY125" fmla="*/ 5353780 h 5918557"/>
                    <a:gd name="connsiteX126" fmla="*/ 2404210 w 8126844"/>
                    <a:gd name="connsiteY126" fmla="*/ 5192416 h 5918557"/>
                    <a:gd name="connsiteX127" fmla="*/ 2390763 w 8126844"/>
                    <a:gd name="connsiteY127" fmla="*/ 5044498 h 5918557"/>
                    <a:gd name="connsiteX128" fmla="*/ 2014245 w 8126844"/>
                    <a:gd name="connsiteY128" fmla="*/ 4910027 h 5918557"/>
                    <a:gd name="connsiteX129" fmla="*/ 2068033 w 8126844"/>
                    <a:gd name="connsiteY129" fmla="*/ 4802451 h 5918557"/>
                    <a:gd name="connsiteX130" fmla="*/ 2390763 w 8126844"/>
                    <a:gd name="connsiteY130" fmla="*/ 4802451 h 5918557"/>
                    <a:gd name="connsiteX131" fmla="*/ 2807621 w 8126844"/>
                    <a:gd name="connsiteY131" fmla="*/ 4802451 h 5918557"/>
                    <a:gd name="connsiteX132" fmla="*/ 2834516 w 8126844"/>
                    <a:gd name="connsiteY132" fmla="*/ 4667980 h 5918557"/>
                    <a:gd name="connsiteX133" fmla="*/ 2686598 w 8126844"/>
                    <a:gd name="connsiteY133" fmla="*/ 4614192 h 5918557"/>
                    <a:gd name="connsiteX134" fmla="*/ 2780727 w 8126844"/>
                    <a:gd name="connsiteY134" fmla="*/ 4466274 h 5918557"/>
                    <a:gd name="connsiteX135" fmla="*/ 3211033 w 8126844"/>
                    <a:gd name="connsiteY135" fmla="*/ 4506616 h 5918557"/>
                    <a:gd name="connsiteX136" fmla="*/ 3775810 w 8126844"/>
                    <a:gd name="connsiteY136" fmla="*/ 4479721 h 5918557"/>
                    <a:gd name="connsiteX137" fmla="*/ 4380927 w 8126844"/>
                    <a:gd name="connsiteY137" fmla="*/ 4385592 h 5918557"/>
                    <a:gd name="connsiteX138" fmla="*/ 4622974 w 8126844"/>
                    <a:gd name="connsiteY138" fmla="*/ 4331804 h 5918557"/>
                    <a:gd name="connsiteX139" fmla="*/ 4555739 w 8126844"/>
                    <a:gd name="connsiteY139" fmla="*/ 4237674 h 5918557"/>
                    <a:gd name="connsiteX140" fmla="*/ 4031304 w 8126844"/>
                    <a:gd name="connsiteY140" fmla="*/ 4278016 h 5918557"/>
                    <a:gd name="connsiteX141" fmla="*/ 3600998 w 8126844"/>
                    <a:gd name="connsiteY141" fmla="*/ 4291463 h 5918557"/>
                    <a:gd name="connsiteX142" fmla="*/ 3278268 w 8126844"/>
                    <a:gd name="connsiteY142" fmla="*/ 4251121 h 5918557"/>
                    <a:gd name="connsiteX143" fmla="*/ 3237927 w 8126844"/>
                    <a:gd name="connsiteY143" fmla="*/ 4183886 h 5918557"/>
                    <a:gd name="connsiteX144" fmla="*/ 3291716 w 8126844"/>
                    <a:gd name="connsiteY144" fmla="*/ 4049416 h 5918557"/>
                    <a:gd name="connsiteX145" fmla="*/ 3587551 w 8126844"/>
                    <a:gd name="connsiteY145" fmla="*/ 4076310 h 5918557"/>
                    <a:gd name="connsiteX146" fmla="*/ 3883386 w 8126844"/>
                    <a:gd name="connsiteY146" fmla="*/ 4076310 h 5918557"/>
                    <a:gd name="connsiteX147" fmla="*/ 3964068 w 8126844"/>
                    <a:gd name="connsiteY147" fmla="*/ 4009074 h 5918557"/>
                    <a:gd name="connsiteX148" fmla="*/ 3883386 w 8126844"/>
                    <a:gd name="connsiteY148" fmla="*/ 3888051 h 5918557"/>
                    <a:gd name="connsiteX149" fmla="*/ 3412739 w 8126844"/>
                    <a:gd name="connsiteY149" fmla="*/ 3861157 h 5918557"/>
                    <a:gd name="connsiteX150" fmla="*/ 3049668 w 8126844"/>
                    <a:gd name="connsiteY150" fmla="*/ 3807369 h 5918557"/>
                    <a:gd name="connsiteX151" fmla="*/ 2740386 w 8126844"/>
                    <a:gd name="connsiteY151" fmla="*/ 3740133 h 5918557"/>
                    <a:gd name="connsiteX152" fmla="*/ 2457998 w 8126844"/>
                    <a:gd name="connsiteY152" fmla="*/ 3659451 h 5918557"/>
                    <a:gd name="connsiteX153" fmla="*/ 2242845 w 8126844"/>
                    <a:gd name="connsiteY153" fmla="*/ 3605663 h 5918557"/>
                    <a:gd name="connsiteX154" fmla="*/ 2162163 w 8126844"/>
                    <a:gd name="connsiteY154" fmla="*/ 3767027 h 5918557"/>
                    <a:gd name="connsiteX155" fmla="*/ 2336974 w 8126844"/>
                    <a:gd name="connsiteY155" fmla="*/ 3941839 h 5918557"/>
                    <a:gd name="connsiteX156" fmla="*/ 2713492 w 8126844"/>
                    <a:gd name="connsiteY156" fmla="*/ 3995627 h 5918557"/>
                    <a:gd name="connsiteX157" fmla="*/ 2874857 w 8126844"/>
                    <a:gd name="connsiteY157" fmla="*/ 4049416 h 5918557"/>
                    <a:gd name="connsiteX158" fmla="*/ 2874857 w 8126844"/>
                    <a:gd name="connsiteY158" fmla="*/ 4197333 h 5918557"/>
                    <a:gd name="connsiteX159" fmla="*/ 2605916 w 8126844"/>
                    <a:gd name="connsiteY159" fmla="*/ 4170439 h 5918557"/>
                    <a:gd name="connsiteX160" fmla="*/ 2000798 w 8126844"/>
                    <a:gd name="connsiteY160" fmla="*/ 4049416 h 5918557"/>
                    <a:gd name="connsiteX161" fmla="*/ 1583939 w 8126844"/>
                    <a:gd name="connsiteY161" fmla="*/ 3901498 h 5918557"/>
                    <a:gd name="connsiteX162" fmla="*/ 1409127 w 8126844"/>
                    <a:gd name="connsiteY162" fmla="*/ 3914945 h 5918557"/>
                    <a:gd name="connsiteX163" fmla="*/ 1368786 w 8126844"/>
                    <a:gd name="connsiteY163" fmla="*/ 4089757 h 5918557"/>
                    <a:gd name="connsiteX164" fmla="*/ 1799092 w 8126844"/>
                    <a:gd name="connsiteY164" fmla="*/ 4224227 h 5918557"/>
                    <a:gd name="connsiteX165" fmla="*/ 2256292 w 8126844"/>
                    <a:gd name="connsiteY165" fmla="*/ 4385592 h 5918557"/>
                    <a:gd name="connsiteX166" fmla="*/ 2390763 w 8126844"/>
                    <a:gd name="connsiteY166" fmla="*/ 4493169 h 5918557"/>
                    <a:gd name="connsiteX167" fmla="*/ 2120042 w 8126844"/>
                    <a:gd name="connsiteY167" fmla="*/ 4570182 h 5918557"/>
                    <a:gd name="connsiteX168" fmla="*/ 2094927 w 8126844"/>
                    <a:gd name="connsiteY168" fmla="*/ 4560404 h 5918557"/>
                    <a:gd name="connsiteX169" fmla="*/ 1557045 w 8126844"/>
                    <a:gd name="connsiteY169" fmla="*/ 4385592 h 5918557"/>
                    <a:gd name="connsiteX170" fmla="*/ 965374 w 8126844"/>
                    <a:gd name="connsiteY170" fmla="*/ 4156992 h 5918557"/>
                    <a:gd name="connsiteX171" fmla="*/ 481280 w 8126844"/>
                    <a:gd name="connsiteY171" fmla="*/ 3941839 h 5918557"/>
                    <a:gd name="connsiteX172" fmla="*/ 198892 w 8126844"/>
                    <a:gd name="connsiteY172" fmla="*/ 3834263 h 5918557"/>
                    <a:gd name="connsiteX173" fmla="*/ 131657 w 8126844"/>
                    <a:gd name="connsiteY173" fmla="*/ 3740133 h 5918557"/>
                    <a:gd name="connsiteX174" fmla="*/ 279574 w 8126844"/>
                    <a:gd name="connsiteY174" fmla="*/ 3646004 h 5918557"/>
                    <a:gd name="connsiteX175" fmla="*/ 642645 w 8126844"/>
                    <a:gd name="connsiteY175" fmla="*/ 3820816 h 5918557"/>
                    <a:gd name="connsiteX176" fmla="*/ 1113292 w 8126844"/>
                    <a:gd name="connsiteY176" fmla="*/ 3968733 h 5918557"/>
                    <a:gd name="connsiteX177" fmla="*/ 1153633 w 8126844"/>
                    <a:gd name="connsiteY177" fmla="*/ 3793921 h 5918557"/>
                    <a:gd name="connsiteX178" fmla="*/ 1032610 w 8126844"/>
                    <a:gd name="connsiteY178" fmla="*/ 3632557 h 5918557"/>
                    <a:gd name="connsiteX179" fmla="*/ 535068 w 8126844"/>
                    <a:gd name="connsiteY179" fmla="*/ 3484639 h 5918557"/>
                    <a:gd name="connsiteX180" fmla="*/ 198892 w 8126844"/>
                    <a:gd name="connsiteY180" fmla="*/ 3242592 h 5918557"/>
                    <a:gd name="connsiteX181" fmla="*/ 10633 w 8126844"/>
                    <a:gd name="connsiteY181" fmla="*/ 3081227 h 5918557"/>
                    <a:gd name="connsiteX182" fmla="*/ 50974 w 8126844"/>
                    <a:gd name="connsiteY182" fmla="*/ 2946757 h 5918557"/>
                    <a:gd name="connsiteX183" fmla="*/ 279574 w 8126844"/>
                    <a:gd name="connsiteY183" fmla="*/ 3027439 h 5918557"/>
                    <a:gd name="connsiteX184" fmla="*/ 1019163 w 8126844"/>
                    <a:gd name="connsiteY184" fmla="*/ 3430851 h 5918557"/>
                    <a:gd name="connsiteX185" fmla="*/ 1462916 w 8126844"/>
                    <a:gd name="connsiteY185" fmla="*/ 3672898 h 5918557"/>
                    <a:gd name="connsiteX186" fmla="*/ 1799092 w 8126844"/>
                    <a:gd name="connsiteY186" fmla="*/ 3767027 h 5918557"/>
                    <a:gd name="connsiteX187" fmla="*/ 1973904 w 8126844"/>
                    <a:gd name="connsiteY187" fmla="*/ 3699792 h 5918557"/>
                    <a:gd name="connsiteX188" fmla="*/ 1960457 w 8126844"/>
                    <a:gd name="connsiteY188" fmla="*/ 3457745 h 5918557"/>
                    <a:gd name="connsiteX189" fmla="*/ 1624280 w 8126844"/>
                    <a:gd name="connsiteY189" fmla="*/ 3350169 h 5918557"/>
                    <a:gd name="connsiteX190" fmla="*/ 1288104 w 8126844"/>
                    <a:gd name="connsiteY190" fmla="*/ 3202251 h 5918557"/>
                    <a:gd name="connsiteX191" fmla="*/ 1261210 w 8126844"/>
                    <a:gd name="connsiteY191" fmla="*/ 3067780 h 5918557"/>
                    <a:gd name="connsiteX192" fmla="*/ 1462916 w 8126844"/>
                    <a:gd name="connsiteY192" fmla="*/ 3067780 h 5918557"/>
                    <a:gd name="connsiteX193" fmla="*/ 1691516 w 8126844"/>
                    <a:gd name="connsiteY193" fmla="*/ 3148463 h 5918557"/>
                    <a:gd name="connsiteX194" fmla="*/ 1758751 w 8126844"/>
                    <a:gd name="connsiteY194" fmla="*/ 2933310 h 5918557"/>
                    <a:gd name="connsiteX195" fmla="*/ 1597386 w 8126844"/>
                    <a:gd name="connsiteY195" fmla="*/ 2758498 h 5918557"/>
                    <a:gd name="connsiteX196" fmla="*/ 1153633 w 8126844"/>
                    <a:gd name="connsiteY196" fmla="*/ 2570239 h 5918557"/>
                    <a:gd name="connsiteX197" fmla="*/ 871245 w 8126844"/>
                    <a:gd name="connsiteY197" fmla="*/ 2381980 h 5918557"/>
                    <a:gd name="connsiteX198" fmla="*/ 750221 w 8126844"/>
                    <a:gd name="connsiteY198" fmla="*/ 2247510 h 5918557"/>
                    <a:gd name="connsiteX199" fmla="*/ 844351 w 8126844"/>
                    <a:gd name="connsiteY199" fmla="*/ 2126486 h 5918557"/>
                    <a:gd name="connsiteX200" fmla="*/ 1328445 w 8126844"/>
                    <a:gd name="connsiteY200" fmla="*/ 2341639 h 5918557"/>
                    <a:gd name="connsiteX201" fmla="*/ 1606671 w 8126844"/>
                    <a:gd name="connsiteY201" fmla="*/ 2488058 h 5918557"/>
                    <a:gd name="connsiteX202" fmla="*/ 1720260 w 8126844"/>
                    <a:gd name="connsiteY202" fmla="*/ 2209219 h 5918557"/>
                    <a:gd name="connsiteX203" fmla="*/ 1772079 w 8126844"/>
                    <a:gd name="connsiteY203" fmla="*/ 2025794 h 5918557"/>
                    <a:gd name="connsiteX204" fmla="*/ 1693720 w 8126844"/>
                    <a:gd name="connsiteY204" fmla="*/ 1853765 h 5918557"/>
                    <a:gd name="connsiteX205" fmla="*/ 2176456 w 8126844"/>
                    <a:gd name="connsiteY205" fmla="*/ 2166613 h 5918557"/>
                    <a:gd name="connsiteX206" fmla="*/ 1984049 w 8126844"/>
                    <a:gd name="connsiteY206" fmla="*/ 2144205 h 5918557"/>
                    <a:gd name="connsiteX207" fmla="*/ 1894130 w 8126844"/>
                    <a:gd name="connsiteY207" fmla="*/ 2281923 h 5918557"/>
                    <a:gd name="connsiteX208" fmla="*/ 1879774 w 8126844"/>
                    <a:gd name="connsiteY208" fmla="*/ 2624027 h 5918557"/>
                    <a:gd name="connsiteX209" fmla="*/ 2390763 w 8126844"/>
                    <a:gd name="connsiteY209" fmla="*/ 2852627 h 5918557"/>
                    <a:gd name="connsiteX210" fmla="*/ 3157245 w 8126844"/>
                    <a:gd name="connsiteY210" fmla="*/ 3067780 h 5918557"/>
                    <a:gd name="connsiteX211" fmla="*/ 3708574 w 8126844"/>
                    <a:gd name="connsiteY211" fmla="*/ 3202251 h 5918557"/>
                    <a:gd name="connsiteX212" fmla="*/ 4165774 w 8126844"/>
                    <a:gd name="connsiteY212" fmla="*/ 3175357 h 5918557"/>
                    <a:gd name="connsiteX213" fmla="*/ 4394374 w 8126844"/>
                    <a:gd name="connsiteY213" fmla="*/ 3148463 h 5918557"/>
                    <a:gd name="connsiteX214" fmla="*/ 4407821 w 8126844"/>
                    <a:gd name="connsiteY214" fmla="*/ 2960204 h 5918557"/>
                    <a:gd name="connsiteX215" fmla="*/ 4192668 w 8126844"/>
                    <a:gd name="connsiteY215" fmla="*/ 2919863 h 5918557"/>
                    <a:gd name="connsiteX216" fmla="*/ 4031304 w 8126844"/>
                    <a:gd name="connsiteY216" fmla="*/ 2960204 h 5918557"/>
                    <a:gd name="connsiteX217" fmla="*/ 4031304 w 8126844"/>
                    <a:gd name="connsiteY217" fmla="*/ 2785392 h 5918557"/>
                    <a:gd name="connsiteX218" fmla="*/ 4448163 w 8126844"/>
                    <a:gd name="connsiteY218" fmla="*/ 2664369 h 5918557"/>
                    <a:gd name="connsiteX219" fmla="*/ 4703657 w 8126844"/>
                    <a:gd name="connsiteY219" fmla="*/ 2556792 h 5918557"/>
                    <a:gd name="connsiteX220" fmla="*/ 4719129 w 8126844"/>
                    <a:gd name="connsiteY220" fmla="*/ 2340128 h 5918557"/>
                    <a:gd name="connsiteX221" fmla="*/ 4519556 w 8126844"/>
                    <a:gd name="connsiteY221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243817 w 8126844"/>
                    <a:gd name="connsiteY5" fmla="*/ 2281926 h 5918557"/>
                    <a:gd name="connsiteX6" fmla="*/ 6598389 w 8126844"/>
                    <a:gd name="connsiteY6" fmla="*/ 2100084 h 5918557"/>
                    <a:gd name="connsiteX7" fmla="*/ 6443563 w 8126844"/>
                    <a:gd name="connsiteY7" fmla="*/ 1645750 h 5918557"/>
                    <a:gd name="connsiteX8" fmla="*/ 6787725 w 8126844"/>
                    <a:gd name="connsiteY8" fmla="*/ 1921439 h 5918557"/>
                    <a:gd name="connsiteX9" fmla="*/ 6934578 w 8126844"/>
                    <a:gd name="connsiteY9" fmla="*/ 1779411 h 5918557"/>
                    <a:gd name="connsiteX10" fmla="*/ 6668002 w 8126844"/>
                    <a:gd name="connsiteY10" fmla="*/ 1409961 h 5918557"/>
                    <a:gd name="connsiteX11" fmla="*/ 6941073 w 8126844"/>
                    <a:gd name="connsiteY11" fmla="*/ 977271 h 5918557"/>
                    <a:gd name="connsiteX12" fmla="*/ 6764360 w 8126844"/>
                    <a:gd name="connsiteY12" fmla="*/ 399086 h 5918557"/>
                    <a:gd name="connsiteX13" fmla="*/ 6656943 w 8126844"/>
                    <a:gd name="connsiteY13" fmla="*/ 525696 h 5918557"/>
                    <a:gd name="connsiteX14" fmla="*/ 6759584 w 8126844"/>
                    <a:gd name="connsiteY14" fmla="*/ 0 h 5918557"/>
                    <a:gd name="connsiteX15" fmla="*/ 6766984 w 8126844"/>
                    <a:gd name="connsiteY15" fmla="*/ 176893 h 5918557"/>
                    <a:gd name="connsiteX16" fmla="*/ 7177916 w 8126844"/>
                    <a:gd name="connsiteY16" fmla="*/ 741439 h 5918557"/>
                    <a:gd name="connsiteX17" fmla="*/ 7352727 w 8126844"/>
                    <a:gd name="connsiteY17" fmla="*/ 620416 h 5918557"/>
                    <a:gd name="connsiteX18" fmla="*/ 7460304 w 8126844"/>
                    <a:gd name="connsiteY18" fmla="*/ 929698 h 5918557"/>
                    <a:gd name="connsiteX19" fmla="*/ 7137574 w 8126844"/>
                    <a:gd name="connsiteY19" fmla="*/ 1360004 h 5918557"/>
                    <a:gd name="connsiteX20" fmla="*/ 7056892 w 8126844"/>
                    <a:gd name="connsiteY20" fmla="*/ 1534816 h 5918557"/>
                    <a:gd name="connsiteX21" fmla="*/ 7177916 w 8126844"/>
                    <a:gd name="connsiteY21" fmla="*/ 1642392 h 5918557"/>
                    <a:gd name="connsiteX22" fmla="*/ 7406516 w 8126844"/>
                    <a:gd name="connsiteY22" fmla="*/ 1413792 h 5918557"/>
                    <a:gd name="connsiteX23" fmla="*/ 7540986 w 8126844"/>
                    <a:gd name="connsiteY23" fmla="*/ 1413792 h 5918557"/>
                    <a:gd name="connsiteX24" fmla="*/ 7554433 w 8126844"/>
                    <a:gd name="connsiteY24" fmla="*/ 1642392 h 5918557"/>
                    <a:gd name="connsiteX25" fmla="*/ 6976210 w 8126844"/>
                    <a:gd name="connsiteY25" fmla="*/ 2234063 h 5918557"/>
                    <a:gd name="connsiteX26" fmla="*/ 6276963 w 8126844"/>
                    <a:gd name="connsiteY26" fmla="*/ 2785392 h 5918557"/>
                    <a:gd name="connsiteX27" fmla="*/ 5860104 w 8126844"/>
                    <a:gd name="connsiteY27" fmla="*/ 2987098 h 5918557"/>
                    <a:gd name="connsiteX28" fmla="*/ 5658398 w 8126844"/>
                    <a:gd name="connsiteY28" fmla="*/ 3054333 h 5918557"/>
                    <a:gd name="connsiteX29" fmla="*/ 5550821 w 8126844"/>
                    <a:gd name="connsiteY29" fmla="*/ 2973651 h 5918557"/>
                    <a:gd name="connsiteX30" fmla="*/ 5644951 w 8126844"/>
                    <a:gd name="connsiteY30" fmla="*/ 2771945 h 5918557"/>
                    <a:gd name="connsiteX31" fmla="*/ 5913892 w 8126844"/>
                    <a:gd name="connsiteY31" fmla="*/ 2718157 h 5918557"/>
                    <a:gd name="connsiteX32" fmla="*/ 5752527 w 8126844"/>
                    <a:gd name="connsiteY32" fmla="*/ 2408874 h 5918557"/>
                    <a:gd name="connsiteX33" fmla="*/ 5362563 w 8126844"/>
                    <a:gd name="connsiteY33" fmla="*/ 2556792 h 5918557"/>
                    <a:gd name="connsiteX34" fmla="*/ 4663316 w 8126844"/>
                    <a:gd name="connsiteY34" fmla="*/ 2839180 h 5918557"/>
                    <a:gd name="connsiteX35" fmla="*/ 4649868 w 8126844"/>
                    <a:gd name="connsiteY35" fmla="*/ 3013992 h 5918557"/>
                    <a:gd name="connsiteX36" fmla="*/ 4703657 w 8126844"/>
                    <a:gd name="connsiteY36" fmla="*/ 3121569 h 5918557"/>
                    <a:gd name="connsiteX37" fmla="*/ 5066727 w 8126844"/>
                    <a:gd name="connsiteY37" fmla="*/ 2987098 h 5918557"/>
                    <a:gd name="connsiteX38" fmla="*/ 5322221 w 8126844"/>
                    <a:gd name="connsiteY38" fmla="*/ 2933310 h 5918557"/>
                    <a:gd name="connsiteX39" fmla="*/ 5349116 w 8126844"/>
                    <a:gd name="connsiteY39" fmla="*/ 3067780 h 5918557"/>
                    <a:gd name="connsiteX40" fmla="*/ 4784339 w 8126844"/>
                    <a:gd name="connsiteY40" fmla="*/ 3282933 h 5918557"/>
                    <a:gd name="connsiteX41" fmla="*/ 4098539 w 8126844"/>
                    <a:gd name="connsiteY41" fmla="*/ 3417404 h 5918557"/>
                    <a:gd name="connsiteX42" fmla="*/ 2740386 w 8126844"/>
                    <a:gd name="connsiteY42" fmla="*/ 3282933 h 5918557"/>
                    <a:gd name="connsiteX43" fmla="*/ 2202504 w 8126844"/>
                    <a:gd name="connsiteY43" fmla="*/ 3081227 h 5918557"/>
                    <a:gd name="connsiteX44" fmla="*/ 2027692 w 8126844"/>
                    <a:gd name="connsiteY44" fmla="*/ 3027439 h 5918557"/>
                    <a:gd name="connsiteX45" fmla="*/ 1960457 w 8126844"/>
                    <a:gd name="connsiteY45" fmla="*/ 3175357 h 5918557"/>
                    <a:gd name="connsiteX46" fmla="*/ 2390763 w 8126844"/>
                    <a:gd name="connsiteY46" fmla="*/ 3403957 h 5918557"/>
                    <a:gd name="connsiteX47" fmla="*/ 3372398 w 8126844"/>
                    <a:gd name="connsiteY47" fmla="*/ 3646004 h 5918557"/>
                    <a:gd name="connsiteX48" fmla="*/ 4125433 w 8126844"/>
                    <a:gd name="connsiteY48" fmla="*/ 3646004 h 5918557"/>
                    <a:gd name="connsiteX49" fmla="*/ 4757445 w 8126844"/>
                    <a:gd name="connsiteY49" fmla="*/ 3619110 h 5918557"/>
                    <a:gd name="connsiteX50" fmla="*/ 4918810 w 8126844"/>
                    <a:gd name="connsiteY50" fmla="*/ 3659451 h 5918557"/>
                    <a:gd name="connsiteX51" fmla="*/ 4811233 w 8126844"/>
                    <a:gd name="connsiteY51" fmla="*/ 3820816 h 5918557"/>
                    <a:gd name="connsiteX52" fmla="*/ 4286798 w 8126844"/>
                    <a:gd name="connsiteY52" fmla="*/ 3888051 h 5918557"/>
                    <a:gd name="connsiteX53" fmla="*/ 4219563 w 8126844"/>
                    <a:gd name="connsiteY53" fmla="*/ 4022521 h 5918557"/>
                    <a:gd name="connsiteX54" fmla="*/ 4555739 w 8126844"/>
                    <a:gd name="connsiteY54" fmla="*/ 4076310 h 5918557"/>
                    <a:gd name="connsiteX55" fmla="*/ 5241539 w 8126844"/>
                    <a:gd name="connsiteY55" fmla="*/ 3888051 h 5918557"/>
                    <a:gd name="connsiteX56" fmla="*/ 5523927 w 8126844"/>
                    <a:gd name="connsiteY56" fmla="*/ 3753580 h 5918557"/>
                    <a:gd name="connsiteX57" fmla="*/ 5618057 w 8126844"/>
                    <a:gd name="connsiteY57" fmla="*/ 3646004 h 5918557"/>
                    <a:gd name="connsiteX58" fmla="*/ 5402904 w 8126844"/>
                    <a:gd name="connsiteY58" fmla="*/ 3632557 h 5918557"/>
                    <a:gd name="connsiteX59" fmla="*/ 5214645 w 8126844"/>
                    <a:gd name="connsiteY59" fmla="*/ 3524980 h 5918557"/>
                    <a:gd name="connsiteX60" fmla="*/ 5241539 w 8126844"/>
                    <a:gd name="connsiteY60" fmla="*/ 3403957 h 5918557"/>
                    <a:gd name="connsiteX61" fmla="*/ 5537374 w 8126844"/>
                    <a:gd name="connsiteY61" fmla="*/ 3363616 h 5918557"/>
                    <a:gd name="connsiteX62" fmla="*/ 6196280 w 8126844"/>
                    <a:gd name="connsiteY62" fmla="*/ 3108121 h 5918557"/>
                    <a:gd name="connsiteX63" fmla="*/ 6747610 w 8126844"/>
                    <a:gd name="connsiteY63" fmla="*/ 2771945 h 5918557"/>
                    <a:gd name="connsiteX64" fmla="*/ 7218257 w 8126844"/>
                    <a:gd name="connsiteY64" fmla="*/ 2328192 h 5918557"/>
                    <a:gd name="connsiteX65" fmla="*/ 7433410 w 8126844"/>
                    <a:gd name="connsiteY65" fmla="*/ 2153380 h 5918557"/>
                    <a:gd name="connsiteX66" fmla="*/ 7567880 w 8126844"/>
                    <a:gd name="connsiteY66" fmla="*/ 2180274 h 5918557"/>
                    <a:gd name="connsiteX67" fmla="*/ 7514092 w 8126844"/>
                    <a:gd name="connsiteY67" fmla="*/ 2381980 h 5918557"/>
                    <a:gd name="connsiteX68" fmla="*/ 7097233 w 8126844"/>
                    <a:gd name="connsiteY68" fmla="*/ 2812286 h 5918557"/>
                    <a:gd name="connsiteX69" fmla="*/ 6451774 w 8126844"/>
                    <a:gd name="connsiteY69" fmla="*/ 3229145 h 5918557"/>
                    <a:gd name="connsiteX70" fmla="*/ 6088704 w 8126844"/>
                    <a:gd name="connsiteY70" fmla="*/ 3417404 h 5918557"/>
                    <a:gd name="connsiteX71" fmla="*/ 5981127 w 8126844"/>
                    <a:gd name="connsiteY71" fmla="*/ 3551874 h 5918557"/>
                    <a:gd name="connsiteX72" fmla="*/ 6021468 w 8126844"/>
                    <a:gd name="connsiteY72" fmla="*/ 3753580 h 5918557"/>
                    <a:gd name="connsiteX73" fmla="*/ 6115598 w 8126844"/>
                    <a:gd name="connsiteY73" fmla="*/ 3901498 h 5918557"/>
                    <a:gd name="connsiteX74" fmla="*/ 6734163 w 8126844"/>
                    <a:gd name="connsiteY74" fmla="*/ 3726686 h 5918557"/>
                    <a:gd name="connsiteX75" fmla="*/ 7419963 w 8126844"/>
                    <a:gd name="connsiteY75" fmla="*/ 3296380 h 5918557"/>
                    <a:gd name="connsiteX76" fmla="*/ 7850268 w 8126844"/>
                    <a:gd name="connsiteY76" fmla="*/ 2973651 h 5918557"/>
                    <a:gd name="connsiteX77" fmla="*/ 8065421 w 8126844"/>
                    <a:gd name="connsiteY77" fmla="*/ 2866074 h 5918557"/>
                    <a:gd name="connsiteX78" fmla="*/ 8105763 w 8126844"/>
                    <a:gd name="connsiteY78" fmla="*/ 3027439 h 5918557"/>
                    <a:gd name="connsiteX79" fmla="*/ 7769586 w 8126844"/>
                    <a:gd name="connsiteY79" fmla="*/ 3363616 h 5918557"/>
                    <a:gd name="connsiteX80" fmla="*/ 6707268 w 8126844"/>
                    <a:gd name="connsiteY80" fmla="*/ 3941839 h 5918557"/>
                    <a:gd name="connsiteX81" fmla="*/ 6129045 w 8126844"/>
                    <a:gd name="connsiteY81" fmla="*/ 4210780 h 5918557"/>
                    <a:gd name="connsiteX82" fmla="*/ 5833210 w 8126844"/>
                    <a:gd name="connsiteY82" fmla="*/ 4251121 h 5918557"/>
                    <a:gd name="connsiteX83" fmla="*/ 5712186 w 8126844"/>
                    <a:gd name="connsiteY83" fmla="*/ 4291463 h 5918557"/>
                    <a:gd name="connsiteX84" fmla="*/ 5658398 w 8126844"/>
                    <a:gd name="connsiteY84" fmla="*/ 4143545 h 5918557"/>
                    <a:gd name="connsiteX85" fmla="*/ 5779421 w 8126844"/>
                    <a:gd name="connsiteY85" fmla="*/ 4035969 h 5918557"/>
                    <a:gd name="connsiteX86" fmla="*/ 5779421 w 8126844"/>
                    <a:gd name="connsiteY86" fmla="*/ 3941839 h 5918557"/>
                    <a:gd name="connsiteX87" fmla="*/ 5497033 w 8126844"/>
                    <a:gd name="connsiteY87" fmla="*/ 4062863 h 5918557"/>
                    <a:gd name="connsiteX88" fmla="*/ 5039833 w 8126844"/>
                    <a:gd name="connsiteY88" fmla="*/ 4197333 h 5918557"/>
                    <a:gd name="connsiteX89" fmla="*/ 4865021 w 8126844"/>
                    <a:gd name="connsiteY89" fmla="*/ 4278016 h 5918557"/>
                    <a:gd name="connsiteX90" fmla="*/ 4905363 w 8126844"/>
                    <a:gd name="connsiteY90" fmla="*/ 4372145 h 5918557"/>
                    <a:gd name="connsiteX91" fmla="*/ 5160857 w 8126844"/>
                    <a:gd name="connsiteY91" fmla="*/ 4345251 h 5918557"/>
                    <a:gd name="connsiteX92" fmla="*/ 5187751 w 8126844"/>
                    <a:gd name="connsiteY92" fmla="*/ 4479721 h 5918557"/>
                    <a:gd name="connsiteX93" fmla="*/ 4878468 w 8126844"/>
                    <a:gd name="connsiteY93" fmla="*/ 4573851 h 5918557"/>
                    <a:gd name="connsiteX94" fmla="*/ 4891916 w 8126844"/>
                    <a:gd name="connsiteY94" fmla="*/ 4721769 h 5918557"/>
                    <a:gd name="connsiteX95" fmla="*/ 5376010 w 8126844"/>
                    <a:gd name="connsiteY95" fmla="*/ 4614192 h 5918557"/>
                    <a:gd name="connsiteX96" fmla="*/ 5967680 w 8126844"/>
                    <a:gd name="connsiteY96" fmla="*/ 4466274 h 5918557"/>
                    <a:gd name="connsiteX97" fmla="*/ 6344198 w 8126844"/>
                    <a:gd name="connsiteY97" fmla="*/ 4264569 h 5918557"/>
                    <a:gd name="connsiteX98" fmla="*/ 6478668 w 8126844"/>
                    <a:gd name="connsiteY98" fmla="*/ 4264569 h 5918557"/>
                    <a:gd name="connsiteX99" fmla="*/ 6478668 w 8126844"/>
                    <a:gd name="connsiteY99" fmla="*/ 4452827 h 5918557"/>
                    <a:gd name="connsiteX100" fmla="*/ 5900445 w 8126844"/>
                    <a:gd name="connsiteY100" fmla="*/ 4641086 h 5918557"/>
                    <a:gd name="connsiteX101" fmla="*/ 5053280 w 8126844"/>
                    <a:gd name="connsiteY101" fmla="*/ 4883133 h 5918557"/>
                    <a:gd name="connsiteX102" fmla="*/ 4703657 w 8126844"/>
                    <a:gd name="connsiteY102" fmla="*/ 4977263 h 5918557"/>
                    <a:gd name="connsiteX103" fmla="*/ 4313692 w 8126844"/>
                    <a:gd name="connsiteY103" fmla="*/ 5044498 h 5918557"/>
                    <a:gd name="connsiteX104" fmla="*/ 4004410 w 8126844"/>
                    <a:gd name="connsiteY104" fmla="*/ 5084839 h 5918557"/>
                    <a:gd name="connsiteX105" fmla="*/ 3869939 w 8126844"/>
                    <a:gd name="connsiteY105" fmla="*/ 4963816 h 5918557"/>
                    <a:gd name="connsiteX106" fmla="*/ 3950621 w 8126844"/>
                    <a:gd name="connsiteY106" fmla="*/ 4856239 h 5918557"/>
                    <a:gd name="connsiteX107" fmla="*/ 4367480 w 8126844"/>
                    <a:gd name="connsiteY107" fmla="*/ 4775557 h 5918557"/>
                    <a:gd name="connsiteX108" fmla="*/ 4542292 w 8126844"/>
                    <a:gd name="connsiteY108" fmla="*/ 4708321 h 5918557"/>
                    <a:gd name="connsiteX109" fmla="*/ 4542292 w 8126844"/>
                    <a:gd name="connsiteY109" fmla="*/ 4573851 h 5918557"/>
                    <a:gd name="connsiteX110" fmla="*/ 4206116 w 8126844"/>
                    <a:gd name="connsiteY110" fmla="*/ 4573851 h 5918557"/>
                    <a:gd name="connsiteX111" fmla="*/ 3520316 w 8126844"/>
                    <a:gd name="connsiteY111" fmla="*/ 4654533 h 5918557"/>
                    <a:gd name="connsiteX112" fmla="*/ 3157245 w 8126844"/>
                    <a:gd name="connsiteY112" fmla="*/ 4681427 h 5918557"/>
                    <a:gd name="connsiteX113" fmla="*/ 3076563 w 8126844"/>
                    <a:gd name="connsiteY113" fmla="*/ 4802451 h 5918557"/>
                    <a:gd name="connsiteX114" fmla="*/ 3224480 w 8126844"/>
                    <a:gd name="connsiteY114" fmla="*/ 4869686 h 5918557"/>
                    <a:gd name="connsiteX115" fmla="*/ 3453080 w 8126844"/>
                    <a:gd name="connsiteY115" fmla="*/ 4896580 h 5918557"/>
                    <a:gd name="connsiteX116" fmla="*/ 3412739 w 8126844"/>
                    <a:gd name="connsiteY116" fmla="*/ 5004157 h 5918557"/>
                    <a:gd name="connsiteX117" fmla="*/ 2968986 w 8126844"/>
                    <a:gd name="connsiteY117" fmla="*/ 5057945 h 5918557"/>
                    <a:gd name="connsiteX118" fmla="*/ 2767280 w 8126844"/>
                    <a:gd name="connsiteY118" fmla="*/ 5071392 h 5918557"/>
                    <a:gd name="connsiteX119" fmla="*/ 2673151 w 8126844"/>
                    <a:gd name="connsiteY119" fmla="*/ 5273098 h 5918557"/>
                    <a:gd name="connsiteX120" fmla="*/ 2767280 w 8126844"/>
                    <a:gd name="connsiteY120" fmla="*/ 5636169 h 5918557"/>
                    <a:gd name="connsiteX121" fmla="*/ 2700045 w 8126844"/>
                    <a:gd name="connsiteY121" fmla="*/ 5837874 h 5918557"/>
                    <a:gd name="connsiteX122" fmla="*/ 2498339 w 8126844"/>
                    <a:gd name="connsiteY122" fmla="*/ 5918557 h 5918557"/>
                    <a:gd name="connsiteX123" fmla="*/ 2256292 w 8126844"/>
                    <a:gd name="connsiteY123" fmla="*/ 5837874 h 5918557"/>
                    <a:gd name="connsiteX124" fmla="*/ 2175610 w 8126844"/>
                    <a:gd name="connsiteY124" fmla="*/ 5582380 h 5918557"/>
                    <a:gd name="connsiteX125" fmla="*/ 2269739 w 8126844"/>
                    <a:gd name="connsiteY125" fmla="*/ 5353780 h 5918557"/>
                    <a:gd name="connsiteX126" fmla="*/ 2404210 w 8126844"/>
                    <a:gd name="connsiteY126" fmla="*/ 5192416 h 5918557"/>
                    <a:gd name="connsiteX127" fmla="*/ 2390763 w 8126844"/>
                    <a:gd name="connsiteY127" fmla="*/ 5044498 h 5918557"/>
                    <a:gd name="connsiteX128" fmla="*/ 2014245 w 8126844"/>
                    <a:gd name="connsiteY128" fmla="*/ 4910027 h 5918557"/>
                    <a:gd name="connsiteX129" fmla="*/ 2068033 w 8126844"/>
                    <a:gd name="connsiteY129" fmla="*/ 4802451 h 5918557"/>
                    <a:gd name="connsiteX130" fmla="*/ 2390763 w 8126844"/>
                    <a:gd name="connsiteY130" fmla="*/ 4802451 h 5918557"/>
                    <a:gd name="connsiteX131" fmla="*/ 2807621 w 8126844"/>
                    <a:gd name="connsiteY131" fmla="*/ 4802451 h 5918557"/>
                    <a:gd name="connsiteX132" fmla="*/ 2834516 w 8126844"/>
                    <a:gd name="connsiteY132" fmla="*/ 4667980 h 5918557"/>
                    <a:gd name="connsiteX133" fmla="*/ 2686598 w 8126844"/>
                    <a:gd name="connsiteY133" fmla="*/ 4614192 h 5918557"/>
                    <a:gd name="connsiteX134" fmla="*/ 2780727 w 8126844"/>
                    <a:gd name="connsiteY134" fmla="*/ 4466274 h 5918557"/>
                    <a:gd name="connsiteX135" fmla="*/ 3211033 w 8126844"/>
                    <a:gd name="connsiteY135" fmla="*/ 4506616 h 5918557"/>
                    <a:gd name="connsiteX136" fmla="*/ 3775810 w 8126844"/>
                    <a:gd name="connsiteY136" fmla="*/ 4479721 h 5918557"/>
                    <a:gd name="connsiteX137" fmla="*/ 4380927 w 8126844"/>
                    <a:gd name="connsiteY137" fmla="*/ 4385592 h 5918557"/>
                    <a:gd name="connsiteX138" fmla="*/ 4622974 w 8126844"/>
                    <a:gd name="connsiteY138" fmla="*/ 4331804 h 5918557"/>
                    <a:gd name="connsiteX139" fmla="*/ 4555739 w 8126844"/>
                    <a:gd name="connsiteY139" fmla="*/ 4237674 h 5918557"/>
                    <a:gd name="connsiteX140" fmla="*/ 4031304 w 8126844"/>
                    <a:gd name="connsiteY140" fmla="*/ 4278016 h 5918557"/>
                    <a:gd name="connsiteX141" fmla="*/ 3600998 w 8126844"/>
                    <a:gd name="connsiteY141" fmla="*/ 4291463 h 5918557"/>
                    <a:gd name="connsiteX142" fmla="*/ 3278268 w 8126844"/>
                    <a:gd name="connsiteY142" fmla="*/ 4251121 h 5918557"/>
                    <a:gd name="connsiteX143" fmla="*/ 3237927 w 8126844"/>
                    <a:gd name="connsiteY143" fmla="*/ 4183886 h 5918557"/>
                    <a:gd name="connsiteX144" fmla="*/ 3291716 w 8126844"/>
                    <a:gd name="connsiteY144" fmla="*/ 4049416 h 5918557"/>
                    <a:gd name="connsiteX145" fmla="*/ 3587551 w 8126844"/>
                    <a:gd name="connsiteY145" fmla="*/ 4076310 h 5918557"/>
                    <a:gd name="connsiteX146" fmla="*/ 3883386 w 8126844"/>
                    <a:gd name="connsiteY146" fmla="*/ 4076310 h 5918557"/>
                    <a:gd name="connsiteX147" fmla="*/ 3964068 w 8126844"/>
                    <a:gd name="connsiteY147" fmla="*/ 4009074 h 5918557"/>
                    <a:gd name="connsiteX148" fmla="*/ 3883386 w 8126844"/>
                    <a:gd name="connsiteY148" fmla="*/ 3888051 h 5918557"/>
                    <a:gd name="connsiteX149" fmla="*/ 3412739 w 8126844"/>
                    <a:gd name="connsiteY149" fmla="*/ 3861157 h 5918557"/>
                    <a:gd name="connsiteX150" fmla="*/ 3049668 w 8126844"/>
                    <a:gd name="connsiteY150" fmla="*/ 3807369 h 5918557"/>
                    <a:gd name="connsiteX151" fmla="*/ 2740386 w 8126844"/>
                    <a:gd name="connsiteY151" fmla="*/ 3740133 h 5918557"/>
                    <a:gd name="connsiteX152" fmla="*/ 2457998 w 8126844"/>
                    <a:gd name="connsiteY152" fmla="*/ 3659451 h 5918557"/>
                    <a:gd name="connsiteX153" fmla="*/ 2242845 w 8126844"/>
                    <a:gd name="connsiteY153" fmla="*/ 3605663 h 5918557"/>
                    <a:gd name="connsiteX154" fmla="*/ 2162163 w 8126844"/>
                    <a:gd name="connsiteY154" fmla="*/ 3767027 h 5918557"/>
                    <a:gd name="connsiteX155" fmla="*/ 2336974 w 8126844"/>
                    <a:gd name="connsiteY155" fmla="*/ 3941839 h 5918557"/>
                    <a:gd name="connsiteX156" fmla="*/ 2713492 w 8126844"/>
                    <a:gd name="connsiteY156" fmla="*/ 3995627 h 5918557"/>
                    <a:gd name="connsiteX157" fmla="*/ 2874857 w 8126844"/>
                    <a:gd name="connsiteY157" fmla="*/ 4049416 h 5918557"/>
                    <a:gd name="connsiteX158" fmla="*/ 2874857 w 8126844"/>
                    <a:gd name="connsiteY158" fmla="*/ 4197333 h 5918557"/>
                    <a:gd name="connsiteX159" fmla="*/ 2605916 w 8126844"/>
                    <a:gd name="connsiteY159" fmla="*/ 4170439 h 5918557"/>
                    <a:gd name="connsiteX160" fmla="*/ 2000798 w 8126844"/>
                    <a:gd name="connsiteY160" fmla="*/ 4049416 h 5918557"/>
                    <a:gd name="connsiteX161" fmla="*/ 1583939 w 8126844"/>
                    <a:gd name="connsiteY161" fmla="*/ 3901498 h 5918557"/>
                    <a:gd name="connsiteX162" fmla="*/ 1409127 w 8126844"/>
                    <a:gd name="connsiteY162" fmla="*/ 3914945 h 5918557"/>
                    <a:gd name="connsiteX163" fmla="*/ 1368786 w 8126844"/>
                    <a:gd name="connsiteY163" fmla="*/ 4089757 h 5918557"/>
                    <a:gd name="connsiteX164" fmla="*/ 1799092 w 8126844"/>
                    <a:gd name="connsiteY164" fmla="*/ 4224227 h 5918557"/>
                    <a:gd name="connsiteX165" fmla="*/ 2256292 w 8126844"/>
                    <a:gd name="connsiteY165" fmla="*/ 4385592 h 5918557"/>
                    <a:gd name="connsiteX166" fmla="*/ 2120042 w 8126844"/>
                    <a:gd name="connsiteY166" fmla="*/ 4570182 h 5918557"/>
                    <a:gd name="connsiteX167" fmla="*/ 2094927 w 8126844"/>
                    <a:gd name="connsiteY167" fmla="*/ 4560404 h 5918557"/>
                    <a:gd name="connsiteX168" fmla="*/ 1557045 w 8126844"/>
                    <a:gd name="connsiteY168" fmla="*/ 4385592 h 5918557"/>
                    <a:gd name="connsiteX169" fmla="*/ 965374 w 8126844"/>
                    <a:gd name="connsiteY169" fmla="*/ 4156992 h 5918557"/>
                    <a:gd name="connsiteX170" fmla="*/ 481280 w 8126844"/>
                    <a:gd name="connsiteY170" fmla="*/ 3941839 h 5918557"/>
                    <a:gd name="connsiteX171" fmla="*/ 198892 w 8126844"/>
                    <a:gd name="connsiteY171" fmla="*/ 3834263 h 5918557"/>
                    <a:gd name="connsiteX172" fmla="*/ 131657 w 8126844"/>
                    <a:gd name="connsiteY172" fmla="*/ 3740133 h 5918557"/>
                    <a:gd name="connsiteX173" fmla="*/ 279574 w 8126844"/>
                    <a:gd name="connsiteY173" fmla="*/ 3646004 h 5918557"/>
                    <a:gd name="connsiteX174" fmla="*/ 642645 w 8126844"/>
                    <a:gd name="connsiteY174" fmla="*/ 3820816 h 5918557"/>
                    <a:gd name="connsiteX175" fmla="*/ 1113292 w 8126844"/>
                    <a:gd name="connsiteY175" fmla="*/ 3968733 h 5918557"/>
                    <a:gd name="connsiteX176" fmla="*/ 1153633 w 8126844"/>
                    <a:gd name="connsiteY176" fmla="*/ 3793921 h 5918557"/>
                    <a:gd name="connsiteX177" fmla="*/ 1032610 w 8126844"/>
                    <a:gd name="connsiteY177" fmla="*/ 3632557 h 5918557"/>
                    <a:gd name="connsiteX178" fmla="*/ 535068 w 8126844"/>
                    <a:gd name="connsiteY178" fmla="*/ 3484639 h 5918557"/>
                    <a:gd name="connsiteX179" fmla="*/ 198892 w 8126844"/>
                    <a:gd name="connsiteY179" fmla="*/ 3242592 h 5918557"/>
                    <a:gd name="connsiteX180" fmla="*/ 10633 w 8126844"/>
                    <a:gd name="connsiteY180" fmla="*/ 3081227 h 5918557"/>
                    <a:gd name="connsiteX181" fmla="*/ 50974 w 8126844"/>
                    <a:gd name="connsiteY181" fmla="*/ 2946757 h 5918557"/>
                    <a:gd name="connsiteX182" fmla="*/ 279574 w 8126844"/>
                    <a:gd name="connsiteY182" fmla="*/ 3027439 h 5918557"/>
                    <a:gd name="connsiteX183" fmla="*/ 1019163 w 8126844"/>
                    <a:gd name="connsiteY183" fmla="*/ 3430851 h 5918557"/>
                    <a:gd name="connsiteX184" fmla="*/ 1462916 w 8126844"/>
                    <a:gd name="connsiteY184" fmla="*/ 3672898 h 5918557"/>
                    <a:gd name="connsiteX185" fmla="*/ 1799092 w 8126844"/>
                    <a:gd name="connsiteY185" fmla="*/ 3767027 h 5918557"/>
                    <a:gd name="connsiteX186" fmla="*/ 1973904 w 8126844"/>
                    <a:gd name="connsiteY186" fmla="*/ 3699792 h 5918557"/>
                    <a:gd name="connsiteX187" fmla="*/ 1960457 w 8126844"/>
                    <a:gd name="connsiteY187" fmla="*/ 3457745 h 5918557"/>
                    <a:gd name="connsiteX188" fmla="*/ 1624280 w 8126844"/>
                    <a:gd name="connsiteY188" fmla="*/ 3350169 h 5918557"/>
                    <a:gd name="connsiteX189" fmla="*/ 1288104 w 8126844"/>
                    <a:gd name="connsiteY189" fmla="*/ 3202251 h 5918557"/>
                    <a:gd name="connsiteX190" fmla="*/ 1261210 w 8126844"/>
                    <a:gd name="connsiteY190" fmla="*/ 3067780 h 5918557"/>
                    <a:gd name="connsiteX191" fmla="*/ 1462916 w 8126844"/>
                    <a:gd name="connsiteY191" fmla="*/ 3067780 h 5918557"/>
                    <a:gd name="connsiteX192" fmla="*/ 1691516 w 8126844"/>
                    <a:gd name="connsiteY192" fmla="*/ 3148463 h 5918557"/>
                    <a:gd name="connsiteX193" fmla="*/ 1758751 w 8126844"/>
                    <a:gd name="connsiteY193" fmla="*/ 2933310 h 5918557"/>
                    <a:gd name="connsiteX194" fmla="*/ 1597386 w 8126844"/>
                    <a:gd name="connsiteY194" fmla="*/ 2758498 h 5918557"/>
                    <a:gd name="connsiteX195" fmla="*/ 1153633 w 8126844"/>
                    <a:gd name="connsiteY195" fmla="*/ 2570239 h 5918557"/>
                    <a:gd name="connsiteX196" fmla="*/ 871245 w 8126844"/>
                    <a:gd name="connsiteY196" fmla="*/ 2381980 h 5918557"/>
                    <a:gd name="connsiteX197" fmla="*/ 750221 w 8126844"/>
                    <a:gd name="connsiteY197" fmla="*/ 2247510 h 5918557"/>
                    <a:gd name="connsiteX198" fmla="*/ 844351 w 8126844"/>
                    <a:gd name="connsiteY198" fmla="*/ 2126486 h 5918557"/>
                    <a:gd name="connsiteX199" fmla="*/ 1328445 w 8126844"/>
                    <a:gd name="connsiteY199" fmla="*/ 2341639 h 5918557"/>
                    <a:gd name="connsiteX200" fmla="*/ 1606671 w 8126844"/>
                    <a:gd name="connsiteY200" fmla="*/ 2488058 h 5918557"/>
                    <a:gd name="connsiteX201" fmla="*/ 1720260 w 8126844"/>
                    <a:gd name="connsiteY201" fmla="*/ 2209219 h 5918557"/>
                    <a:gd name="connsiteX202" fmla="*/ 1772079 w 8126844"/>
                    <a:gd name="connsiteY202" fmla="*/ 2025794 h 5918557"/>
                    <a:gd name="connsiteX203" fmla="*/ 1693720 w 8126844"/>
                    <a:gd name="connsiteY203" fmla="*/ 1853765 h 5918557"/>
                    <a:gd name="connsiteX204" fmla="*/ 2176456 w 8126844"/>
                    <a:gd name="connsiteY204" fmla="*/ 2166613 h 5918557"/>
                    <a:gd name="connsiteX205" fmla="*/ 1984049 w 8126844"/>
                    <a:gd name="connsiteY205" fmla="*/ 2144205 h 5918557"/>
                    <a:gd name="connsiteX206" fmla="*/ 1894130 w 8126844"/>
                    <a:gd name="connsiteY206" fmla="*/ 2281923 h 5918557"/>
                    <a:gd name="connsiteX207" fmla="*/ 1879774 w 8126844"/>
                    <a:gd name="connsiteY207" fmla="*/ 2624027 h 5918557"/>
                    <a:gd name="connsiteX208" fmla="*/ 2390763 w 8126844"/>
                    <a:gd name="connsiteY208" fmla="*/ 2852627 h 5918557"/>
                    <a:gd name="connsiteX209" fmla="*/ 3157245 w 8126844"/>
                    <a:gd name="connsiteY209" fmla="*/ 3067780 h 5918557"/>
                    <a:gd name="connsiteX210" fmla="*/ 3708574 w 8126844"/>
                    <a:gd name="connsiteY210" fmla="*/ 3202251 h 5918557"/>
                    <a:gd name="connsiteX211" fmla="*/ 4165774 w 8126844"/>
                    <a:gd name="connsiteY211" fmla="*/ 3175357 h 5918557"/>
                    <a:gd name="connsiteX212" fmla="*/ 4394374 w 8126844"/>
                    <a:gd name="connsiteY212" fmla="*/ 3148463 h 5918557"/>
                    <a:gd name="connsiteX213" fmla="*/ 4407821 w 8126844"/>
                    <a:gd name="connsiteY213" fmla="*/ 2960204 h 5918557"/>
                    <a:gd name="connsiteX214" fmla="*/ 4192668 w 8126844"/>
                    <a:gd name="connsiteY214" fmla="*/ 2919863 h 5918557"/>
                    <a:gd name="connsiteX215" fmla="*/ 4031304 w 8126844"/>
                    <a:gd name="connsiteY215" fmla="*/ 2960204 h 5918557"/>
                    <a:gd name="connsiteX216" fmla="*/ 4031304 w 8126844"/>
                    <a:gd name="connsiteY216" fmla="*/ 2785392 h 5918557"/>
                    <a:gd name="connsiteX217" fmla="*/ 4448163 w 8126844"/>
                    <a:gd name="connsiteY217" fmla="*/ 2664369 h 5918557"/>
                    <a:gd name="connsiteX218" fmla="*/ 4703657 w 8126844"/>
                    <a:gd name="connsiteY218" fmla="*/ 2556792 h 5918557"/>
                    <a:gd name="connsiteX219" fmla="*/ 4719129 w 8126844"/>
                    <a:gd name="connsiteY219" fmla="*/ 2340128 h 5918557"/>
                    <a:gd name="connsiteX220" fmla="*/ 4519556 w 8126844"/>
                    <a:gd name="connsiteY220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243817 w 8126844"/>
                    <a:gd name="connsiteY5" fmla="*/ 2281926 h 5918557"/>
                    <a:gd name="connsiteX6" fmla="*/ 6598389 w 8126844"/>
                    <a:gd name="connsiteY6" fmla="*/ 2100084 h 5918557"/>
                    <a:gd name="connsiteX7" fmla="*/ 6443563 w 8126844"/>
                    <a:gd name="connsiteY7" fmla="*/ 1645750 h 5918557"/>
                    <a:gd name="connsiteX8" fmla="*/ 6787725 w 8126844"/>
                    <a:gd name="connsiteY8" fmla="*/ 1921439 h 5918557"/>
                    <a:gd name="connsiteX9" fmla="*/ 6934578 w 8126844"/>
                    <a:gd name="connsiteY9" fmla="*/ 1779411 h 5918557"/>
                    <a:gd name="connsiteX10" fmla="*/ 6668002 w 8126844"/>
                    <a:gd name="connsiteY10" fmla="*/ 1409961 h 5918557"/>
                    <a:gd name="connsiteX11" fmla="*/ 6941073 w 8126844"/>
                    <a:gd name="connsiteY11" fmla="*/ 977271 h 5918557"/>
                    <a:gd name="connsiteX12" fmla="*/ 6764360 w 8126844"/>
                    <a:gd name="connsiteY12" fmla="*/ 399086 h 5918557"/>
                    <a:gd name="connsiteX13" fmla="*/ 6656943 w 8126844"/>
                    <a:gd name="connsiteY13" fmla="*/ 525696 h 5918557"/>
                    <a:gd name="connsiteX14" fmla="*/ 6759584 w 8126844"/>
                    <a:gd name="connsiteY14" fmla="*/ 0 h 5918557"/>
                    <a:gd name="connsiteX15" fmla="*/ 6766984 w 8126844"/>
                    <a:gd name="connsiteY15" fmla="*/ 176893 h 5918557"/>
                    <a:gd name="connsiteX16" fmla="*/ 7177916 w 8126844"/>
                    <a:gd name="connsiteY16" fmla="*/ 741439 h 5918557"/>
                    <a:gd name="connsiteX17" fmla="*/ 7352727 w 8126844"/>
                    <a:gd name="connsiteY17" fmla="*/ 620416 h 5918557"/>
                    <a:gd name="connsiteX18" fmla="*/ 7460304 w 8126844"/>
                    <a:gd name="connsiteY18" fmla="*/ 929698 h 5918557"/>
                    <a:gd name="connsiteX19" fmla="*/ 7137574 w 8126844"/>
                    <a:gd name="connsiteY19" fmla="*/ 1360004 h 5918557"/>
                    <a:gd name="connsiteX20" fmla="*/ 7056892 w 8126844"/>
                    <a:gd name="connsiteY20" fmla="*/ 1534816 h 5918557"/>
                    <a:gd name="connsiteX21" fmla="*/ 7177916 w 8126844"/>
                    <a:gd name="connsiteY21" fmla="*/ 1642392 h 5918557"/>
                    <a:gd name="connsiteX22" fmla="*/ 7406516 w 8126844"/>
                    <a:gd name="connsiteY22" fmla="*/ 1413792 h 5918557"/>
                    <a:gd name="connsiteX23" fmla="*/ 7540986 w 8126844"/>
                    <a:gd name="connsiteY23" fmla="*/ 1413792 h 5918557"/>
                    <a:gd name="connsiteX24" fmla="*/ 7554433 w 8126844"/>
                    <a:gd name="connsiteY24" fmla="*/ 1642392 h 5918557"/>
                    <a:gd name="connsiteX25" fmla="*/ 6976210 w 8126844"/>
                    <a:gd name="connsiteY25" fmla="*/ 2234063 h 5918557"/>
                    <a:gd name="connsiteX26" fmla="*/ 6276963 w 8126844"/>
                    <a:gd name="connsiteY26" fmla="*/ 2785392 h 5918557"/>
                    <a:gd name="connsiteX27" fmla="*/ 5860104 w 8126844"/>
                    <a:gd name="connsiteY27" fmla="*/ 2987098 h 5918557"/>
                    <a:gd name="connsiteX28" fmla="*/ 5658398 w 8126844"/>
                    <a:gd name="connsiteY28" fmla="*/ 3054333 h 5918557"/>
                    <a:gd name="connsiteX29" fmla="*/ 5550821 w 8126844"/>
                    <a:gd name="connsiteY29" fmla="*/ 2973651 h 5918557"/>
                    <a:gd name="connsiteX30" fmla="*/ 5644951 w 8126844"/>
                    <a:gd name="connsiteY30" fmla="*/ 2771945 h 5918557"/>
                    <a:gd name="connsiteX31" fmla="*/ 5913892 w 8126844"/>
                    <a:gd name="connsiteY31" fmla="*/ 2718157 h 5918557"/>
                    <a:gd name="connsiteX32" fmla="*/ 5752527 w 8126844"/>
                    <a:gd name="connsiteY32" fmla="*/ 2408874 h 5918557"/>
                    <a:gd name="connsiteX33" fmla="*/ 5362563 w 8126844"/>
                    <a:gd name="connsiteY33" fmla="*/ 2556792 h 5918557"/>
                    <a:gd name="connsiteX34" fmla="*/ 4663316 w 8126844"/>
                    <a:gd name="connsiteY34" fmla="*/ 2839180 h 5918557"/>
                    <a:gd name="connsiteX35" fmla="*/ 4649868 w 8126844"/>
                    <a:gd name="connsiteY35" fmla="*/ 3013992 h 5918557"/>
                    <a:gd name="connsiteX36" fmla="*/ 4703657 w 8126844"/>
                    <a:gd name="connsiteY36" fmla="*/ 3121569 h 5918557"/>
                    <a:gd name="connsiteX37" fmla="*/ 5066727 w 8126844"/>
                    <a:gd name="connsiteY37" fmla="*/ 2987098 h 5918557"/>
                    <a:gd name="connsiteX38" fmla="*/ 5322221 w 8126844"/>
                    <a:gd name="connsiteY38" fmla="*/ 2933310 h 5918557"/>
                    <a:gd name="connsiteX39" fmla="*/ 5349116 w 8126844"/>
                    <a:gd name="connsiteY39" fmla="*/ 3067780 h 5918557"/>
                    <a:gd name="connsiteX40" fmla="*/ 4784339 w 8126844"/>
                    <a:gd name="connsiteY40" fmla="*/ 3282933 h 5918557"/>
                    <a:gd name="connsiteX41" fmla="*/ 4098539 w 8126844"/>
                    <a:gd name="connsiteY41" fmla="*/ 3417404 h 5918557"/>
                    <a:gd name="connsiteX42" fmla="*/ 2740386 w 8126844"/>
                    <a:gd name="connsiteY42" fmla="*/ 3282933 h 5918557"/>
                    <a:gd name="connsiteX43" fmla="*/ 2202504 w 8126844"/>
                    <a:gd name="connsiteY43" fmla="*/ 3081227 h 5918557"/>
                    <a:gd name="connsiteX44" fmla="*/ 2027692 w 8126844"/>
                    <a:gd name="connsiteY44" fmla="*/ 3027439 h 5918557"/>
                    <a:gd name="connsiteX45" fmla="*/ 1960457 w 8126844"/>
                    <a:gd name="connsiteY45" fmla="*/ 3175357 h 5918557"/>
                    <a:gd name="connsiteX46" fmla="*/ 2390763 w 8126844"/>
                    <a:gd name="connsiteY46" fmla="*/ 3403957 h 5918557"/>
                    <a:gd name="connsiteX47" fmla="*/ 3372398 w 8126844"/>
                    <a:gd name="connsiteY47" fmla="*/ 3646004 h 5918557"/>
                    <a:gd name="connsiteX48" fmla="*/ 4125433 w 8126844"/>
                    <a:gd name="connsiteY48" fmla="*/ 3646004 h 5918557"/>
                    <a:gd name="connsiteX49" fmla="*/ 4757445 w 8126844"/>
                    <a:gd name="connsiteY49" fmla="*/ 3619110 h 5918557"/>
                    <a:gd name="connsiteX50" fmla="*/ 4918810 w 8126844"/>
                    <a:gd name="connsiteY50" fmla="*/ 3659451 h 5918557"/>
                    <a:gd name="connsiteX51" fmla="*/ 4811233 w 8126844"/>
                    <a:gd name="connsiteY51" fmla="*/ 3820816 h 5918557"/>
                    <a:gd name="connsiteX52" fmla="*/ 4286798 w 8126844"/>
                    <a:gd name="connsiteY52" fmla="*/ 3888051 h 5918557"/>
                    <a:gd name="connsiteX53" fmla="*/ 4219563 w 8126844"/>
                    <a:gd name="connsiteY53" fmla="*/ 4022521 h 5918557"/>
                    <a:gd name="connsiteX54" fmla="*/ 4555739 w 8126844"/>
                    <a:gd name="connsiteY54" fmla="*/ 4076310 h 5918557"/>
                    <a:gd name="connsiteX55" fmla="*/ 5241539 w 8126844"/>
                    <a:gd name="connsiteY55" fmla="*/ 3888051 h 5918557"/>
                    <a:gd name="connsiteX56" fmla="*/ 5523927 w 8126844"/>
                    <a:gd name="connsiteY56" fmla="*/ 3753580 h 5918557"/>
                    <a:gd name="connsiteX57" fmla="*/ 5618057 w 8126844"/>
                    <a:gd name="connsiteY57" fmla="*/ 3646004 h 5918557"/>
                    <a:gd name="connsiteX58" fmla="*/ 5402904 w 8126844"/>
                    <a:gd name="connsiteY58" fmla="*/ 3632557 h 5918557"/>
                    <a:gd name="connsiteX59" fmla="*/ 5214645 w 8126844"/>
                    <a:gd name="connsiteY59" fmla="*/ 3524980 h 5918557"/>
                    <a:gd name="connsiteX60" fmla="*/ 5241539 w 8126844"/>
                    <a:gd name="connsiteY60" fmla="*/ 3403957 h 5918557"/>
                    <a:gd name="connsiteX61" fmla="*/ 5537374 w 8126844"/>
                    <a:gd name="connsiteY61" fmla="*/ 3363616 h 5918557"/>
                    <a:gd name="connsiteX62" fmla="*/ 6196280 w 8126844"/>
                    <a:gd name="connsiteY62" fmla="*/ 3108121 h 5918557"/>
                    <a:gd name="connsiteX63" fmla="*/ 6747610 w 8126844"/>
                    <a:gd name="connsiteY63" fmla="*/ 2771945 h 5918557"/>
                    <a:gd name="connsiteX64" fmla="*/ 7218257 w 8126844"/>
                    <a:gd name="connsiteY64" fmla="*/ 2328192 h 5918557"/>
                    <a:gd name="connsiteX65" fmla="*/ 7433410 w 8126844"/>
                    <a:gd name="connsiteY65" fmla="*/ 2153380 h 5918557"/>
                    <a:gd name="connsiteX66" fmla="*/ 7567880 w 8126844"/>
                    <a:gd name="connsiteY66" fmla="*/ 2180274 h 5918557"/>
                    <a:gd name="connsiteX67" fmla="*/ 7514092 w 8126844"/>
                    <a:gd name="connsiteY67" fmla="*/ 2381980 h 5918557"/>
                    <a:gd name="connsiteX68" fmla="*/ 7097233 w 8126844"/>
                    <a:gd name="connsiteY68" fmla="*/ 2812286 h 5918557"/>
                    <a:gd name="connsiteX69" fmla="*/ 6451774 w 8126844"/>
                    <a:gd name="connsiteY69" fmla="*/ 3229145 h 5918557"/>
                    <a:gd name="connsiteX70" fmla="*/ 6088704 w 8126844"/>
                    <a:gd name="connsiteY70" fmla="*/ 3417404 h 5918557"/>
                    <a:gd name="connsiteX71" fmla="*/ 5981127 w 8126844"/>
                    <a:gd name="connsiteY71" fmla="*/ 3551874 h 5918557"/>
                    <a:gd name="connsiteX72" fmla="*/ 6021468 w 8126844"/>
                    <a:gd name="connsiteY72" fmla="*/ 3753580 h 5918557"/>
                    <a:gd name="connsiteX73" fmla="*/ 6115598 w 8126844"/>
                    <a:gd name="connsiteY73" fmla="*/ 3901498 h 5918557"/>
                    <a:gd name="connsiteX74" fmla="*/ 6734163 w 8126844"/>
                    <a:gd name="connsiteY74" fmla="*/ 3726686 h 5918557"/>
                    <a:gd name="connsiteX75" fmla="*/ 7419963 w 8126844"/>
                    <a:gd name="connsiteY75" fmla="*/ 3296380 h 5918557"/>
                    <a:gd name="connsiteX76" fmla="*/ 7850268 w 8126844"/>
                    <a:gd name="connsiteY76" fmla="*/ 2973651 h 5918557"/>
                    <a:gd name="connsiteX77" fmla="*/ 8065421 w 8126844"/>
                    <a:gd name="connsiteY77" fmla="*/ 2866074 h 5918557"/>
                    <a:gd name="connsiteX78" fmla="*/ 8105763 w 8126844"/>
                    <a:gd name="connsiteY78" fmla="*/ 3027439 h 5918557"/>
                    <a:gd name="connsiteX79" fmla="*/ 7769586 w 8126844"/>
                    <a:gd name="connsiteY79" fmla="*/ 3363616 h 5918557"/>
                    <a:gd name="connsiteX80" fmla="*/ 6707268 w 8126844"/>
                    <a:gd name="connsiteY80" fmla="*/ 3941839 h 5918557"/>
                    <a:gd name="connsiteX81" fmla="*/ 6129045 w 8126844"/>
                    <a:gd name="connsiteY81" fmla="*/ 4210780 h 5918557"/>
                    <a:gd name="connsiteX82" fmla="*/ 5833210 w 8126844"/>
                    <a:gd name="connsiteY82" fmla="*/ 4251121 h 5918557"/>
                    <a:gd name="connsiteX83" fmla="*/ 5712186 w 8126844"/>
                    <a:gd name="connsiteY83" fmla="*/ 4291463 h 5918557"/>
                    <a:gd name="connsiteX84" fmla="*/ 5658398 w 8126844"/>
                    <a:gd name="connsiteY84" fmla="*/ 4143545 h 5918557"/>
                    <a:gd name="connsiteX85" fmla="*/ 5779421 w 8126844"/>
                    <a:gd name="connsiteY85" fmla="*/ 4035969 h 5918557"/>
                    <a:gd name="connsiteX86" fmla="*/ 5779421 w 8126844"/>
                    <a:gd name="connsiteY86" fmla="*/ 3941839 h 5918557"/>
                    <a:gd name="connsiteX87" fmla="*/ 5497033 w 8126844"/>
                    <a:gd name="connsiteY87" fmla="*/ 4062863 h 5918557"/>
                    <a:gd name="connsiteX88" fmla="*/ 5039833 w 8126844"/>
                    <a:gd name="connsiteY88" fmla="*/ 4197333 h 5918557"/>
                    <a:gd name="connsiteX89" fmla="*/ 4865021 w 8126844"/>
                    <a:gd name="connsiteY89" fmla="*/ 4278016 h 5918557"/>
                    <a:gd name="connsiteX90" fmla="*/ 4905363 w 8126844"/>
                    <a:gd name="connsiteY90" fmla="*/ 4372145 h 5918557"/>
                    <a:gd name="connsiteX91" fmla="*/ 5160857 w 8126844"/>
                    <a:gd name="connsiteY91" fmla="*/ 4345251 h 5918557"/>
                    <a:gd name="connsiteX92" fmla="*/ 5187751 w 8126844"/>
                    <a:gd name="connsiteY92" fmla="*/ 4479721 h 5918557"/>
                    <a:gd name="connsiteX93" fmla="*/ 4878468 w 8126844"/>
                    <a:gd name="connsiteY93" fmla="*/ 4573851 h 5918557"/>
                    <a:gd name="connsiteX94" fmla="*/ 4891916 w 8126844"/>
                    <a:gd name="connsiteY94" fmla="*/ 4721769 h 5918557"/>
                    <a:gd name="connsiteX95" fmla="*/ 5376010 w 8126844"/>
                    <a:gd name="connsiteY95" fmla="*/ 4614192 h 5918557"/>
                    <a:gd name="connsiteX96" fmla="*/ 5967680 w 8126844"/>
                    <a:gd name="connsiteY96" fmla="*/ 4466274 h 5918557"/>
                    <a:gd name="connsiteX97" fmla="*/ 6344198 w 8126844"/>
                    <a:gd name="connsiteY97" fmla="*/ 4264569 h 5918557"/>
                    <a:gd name="connsiteX98" fmla="*/ 6478668 w 8126844"/>
                    <a:gd name="connsiteY98" fmla="*/ 4264569 h 5918557"/>
                    <a:gd name="connsiteX99" fmla="*/ 6478668 w 8126844"/>
                    <a:gd name="connsiteY99" fmla="*/ 4452827 h 5918557"/>
                    <a:gd name="connsiteX100" fmla="*/ 5900445 w 8126844"/>
                    <a:gd name="connsiteY100" fmla="*/ 4641086 h 5918557"/>
                    <a:gd name="connsiteX101" fmla="*/ 5053280 w 8126844"/>
                    <a:gd name="connsiteY101" fmla="*/ 4883133 h 5918557"/>
                    <a:gd name="connsiteX102" fmla="*/ 4703657 w 8126844"/>
                    <a:gd name="connsiteY102" fmla="*/ 4977263 h 5918557"/>
                    <a:gd name="connsiteX103" fmla="*/ 4313692 w 8126844"/>
                    <a:gd name="connsiteY103" fmla="*/ 5044498 h 5918557"/>
                    <a:gd name="connsiteX104" fmla="*/ 4004410 w 8126844"/>
                    <a:gd name="connsiteY104" fmla="*/ 5084839 h 5918557"/>
                    <a:gd name="connsiteX105" fmla="*/ 3869939 w 8126844"/>
                    <a:gd name="connsiteY105" fmla="*/ 4963816 h 5918557"/>
                    <a:gd name="connsiteX106" fmla="*/ 3950621 w 8126844"/>
                    <a:gd name="connsiteY106" fmla="*/ 4856239 h 5918557"/>
                    <a:gd name="connsiteX107" fmla="*/ 4367480 w 8126844"/>
                    <a:gd name="connsiteY107" fmla="*/ 4775557 h 5918557"/>
                    <a:gd name="connsiteX108" fmla="*/ 4542292 w 8126844"/>
                    <a:gd name="connsiteY108" fmla="*/ 4708321 h 5918557"/>
                    <a:gd name="connsiteX109" fmla="*/ 4542292 w 8126844"/>
                    <a:gd name="connsiteY109" fmla="*/ 4573851 h 5918557"/>
                    <a:gd name="connsiteX110" fmla="*/ 4206116 w 8126844"/>
                    <a:gd name="connsiteY110" fmla="*/ 4573851 h 5918557"/>
                    <a:gd name="connsiteX111" fmla="*/ 3520316 w 8126844"/>
                    <a:gd name="connsiteY111" fmla="*/ 4654533 h 5918557"/>
                    <a:gd name="connsiteX112" fmla="*/ 3157245 w 8126844"/>
                    <a:gd name="connsiteY112" fmla="*/ 4681427 h 5918557"/>
                    <a:gd name="connsiteX113" fmla="*/ 3076563 w 8126844"/>
                    <a:gd name="connsiteY113" fmla="*/ 4802451 h 5918557"/>
                    <a:gd name="connsiteX114" fmla="*/ 3224480 w 8126844"/>
                    <a:gd name="connsiteY114" fmla="*/ 4869686 h 5918557"/>
                    <a:gd name="connsiteX115" fmla="*/ 3453080 w 8126844"/>
                    <a:gd name="connsiteY115" fmla="*/ 4896580 h 5918557"/>
                    <a:gd name="connsiteX116" fmla="*/ 3412739 w 8126844"/>
                    <a:gd name="connsiteY116" fmla="*/ 5004157 h 5918557"/>
                    <a:gd name="connsiteX117" fmla="*/ 2968986 w 8126844"/>
                    <a:gd name="connsiteY117" fmla="*/ 5057945 h 5918557"/>
                    <a:gd name="connsiteX118" fmla="*/ 2767280 w 8126844"/>
                    <a:gd name="connsiteY118" fmla="*/ 5071392 h 5918557"/>
                    <a:gd name="connsiteX119" fmla="*/ 2673151 w 8126844"/>
                    <a:gd name="connsiteY119" fmla="*/ 5273098 h 5918557"/>
                    <a:gd name="connsiteX120" fmla="*/ 2767280 w 8126844"/>
                    <a:gd name="connsiteY120" fmla="*/ 5636169 h 5918557"/>
                    <a:gd name="connsiteX121" fmla="*/ 2700045 w 8126844"/>
                    <a:gd name="connsiteY121" fmla="*/ 5837874 h 5918557"/>
                    <a:gd name="connsiteX122" fmla="*/ 2498339 w 8126844"/>
                    <a:gd name="connsiteY122" fmla="*/ 5918557 h 5918557"/>
                    <a:gd name="connsiteX123" fmla="*/ 2256292 w 8126844"/>
                    <a:gd name="connsiteY123" fmla="*/ 5837874 h 5918557"/>
                    <a:gd name="connsiteX124" fmla="*/ 2175610 w 8126844"/>
                    <a:gd name="connsiteY124" fmla="*/ 5582380 h 5918557"/>
                    <a:gd name="connsiteX125" fmla="*/ 2269739 w 8126844"/>
                    <a:gd name="connsiteY125" fmla="*/ 5353780 h 5918557"/>
                    <a:gd name="connsiteX126" fmla="*/ 2404210 w 8126844"/>
                    <a:gd name="connsiteY126" fmla="*/ 5192416 h 5918557"/>
                    <a:gd name="connsiteX127" fmla="*/ 2390763 w 8126844"/>
                    <a:gd name="connsiteY127" fmla="*/ 5044498 h 5918557"/>
                    <a:gd name="connsiteX128" fmla="*/ 2014245 w 8126844"/>
                    <a:gd name="connsiteY128" fmla="*/ 4910027 h 5918557"/>
                    <a:gd name="connsiteX129" fmla="*/ 2068033 w 8126844"/>
                    <a:gd name="connsiteY129" fmla="*/ 4802451 h 5918557"/>
                    <a:gd name="connsiteX130" fmla="*/ 2390763 w 8126844"/>
                    <a:gd name="connsiteY130" fmla="*/ 4802451 h 5918557"/>
                    <a:gd name="connsiteX131" fmla="*/ 2807621 w 8126844"/>
                    <a:gd name="connsiteY131" fmla="*/ 4802451 h 5918557"/>
                    <a:gd name="connsiteX132" fmla="*/ 2834516 w 8126844"/>
                    <a:gd name="connsiteY132" fmla="*/ 4667980 h 5918557"/>
                    <a:gd name="connsiteX133" fmla="*/ 2686598 w 8126844"/>
                    <a:gd name="connsiteY133" fmla="*/ 4614192 h 5918557"/>
                    <a:gd name="connsiteX134" fmla="*/ 2780727 w 8126844"/>
                    <a:gd name="connsiteY134" fmla="*/ 4466274 h 5918557"/>
                    <a:gd name="connsiteX135" fmla="*/ 3211033 w 8126844"/>
                    <a:gd name="connsiteY135" fmla="*/ 4506616 h 5918557"/>
                    <a:gd name="connsiteX136" fmla="*/ 3775810 w 8126844"/>
                    <a:gd name="connsiteY136" fmla="*/ 4479721 h 5918557"/>
                    <a:gd name="connsiteX137" fmla="*/ 4380927 w 8126844"/>
                    <a:gd name="connsiteY137" fmla="*/ 4385592 h 5918557"/>
                    <a:gd name="connsiteX138" fmla="*/ 4622974 w 8126844"/>
                    <a:gd name="connsiteY138" fmla="*/ 4331804 h 5918557"/>
                    <a:gd name="connsiteX139" fmla="*/ 4555739 w 8126844"/>
                    <a:gd name="connsiteY139" fmla="*/ 4237674 h 5918557"/>
                    <a:gd name="connsiteX140" fmla="*/ 4031304 w 8126844"/>
                    <a:gd name="connsiteY140" fmla="*/ 4278016 h 5918557"/>
                    <a:gd name="connsiteX141" fmla="*/ 3600998 w 8126844"/>
                    <a:gd name="connsiteY141" fmla="*/ 4291463 h 5918557"/>
                    <a:gd name="connsiteX142" fmla="*/ 3278268 w 8126844"/>
                    <a:gd name="connsiteY142" fmla="*/ 4251121 h 5918557"/>
                    <a:gd name="connsiteX143" fmla="*/ 3237927 w 8126844"/>
                    <a:gd name="connsiteY143" fmla="*/ 4183886 h 5918557"/>
                    <a:gd name="connsiteX144" fmla="*/ 3291716 w 8126844"/>
                    <a:gd name="connsiteY144" fmla="*/ 4049416 h 5918557"/>
                    <a:gd name="connsiteX145" fmla="*/ 3587551 w 8126844"/>
                    <a:gd name="connsiteY145" fmla="*/ 4076310 h 5918557"/>
                    <a:gd name="connsiteX146" fmla="*/ 3883386 w 8126844"/>
                    <a:gd name="connsiteY146" fmla="*/ 4076310 h 5918557"/>
                    <a:gd name="connsiteX147" fmla="*/ 3964068 w 8126844"/>
                    <a:gd name="connsiteY147" fmla="*/ 4009074 h 5918557"/>
                    <a:gd name="connsiteX148" fmla="*/ 3883386 w 8126844"/>
                    <a:gd name="connsiteY148" fmla="*/ 3888051 h 5918557"/>
                    <a:gd name="connsiteX149" fmla="*/ 3412739 w 8126844"/>
                    <a:gd name="connsiteY149" fmla="*/ 3861157 h 5918557"/>
                    <a:gd name="connsiteX150" fmla="*/ 3049668 w 8126844"/>
                    <a:gd name="connsiteY150" fmla="*/ 3807369 h 5918557"/>
                    <a:gd name="connsiteX151" fmla="*/ 2740386 w 8126844"/>
                    <a:gd name="connsiteY151" fmla="*/ 3740133 h 5918557"/>
                    <a:gd name="connsiteX152" fmla="*/ 2457998 w 8126844"/>
                    <a:gd name="connsiteY152" fmla="*/ 3659451 h 5918557"/>
                    <a:gd name="connsiteX153" fmla="*/ 2242845 w 8126844"/>
                    <a:gd name="connsiteY153" fmla="*/ 3605663 h 5918557"/>
                    <a:gd name="connsiteX154" fmla="*/ 2162163 w 8126844"/>
                    <a:gd name="connsiteY154" fmla="*/ 3767027 h 5918557"/>
                    <a:gd name="connsiteX155" fmla="*/ 2336974 w 8126844"/>
                    <a:gd name="connsiteY155" fmla="*/ 3941839 h 5918557"/>
                    <a:gd name="connsiteX156" fmla="*/ 2713492 w 8126844"/>
                    <a:gd name="connsiteY156" fmla="*/ 3995627 h 5918557"/>
                    <a:gd name="connsiteX157" fmla="*/ 2874857 w 8126844"/>
                    <a:gd name="connsiteY157" fmla="*/ 4049416 h 5918557"/>
                    <a:gd name="connsiteX158" fmla="*/ 2874857 w 8126844"/>
                    <a:gd name="connsiteY158" fmla="*/ 4197333 h 5918557"/>
                    <a:gd name="connsiteX159" fmla="*/ 2605916 w 8126844"/>
                    <a:gd name="connsiteY159" fmla="*/ 4170439 h 5918557"/>
                    <a:gd name="connsiteX160" fmla="*/ 2000798 w 8126844"/>
                    <a:gd name="connsiteY160" fmla="*/ 4049416 h 5918557"/>
                    <a:gd name="connsiteX161" fmla="*/ 1583939 w 8126844"/>
                    <a:gd name="connsiteY161" fmla="*/ 3901498 h 5918557"/>
                    <a:gd name="connsiteX162" fmla="*/ 1409127 w 8126844"/>
                    <a:gd name="connsiteY162" fmla="*/ 3914945 h 5918557"/>
                    <a:gd name="connsiteX163" fmla="*/ 1368786 w 8126844"/>
                    <a:gd name="connsiteY163" fmla="*/ 4089757 h 5918557"/>
                    <a:gd name="connsiteX164" fmla="*/ 1799092 w 8126844"/>
                    <a:gd name="connsiteY164" fmla="*/ 4224227 h 5918557"/>
                    <a:gd name="connsiteX165" fmla="*/ 2120042 w 8126844"/>
                    <a:gd name="connsiteY165" fmla="*/ 4570182 h 5918557"/>
                    <a:gd name="connsiteX166" fmla="*/ 2094927 w 8126844"/>
                    <a:gd name="connsiteY166" fmla="*/ 4560404 h 5918557"/>
                    <a:gd name="connsiteX167" fmla="*/ 1557045 w 8126844"/>
                    <a:gd name="connsiteY167" fmla="*/ 4385592 h 5918557"/>
                    <a:gd name="connsiteX168" fmla="*/ 965374 w 8126844"/>
                    <a:gd name="connsiteY168" fmla="*/ 4156992 h 5918557"/>
                    <a:gd name="connsiteX169" fmla="*/ 481280 w 8126844"/>
                    <a:gd name="connsiteY169" fmla="*/ 3941839 h 5918557"/>
                    <a:gd name="connsiteX170" fmla="*/ 198892 w 8126844"/>
                    <a:gd name="connsiteY170" fmla="*/ 3834263 h 5918557"/>
                    <a:gd name="connsiteX171" fmla="*/ 131657 w 8126844"/>
                    <a:gd name="connsiteY171" fmla="*/ 3740133 h 5918557"/>
                    <a:gd name="connsiteX172" fmla="*/ 279574 w 8126844"/>
                    <a:gd name="connsiteY172" fmla="*/ 3646004 h 5918557"/>
                    <a:gd name="connsiteX173" fmla="*/ 642645 w 8126844"/>
                    <a:gd name="connsiteY173" fmla="*/ 3820816 h 5918557"/>
                    <a:gd name="connsiteX174" fmla="*/ 1113292 w 8126844"/>
                    <a:gd name="connsiteY174" fmla="*/ 3968733 h 5918557"/>
                    <a:gd name="connsiteX175" fmla="*/ 1153633 w 8126844"/>
                    <a:gd name="connsiteY175" fmla="*/ 3793921 h 5918557"/>
                    <a:gd name="connsiteX176" fmla="*/ 1032610 w 8126844"/>
                    <a:gd name="connsiteY176" fmla="*/ 3632557 h 5918557"/>
                    <a:gd name="connsiteX177" fmla="*/ 535068 w 8126844"/>
                    <a:gd name="connsiteY177" fmla="*/ 3484639 h 5918557"/>
                    <a:gd name="connsiteX178" fmla="*/ 198892 w 8126844"/>
                    <a:gd name="connsiteY178" fmla="*/ 3242592 h 5918557"/>
                    <a:gd name="connsiteX179" fmla="*/ 10633 w 8126844"/>
                    <a:gd name="connsiteY179" fmla="*/ 3081227 h 5918557"/>
                    <a:gd name="connsiteX180" fmla="*/ 50974 w 8126844"/>
                    <a:gd name="connsiteY180" fmla="*/ 2946757 h 5918557"/>
                    <a:gd name="connsiteX181" fmla="*/ 279574 w 8126844"/>
                    <a:gd name="connsiteY181" fmla="*/ 3027439 h 5918557"/>
                    <a:gd name="connsiteX182" fmla="*/ 1019163 w 8126844"/>
                    <a:gd name="connsiteY182" fmla="*/ 3430851 h 5918557"/>
                    <a:gd name="connsiteX183" fmla="*/ 1462916 w 8126844"/>
                    <a:gd name="connsiteY183" fmla="*/ 3672898 h 5918557"/>
                    <a:gd name="connsiteX184" fmla="*/ 1799092 w 8126844"/>
                    <a:gd name="connsiteY184" fmla="*/ 3767027 h 5918557"/>
                    <a:gd name="connsiteX185" fmla="*/ 1973904 w 8126844"/>
                    <a:gd name="connsiteY185" fmla="*/ 3699792 h 5918557"/>
                    <a:gd name="connsiteX186" fmla="*/ 1960457 w 8126844"/>
                    <a:gd name="connsiteY186" fmla="*/ 3457745 h 5918557"/>
                    <a:gd name="connsiteX187" fmla="*/ 1624280 w 8126844"/>
                    <a:gd name="connsiteY187" fmla="*/ 3350169 h 5918557"/>
                    <a:gd name="connsiteX188" fmla="*/ 1288104 w 8126844"/>
                    <a:gd name="connsiteY188" fmla="*/ 3202251 h 5918557"/>
                    <a:gd name="connsiteX189" fmla="*/ 1261210 w 8126844"/>
                    <a:gd name="connsiteY189" fmla="*/ 3067780 h 5918557"/>
                    <a:gd name="connsiteX190" fmla="*/ 1462916 w 8126844"/>
                    <a:gd name="connsiteY190" fmla="*/ 3067780 h 5918557"/>
                    <a:gd name="connsiteX191" fmla="*/ 1691516 w 8126844"/>
                    <a:gd name="connsiteY191" fmla="*/ 3148463 h 5918557"/>
                    <a:gd name="connsiteX192" fmla="*/ 1758751 w 8126844"/>
                    <a:gd name="connsiteY192" fmla="*/ 2933310 h 5918557"/>
                    <a:gd name="connsiteX193" fmla="*/ 1597386 w 8126844"/>
                    <a:gd name="connsiteY193" fmla="*/ 2758498 h 5918557"/>
                    <a:gd name="connsiteX194" fmla="*/ 1153633 w 8126844"/>
                    <a:gd name="connsiteY194" fmla="*/ 2570239 h 5918557"/>
                    <a:gd name="connsiteX195" fmla="*/ 871245 w 8126844"/>
                    <a:gd name="connsiteY195" fmla="*/ 2381980 h 5918557"/>
                    <a:gd name="connsiteX196" fmla="*/ 750221 w 8126844"/>
                    <a:gd name="connsiteY196" fmla="*/ 2247510 h 5918557"/>
                    <a:gd name="connsiteX197" fmla="*/ 844351 w 8126844"/>
                    <a:gd name="connsiteY197" fmla="*/ 2126486 h 5918557"/>
                    <a:gd name="connsiteX198" fmla="*/ 1328445 w 8126844"/>
                    <a:gd name="connsiteY198" fmla="*/ 2341639 h 5918557"/>
                    <a:gd name="connsiteX199" fmla="*/ 1606671 w 8126844"/>
                    <a:gd name="connsiteY199" fmla="*/ 2488058 h 5918557"/>
                    <a:gd name="connsiteX200" fmla="*/ 1720260 w 8126844"/>
                    <a:gd name="connsiteY200" fmla="*/ 2209219 h 5918557"/>
                    <a:gd name="connsiteX201" fmla="*/ 1772079 w 8126844"/>
                    <a:gd name="connsiteY201" fmla="*/ 2025794 h 5918557"/>
                    <a:gd name="connsiteX202" fmla="*/ 1693720 w 8126844"/>
                    <a:gd name="connsiteY202" fmla="*/ 1853765 h 5918557"/>
                    <a:gd name="connsiteX203" fmla="*/ 2176456 w 8126844"/>
                    <a:gd name="connsiteY203" fmla="*/ 2166613 h 5918557"/>
                    <a:gd name="connsiteX204" fmla="*/ 1984049 w 8126844"/>
                    <a:gd name="connsiteY204" fmla="*/ 2144205 h 5918557"/>
                    <a:gd name="connsiteX205" fmla="*/ 1894130 w 8126844"/>
                    <a:gd name="connsiteY205" fmla="*/ 2281923 h 5918557"/>
                    <a:gd name="connsiteX206" fmla="*/ 1879774 w 8126844"/>
                    <a:gd name="connsiteY206" fmla="*/ 2624027 h 5918557"/>
                    <a:gd name="connsiteX207" fmla="*/ 2390763 w 8126844"/>
                    <a:gd name="connsiteY207" fmla="*/ 2852627 h 5918557"/>
                    <a:gd name="connsiteX208" fmla="*/ 3157245 w 8126844"/>
                    <a:gd name="connsiteY208" fmla="*/ 3067780 h 5918557"/>
                    <a:gd name="connsiteX209" fmla="*/ 3708574 w 8126844"/>
                    <a:gd name="connsiteY209" fmla="*/ 3202251 h 5918557"/>
                    <a:gd name="connsiteX210" fmla="*/ 4165774 w 8126844"/>
                    <a:gd name="connsiteY210" fmla="*/ 3175357 h 5918557"/>
                    <a:gd name="connsiteX211" fmla="*/ 4394374 w 8126844"/>
                    <a:gd name="connsiteY211" fmla="*/ 3148463 h 5918557"/>
                    <a:gd name="connsiteX212" fmla="*/ 4407821 w 8126844"/>
                    <a:gd name="connsiteY212" fmla="*/ 2960204 h 5918557"/>
                    <a:gd name="connsiteX213" fmla="*/ 4192668 w 8126844"/>
                    <a:gd name="connsiteY213" fmla="*/ 2919863 h 5918557"/>
                    <a:gd name="connsiteX214" fmla="*/ 4031304 w 8126844"/>
                    <a:gd name="connsiteY214" fmla="*/ 2960204 h 5918557"/>
                    <a:gd name="connsiteX215" fmla="*/ 4031304 w 8126844"/>
                    <a:gd name="connsiteY215" fmla="*/ 2785392 h 5918557"/>
                    <a:gd name="connsiteX216" fmla="*/ 4448163 w 8126844"/>
                    <a:gd name="connsiteY216" fmla="*/ 2664369 h 5918557"/>
                    <a:gd name="connsiteX217" fmla="*/ 4703657 w 8126844"/>
                    <a:gd name="connsiteY217" fmla="*/ 2556792 h 5918557"/>
                    <a:gd name="connsiteX218" fmla="*/ 4719129 w 8126844"/>
                    <a:gd name="connsiteY218" fmla="*/ 2340128 h 5918557"/>
                    <a:gd name="connsiteX219" fmla="*/ 4519556 w 8126844"/>
                    <a:gd name="connsiteY219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243817 w 8126844"/>
                    <a:gd name="connsiteY5" fmla="*/ 2281926 h 5918557"/>
                    <a:gd name="connsiteX6" fmla="*/ 6598389 w 8126844"/>
                    <a:gd name="connsiteY6" fmla="*/ 2100084 h 5918557"/>
                    <a:gd name="connsiteX7" fmla="*/ 6443563 w 8126844"/>
                    <a:gd name="connsiteY7" fmla="*/ 1645750 h 5918557"/>
                    <a:gd name="connsiteX8" fmla="*/ 6787725 w 8126844"/>
                    <a:gd name="connsiteY8" fmla="*/ 1921439 h 5918557"/>
                    <a:gd name="connsiteX9" fmla="*/ 6934578 w 8126844"/>
                    <a:gd name="connsiteY9" fmla="*/ 1779411 h 5918557"/>
                    <a:gd name="connsiteX10" fmla="*/ 6668002 w 8126844"/>
                    <a:gd name="connsiteY10" fmla="*/ 1409961 h 5918557"/>
                    <a:gd name="connsiteX11" fmla="*/ 6941073 w 8126844"/>
                    <a:gd name="connsiteY11" fmla="*/ 977271 h 5918557"/>
                    <a:gd name="connsiteX12" fmla="*/ 6764360 w 8126844"/>
                    <a:gd name="connsiteY12" fmla="*/ 399086 h 5918557"/>
                    <a:gd name="connsiteX13" fmla="*/ 6656943 w 8126844"/>
                    <a:gd name="connsiteY13" fmla="*/ 525696 h 5918557"/>
                    <a:gd name="connsiteX14" fmla="*/ 6759584 w 8126844"/>
                    <a:gd name="connsiteY14" fmla="*/ 0 h 5918557"/>
                    <a:gd name="connsiteX15" fmla="*/ 6766984 w 8126844"/>
                    <a:gd name="connsiteY15" fmla="*/ 176893 h 5918557"/>
                    <a:gd name="connsiteX16" fmla="*/ 7177916 w 8126844"/>
                    <a:gd name="connsiteY16" fmla="*/ 741439 h 5918557"/>
                    <a:gd name="connsiteX17" fmla="*/ 7352727 w 8126844"/>
                    <a:gd name="connsiteY17" fmla="*/ 620416 h 5918557"/>
                    <a:gd name="connsiteX18" fmla="*/ 7460304 w 8126844"/>
                    <a:gd name="connsiteY18" fmla="*/ 929698 h 5918557"/>
                    <a:gd name="connsiteX19" fmla="*/ 7137574 w 8126844"/>
                    <a:gd name="connsiteY19" fmla="*/ 1360004 h 5918557"/>
                    <a:gd name="connsiteX20" fmla="*/ 7056892 w 8126844"/>
                    <a:gd name="connsiteY20" fmla="*/ 1534816 h 5918557"/>
                    <a:gd name="connsiteX21" fmla="*/ 7177916 w 8126844"/>
                    <a:gd name="connsiteY21" fmla="*/ 1642392 h 5918557"/>
                    <a:gd name="connsiteX22" fmla="*/ 7406516 w 8126844"/>
                    <a:gd name="connsiteY22" fmla="*/ 1413792 h 5918557"/>
                    <a:gd name="connsiteX23" fmla="*/ 7540986 w 8126844"/>
                    <a:gd name="connsiteY23" fmla="*/ 1413792 h 5918557"/>
                    <a:gd name="connsiteX24" fmla="*/ 7554433 w 8126844"/>
                    <a:gd name="connsiteY24" fmla="*/ 1642392 h 5918557"/>
                    <a:gd name="connsiteX25" fmla="*/ 6976210 w 8126844"/>
                    <a:gd name="connsiteY25" fmla="*/ 2234063 h 5918557"/>
                    <a:gd name="connsiteX26" fmla="*/ 6276963 w 8126844"/>
                    <a:gd name="connsiteY26" fmla="*/ 2785392 h 5918557"/>
                    <a:gd name="connsiteX27" fmla="*/ 5860104 w 8126844"/>
                    <a:gd name="connsiteY27" fmla="*/ 2987098 h 5918557"/>
                    <a:gd name="connsiteX28" fmla="*/ 5658398 w 8126844"/>
                    <a:gd name="connsiteY28" fmla="*/ 3054333 h 5918557"/>
                    <a:gd name="connsiteX29" fmla="*/ 5550821 w 8126844"/>
                    <a:gd name="connsiteY29" fmla="*/ 2973651 h 5918557"/>
                    <a:gd name="connsiteX30" fmla="*/ 5644951 w 8126844"/>
                    <a:gd name="connsiteY30" fmla="*/ 2771945 h 5918557"/>
                    <a:gd name="connsiteX31" fmla="*/ 5913892 w 8126844"/>
                    <a:gd name="connsiteY31" fmla="*/ 2718157 h 5918557"/>
                    <a:gd name="connsiteX32" fmla="*/ 5752527 w 8126844"/>
                    <a:gd name="connsiteY32" fmla="*/ 2408874 h 5918557"/>
                    <a:gd name="connsiteX33" fmla="*/ 5362563 w 8126844"/>
                    <a:gd name="connsiteY33" fmla="*/ 2556792 h 5918557"/>
                    <a:gd name="connsiteX34" fmla="*/ 4663316 w 8126844"/>
                    <a:gd name="connsiteY34" fmla="*/ 2839180 h 5918557"/>
                    <a:gd name="connsiteX35" fmla="*/ 4649868 w 8126844"/>
                    <a:gd name="connsiteY35" fmla="*/ 3013992 h 5918557"/>
                    <a:gd name="connsiteX36" fmla="*/ 4703657 w 8126844"/>
                    <a:gd name="connsiteY36" fmla="*/ 3121569 h 5918557"/>
                    <a:gd name="connsiteX37" fmla="*/ 5066727 w 8126844"/>
                    <a:gd name="connsiteY37" fmla="*/ 2987098 h 5918557"/>
                    <a:gd name="connsiteX38" fmla="*/ 5322221 w 8126844"/>
                    <a:gd name="connsiteY38" fmla="*/ 2933310 h 5918557"/>
                    <a:gd name="connsiteX39" fmla="*/ 5349116 w 8126844"/>
                    <a:gd name="connsiteY39" fmla="*/ 3067780 h 5918557"/>
                    <a:gd name="connsiteX40" fmla="*/ 4784339 w 8126844"/>
                    <a:gd name="connsiteY40" fmla="*/ 3282933 h 5918557"/>
                    <a:gd name="connsiteX41" fmla="*/ 4098539 w 8126844"/>
                    <a:gd name="connsiteY41" fmla="*/ 3417404 h 5918557"/>
                    <a:gd name="connsiteX42" fmla="*/ 2740386 w 8126844"/>
                    <a:gd name="connsiteY42" fmla="*/ 3282933 h 5918557"/>
                    <a:gd name="connsiteX43" fmla="*/ 2202504 w 8126844"/>
                    <a:gd name="connsiteY43" fmla="*/ 3081227 h 5918557"/>
                    <a:gd name="connsiteX44" fmla="*/ 2027692 w 8126844"/>
                    <a:gd name="connsiteY44" fmla="*/ 3027439 h 5918557"/>
                    <a:gd name="connsiteX45" fmla="*/ 1960457 w 8126844"/>
                    <a:gd name="connsiteY45" fmla="*/ 3175357 h 5918557"/>
                    <a:gd name="connsiteX46" fmla="*/ 2390763 w 8126844"/>
                    <a:gd name="connsiteY46" fmla="*/ 3403957 h 5918557"/>
                    <a:gd name="connsiteX47" fmla="*/ 3372398 w 8126844"/>
                    <a:gd name="connsiteY47" fmla="*/ 3646004 h 5918557"/>
                    <a:gd name="connsiteX48" fmla="*/ 4125433 w 8126844"/>
                    <a:gd name="connsiteY48" fmla="*/ 3646004 h 5918557"/>
                    <a:gd name="connsiteX49" fmla="*/ 4757445 w 8126844"/>
                    <a:gd name="connsiteY49" fmla="*/ 3619110 h 5918557"/>
                    <a:gd name="connsiteX50" fmla="*/ 4918810 w 8126844"/>
                    <a:gd name="connsiteY50" fmla="*/ 3659451 h 5918557"/>
                    <a:gd name="connsiteX51" fmla="*/ 4811233 w 8126844"/>
                    <a:gd name="connsiteY51" fmla="*/ 3820816 h 5918557"/>
                    <a:gd name="connsiteX52" fmla="*/ 4286798 w 8126844"/>
                    <a:gd name="connsiteY52" fmla="*/ 3888051 h 5918557"/>
                    <a:gd name="connsiteX53" fmla="*/ 4219563 w 8126844"/>
                    <a:gd name="connsiteY53" fmla="*/ 4022521 h 5918557"/>
                    <a:gd name="connsiteX54" fmla="*/ 4555739 w 8126844"/>
                    <a:gd name="connsiteY54" fmla="*/ 4076310 h 5918557"/>
                    <a:gd name="connsiteX55" fmla="*/ 5241539 w 8126844"/>
                    <a:gd name="connsiteY55" fmla="*/ 3888051 h 5918557"/>
                    <a:gd name="connsiteX56" fmla="*/ 5523927 w 8126844"/>
                    <a:gd name="connsiteY56" fmla="*/ 3753580 h 5918557"/>
                    <a:gd name="connsiteX57" fmla="*/ 5618057 w 8126844"/>
                    <a:gd name="connsiteY57" fmla="*/ 3646004 h 5918557"/>
                    <a:gd name="connsiteX58" fmla="*/ 5402904 w 8126844"/>
                    <a:gd name="connsiteY58" fmla="*/ 3632557 h 5918557"/>
                    <a:gd name="connsiteX59" fmla="*/ 5214645 w 8126844"/>
                    <a:gd name="connsiteY59" fmla="*/ 3524980 h 5918557"/>
                    <a:gd name="connsiteX60" fmla="*/ 5241539 w 8126844"/>
                    <a:gd name="connsiteY60" fmla="*/ 3403957 h 5918557"/>
                    <a:gd name="connsiteX61" fmla="*/ 5537374 w 8126844"/>
                    <a:gd name="connsiteY61" fmla="*/ 3363616 h 5918557"/>
                    <a:gd name="connsiteX62" fmla="*/ 6196280 w 8126844"/>
                    <a:gd name="connsiteY62" fmla="*/ 3108121 h 5918557"/>
                    <a:gd name="connsiteX63" fmla="*/ 6747610 w 8126844"/>
                    <a:gd name="connsiteY63" fmla="*/ 2771945 h 5918557"/>
                    <a:gd name="connsiteX64" fmla="*/ 7218257 w 8126844"/>
                    <a:gd name="connsiteY64" fmla="*/ 2328192 h 5918557"/>
                    <a:gd name="connsiteX65" fmla="*/ 7433410 w 8126844"/>
                    <a:gd name="connsiteY65" fmla="*/ 2153380 h 5918557"/>
                    <a:gd name="connsiteX66" fmla="*/ 7567880 w 8126844"/>
                    <a:gd name="connsiteY66" fmla="*/ 2180274 h 5918557"/>
                    <a:gd name="connsiteX67" fmla="*/ 7514092 w 8126844"/>
                    <a:gd name="connsiteY67" fmla="*/ 2381980 h 5918557"/>
                    <a:gd name="connsiteX68" fmla="*/ 7097233 w 8126844"/>
                    <a:gd name="connsiteY68" fmla="*/ 2812286 h 5918557"/>
                    <a:gd name="connsiteX69" fmla="*/ 6451774 w 8126844"/>
                    <a:gd name="connsiteY69" fmla="*/ 3229145 h 5918557"/>
                    <a:gd name="connsiteX70" fmla="*/ 6088704 w 8126844"/>
                    <a:gd name="connsiteY70" fmla="*/ 3417404 h 5918557"/>
                    <a:gd name="connsiteX71" fmla="*/ 5981127 w 8126844"/>
                    <a:gd name="connsiteY71" fmla="*/ 3551874 h 5918557"/>
                    <a:gd name="connsiteX72" fmla="*/ 6021468 w 8126844"/>
                    <a:gd name="connsiteY72" fmla="*/ 3753580 h 5918557"/>
                    <a:gd name="connsiteX73" fmla="*/ 6115598 w 8126844"/>
                    <a:gd name="connsiteY73" fmla="*/ 3901498 h 5918557"/>
                    <a:gd name="connsiteX74" fmla="*/ 6734163 w 8126844"/>
                    <a:gd name="connsiteY74" fmla="*/ 3726686 h 5918557"/>
                    <a:gd name="connsiteX75" fmla="*/ 7419963 w 8126844"/>
                    <a:gd name="connsiteY75" fmla="*/ 3296380 h 5918557"/>
                    <a:gd name="connsiteX76" fmla="*/ 7850268 w 8126844"/>
                    <a:gd name="connsiteY76" fmla="*/ 2973651 h 5918557"/>
                    <a:gd name="connsiteX77" fmla="*/ 8065421 w 8126844"/>
                    <a:gd name="connsiteY77" fmla="*/ 2866074 h 5918557"/>
                    <a:gd name="connsiteX78" fmla="*/ 8105763 w 8126844"/>
                    <a:gd name="connsiteY78" fmla="*/ 3027439 h 5918557"/>
                    <a:gd name="connsiteX79" fmla="*/ 7769586 w 8126844"/>
                    <a:gd name="connsiteY79" fmla="*/ 3363616 h 5918557"/>
                    <a:gd name="connsiteX80" fmla="*/ 6707268 w 8126844"/>
                    <a:gd name="connsiteY80" fmla="*/ 3941839 h 5918557"/>
                    <a:gd name="connsiteX81" fmla="*/ 6129045 w 8126844"/>
                    <a:gd name="connsiteY81" fmla="*/ 4210780 h 5918557"/>
                    <a:gd name="connsiteX82" fmla="*/ 5833210 w 8126844"/>
                    <a:gd name="connsiteY82" fmla="*/ 4251121 h 5918557"/>
                    <a:gd name="connsiteX83" fmla="*/ 5712186 w 8126844"/>
                    <a:gd name="connsiteY83" fmla="*/ 4291463 h 5918557"/>
                    <a:gd name="connsiteX84" fmla="*/ 5658398 w 8126844"/>
                    <a:gd name="connsiteY84" fmla="*/ 4143545 h 5918557"/>
                    <a:gd name="connsiteX85" fmla="*/ 5779421 w 8126844"/>
                    <a:gd name="connsiteY85" fmla="*/ 4035969 h 5918557"/>
                    <a:gd name="connsiteX86" fmla="*/ 5779421 w 8126844"/>
                    <a:gd name="connsiteY86" fmla="*/ 3941839 h 5918557"/>
                    <a:gd name="connsiteX87" fmla="*/ 5497033 w 8126844"/>
                    <a:gd name="connsiteY87" fmla="*/ 4062863 h 5918557"/>
                    <a:gd name="connsiteX88" fmla="*/ 5039833 w 8126844"/>
                    <a:gd name="connsiteY88" fmla="*/ 4197333 h 5918557"/>
                    <a:gd name="connsiteX89" fmla="*/ 4865021 w 8126844"/>
                    <a:gd name="connsiteY89" fmla="*/ 4278016 h 5918557"/>
                    <a:gd name="connsiteX90" fmla="*/ 4905363 w 8126844"/>
                    <a:gd name="connsiteY90" fmla="*/ 4372145 h 5918557"/>
                    <a:gd name="connsiteX91" fmla="*/ 5160857 w 8126844"/>
                    <a:gd name="connsiteY91" fmla="*/ 4345251 h 5918557"/>
                    <a:gd name="connsiteX92" fmla="*/ 5187751 w 8126844"/>
                    <a:gd name="connsiteY92" fmla="*/ 4479721 h 5918557"/>
                    <a:gd name="connsiteX93" fmla="*/ 4878468 w 8126844"/>
                    <a:gd name="connsiteY93" fmla="*/ 4573851 h 5918557"/>
                    <a:gd name="connsiteX94" fmla="*/ 4891916 w 8126844"/>
                    <a:gd name="connsiteY94" fmla="*/ 4721769 h 5918557"/>
                    <a:gd name="connsiteX95" fmla="*/ 5376010 w 8126844"/>
                    <a:gd name="connsiteY95" fmla="*/ 4614192 h 5918557"/>
                    <a:gd name="connsiteX96" fmla="*/ 5967680 w 8126844"/>
                    <a:gd name="connsiteY96" fmla="*/ 4466274 h 5918557"/>
                    <a:gd name="connsiteX97" fmla="*/ 6344198 w 8126844"/>
                    <a:gd name="connsiteY97" fmla="*/ 4264569 h 5918557"/>
                    <a:gd name="connsiteX98" fmla="*/ 6478668 w 8126844"/>
                    <a:gd name="connsiteY98" fmla="*/ 4264569 h 5918557"/>
                    <a:gd name="connsiteX99" fmla="*/ 6478668 w 8126844"/>
                    <a:gd name="connsiteY99" fmla="*/ 4452827 h 5918557"/>
                    <a:gd name="connsiteX100" fmla="*/ 5900445 w 8126844"/>
                    <a:gd name="connsiteY100" fmla="*/ 4641086 h 5918557"/>
                    <a:gd name="connsiteX101" fmla="*/ 5053280 w 8126844"/>
                    <a:gd name="connsiteY101" fmla="*/ 4883133 h 5918557"/>
                    <a:gd name="connsiteX102" fmla="*/ 4703657 w 8126844"/>
                    <a:gd name="connsiteY102" fmla="*/ 4977263 h 5918557"/>
                    <a:gd name="connsiteX103" fmla="*/ 4313692 w 8126844"/>
                    <a:gd name="connsiteY103" fmla="*/ 5044498 h 5918557"/>
                    <a:gd name="connsiteX104" fmla="*/ 4004410 w 8126844"/>
                    <a:gd name="connsiteY104" fmla="*/ 5084839 h 5918557"/>
                    <a:gd name="connsiteX105" fmla="*/ 3869939 w 8126844"/>
                    <a:gd name="connsiteY105" fmla="*/ 4963816 h 5918557"/>
                    <a:gd name="connsiteX106" fmla="*/ 3950621 w 8126844"/>
                    <a:gd name="connsiteY106" fmla="*/ 4856239 h 5918557"/>
                    <a:gd name="connsiteX107" fmla="*/ 4367480 w 8126844"/>
                    <a:gd name="connsiteY107" fmla="*/ 4775557 h 5918557"/>
                    <a:gd name="connsiteX108" fmla="*/ 4542292 w 8126844"/>
                    <a:gd name="connsiteY108" fmla="*/ 4708321 h 5918557"/>
                    <a:gd name="connsiteX109" fmla="*/ 4542292 w 8126844"/>
                    <a:gd name="connsiteY109" fmla="*/ 4573851 h 5918557"/>
                    <a:gd name="connsiteX110" fmla="*/ 4206116 w 8126844"/>
                    <a:gd name="connsiteY110" fmla="*/ 4573851 h 5918557"/>
                    <a:gd name="connsiteX111" fmla="*/ 3520316 w 8126844"/>
                    <a:gd name="connsiteY111" fmla="*/ 4654533 h 5918557"/>
                    <a:gd name="connsiteX112" fmla="*/ 3157245 w 8126844"/>
                    <a:gd name="connsiteY112" fmla="*/ 4681427 h 5918557"/>
                    <a:gd name="connsiteX113" fmla="*/ 3076563 w 8126844"/>
                    <a:gd name="connsiteY113" fmla="*/ 4802451 h 5918557"/>
                    <a:gd name="connsiteX114" fmla="*/ 3224480 w 8126844"/>
                    <a:gd name="connsiteY114" fmla="*/ 4869686 h 5918557"/>
                    <a:gd name="connsiteX115" fmla="*/ 3453080 w 8126844"/>
                    <a:gd name="connsiteY115" fmla="*/ 4896580 h 5918557"/>
                    <a:gd name="connsiteX116" fmla="*/ 3412739 w 8126844"/>
                    <a:gd name="connsiteY116" fmla="*/ 5004157 h 5918557"/>
                    <a:gd name="connsiteX117" fmla="*/ 2968986 w 8126844"/>
                    <a:gd name="connsiteY117" fmla="*/ 5057945 h 5918557"/>
                    <a:gd name="connsiteX118" fmla="*/ 2767280 w 8126844"/>
                    <a:gd name="connsiteY118" fmla="*/ 5071392 h 5918557"/>
                    <a:gd name="connsiteX119" fmla="*/ 2673151 w 8126844"/>
                    <a:gd name="connsiteY119" fmla="*/ 5273098 h 5918557"/>
                    <a:gd name="connsiteX120" fmla="*/ 2767280 w 8126844"/>
                    <a:gd name="connsiteY120" fmla="*/ 5636169 h 5918557"/>
                    <a:gd name="connsiteX121" fmla="*/ 2700045 w 8126844"/>
                    <a:gd name="connsiteY121" fmla="*/ 5837874 h 5918557"/>
                    <a:gd name="connsiteX122" fmla="*/ 2498339 w 8126844"/>
                    <a:gd name="connsiteY122" fmla="*/ 5918557 h 5918557"/>
                    <a:gd name="connsiteX123" fmla="*/ 2256292 w 8126844"/>
                    <a:gd name="connsiteY123" fmla="*/ 5837874 h 5918557"/>
                    <a:gd name="connsiteX124" fmla="*/ 2175610 w 8126844"/>
                    <a:gd name="connsiteY124" fmla="*/ 5582380 h 5918557"/>
                    <a:gd name="connsiteX125" fmla="*/ 2269739 w 8126844"/>
                    <a:gd name="connsiteY125" fmla="*/ 5353780 h 5918557"/>
                    <a:gd name="connsiteX126" fmla="*/ 2404210 w 8126844"/>
                    <a:gd name="connsiteY126" fmla="*/ 5192416 h 5918557"/>
                    <a:gd name="connsiteX127" fmla="*/ 2390763 w 8126844"/>
                    <a:gd name="connsiteY127" fmla="*/ 5044498 h 5918557"/>
                    <a:gd name="connsiteX128" fmla="*/ 2014245 w 8126844"/>
                    <a:gd name="connsiteY128" fmla="*/ 4910027 h 5918557"/>
                    <a:gd name="connsiteX129" fmla="*/ 2068033 w 8126844"/>
                    <a:gd name="connsiteY129" fmla="*/ 4802451 h 5918557"/>
                    <a:gd name="connsiteX130" fmla="*/ 2390763 w 8126844"/>
                    <a:gd name="connsiteY130" fmla="*/ 4802451 h 5918557"/>
                    <a:gd name="connsiteX131" fmla="*/ 2807621 w 8126844"/>
                    <a:gd name="connsiteY131" fmla="*/ 4802451 h 5918557"/>
                    <a:gd name="connsiteX132" fmla="*/ 2834516 w 8126844"/>
                    <a:gd name="connsiteY132" fmla="*/ 4667980 h 5918557"/>
                    <a:gd name="connsiteX133" fmla="*/ 2686598 w 8126844"/>
                    <a:gd name="connsiteY133" fmla="*/ 4614192 h 5918557"/>
                    <a:gd name="connsiteX134" fmla="*/ 2780727 w 8126844"/>
                    <a:gd name="connsiteY134" fmla="*/ 4466274 h 5918557"/>
                    <a:gd name="connsiteX135" fmla="*/ 3211033 w 8126844"/>
                    <a:gd name="connsiteY135" fmla="*/ 4506616 h 5918557"/>
                    <a:gd name="connsiteX136" fmla="*/ 3775810 w 8126844"/>
                    <a:gd name="connsiteY136" fmla="*/ 4479721 h 5918557"/>
                    <a:gd name="connsiteX137" fmla="*/ 4380927 w 8126844"/>
                    <a:gd name="connsiteY137" fmla="*/ 4385592 h 5918557"/>
                    <a:gd name="connsiteX138" fmla="*/ 4622974 w 8126844"/>
                    <a:gd name="connsiteY138" fmla="*/ 4331804 h 5918557"/>
                    <a:gd name="connsiteX139" fmla="*/ 4555739 w 8126844"/>
                    <a:gd name="connsiteY139" fmla="*/ 4237674 h 5918557"/>
                    <a:gd name="connsiteX140" fmla="*/ 4031304 w 8126844"/>
                    <a:gd name="connsiteY140" fmla="*/ 4278016 h 5918557"/>
                    <a:gd name="connsiteX141" fmla="*/ 3600998 w 8126844"/>
                    <a:gd name="connsiteY141" fmla="*/ 4291463 h 5918557"/>
                    <a:gd name="connsiteX142" fmla="*/ 3278268 w 8126844"/>
                    <a:gd name="connsiteY142" fmla="*/ 4251121 h 5918557"/>
                    <a:gd name="connsiteX143" fmla="*/ 3237927 w 8126844"/>
                    <a:gd name="connsiteY143" fmla="*/ 4183886 h 5918557"/>
                    <a:gd name="connsiteX144" fmla="*/ 3291716 w 8126844"/>
                    <a:gd name="connsiteY144" fmla="*/ 4049416 h 5918557"/>
                    <a:gd name="connsiteX145" fmla="*/ 3587551 w 8126844"/>
                    <a:gd name="connsiteY145" fmla="*/ 4076310 h 5918557"/>
                    <a:gd name="connsiteX146" fmla="*/ 3883386 w 8126844"/>
                    <a:gd name="connsiteY146" fmla="*/ 4076310 h 5918557"/>
                    <a:gd name="connsiteX147" fmla="*/ 3964068 w 8126844"/>
                    <a:gd name="connsiteY147" fmla="*/ 4009074 h 5918557"/>
                    <a:gd name="connsiteX148" fmla="*/ 3883386 w 8126844"/>
                    <a:gd name="connsiteY148" fmla="*/ 3888051 h 5918557"/>
                    <a:gd name="connsiteX149" fmla="*/ 3412739 w 8126844"/>
                    <a:gd name="connsiteY149" fmla="*/ 3861157 h 5918557"/>
                    <a:gd name="connsiteX150" fmla="*/ 3049668 w 8126844"/>
                    <a:gd name="connsiteY150" fmla="*/ 3807369 h 5918557"/>
                    <a:gd name="connsiteX151" fmla="*/ 2740386 w 8126844"/>
                    <a:gd name="connsiteY151" fmla="*/ 3740133 h 5918557"/>
                    <a:gd name="connsiteX152" fmla="*/ 2457998 w 8126844"/>
                    <a:gd name="connsiteY152" fmla="*/ 3659451 h 5918557"/>
                    <a:gd name="connsiteX153" fmla="*/ 2242845 w 8126844"/>
                    <a:gd name="connsiteY153" fmla="*/ 3605663 h 5918557"/>
                    <a:gd name="connsiteX154" fmla="*/ 2162163 w 8126844"/>
                    <a:gd name="connsiteY154" fmla="*/ 3767027 h 5918557"/>
                    <a:gd name="connsiteX155" fmla="*/ 2336974 w 8126844"/>
                    <a:gd name="connsiteY155" fmla="*/ 3941839 h 5918557"/>
                    <a:gd name="connsiteX156" fmla="*/ 2713492 w 8126844"/>
                    <a:gd name="connsiteY156" fmla="*/ 3995627 h 5918557"/>
                    <a:gd name="connsiteX157" fmla="*/ 2874857 w 8126844"/>
                    <a:gd name="connsiteY157" fmla="*/ 4049416 h 5918557"/>
                    <a:gd name="connsiteX158" fmla="*/ 2874857 w 8126844"/>
                    <a:gd name="connsiteY158" fmla="*/ 4197333 h 5918557"/>
                    <a:gd name="connsiteX159" fmla="*/ 2605916 w 8126844"/>
                    <a:gd name="connsiteY159" fmla="*/ 4170439 h 5918557"/>
                    <a:gd name="connsiteX160" fmla="*/ 2000798 w 8126844"/>
                    <a:gd name="connsiteY160" fmla="*/ 4049416 h 5918557"/>
                    <a:gd name="connsiteX161" fmla="*/ 1583939 w 8126844"/>
                    <a:gd name="connsiteY161" fmla="*/ 3901498 h 5918557"/>
                    <a:gd name="connsiteX162" fmla="*/ 1409127 w 8126844"/>
                    <a:gd name="connsiteY162" fmla="*/ 3914945 h 5918557"/>
                    <a:gd name="connsiteX163" fmla="*/ 1368786 w 8126844"/>
                    <a:gd name="connsiteY163" fmla="*/ 4089757 h 5918557"/>
                    <a:gd name="connsiteX164" fmla="*/ 1799092 w 8126844"/>
                    <a:gd name="connsiteY164" fmla="*/ 4224227 h 5918557"/>
                    <a:gd name="connsiteX165" fmla="*/ 2120042 w 8126844"/>
                    <a:gd name="connsiteY165" fmla="*/ 4570182 h 5918557"/>
                    <a:gd name="connsiteX166" fmla="*/ 1557045 w 8126844"/>
                    <a:gd name="connsiteY166" fmla="*/ 4385592 h 5918557"/>
                    <a:gd name="connsiteX167" fmla="*/ 965374 w 8126844"/>
                    <a:gd name="connsiteY167" fmla="*/ 4156992 h 5918557"/>
                    <a:gd name="connsiteX168" fmla="*/ 481280 w 8126844"/>
                    <a:gd name="connsiteY168" fmla="*/ 3941839 h 5918557"/>
                    <a:gd name="connsiteX169" fmla="*/ 198892 w 8126844"/>
                    <a:gd name="connsiteY169" fmla="*/ 3834263 h 5918557"/>
                    <a:gd name="connsiteX170" fmla="*/ 131657 w 8126844"/>
                    <a:gd name="connsiteY170" fmla="*/ 3740133 h 5918557"/>
                    <a:gd name="connsiteX171" fmla="*/ 279574 w 8126844"/>
                    <a:gd name="connsiteY171" fmla="*/ 3646004 h 5918557"/>
                    <a:gd name="connsiteX172" fmla="*/ 642645 w 8126844"/>
                    <a:gd name="connsiteY172" fmla="*/ 3820816 h 5918557"/>
                    <a:gd name="connsiteX173" fmla="*/ 1113292 w 8126844"/>
                    <a:gd name="connsiteY173" fmla="*/ 3968733 h 5918557"/>
                    <a:gd name="connsiteX174" fmla="*/ 1153633 w 8126844"/>
                    <a:gd name="connsiteY174" fmla="*/ 3793921 h 5918557"/>
                    <a:gd name="connsiteX175" fmla="*/ 1032610 w 8126844"/>
                    <a:gd name="connsiteY175" fmla="*/ 3632557 h 5918557"/>
                    <a:gd name="connsiteX176" fmla="*/ 535068 w 8126844"/>
                    <a:gd name="connsiteY176" fmla="*/ 3484639 h 5918557"/>
                    <a:gd name="connsiteX177" fmla="*/ 198892 w 8126844"/>
                    <a:gd name="connsiteY177" fmla="*/ 3242592 h 5918557"/>
                    <a:gd name="connsiteX178" fmla="*/ 10633 w 8126844"/>
                    <a:gd name="connsiteY178" fmla="*/ 3081227 h 5918557"/>
                    <a:gd name="connsiteX179" fmla="*/ 50974 w 8126844"/>
                    <a:gd name="connsiteY179" fmla="*/ 2946757 h 5918557"/>
                    <a:gd name="connsiteX180" fmla="*/ 279574 w 8126844"/>
                    <a:gd name="connsiteY180" fmla="*/ 3027439 h 5918557"/>
                    <a:gd name="connsiteX181" fmla="*/ 1019163 w 8126844"/>
                    <a:gd name="connsiteY181" fmla="*/ 3430851 h 5918557"/>
                    <a:gd name="connsiteX182" fmla="*/ 1462916 w 8126844"/>
                    <a:gd name="connsiteY182" fmla="*/ 3672898 h 5918557"/>
                    <a:gd name="connsiteX183" fmla="*/ 1799092 w 8126844"/>
                    <a:gd name="connsiteY183" fmla="*/ 3767027 h 5918557"/>
                    <a:gd name="connsiteX184" fmla="*/ 1973904 w 8126844"/>
                    <a:gd name="connsiteY184" fmla="*/ 3699792 h 5918557"/>
                    <a:gd name="connsiteX185" fmla="*/ 1960457 w 8126844"/>
                    <a:gd name="connsiteY185" fmla="*/ 3457745 h 5918557"/>
                    <a:gd name="connsiteX186" fmla="*/ 1624280 w 8126844"/>
                    <a:gd name="connsiteY186" fmla="*/ 3350169 h 5918557"/>
                    <a:gd name="connsiteX187" fmla="*/ 1288104 w 8126844"/>
                    <a:gd name="connsiteY187" fmla="*/ 3202251 h 5918557"/>
                    <a:gd name="connsiteX188" fmla="*/ 1261210 w 8126844"/>
                    <a:gd name="connsiteY188" fmla="*/ 3067780 h 5918557"/>
                    <a:gd name="connsiteX189" fmla="*/ 1462916 w 8126844"/>
                    <a:gd name="connsiteY189" fmla="*/ 3067780 h 5918557"/>
                    <a:gd name="connsiteX190" fmla="*/ 1691516 w 8126844"/>
                    <a:gd name="connsiteY190" fmla="*/ 3148463 h 5918557"/>
                    <a:gd name="connsiteX191" fmla="*/ 1758751 w 8126844"/>
                    <a:gd name="connsiteY191" fmla="*/ 2933310 h 5918557"/>
                    <a:gd name="connsiteX192" fmla="*/ 1597386 w 8126844"/>
                    <a:gd name="connsiteY192" fmla="*/ 2758498 h 5918557"/>
                    <a:gd name="connsiteX193" fmla="*/ 1153633 w 8126844"/>
                    <a:gd name="connsiteY193" fmla="*/ 2570239 h 5918557"/>
                    <a:gd name="connsiteX194" fmla="*/ 871245 w 8126844"/>
                    <a:gd name="connsiteY194" fmla="*/ 2381980 h 5918557"/>
                    <a:gd name="connsiteX195" fmla="*/ 750221 w 8126844"/>
                    <a:gd name="connsiteY195" fmla="*/ 2247510 h 5918557"/>
                    <a:gd name="connsiteX196" fmla="*/ 844351 w 8126844"/>
                    <a:gd name="connsiteY196" fmla="*/ 2126486 h 5918557"/>
                    <a:gd name="connsiteX197" fmla="*/ 1328445 w 8126844"/>
                    <a:gd name="connsiteY197" fmla="*/ 2341639 h 5918557"/>
                    <a:gd name="connsiteX198" fmla="*/ 1606671 w 8126844"/>
                    <a:gd name="connsiteY198" fmla="*/ 2488058 h 5918557"/>
                    <a:gd name="connsiteX199" fmla="*/ 1720260 w 8126844"/>
                    <a:gd name="connsiteY199" fmla="*/ 2209219 h 5918557"/>
                    <a:gd name="connsiteX200" fmla="*/ 1772079 w 8126844"/>
                    <a:gd name="connsiteY200" fmla="*/ 2025794 h 5918557"/>
                    <a:gd name="connsiteX201" fmla="*/ 1693720 w 8126844"/>
                    <a:gd name="connsiteY201" fmla="*/ 1853765 h 5918557"/>
                    <a:gd name="connsiteX202" fmla="*/ 2176456 w 8126844"/>
                    <a:gd name="connsiteY202" fmla="*/ 2166613 h 5918557"/>
                    <a:gd name="connsiteX203" fmla="*/ 1984049 w 8126844"/>
                    <a:gd name="connsiteY203" fmla="*/ 2144205 h 5918557"/>
                    <a:gd name="connsiteX204" fmla="*/ 1894130 w 8126844"/>
                    <a:gd name="connsiteY204" fmla="*/ 2281923 h 5918557"/>
                    <a:gd name="connsiteX205" fmla="*/ 1879774 w 8126844"/>
                    <a:gd name="connsiteY205" fmla="*/ 2624027 h 5918557"/>
                    <a:gd name="connsiteX206" fmla="*/ 2390763 w 8126844"/>
                    <a:gd name="connsiteY206" fmla="*/ 2852627 h 5918557"/>
                    <a:gd name="connsiteX207" fmla="*/ 3157245 w 8126844"/>
                    <a:gd name="connsiteY207" fmla="*/ 3067780 h 5918557"/>
                    <a:gd name="connsiteX208" fmla="*/ 3708574 w 8126844"/>
                    <a:gd name="connsiteY208" fmla="*/ 3202251 h 5918557"/>
                    <a:gd name="connsiteX209" fmla="*/ 4165774 w 8126844"/>
                    <a:gd name="connsiteY209" fmla="*/ 3175357 h 5918557"/>
                    <a:gd name="connsiteX210" fmla="*/ 4394374 w 8126844"/>
                    <a:gd name="connsiteY210" fmla="*/ 3148463 h 5918557"/>
                    <a:gd name="connsiteX211" fmla="*/ 4407821 w 8126844"/>
                    <a:gd name="connsiteY211" fmla="*/ 2960204 h 5918557"/>
                    <a:gd name="connsiteX212" fmla="*/ 4192668 w 8126844"/>
                    <a:gd name="connsiteY212" fmla="*/ 2919863 h 5918557"/>
                    <a:gd name="connsiteX213" fmla="*/ 4031304 w 8126844"/>
                    <a:gd name="connsiteY213" fmla="*/ 2960204 h 5918557"/>
                    <a:gd name="connsiteX214" fmla="*/ 4031304 w 8126844"/>
                    <a:gd name="connsiteY214" fmla="*/ 2785392 h 5918557"/>
                    <a:gd name="connsiteX215" fmla="*/ 4448163 w 8126844"/>
                    <a:gd name="connsiteY215" fmla="*/ 2664369 h 5918557"/>
                    <a:gd name="connsiteX216" fmla="*/ 4703657 w 8126844"/>
                    <a:gd name="connsiteY216" fmla="*/ 2556792 h 5918557"/>
                    <a:gd name="connsiteX217" fmla="*/ 4719129 w 8126844"/>
                    <a:gd name="connsiteY217" fmla="*/ 2340128 h 5918557"/>
                    <a:gd name="connsiteX218" fmla="*/ 4519556 w 8126844"/>
                    <a:gd name="connsiteY218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243817 w 8126844"/>
                    <a:gd name="connsiteY5" fmla="*/ 2281926 h 5918557"/>
                    <a:gd name="connsiteX6" fmla="*/ 6598389 w 8126844"/>
                    <a:gd name="connsiteY6" fmla="*/ 2100084 h 5918557"/>
                    <a:gd name="connsiteX7" fmla="*/ 6443563 w 8126844"/>
                    <a:gd name="connsiteY7" fmla="*/ 1645750 h 5918557"/>
                    <a:gd name="connsiteX8" fmla="*/ 6787725 w 8126844"/>
                    <a:gd name="connsiteY8" fmla="*/ 1921439 h 5918557"/>
                    <a:gd name="connsiteX9" fmla="*/ 6934578 w 8126844"/>
                    <a:gd name="connsiteY9" fmla="*/ 1779411 h 5918557"/>
                    <a:gd name="connsiteX10" fmla="*/ 6668002 w 8126844"/>
                    <a:gd name="connsiteY10" fmla="*/ 1409961 h 5918557"/>
                    <a:gd name="connsiteX11" fmla="*/ 6941073 w 8126844"/>
                    <a:gd name="connsiteY11" fmla="*/ 977271 h 5918557"/>
                    <a:gd name="connsiteX12" fmla="*/ 6764360 w 8126844"/>
                    <a:gd name="connsiteY12" fmla="*/ 399086 h 5918557"/>
                    <a:gd name="connsiteX13" fmla="*/ 6656943 w 8126844"/>
                    <a:gd name="connsiteY13" fmla="*/ 525696 h 5918557"/>
                    <a:gd name="connsiteX14" fmla="*/ 6759584 w 8126844"/>
                    <a:gd name="connsiteY14" fmla="*/ 0 h 5918557"/>
                    <a:gd name="connsiteX15" fmla="*/ 6766984 w 8126844"/>
                    <a:gd name="connsiteY15" fmla="*/ 176893 h 5918557"/>
                    <a:gd name="connsiteX16" fmla="*/ 7177916 w 8126844"/>
                    <a:gd name="connsiteY16" fmla="*/ 741439 h 5918557"/>
                    <a:gd name="connsiteX17" fmla="*/ 7352727 w 8126844"/>
                    <a:gd name="connsiteY17" fmla="*/ 620416 h 5918557"/>
                    <a:gd name="connsiteX18" fmla="*/ 7460304 w 8126844"/>
                    <a:gd name="connsiteY18" fmla="*/ 929698 h 5918557"/>
                    <a:gd name="connsiteX19" fmla="*/ 7137574 w 8126844"/>
                    <a:gd name="connsiteY19" fmla="*/ 1360004 h 5918557"/>
                    <a:gd name="connsiteX20" fmla="*/ 7056892 w 8126844"/>
                    <a:gd name="connsiteY20" fmla="*/ 1534816 h 5918557"/>
                    <a:gd name="connsiteX21" fmla="*/ 7177916 w 8126844"/>
                    <a:gd name="connsiteY21" fmla="*/ 1642392 h 5918557"/>
                    <a:gd name="connsiteX22" fmla="*/ 7406516 w 8126844"/>
                    <a:gd name="connsiteY22" fmla="*/ 1413792 h 5918557"/>
                    <a:gd name="connsiteX23" fmla="*/ 7540986 w 8126844"/>
                    <a:gd name="connsiteY23" fmla="*/ 1413792 h 5918557"/>
                    <a:gd name="connsiteX24" fmla="*/ 7554433 w 8126844"/>
                    <a:gd name="connsiteY24" fmla="*/ 1642392 h 5918557"/>
                    <a:gd name="connsiteX25" fmla="*/ 6976210 w 8126844"/>
                    <a:gd name="connsiteY25" fmla="*/ 2234063 h 5918557"/>
                    <a:gd name="connsiteX26" fmla="*/ 6276963 w 8126844"/>
                    <a:gd name="connsiteY26" fmla="*/ 2785392 h 5918557"/>
                    <a:gd name="connsiteX27" fmla="*/ 5860104 w 8126844"/>
                    <a:gd name="connsiteY27" fmla="*/ 2987098 h 5918557"/>
                    <a:gd name="connsiteX28" fmla="*/ 5658398 w 8126844"/>
                    <a:gd name="connsiteY28" fmla="*/ 3054333 h 5918557"/>
                    <a:gd name="connsiteX29" fmla="*/ 5550821 w 8126844"/>
                    <a:gd name="connsiteY29" fmla="*/ 2973651 h 5918557"/>
                    <a:gd name="connsiteX30" fmla="*/ 5644951 w 8126844"/>
                    <a:gd name="connsiteY30" fmla="*/ 2771945 h 5918557"/>
                    <a:gd name="connsiteX31" fmla="*/ 5913892 w 8126844"/>
                    <a:gd name="connsiteY31" fmla="*/ 2718157 h 5918557"/>
                    <a:gd name="connsiteX32" fmla="*/ 5752527 w 8126844"/>
                    <a:gd name="connsiteY32" fmla="*/ 2408874 h 5918557"/>
                    <a:gd name="connsiteX33" fmla="*/ 5362563 w 8126844"/>
                    <a:gd name="connsiteY33" fmla="*/ 2556792 h 5918557"/>
                    <a:gd name="connsiteX34" fmla="*/ 4663316 w 8126844"/>
                    <a:gd name="connsiteY34" fmla="*/ 2839180 h 5918557"/>
                    <a:gd name="connsiteX35" fmla="*/ 4649868 w 8126844"/>
                    <a:gd name="connsiteY35" fmla="*/ 3013992 h 5918557"/>
                    <a:gd name="connsiteX36" fmla="*/ 4703657 w 8126844"/>
                    <a:gd name="connsiteY36" fmla="*/ 3121569 h 5918557"/>
                    <a:gd name="connsiteX37" fmla="*/ 5066727 w 8126844"/>
                    <a:gd name="connsiteY37" fmla="*/ 2987098 h 5918557"/>
                    <a:gd name="connsiteX38" fmla="*/ 5322221 w 8126844"/>
                    <a:gd name="connsiteY38" fmla="*/ 2933310 h 5918557"/>
                    <a:gd name="connsiteX39" fmla="*/ 5349116 w 8126844"/>
                    <a:gd name="connsiteY39" fmla="*/ 3067780 h 5918557"/>
                    <a:gd name="connsiteX40" fmla="*/ 4784339 w 8126844"/>
                    <a:gd name="connsiteY40" fmla="*/ 3282933 h 5918557"/>
                    <a:gd name="connsiteX41" fmla="*/ 4098539 w 8126844"/>
                    <a:gd name="connsiteY41" fmla="*/ 3417404 h 5918557"/>
                    <a:gd name="connsiteX42" fmla="*/ 2740386 w 8126844"/>
                    <a:gd name="connsiteY42" fmla="*/ 3282933 h 5918557"/>
                    <a:gd name="connsiteX43" fmla="*/ 2202504 w 8126844"/>
                    <a:gd name="connsiteY43" fmla="*/ 3081227 h 5918557"/>
                    <a:gd name="connsiteX44" fmla="*/ 2027692 w 8126844"/>
                    <a:gd name="connsiteY44" fmla="*/ 3027439 h 5918557"/>
                    <a:gd name="connsiteX45" fmla="*/ 1960457 w 8126844"/>
                    <a:gd name="connsiteY45" fmla="*/ 3175357 h 5918557"/>
                    <a:gd name="connsiteX46" fmla="*/ 2390763 w 8126844"/>
                    <a:gd name="connsiteY46" fmla="*/ 3403957 h 5918557"/>
                    <a:gd name="connsiteX47" fmla="*/ 3372398 w 8126844"/>
                    <a:gd name="connsiteY47" fmla="*/ 3646004 h 5918557"/>
                    <a:gd name="connsiteX48" fmla="*/ 4125433 w 8126844"/>
                    <a:gd name="connsiteY48" fmla="*/ 3646004 h 5918557"/>
                    <a:gd name="connsiteX49" fmla="*/ 4757445 w 8126844"/>
                    <a:gd name="connsiteY49" fmla="*/ 3619110 h 5918557"/>
                    <a:gd name="connsiteX50" fmla="*/ 4918810 w 8126844"/>
                    <a:gd name="connsiteY50" fmla="*/ 3659451 h 5918557"/>
                    <a:gd name="connsiteX51" fmla="*/ 4811233 w 8126844"/>
                    <a:gd name="connsiteY51" fmla="*/ 3820816 h 5918557"/>
                    <a:gd name="connsiteX52" fmla="*/ 4286798 w 8126844"/>
                    <a:gd name="connsiteY52" fmla="*/ 3888051 h 5918557"/>
                    <a:gd name="connsiteX53" fmla="*/ 4219563 w 8126844"/>
                    <a:gd name="connsiteY53" fmla="*/ 4022521 h 5918557"/>
                    <a:gd name="connsiteX54" fmla="*/ 4555739 w 8126844"/>
                    <a:gd name="connsiteY54" fmla="*/ 4076310 h 5918557"/>
                    <a:gd name="connsiteX55" fmla="*/ 5241539 w 8126844"/>
                    <a:gd name="connsiteY55" fmla="*/ 3888051 h 5918557"/>
                    <a:gd name="connsiteX56" fmla="*/ 5523927 w 8126844"/>
                    <a:gd name="connsiteY56" fmla="*/ 3753580 h 5918557"/>
                    <a:gd name="connsiteX57" fmla="*/ 5618057 w 8126844"/>
                    <a:gd name="connsiteY57" fmla="*/ 3646004 h 5918557"/>
                    <a:gd name="connsiteX58" fmla="*/ 5402904 w 8126844"/>
                    <a:gd name="connsiteY58" fmla="*/ 3632557 h 5918557"/>
                    <a:gd name="connsiteX59" fmla="*/ 5214645 w 8126844"/>
                    <a:gd name="connsiteY59" fmla="*/ 3524980 h 5918557"/>
                    <a:gd name="connsiteX60" fmla="*/ 5241539 w 8126844"/>
                    <a:gd name="connsiteY60" fmla="*/ 3403957 h 5918557"/>
                    <a:gd name="connsiteX61" fmla="*/ 5537374 w 8126844"/>
                    <a:gd name="connsiteY61" fmla="*/ 3363616 h 5918557"/>
                    <a:gd name="connsiteX62" fmla="*/ 6196280 w 8126844"/>
                    <a:gd name="connsiteY62" fmla="*/ 3108121 h 5918557"/>
                    <a:gd name="connsiteX63" fmla="*/ 6747610 w 8126844"/>
                    <a:gd name="connsiteY63" fmla="*/ 2771945 h 5918557"/>
                    <a:gd name="connsiteX64" fmla="*/ 7218257 w 8126844"/>
                    <a:gd name="connsiteY64" fmla="*/ 2328192 h 5918557"/>
                    <a:gd name="connsiteX65" fmla="*/ 7433410 w 8126844"/>
                    <a:gd name="connsiteY65" fmla="*/ 2153380 h 5918557"/>
                    <a:gd name="connsiteX66" fmla="*/ 7567880 w 8126844"/>
                    <a:gd name="connsiteY66" fmla="*/ 2180274 h 5918557"/>
                    <a:gd name="connsiteX67" fmla="*/ 7514092 w 8126844"/>
                    <a:gd name="connsiteY67" fmla="*/ 2381980 h 5918557"/>
                    <a:gd name="connsiteX68" fmla="*/ 7097233 w 8126844"/>
                    <a:gd name="connsiteY68" fmla="*/ 2812286 h 5918557"/>
                    <a:gd name="connsiteX69" fmla="*/ 6451774 w 8126844"/>
                    <a:gd name="connsiteY69" fmla="*/ 3229145 h 5918557"/>
                    <a:gd name="connsiteX70" fmla="*/ 6088704 w 8126844"/>
                    <a:gd name="connsiteY70" fmla="*/ 3417404 h 5918557"/>
                    <a:gd name="connsiteX71" fmla="*/ 5981127 w 8126844"/>
                    <a:gd name="connsiteY71" fmla="*/ 3551874 h 5918557"/>
                    <a:gd name="connsiteX72" fmla="*/ 6021468 w 8126844"/>
                    <a:gd name="connsiteY72" fmla="*/ 3753580 h 5918557"/>
                    <a:gd name="connsiteX73" fmla="*/ 6115598 w 8126844"/>
                    <a:gd name="connsiteY73" fmla="*/ 3901498 h 5918557"/>
                    <a:gd name="connsiteX74" fmla="*/ 6734163 w 8126844"/>
                    <a:gd name="connsiteY74" fmla="*/ 3726686 h 5918557"/>
                    <a:gd name="connsiteX75" fmla="*/ 7419963 w 8126844"/>
                    <a:gd name="connsiteY75" fmla="*/ 3296380 h 5918557"/>
                    <a:gd name="connsiteX76" fmla="*/ 7850268 w 8126844"/>
                    <a:gd name="connsiteY76" fmla="*/ 2973651 h 5918557"/>
                    <a:gd name="connsiteX77" fmla="*/ 8065421 w 8126844"/>
                    <a:gd name="connsiteY77" fmla="*/ 2866074 h 5918557"/>
                    <a:gd name="connsiteX78" fmla="*/ 8105763 w 8126844"/>
                    <a:gd name="connsiteY78" fmla="*/ 3027439 h 5918557"/>
                    <a:gd name="connsiteX79" fmla="*/ 7769586 w 8126844"/>
                    <a:gd name="connsiteY79" fmla="*/ 3363616 h 5918557"/>
                    <a:gd name="connsiteX80" fmla="*/ 6707268 w 8126844"/>
                    <a:gd name="connsiteY80" fmla="*/ 3941839 h 5918557"/>
                    <a:gd name="connsiteX81" fmla="*/ 6129045 w 8126844"/>
                    <a:gd name="connsiteY81" fmla="*/ 4210780 h 5918557"/>
                    <a:gd name="connsiteX82" fmla="*/ 5833210 w 8126844"/>
                    <a:gd name="connsiteY82" fmla="*/ 4251121 h 5918557"/>
                    <a:gd name="connsiteX83" fmla="*/ 5712186 w 8126844"/>
                    <a:gd name="connsiteY83" fmla="*/ 4291463 h 5918557"/>
                    <a:gd name="connsiteX84" fmla="*/ 5658398 w 8126844"/>
                    <a:gd name="connsiteY84" fmla="*/ 4143545 h 5918557"/>
                    <a:gd name="connsiteX85" fmla="*/ 5779421 w 8126844"/>
                    <a:gd name="connsiteY85" fmla="*/ 4035969 h 5918557"/>
                    <a:gd name="connsiteX86" fmla="*/ 5779421 w 8126844"/>
                    <a:gd name="connsiteY86" fmla="*/ 3941839 h 5918557"/>
                    <a:gd name="connsiteX87" fmla="*/ 5497033 w 8126844"/>
                    <a:gd name="connsiteY87" fmla="*/ 4062863 h 5918557"/>
                    <a:gd name="connsiteX88" fmla="*/ 5039833 w 8126844"/>
                    <a:gd name="connsiteY88" fmla="*/ 4197333 h 5918557"/>
                    <a:gd name="connsiteX89" fmla="*/ 4865021 w 8126844"/>
                    <a:gd name="connsiteY89" fmla="*/ 4278016 h 5918557"/>
                    <a:gd name="connsiteX90" fmla="*/ 4905363 w 8126844"/>
                    <a:gd name="connsiteY90" fmla="*/ 4372145 h 5918557"/>
                    <a:gd name="connsiteX91" fmla="*/ 5160857 w 8126844"/>
                    <a:gd name="connsiteY91" fmla="*/ 4345251 h 5918557"/>
                    <a:gd name="connsiteX92" fmla="*/ 5187751 w 8126844"/>
                    <a:gd name="connsiteY92" fmla="*/ 4479721 h 5918557"/>
                    <a:gd name="connsiteX93" fmla="*/ 4878468 w 8126844"/>
                    <a:gd name="connsiteY93" fmla="*/ 4573851 h 5918557"/>
                    <a:gd name="connsiteX94" fmla="*/ 4891916 w 8126844"/>
                    <a:gd name="connsiteY94" fmla="*/ 4721769 h 5918557"/>
                    <a:gd name="connsiteX95" fmla="*/ 5376010 w 8126844"/>
                    <a:gd name="connsiteY95" fmla="*/ 4614192 h 5918557"/>
                    <a:gd name="connsiteX96" fmla="*/ 5967680 w 8126844"/>
                    <a:gd name="connsiteY96" fmla="*/ 4466274 h 5918557"/>
                    <a:gd name="connsiteX97" fmla="*/ 6344198 w 8126844"/>
                    <a:gd name="connsiteY97" fmla="*/ 4264569 h 5918557"/>
                    <a:gd name="connsiteX98" fmla="*/ 6478668 w 8126844"/>
                    <a:gd name="connsiteY98" fmla="*/ 4264569 h 5918557"/>
                    <a:gd name="connsiteX99" fmla="*/ 6478668 w 8126844"/>
                    <a:gd name="connsiteY99" fmla="*/ 4452827 h 5918557"/>
                    <a:gd name="connsiteX100" fmla="*/ 5900445 w 8126844"/>
                    <a:gd name="connsiteY100" fmla="*/ 4641086 h 5918557"/>
                    <a:gd name="connsiteX101" fmla="*/ 5053280 w 8126844"/>
                    <a:gd name="connsiteY101" fmla="*/ 4883133 h 5918557"/>
                    <a:gd name="connsiteX102" fmla="*/ 4703657 w 8126844"/>
                    <a:gd name="connsiteY102" fmla="*/ 4977263 h 5918557"/>
                    <a:gd name="connsiteX103" fmla="*/ 4313692 w 8126844"/>
                    <a:gd name="connsiteY103" fmla="*/ 5044498 h 5918557"/>
                    <a:gd name="connsiteX104" fmla="*/ 4004410 w 8126844"/>
                    <a:gd name="connsiteY104" fmla="*/ 5084839 h 5918557"/>
                    <a:gd name="connsiteX105" fmla="*/ 3869939 w 8126844"/>
                    <a:gd name="connsiteY105" fmla="*/ 4963816 h 5918557"/>
                    <a:gd name="connsiteX106" fmla="*/ 3950621 w 8126844"/>
                    <a:gd name="connsiteY106" fmla="*/ 4856239 h 5918557"/>
                    <a:gd name="connsiteX107" fmla="*/ 4367480 w 8126844"/>
                    <a:gd name="connsiteY107" fmla="*/ 4775557 h 5918557"/>
                    <a:gd name="connsiteX108" fmla="*/ 4542292 w 8126844"/>
                    <a:gd name="connsiteY108" fmla="*/ 4708321 h 5918557"/>
                    <a:gd name="connsiteX109" fmla="*/ 4542292 w 8126844"/>
                    <a:gd name="connsiteY109" fmla="*/ 4573851 h 5918557"/>
                    <a:gd name="connsiteX110" fmla="*/ 4206116 w 8126844"/>
                    <a:gd name="connsiteY110" fmla="*/ 4573851 h 5918557"/>
                    <a:gd name="connsiteX111" fmla="*/ 3520316 w 8126844"/>
                    <a:gd name="connsiteY111" fmla="*/ 4654533 h 5918557"/>
                    <a:gd name="connsiteX112" fmla="*/ 3157245 w 8126844"/>
                    <a:gd name="connsiteY112" fmla="*/ 4681427 h 5918557"/>
                    <a:gd name="connsiteX113" fmla="*/ 3076563 w 8126844"/>
                    <a:gd name="connsiteY113" fmla="*/ 4802451 h 5918557"/>
                    <a:gd name="connsiteX114" fmla="*/ 3224480 w 8126844"/>
                    <a:gd name="connsiteY114" fmla="*/ 4869686 h 5918557"/>
                    <a:gd name="connsiteX115" fmla="*/ 3453080 w 8126844"/>
                    <a:gd name="connsiteY115" fmla="*/ 4896580 h 5918557"/>
                    <a:gd name="connsiteX116" fmla="*/ 3412739 w 8126844"/>
                    <a:gd name="connsiteY116" fmla="*/ 5004157 h 5918557"/>
                    <a:gd name="connsiteX117" fmla="*/ 2968986 w 8126844"/>
                    <a:gd name="connsiteY117" fmla="*/ 5057945 h 5918557"/>
                    <a:gd name="connsiteX118" fmla="*/ 2767280 w 8126844"/>
                    <a:gd name="connsiteY118" fmla="*/ 5071392 h 5918557"/>
                    <a:gd name="connsiteX119" fmla="*/ 2673151 w 8126844"/>
                    <a:gd name="connsiteY119" fmla="*/ 5273098 h 5918557"/>
                    <a:gd name="connsiteX120" fmla="*/ 2767280 w 8126844"/>
                    <a:gd name="connsiteY120" fmla="*/ 5636169 h 5918557"/>
                    <a:gd name="connsiteX121" fmla="*/ 2700045 w 8126844"/>
                    <a:gd name="connsiteY121" fmla="*/ 5837874 h 5918557"/>
                    <a:gd name="connsiteX122" fmla="*/ 2498339 w 8126844"/>
                    <a:gd name="connsiteY122" fmla="*/ 5918557 h 5918557"/>
                    <a:gd name="connsiteX123" fmla="*/ 2256292 w 8126844"/>
                    <a:gd name="connsiteY123" fmla="*/ 5837874 h 5918557"/>
                    <a:gd name="connsiteX124" fmla="*/ 2175610 w 8126844"/>
                    <a:gd name="connsiteY124" fmla="*/ 5582380 h 5918557"/>
                    <a:gd name="connsiteX125" fmla="*/ 2269739 w 8126844"/>
                    <a:gd name="connsiteY125" fmla="*/ 5353780 h 5918557"/>
                    <a:gd name="connsiteX126" fmla="*/ 2404210 w 8126844"/>
                    <a:gd name="connsiteY126" fmla="*/ 5192416 h 5918557"/>
                    <a:gd name="connsiteX127" fmla="*/ 2390763 w 8126844"/>
                    <a:gd name="connsiteY127" fmla="*/ 5044498 h 5918557"/>
                    <a:gd name="connsiteX128" fmla="*/ 2014245 w 8126844"/>
                    <a:gd name="connsiteY128" fmla="*/ 4910027 h 5918557"/>
                    <a:gd name="connsiteX129" fmla="*/ 2068033 w 8126844"/>
                    <a:gd name="connsiteY129" fmla="*/ 4802451 h 5918557"/>
                    <a:gd name="connsiteX130" fmla="*/ 2390763 w 8126844"/>
                    <a:gd name="connsiteY130" fmla="*/ 4802451 h 5918557"/>
                    <a:gd name="connsiteX131" fmla="*/ 2807621 w 8126844"/>
                    <a:gd name="connsiteY131" fmla="*/ 4802451 h 5918557"/>
                    <a:gd name="connsiteX132" fmla="*/ 2834516 w 8126844"/>
                    <a:gd name="connsiteY132" fmla="*/ 4667980 h 5918557"/>
                    <a:gd name="connsiteX133" fmla="*/ 2686598 w 8126844"/>
                    <a:gd name="connsiteY133" fmla="*/ 4614192 h 5918557"/>
                    <a:gd name="connsiteX134" fmla="*/ 2780727 w 8126844"/>
                    <a:gd name="connsiteY134" fmla="*/ 4466274 h 5918557"/>
                    <a:gd name="connsiteX135" fmla="*/ 3211033 w 8126844"/>
                    <a:gd name="connsiteY135" fmla="*/ 4506616 h 5918557"/>
                    <a:gd name="connsiteX136" fmla="*/ 3775810 w 8126844"/>
                    <a:gd name="connsiteY136" fmla="*/ 4479721 h 5918557"/>
                    <a:gd name="connsiteX137" fmla="*/ 4380927 w 8126844"/>
                    <a:gd name="connsiteY137" fmla="*/ 4385592 h 5918557"/>
                    <a:gd name="connsiteX138" fmla="*/ 4622974 w 8126844"/>
                    <a:gd name="connsiteY138" fmla="*/ 4331804 h 5918557"/>
                    <a:gd name="connsiteX139" fmla="*/ 4555739 w 8126844"/>
                    <a:gd name="connsiteY139" fmla="*/ 4237674 h 5918557"/>
                    <a:gd name="connsiteX140" fmla="*/ 4031304 w 8126844"/>
                    <a:gd name="connsiteY140" fmla="*/ 4278016 h 5918557"/>
                    <a:gd name="connsiteX141" fmla="*/ 3600998 w 8126844"/>
                    <a:gd name="connsiteY141" fmla="*/ 4291463 h 5918557"/>
                    <a:gd name="connsiteX142" fmla="*/ 3278268 w 8126844"/>
                    <a:gd name="connsiteY142" fmla="*/ 4251121 h 5918557"/>
                    <a:gd name="connsiteX143" fmla="*/ 3237927 w 8126844"/>
                    <a:gd name="connsiteY143" fmla="*/ 4183886 h 5918557"/>
                    <a:gd name="connsiteX144" fmla="*/ 3291716 w 8126844"/>
                    <a:gd name="connsiteY144" fmla="*/ 4049416 h 5918557"/>
                    <a:gd name="connsiteX145" fmla="*/ 3587551 w 8126844"/>
                    <a:gd name="connsiteY145" fmla="*/ 4076310 h 5918557"/>
                    <a:gd name="connsiteX146" fmla="*/ 3883386 w 8126844"/>
                    <a:gd name="connsiteY146" fmla="*/ 4076310 h 5918557"/>
                    <a:gd name="connsiteX147" fmla="*/ 3964068 w 8126844"/>
                    <a:gd name="connsiteY147" fmla="*/ 4009074 h 5918557"/>
                    <a:gd name="connsiteX148" fmla="*/ 3883386 w 8126844"/>
                    <a:gd name="connsiteY148" fmla="*/ 3888051 h 5918557"/>
                    <a:gd name="connsiteX149" fmla="*/ 3412739 w 8126844"/>
                    <a:gd name="connsiteY149" fmla="*/ 3861157 h 5918557"/>
                    <a:gd name="connsiteX150" fmla="*/ 3049668 w 8126844"/>
                    <a:gd name="connsiteY150" fmla="*/ 3807369 h 5918557"/>
                    <a:gd name="connsiteX151" fmla="*/ 2740386 w 8126844"/>
                    <a:gd name="connsiteY151" fmla="*/ 3740133 h 5918557"/>
                    <a:gd name="connsiteX152" fmla="*/ 2457998 w 8126844"/>
                    <a:gd name="connsiteY152" fmla="*/ 3659451 h 5918557"/>
                    <a:gd name="connsiteX153" fmla="*/ 2242845 w 8126844"/>
                    <a:gd name="connsiteY153" fmla="*/ 3605663 h 5918557"/>
                    <a:gd name="connsiteX154" fmla="*/ 2162163 w 8126844"/>
                    <a:gd name="connsiteY154" fmla="*/ 3767027 h 5918557"/>
                    <a:gd name="connsiteX155" fmla="*/ 2336974 w 8126844"/>
                    <a:gd name="connsiteY155" fmla="*/ 3941839 h 5918557"/>
                    <a:gd name="connsiteX156" fmla="*/ 2713492 w 8126844"/>
                    <a:gd name="connsiteY156" fmla="*/ 3995627 h 5918557"/>
                    <a:gd name="connsiteX157" fmla="*/ 2874857 w 8126844"/>
                    <a:gd name="connsiteY157" fmla="*/ 4049416 h 5918557"/>
                    <a:gd name="connsiteX158" fmla="*/ 2874857 w 8126844"/>
                    <a:gd name="connsiteY158" fmla="*/ 4197333 h 5918557"/>
                    <a:gd name="connsiteX159" fmla="*/ 2605916 w 8126844"/>
                    <a:gd name="connsiteY159" fmla="*/ 4170439 h 5918557"/>
                    <a:gd name="connsiteX160" fmla="*/ 2000798 w 8126844"/>
                    <a:gd name="connsiteY160" fmla="*/ 4049416 h 5918557"/>
                    <a:gd name="connsiteX161" fmla="*/ 1583939 w 8126844"/>
                    <a:gd name="connsiteY161" fmla="*/ 3901498 h 5918557"/>
                    <a:gd name="connsiteX162" fmla="*/ 1409127 w 8126844"/>
                    <a:gd name="connsiteY162" fmla="*/ 3914945 h 5918557"/>
                    <a:gd name="connsiteX163" fmla="*/ 1368786 w 8126844"/>
                    <a:gd name="connsiteY163" fmla="*/ 4089757 h 5918557"/>
                    <a:gd name="connsiteX164" fmla="*/ 1799092 w 8126844"/>
                    <a:gd name="connsiteY164" fmla="*/ 4224227 h 5918557"/>
                    <a:gd name="connsiteX165" fmla="*/ 1557045 w 8126844"/>
                    <a:gd name="connsiteY165" fmla="*/ 4385592 h 5918557"/>
                    <a:gd name="connsiteX166" fmla="*/ 965374 w 8126844"/>
                    <a:gd name="connsiteY166" fmla="*/ 4156992 h 5918557"/>
                    <a:gd name="connsiteX167" fmla="*/ 481280 w 8126844"/>
                    <a:gd name="connsiteY167" fmla="*/ 3941839 h 5918557"/>
                    <a:gd name="connsiteX168" fmla="*/ 198892 w 8126844"/>
                    <a:gd name="connsiteY168" fmla="*/ 3834263 h 5918557"/>
                    <a:gd name="connsiteX169" fmla="*/ 131657 w 8126844"/>
                    <a:gd name="connsiteY169" fmla="*/ 3740133 h 5918557"/>
                    <a:gd name="connsiteX170" fmla="*/ 279574 w 8126844"/>
                    <a:gd name="connsiteY170" fmla="*/ 3646004 h 5918557"/>
                    <a:gd name="connsiteX171" fmla="*/ 642645 w 8126844"/>
                    <a:gd name="connsiteY171" fmla="*/ 3820816 h 5918557"/>
                    <a:gd name="connsiteX172" fmla="*/ 1113292 w 8126844"/>
                    <a:gd name="connsiteY172" fmla="*/ 3968733 h 5918557"/>
                    <a:gd name="connsiteX173" fmla="*/ 1153633 w 8126844"/>
                    <a:gd name="connsiteY173" fmla="*/ 3793921 h 5918557"/>
                    <a:gd name="connsiteX174" fmla="*/ 1032610 w 8126844"/>
                    <a:gd name="connsiteY174" fmla="*/ 3632557 h 5918557"/>
                    <a:gd name="connsiteX175" fmla="*/ 535068 w 8126844"/>
                    <a:gd name="connsiteY175" fmla="*/ 3484639 h 5918557"/>
                    <a:gd name="connsiteX176" fmla="*/ 198892 w 8126844"/>
                    <a:gd name="connsiteY176" fmla="*/ 3242592 h 5918557"/>
                    <a:gd name="connsiteX177" fmla="*/ 10633 w 8126844"/>
                    <a:gd name="connsiteY177" fmla="*/ 3081227 h 5918557"/>
                    <a:gd name="connsiteX178" fmla="*/ 50974 w 8126844"/>
                    <a:gd name="connsiteY178" fmla="*/ 2946757 h 5918557"/>
                    <a:gd name="connsiteX179" fmla="*/ 279574 w 8126844"/>
                    <a:gd name="connsiteY179" fmla="*/ 3027439 h 5918557"/>
                    <a:gd name="connsiteX180" fmla="*/ 1019163 w 8126844"/>
                    <a:gd name="connsiteY180" fmla="*/ 3430851 h 5918557"/>
                    <a:gd name="connsiteX181" fmla="*/ 1462916 w 8126844"/>
                    <a:gd name="connsiteY181" fmla="*/ 3672898 h 5918557"/>
                    <a:gd name="connsiteX182" fmla="*/ 1799092 w 8126844"/>
                    <a:gd name="connsiteY182" fmla="*/ 3767027 h 5918557"/>
                    <a:gd name="connsiteX183" fmla="*/ 1973904 w 8126844"/>
                    <a:gd name="connsiteY183" fmla="*/ 3699792 h 5918557"/>
                    <a:gd name="connsiteX184" fmla="*/ 1960457 w 8126844"/>
                    <a:gd name="connsiteY184" fmla="*/ 3457745 h 5918557"/>
                    <a:gd name="connsiteX185" fmla="*/ 1624280 w 8126844"/>
                    <a:gd name="connsiteY185" fmla="*/ 3350169 h 5918557"/>
                    <a:gd name="connsiteX186" fmla="*/ 1288104 w 8126844"/>
                    <a:gd name="connsiteY186" fmla="*/ 3202251 h 5918557"/>
                    <a:gd name="connsiteX187" fmla="*/ 1261210 w 8126844"/>
                    <a:gd name="connsiteY187" fmla="*/ 3067780 h 5918557"/>
                    <a:gd name="connsiteX188" fmla="*/ 1462916 w 8126844"/>
                    <a:gd name="connsiteY188" fmla="*/ 3067780 h 5918557"/>
                    <a:gd name="connsiteX189" fmla="*/ 1691516 w 8126844"/>
                    <a:gd name="connsiteY189" fmla="*/ 3148463 h 5918557"/>
                    <a:gd name="connsiteX190" fmla="*/ 1758751 w 8126844"/>
                    <a:gd name="connsiteY190" fmla="*/ 2933310 h 5918557"/>
                    <a:gd name="connsiteX191" fmla="*/ 1597386 w 8126844"/>
                    <a:gd name="connsiteY191" fmla="*/ 2758498 h 5918557"/>
                    <a:gd name="connsiteX192" fmla="*/ 1153633 w 8126844"/>
                    <a:gd name="connsiteY192" fmla="*/ 2570239 h 5918557"/>
                    <a:gd name="connsiteX193" fmla="*/ 871245 w 8126844"/>
                    <a:gd name="connsiteY193" fmla="*/ 2381980 h 5918557"/>
                    <a:gd name="connsiteX194" fmla="*/ 750221 w 8126844"/>
                    <a:gd name="connsiteY194" fmla="*/ 2247510 h 5918557"/>
                    <a:gd name="connsiteX195" fmla="*/ 844351 w 8126844"/>
                    <a:gd name="connsiteY195" fmla="*/ 2126486 h 5918557"/>
                    <a:gd name="connsiteX196" fmla="*/ 1328445 w 8126844"/>
                    <a:gd name="connsiteY196" fmla="*/ 2341639 h 5918557"/>
                    <a:gd name="connsiteX197" fmla="*/ 1606671 w 8126844"/>
                    <a:gd name="connsiteY197" fmla="*/ 2488058 h 5918557"/>
                    <a:gd name="connsiteX198" fmla="*/ 1720260 w 8126844"/>
                    <a:gd name="connsiteY198" fmla="*/ 2209219 h 5918557"/>
                    <a:gd name="connsiteX199" fmla="*/ 1772079 w 8126844"/>
                    <a:gd name="connsiteY199" fmla="*/ 2025794 h 5918557"/>
                    <a:gd name="connsiteX200" fmla="*/ 1693720 w 8126844"/>
                    <a:gd name="connsiteY200" fmla="*/ 1853765 h 5918557"/>
                    <a:gd name="connsiteX201" fmla="*/ 2176456 w 8126844"/>
                    <a:gd name="connsiteY201" fmla="*/ 2166613 h 5918557"/>
                    <a:gd name="connsiteX202" fmla="*/ 1984049 w 8126844"/>
                    <a:gd name="connsiteY202" fmla="*/ 2144205 h 5918557"/>
                    <a:gd name="connsiteX203" fmla="*/ 1894130 w 8126844"/>
                    <a:gd name="connsiteY203" fmla="*/ 2281923 h 5918557"/>
                    <a:gd name="connsiteX204" fmla="*/ 1879774 w 8126844"/>
                    <a:gd name="connsiteY204" fmla="*/ 2624027 h 5918557"/>
                    <a:gd name="connsiteX205" fmla="*/ 2390763 w 8126844"/>
                    <a:gd name="connsiteY205" fmla="*/ 2852627 h 5918557"/>
                    <a:gd name="connsiteX206" fmla="*/ 3157245 w 8126844"/>
                    <a:gd name="connsiteY206" fmla="*/ 3067780 h 5918557"/>
                    <a:gd name="connsiteX207" fmla="*/ 3708574 w 8126844"/>
                    <a:gd name="connsiteY207" fmla="*/ 3202251 h 5918557"/>
                    <a:gd name="connsiteX208" fmla="*/ 4165774 w 8126844"/>
                    <a:gd name="connsiteY208" fmla="*/ 3175357 h 5918557"/>
                    <a:gd name="connsiteX209" fmla="*/ 4394374 w 8126844"/>
                    <a:gd name="connsiteY209" fmla="*/ 3148463 h 5918557"/>
                    <a:gd name="connsiteX210" fmla="*/ 4407821 w 8126844"/>
                    <a:gd name="connsiteY210" fmla="*/ 2960204 h 5918557"/>
                    <a:gd name="connsiteX211" fmla="*/ 4192668 w 8126844"/>
                    <a:gd name="connsiteY211" fmla="*/ 2919863 h 5918557"/>
                    <a:gd name="connsiteX212" fmla="*/ 4031304 w 8126844"/>
                    <a:gd name="connsiteY212" fmla="*/ 2960204 h 5918557"/>
                    <a:gd name="connsiteX213" fmla="*/ 4031304 w 8126844"/>
                    <a:gd name="connsiteY213" fmla="*/ 2785392 h 5918557"/>
                    <a:gd name="connsiteX214" fmla="*/ 4448163 w 8126844"/>
                    <a:gd name="connsiteY214" fmla="*/ 2664369 h 5918557"/>
                    <a:gd name="connsiteX215" fmla="*/ 4703657 w 8126844"/>
                    <a:gd name="connsiteY215" fmla="*/ 2556792 h 5918557"/>
                    <a:gd name="connsiteX216" fmla="*/ 4719129 w 8126844"/>
                    <a:gd name="connsiteY216" fmla="*/ 2340128 h 5918557"/>
                    <a:gd name="connsiteX217" fmla="*/ 4519556 w 8126844"/>
                    <a:gd name="connsiteY217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243817 w 8126844"/>
                    <a:gd name="connsiteY5" fmla="*/ 2281926 h 5918557"/>
                    <a:gd name="connsiteX6" fmla="*/ 6598389 w 8126844"/>
                    <a:gd name="connsiteY6" fmla="*/ 2100084 h 5918557"/>
                    <a:gd name="connsiteX7" fmla="*/ 6443563 w 8126844"/>
                    <a:gd name="connsiteY7" fmla="*/ 1645750 h 5918557"/>
                    <a:gd name="connsiteX8" fmla="*/ 6787725 w 8126844"/>
                    <a:gd name="connsiteY8" fmla="*/ 1921439 h 5918557"/>
                    <a:gd name="connsiteX9" fmla="*/ 6934578 w 8126844"/>
                    <a:gd name="connsiteY9" fmla="*/ 1779411 h 5918557"/>
                    <a:gd name="connsiteX10" fmla="*/ 6668002 w 8126844"/>
                    <a:gd name="connsiteY10" fmla="*/ 1409961 h 5918557"/>
                    <a:gd name="connsiteX11" fmla="*/ 6941073 w 8126844"/>
                    <a:gd name="connsiteY11" fmla="*/ 977271 h 5918557"/>
                    <a:gd name="connsiteX12" fmla="*/ 6764360 w 8126844"/>
                    <a:gd name="connsiteY12" fmla="*/ 399086 h 5918557"/>
                    <a:gd name="connsiteX13" fmla="*/ 6656943 w 8126844"/>
                    <a:gd name="connsiteY13" fmla="*/ 525696 h 5918557"/>
                    <a:gd name="connsiteX14" fmla="*/ 6759584 w 8126844"/>
                    <a:gd name="connsiteY14" fmla="*/ 0 h 5918557"/>
                    <a:gd name="connsiteX15" fmla="*/ 6766984 w 8126844"/>
                    <a:gd name="connsiteY15" fmla="*/ 176893 h 5918557"/>
                    <a:gd name="connsiteX16" fmla="*/ 7177916 w 8126844"/>
                    <a:gd name="connsiteY16" fmla="*/ 741439 h 5918557"/>
                    <a:gd name="connsiteX17" fmla="*/ 7352727 w 8126844"/>
                    <a:gd name="connsiteY17" fmla="*/ 620416 h 5918557"/>
                    <a:gd name="connsiteX18" fmla="*/ 7460304 w 8126844"/>
                    <a:gd name="connsiteY18" fmla="*/ 929698 h 5918557"/>
                    <a:gd name="connsiteX19" fmla="*/ 7137574 w 8126844"/>
                    <a:gd name="connsiteY19" fmla="*/ 1360004 h 5918557"/>
                    <a:gd name="connsiteX20" fmla="*/ 7056892 w 8126844"/>
                    <a:gd name="connsiteY20" fmla="*/ 1534816 h 5918557"/>
                    <a:gd name="connsiteX21" fmla="*/ 7177916 w 8126844"/>
                    <a:gd name="connsiteY21" fmla="*/ 1642392 h 5918557"/>
                    <a:gd name="connsiteX22" fmla="*/ 7406516 w 8126844"/>
                    <a:gd name="connsiteY22" fmla="*/ 1413792 h 5918557"/>
                    <a:gd name="connsiteX23" fmla="*/ 7540986 w 8126844"/>
                    <a:gd name="connsiteY23" fmla="*/ 1413792 h 5918557"/>
                    <a:gd name="connsiteX24" fmla="*/ 7554433 w 8126844"/>
                    <a:gd name="connsiteY24" fmla="*/ 1642392 h 5918557"/>
                    <a:gd name="connsiteX25" fmla="*/ 6976210 w 8126844"/>
                    <a:gd name="connsiteY25" fmla="*/ 2234063 h 5918557"/>
                    <a:gd name="connsiteX26" fmla="*/ 6276963 w 8126844"/>
                    <a:gd name="connsiteY26" fmla="*/ 2785392 h 5918557"/>
                    <a:gd name="connsiteX27" fmla="*/ 5860104 w 8126844"/>
                    <a:gd name="connsiteY27" fmla="*/ 2987098 h 5918557"/>
                    <a:gd name="connsiteX28" fmla="*/ 5658398 w 8126844"/>
                    <a:gd name="connsiteY28" fmla="*/ 3054333 h 5918557"/>
                    <a:gd name="connsiteX29" fmla="*/ 5550821 w 8126844"/>
                    <a:gd name="connsiteY29" fmla="*/ 2973651 h 5918557"/>
                    <a:gd name="connsiteX30" fmla="*/ 5644951 w 8126844"/>
                    <a:gd name="connsiteY30" fmla="*/ 2771945 h 5918557"/>
                    <a:gd name="connsiteX31" fmla="*/ 5913892 w 8126844"/>
                    <a:gd name="connsiteY31" fmla="*/ 2718157 h 5918557"/>
                    <a:gd name="connsiteX32" fmla="*/ 5752527 w 8126844"/>
                    <a:gd name="connsiteY32" fmla="*/ 2408874 h 5918557"/>
                    <a:gd name="connsiteX33" fmla="*/ 5362563 w 8126844"/>
                    <a:gd name="connsiteY33" fmla="*/ 2556792 h 5918557"/>
                    <a:gd name="connsiteX34" fmla="*/ 4663316 w 8126844"/>
                    <a:gd name="connsiteY34" fmla="*/ 2839180 h 5918557"/>
                    <a:gd name="connsiteX35" fmla="*/ 4649868 w 8126844"/>
                    <a:gd name="connsiteY35" fmla="*/ 3013992 h 5918557"/>
                    <a:gd name="connsiteX36" fmla="*/ 4703657 w 8126844"/>
                    <a:gd name="connsiteY36" fmla="*/ 3121569 h 5918557"/>
                    <a:gd name="connsiteX37" fmla="*/ 5066727 w 8126844"/>
                    <a:gd name="connsiteY37" fmla="*/ 2987098 h 5918557"/>
                    <a:gd name="connsiteX38" fmla="*/ 5322221 w 8126844"/>
                    <a:gd name="connsiteY38" fmla="*/ 2933310 h 5918557"/>
                    <a:gd name="connsiteX39" fmla="*/ 5349116 w 8126844"/>
                    <a:gd name="connsiteY39" fmla="*/ 3067780 h 5918557"/>
                    <a:gd name="connsiteX40" fmla="*/ 4784339 w 8126844"/>
                    <a:gd name="connsiteY40" fmla="*/ 3282933 h 5918557"/>
                    <a:gd name="connsiteX41" fmla="*/ 4098539 w 8126844"/>
                    <a:gd name="connsiteY41" fmla="*/ 3417404 h 5918557"/>
                    <a:gd name="connsiteX42" fmla="*/ 2740386 w 8126844"/>
                    <a:gd name="connsiteY42" fmla="*/ 3282933 h 5918557"/>
                    <a:gd name="connsiteX43" fmla="*/ 2202504 w 8126844"/>
                    <a:gd name="connsiteY43" fmla="*/ 3081227 h 5918557"/>
                    <a:gd name="connsiteX44" fmla="*/ 2027692 w 8126844"/>
                    <a:gd name="connsiteY44" fmla="*/ 3027439 h 5918557"/>
                    <a:gd name="connsiteX45" fmla="*/ 1960457 w 8126844"/>
                    <a:gd name="connsiteY45" fmla="*/ 3175357 h 5918557"/>
                    <a:gd name="connsiteX46" fmla="*/ 2390763 w 8126844"/>
                    <a:gd name="connsiteY46" fmla="*/ 3403957 h 5918557"/>
                    <a:gd name="connsiteX47" fmla="*/ 3372398 w 8126844"/>
                    <a:gd name="connsiteY47" fmla="*/ 3646004 h 5918557"/>
                    <a:gd name="connsiteX48" fmla="*/ 4125433 w 8126844"/>
                    <a:gd name="connsiteY48" fmla="*/ 3646004 h 5918557"/>
                    <a:gd name="connsiteX49" fmla="*/ 4757445 w 8126844"/>
                    <a:gd name="connsiteY49" fmla="*/ 3619110 h 5918557"/>
                    <a:gd name="connsiteX50" fmla="*/ 4918810 w 8126844"/>
                    <a:gd name="connsiteY50" fmla="*/ 3659451 h 5918557"/>
                    <a:gd name="connsiteX51" fmla="*/ 4811233 w 8126844"/>
                    <a:gd name="connsiteY51" fmla="*/ 3820816 h 5918557"/>
                    <a:gd name="connsiteX52" fmla="*/ 4286798 w 8126844"/>
                    <a:gd name="connsiteY52" fmla="*/ 3888051 h 5918557"/>
                    <a:gd name="connsiteX53" fmla="*/ 4219563 w 8126844"/>
                    <a:gd name="connsiteY53" fmla="*/ 4022521 h 5918557"/>
                    <a:gd name="connsiteX54" fmla="*/ 4555739 w 8126844"/>
                    <a:gd name="connsiteY54" fmla="*/ 4076310 h 5918557"/>
                    <a:gd name="connsiteX55" fmla="*/ 5241539 w 8126844"/>
                    <a:gd name="connsiteY55" fmla="*/ 3888051 h 5918557"/>
                    <a:gd name="connsiteX56" fmla="*/ 5523927 w 8126844"/>
                    <a:gd name="connsiteY56" fmla="*/ 3753580 h 5918557"/>
                    <a:gd name="connsiteX57" fmla="*/ 5618057 w 8126844"/>
                    <a:gd name="connsiteY57" fmla="*/ 3646004 h 5918557"/>
                    <a:gd name="connsiteX58" fmla="*/ 5402904 w 8126844"/>
                    <a:gd name="connsiteY58" fmla="*/ 3632557 h 5918557"/>
                    <a:gd name="connsiteX59" fmla="*/ 5214645 w 8126844"/>
                    <a:gd name="connsiteY59" fmla="*/ 3524980 h 5918557"/>
                    <a:gd name="connsiteX60" fmla="*/ 5241539 w 8126844"/>
                    <a:gd name="connsiteY60" fmla="*/ 3403957 h 5918557"/>
                    <a:gd name="connsiteX61" fmla="*/ 5537374 w 8126844"/>
                    <a:gd name="connsiteY61" fmla="*/ 3363616 h 5918557"/>
                    <a:gd name="connsiteX62" fmla="*/ 6196280 w 8126844"/>
                    <a:gd name="connsiteY62" fmla="*/ 3108121 h 5918557"/>
                    <a:gd name="connsiteX63" fmla="*/ 6747610 w 8126844"/>
                    <a:gd name="connsiteY63" fmla="*/ 2771945 h 5918557"/>
                    <a:gd name="connsiteX64" fmla="*/ 7218257 w 8126844"/>
                    <a:gd name="connsiteY64" fmla="*/ 2328192 h 5918557"/>
                    <a:gd name="connsiteX65" fmla="*/ 7433410 w 8126844"/>
                    <a:gd name="connsiteY65" fmla="*/ 2153380 h 5918557"/>
                    <a:gd name="connsiteX66" fmla="*/ 7567880 w 8126844"/>
                    <a:gd name="connsiteY66" fmla="*/ 2180274 h 5918557"/>
                    <a:gd name="connsiteX67" fmla="*/ 7514092 w 8126844"/>
                    <a:gd name="connsiteY67" fmla="*/ 2381980 h 5918557"/>
                    <a:gd name="connsiteX68" fmla="*/ 7097233 w 8126844"/>
                    <a:gd name="connsiteY68" fmla="*/ 2812286 h 5918557"/>
                    <a:gd name="connsiteX69" fmla="*/ 6451774 w 8126844"/>
                    <a:gd name="connsiteY69" fmla="*/ 3229145 h 5918557"/>
                    <a:gd name="connsiteX70" fmla="*/ 6088704 w 8126844"/>
                    <a:gd name="connsiteY70" fmla="*/ 3417404 h 5918557"/>
                    <a:gd name="connsiteX71" fmla="*/ 5981127 w 8126844"/>
                    <a:gd name="connsiteY71" fmla="*/ 3551874 h 5918557"/>
                    <a:gd name="connsiteX72" fmla="*/ 6021468 w 8126844"/>
                    <a:gd name="connsiteY72" fmla="*/ 3753580 h 5918557"/>
                    <a:gd name="connsiteX73" fmla="*/ 6115598 w 8126844"/>
                    <a:gd name="connsiteY73" fmla="*/ 3901498 h 5918557"/>
                    <a:gd name="connsiteX74" fmla="*/ 6734163 w 8126844"/>
                    <a:gd name="connsiteY74" fmla="*/ 3726686 h 5918557"/>
                    <a:gd name="connsiteX75" fmla="*/ 7419963 w 8126844"/>
                    <a:gd name="connsiteY75" fmla="*/ 3296380 h 5918557"/>
                    <a:gd name="connsiteX76" fmla="*/ 7850268 w 8126844"/>
                    <a:gd name="connsiteY76" fmla="*/ 2973651 h 5918557"/>
                    <a:gd name="connsiteX77" fmla="*/ 8065421 w 8126844"/>
                    <a:gd name="connsiteY77" fmla="*/ 2866074 h 5918557"/>
                    <a:gd name="connsiteX78" fmla="*/ 8105763 w 8126844"/>
                    <a:gd name="connsiteY78" fmla="*/ 3027439 h 5918557"/>
                    <a:gd name="connsiteX79" fmla="*/ 7769586 w 8126844"/>
                    <a:gd name="connsiteY79" fmla="*/ 3363616 h 5918557"/>
                    <a:gd name="connsiteX80" fmla="*/ 6707268 w 8126844"/>
                    <a:gd name="connsiteY80" fmla="*/ 3941839 h 5918557"/>
                    <a:gd name="connsiteX81" fmla="*/ 6129045 w 8126844"/>
                    <a:gd name="connsiteY81" fmla="*/ 4210780 h 5918557"/>
                    <a:gd name="connsiteX82" fmla="*/ 5833210 w 8126844"/>
                    <a:gd name="connsiteY82" fmla="*/ 4251121 h 5918557"/>
                    <a:gd name="connsiteX83" fmla="*/ 5712186 w 8126844"/>
                    <a:gd name="connsiteY83" fmla="*/ 4291463 h 5918557"/>
                    <a:gd name="connsiteX84" fmla="*/ 5658398 w 8126844"/>
                    <a:gd name="connsiteY84" fmla="*/ 4143545 h 5918557"/>
                    <a:gd name="connsiteX85" fmla="*/ 5779421 w 8126844"/>
                    <a:gd name="connsiteY85" fmla="*/ 4035969 h 5918557"/>
                    <a:gd name="connsiteX86" fmla="*/ 5779421 w 8126844"/>
                    <a:gd name="connsiteY86" fmla="*/ 3941839 h 5918557"/>
                    <a:gd name="connsiteX87" fmla="*/ 5497033 w 8126844"/>
                    <a:gd name="connsiteY87" fmla="*/ 4062863 h 5918557"/>
                    <a:gd name="connsiteX88" fmla="*/ 5039833 w 8126844"/>
                    <a:gd name="connsiteY88" fmla="*/ 4197333 h 5918557"/>
                    <a:gd name="connsiteX89" fmla="*/ 4865021 w 8126844"/>
                    <a:gd name="connsiteY89" fmla="*/ 4278016 h 5918557"/>
                    <a:gd name="connsiteX90" fmla="*/ 4905363 w 8126844"/>
                    <a:gd name="connsiteY90" fmla="*/ 4372145 h 5918557"/>
                    <a:gd name="connsiteX91" fmla="*/ 5160857 w 8126844"/>
                    <a:gd name="connsiteY91" fmla="*/ 4345251 h 5918557"/>
                    <a:gd name="connsiteX92" fmla="*/ 5187751 w 8126844"/>
                    <a:gd name="connsiteY92" fmla="*/ 4479721 h 5918557"/>
                    <a:gd name="connsiteX93" fmla="*/ 4878468 w 8126844"/>
                    <a:gd name="connsiteY93" fmla="*/ 4573851 h 5918557"/>
                    <a:gd name="connsiteX94" fmla="*/ 4891916 w 8126844"/>
                    <a:gd name="connsiteY94" fmla="*/ 4721769 h 5918557"/>
                    <a:gd name="connsiteX95" fmla="*/ 5376010 w 8126844"/>
                    <a:gd name="connsiteY95" fmla="*/ 4614192 h 5918557"/>
                    <a:gd name="connsiteX96" fmla="*/ 5967680 w 8126844"/>
                    <a:gd name="connsiteY96" fmla="*/ 4466274 h 5918557"/>
                    <a:gd name="connsiteX97" fmla="*/ 6344198 w 8126844"/>
                    <a:gd name="connsiteY97" fmla="*/ 4264569 h 5918557"/>
                    <a:gd name="connsiteX98" fmla="*/ 6478668 w 8126844"/>
                    <a:gd name="connsiteY98" fmla="*/ 4264569 h 5918557"/>
                    <a:gd name="connsiteX99" fmla="*/ 6478668 w 8126844"/>
                    <a:gd name="connsiteY99" fmla="*/ 4452827 h 5918557"/>
                    <a:gd name="connsiteX100" fmla="*/ 5900445 w 8126844"/>
                    <a:gd name="connsiteY100" fmla="*/ 4641086 h 5918557"/>
                    <a:gd name="connsiteX101" fmla="*/ 5053280 w 8126844"/>
                    <a:gd name="connsiteY101" fmla="*/ 4883133 h 5918557"/>
                    <a:gd name="connsiteX102" fmla="*/ 4703657 w 8126844"/>
                    <a:gd name="connsiteY102" fmla="*/ 4977263 h 5918557"/>
                    <a:gd name="connsiteX103" fmla="*/ 4313692 w 8126844"/>
                    <a:gd name="connsiteY103" fmla="*/ 5044498 h 5918557"/>
                    <a:gd name="connsiteX104" fmla="*/ 4004410 w 8126844"/>
                    <a:gd name="connsiteY104" fmla="*/ 5084839 h 5918557"/>
                    <a:gd name="connsiteX105" fmla="*/ 3869939 w 8126844"/>
                    <a:gd name="connsiteY105" fmla="*/ 4963816 h 5918557"/>
                    <a:gd name="connsiteX106" fmla="*/ 3950621 w 8126844"/>
                    <a:gd name="connsiteY106" fmla="*/ 4856239 h 5918557"/>
                    <a:gd name="connsiteX107" fmla="*/ 4367480 w 8126844"/>
                    <a:gd name="connsiteY107" fmla="*/ 4775557 h 5918557"/>
                    <a:gd name="connsiteX108" fmla="*/ 4542292 w 8126844"/>
                    <a:gd name="connsiteY108" fmla="*/ 4708321 h 5918557"/>
                    <a:gd name="connsiteX109" fmla="*/ 4542292 w 8126844"/>
                    <a:gd name="connsiteY109" fmla="*/ 4573851 h 5918557"/>
                    <a:gd name="connsiteX110" fmla="*/ 4206116 w 8126844"/>
                    <a:gd name="connsiteY110" fmla="*/ 4573851 h 5918557"/>
                    <a:gd name="connsiteX111" fmla="*/ 3520316 w 8126844"/>
                    <a:gd name="connsiteY111" fmla="*/ 4654533 h 5918557"/>
                    <a:gd name="connsiteX112" fmla="*/ 3157245 w 8126844"/>
                    <a:gd name="connsiteY112" fmla="*/ 4681427 h 5918557"/>
                    <a:gd name="connsiteX113" fmla="*/ 3076563 w 8126844"/>
                    <a:gd name="connsiteY113" fmla="*/ 4802451 h 5918557"/>
                    <a:gd name="connsiteX114" fmla="*/ 3224480 w 8126844"/>
                    <a:gd name="connsiteY114" fmla="*/ 4869686 h 5918557"/>
                    <a:gd name="connsiteX115" fmla="*/ 3453080 w 8126844"/>
                    <a:gd name="connsiteY115" fmla="*/ 4896580 h 5918557"/>
                    <a:gd name="connsiteX116" fmla="*/ 3412739 w 8126844"/>
                    <a:gd name="connsiteY116" fmla="*/ 5004157 h 5918557"/>
                    <a:gd name="connsiteX117" fmla="*/ 2968986 w 8126844"/>
                    <a:gd name="connsiteY117" fmla="*/ 5057945 h 5918557"/>
                    <a:gd name="connsiteX118" fmla="*/ 2767280 w 8126844"/>
                    <a:gd name="connsiteY118" fmla="*/ 5071392 h 5918557"/>
                    <a:gd name="connsiteX119" fmla="*/ 2673151 w 8126844"/>
                    <a:gd name="connsiteY119" fmla="*/ 5273098 h 5918557"/>
                    <a:gd name="connsiteX120" fmla="*/ 2767280 w 8126844"/>
                    <a:gd name="connsiteY120" fmla="*/ 5636169 h 5918557"/>
                    <a:gd name="connsiteX121" fmla="*/ 2700045 w 8126844"/>
                    <a:gd name="connsiteY121" fmla="*/ 5837874 h 5918557"/>
                    <a:gd name="connsiteX122" fmla="*/ 2498339 w 8126844"/>
                    <a:gd name="connsiteY122" fmla="*/ 5918557 h 5918557"/>
                    <a:gd name="connsiteX123" fmla="*/ 2256292 w 8126844"/>
                    <a:gd name="connsiteY123" fmla="*/ 5837874 h 5918557"/>
                    <a:gd name="connsiteX124" fmla="*/ 2175610 w 8126844"/>
                    <a:gd name="connsiteY124" fmla="*/ 5582380 h 5918557"/>
                    <a:gd name="connsiteX125" fmla="*/ 2269739 w 8126844"/>
                    <a:gd name="connsiteY125" fmla="*/ 5353780 h 5918557"/>
                    <a:gd name="connsiteX126" fmla="*/ 2404210 w 8126844"/>
                    <a:gd name="connsiteY126" fmla="*/ 5192416 h 5918557"/>
                    <a:gd name="connsiteX127" fmla="*/ 2390763 w 8126844"/>
                    <a:gd name="connsiteY127" fmla="*/ 5044498 h 5918557"/>
                    <a:gd name="connsiteX128" fmla="*/ 2014245 w 8126844"/>
                    <a:gd name="connsiteY128" fmla="*/ 4910027 h 5918557"/>
                    <a:gd name="connsiteX129" fmla="*/ 2068033 w 8126844"/>
                    <a:gd name="connsiteY129" fmla="*/ 4802451 h 5918557"/>
                    <a:gd name="connsiteX130" fmla="*/ 2390763 w 8126844"/>
                    <a:gd name="connsiteY130" fmla="*/ 4802451 h 5918557"/>
                    <a:gd name="connsiteX131" fmla="*/ 2807621 w 8126844"/>
                    <a:gd name="connsiteY131" fmla="*/ 4802451 h 5918557"/>
                    <a:gd name="connsiteX132" fmla="*/ 2834516 w 8126844"/>
                    <a:gd name="connsiteY132" fmla="*/ 4667980 h 5918557"/>
                    <a:gd name="connsiteX133" fmla="*/ 2686598 w 8126844"/>
                    <a:gd name="connsiteY133" fmla="*/ 4614192 h 5918557"/>
                    <a:gd name="connsiteX134" fmla="*/ 2780727 w 8126844"/>
                    <a:gd name="connsiteY134" fmla="*/ 4466274 h 5918557"/>
                    <a:gd name="connsiteX135" fmla="*/ 3211033 w 8126844"/>
                    <a:gd name="connsiteY135" fmla="*/ 4506616 h 5918557"/>
                    <a:gd name="connsiteX136" fmla="*/ 3775810 w 8126844"/>
                    <a:gd name="connsiteY136" fmla="*/ 4479721 h 5918557"/>
                    <a:gd name="connsiteX137" fmla="*/ 4380927 w 8126844"/>
                    <a:gd name="connsiteY137" fmla="*/ 4385592 h 5918557"/>
                    <a:gd name="connsiteX138" fmla="*/ 4622974 w 8126844"/>
                    <a:gd name="connsiteY138" fmla="*/ 4331804 h 5918557"/>
                    <a:gd name="connsiteX139" fmla="*/ 4555739 w 8126844"/>
                    <a:gd name="connsiteY139" fmla="*/ 4237674 h 5918557"/>
                    <a:gd name="connsiteX140" fmla="*/ 4031304 w 8126844"/>
                    <a:gd name="connsiteY140" fmla="*/ 4278016 h 5918557"/>
                    <a:gd name="connsiteX141" fmla="*/ 3600998 w 8126844"/>
                    <a:gd name="connsiteY141" fmla="*/ 4291463 h 5918557"/>
                    <a:gd name="connsiteX142" fmla="*/ 3278268 w 8126844"/>
                    <a:gd name="connsiteY142" fmla="*/ 4251121 h 5918557"/>
                    <a:gd name="connsiteX143" fmla="*/ 3237927 w 8126844"/>
                    <a:gd name="connsiteY143" fmla="*/ 4183886 h 5918557"/>
                    <a:gd name="connsiteX144" fmla="*/ 3291716 w 8126844"/>
                    <a:gd name="connsiteY144" fmla="*/ 4049416 h 5918557"/>
                    <a:gd name="connsiteX145" fmla="*/ 3587551 w 8126844"/>
                    <a:gd name="connsiteY145" fmla="*/ 4076310 h 5918557"/>
                    <a:gd name="connsiteX146" fmla="*/ 3883386 w 8126844"/>
                    <a:gd name="connsiteY146" fmla="*/ 4076310 h 5918557"/>
                    <a:gd name="connsiteX147" fmla="*/ 3964068 w 8126844"/>
                    <a:gd name="connsiteY147" fmla="*/ 4009074 h 5918557"/>
                    <a:gd name="connsiteX148" fmla="*/ 3883386 w 8126844"/>
                    <a:gd name="connsiteY148" fmla="*/ 3888051 h 5918557"/>
                    <a:gd name="connsiteX149" fmla="*/ 3412739 w 8126844"/>
                    <a:gd name="connsiteY149" fmla="*/ 3861157 h 5918557"/>
                    <a:gd name="connsiteX150" fmla="*/ 3049668 w 8126844"/>
                    <a:gd name="connsiteY150" fmla="*/ 3807369 h 5918557"/>
                    <a:gd name="connsiteX151" fmla="*/ 2740386 w 8126844"/>
                    <a:gd name="connsiteY151" fmla="*/ 3740133 h 5918557"/>
                    <a:gd name="connsiteX152" fmla="*/ 2457998 w 8126844"/>
                    <a:gd name="connsiteY152" fmla="*/ 3659451 h 5918557"/>
                    <a:gd name="connsiteX153" fmla="*/ 2242845 w 8126844"/>
                    <a:gd name="connsiteY153" fmla="*/ 3605663 h 5918557"/>
                    <a:gd name="connsiteX154" fmla="*/ 2162163 w 8126844"/>
                    <a:gd name="connsiteY154" fmla="*/ 3767027 h 5918557"/>
                    <a:gd name="connsiteX155" fmla="*/ 2336974 w 8126844"/>
                    <a:gd name="connsiteY155" fmla="*/ 3941839 h 5918557"/>
                    <a:gd name="connsiteX156" fmla="*/ 2713492 w 8126844"/>
                    <a:gd name="connsiteY156" fmla="*/ 3995627 h 5918557"/>
                    <a:gd name="connsiteX157" fmla="*/ 2874857 w 8126844"/>
                    <a:gd name="connsiteY157" fmla="*/ 4049416 h 5918557"/>
                    <a:gd name="connsiteX158" fmla="*/ 2874857 w 8126844"/>
                    <a:gd name="connsiteY158" fmla="*/ 4197333 h 5918557"/>
                    <a:gd name="connsiteX159" fmla="*/ 2605916 w 8126844"/>
                    <a:gd name="connsiteY159" fmla="*/ 4170439 h 5918557"/>
                    <a:gd name="connsiteX160" fmla="*/ 2000798 w 8126844"/>
                    <a:gd name="connsiteY160" fmla="*/ 4049416 h 5918557"/>
                    <a:gd name="connsiteX161" fmla="*/ 1583939 w 8126844"/>
                    <a:gd name="connsiteY161" fmla="*/ 3901498 h 5918557"/>
                    <a:gd name="connsiteX162" fmla="*/ 1409127 w 8126844"/>
                    <a:gd name="connsiteY162" fmla="*/ 3914945 h 5918557"/>
                    <a:gd name="connsiteX163" fmla="*/ 1368786 w 8126844"/>
                    <a:gd name="connsiteY163" fmla="*/ 4089757 h 5918557"/>
                    <a:gd name="connsiteX164" fmla="*/ 1799092 w 8126844"/>
                    <a:gd name="connsiteY164" fmla="*/ 4224227 h 5918557"/>
                    <a:gd name="connsiteX165" fmla="*/ 1557045 w 8126844"/>
                    <a:gd name="connsiteY165" fmla="*/ 4385592 h 5918557"/>
                    <a:gd name="connsiteX166" fmla="*/ 965374 w 8126844"/>
                    <a:gd name="connsiteY166" fmla="*/ 4156992 h 5918557"/>
                    <a:gd name="connsiteX167" fmla="*/ 289912 w 8126844"/>
                    <a:gd name="connsiteY167" fmla="*/ 4693120 h 5918557"/>
                    <a:gd name="connsiteX168" fmla="*/ 481280 w 8126844"/>
                    <a:gd name="connsiteY168" fmla="*/ 3941839 h 5918557"/>
                    <a:gd name="connsiteX169" fmla="*/ 198892 w 8126844"/>
                    <a:gd name="connsiteY169" fmla="*/ 3834263 h 5918557"/>
                    <a:gd name="connsiteX170" fmla="*/ 131657 w 8126844"/>
                    <a:gd name="connsiteY170" fmla="*/ 3740133 h 5918557"/>
                    <a:gd name="connsiteX171" fmla="*/ 279574 w 8126844"/>
                    <a:gd name="connsiteY171" fmla="*/ 3646004 h 5918557"/>
                    <a:gd name="connsiteX172" fmla="*/ 642645 w 8126844"/>
                    <a:gd name="connsiteY172" fmla="*/ 3820816 h 5918557"/>
                    <a:gd name="connsiteX173" fmla="*/ 1113292 w 8126844"/>
                    <a:gd name="connsiteY173" fmla="*/ 3968733 h 5918557"/>
                    <a:gd name="connsiteX174" fmla="*/ 1153633 w 8126844"/>
                    <a:gd name="connsiteY174" fmla="*/ 3793921 h 5918557"/>
                    <a:gd name="connsiteX175" fmla="*/ 1032610 w 8126844"/>
                    <a:gd name="connsiteY175" fmla="*/ 3632557 h 5918557"/>
                    <a:gd name="connsiteX176" fmla="*/ 535068 w 8126844"/>
                    <a:gd name="connsiteY176" fmla="*/ 3484639 h 5918557"/>
                    <a:gd name="connsiteX177" fmla="*/ 198892 w 8126844"/>
                    <a:gd name="connsiteY177" fmla="*/ 3242592 h 5918557"/>
                    <a:gd name="connsiteX178" fmla="*/ 10633 w 8126844"/>
                    <a:gd name="connsiteY178" fmla="*/ 3081227 h 5918557"/>
                    <a:gd name="connsiteX179" fmla="*/ 50974 w 8126844"/>
                    <a:gd name="connsiteY179" fmla="*/ 2946757 h 5918557"/>
                    <a:gd name="connsiteX180" fmla="*/ 279574 w 8126844"/>
                    <a:gd name="connsiteY180" fmla="*/ 3027439 h 5918557"/>
                    <a:gd name="connsiteX181" fmla="*/ 1019163 w 8126844"/>
                    <a:gd name="connsiteY181" fmla="*/ 3430851 h 5918557"/>
                    <a:gd name="connsiteX182" fmla="*/ 1462916 w 8126844"/>
                    <a:gd name="connsiteY182" fmla="*/ 3672898 h 5918557"/>
                    <a:gd name="connsiteX183" fmla="*/ 1799092 w 8126844"/>
                    <a:gd name="connsiteY183" fmla="*/ 3767027 h 5918557"/>
                    <a:gd name="connsiteX184" fmla="*/ 1973904 w 8126844"/>
                    <a:gd name="connsiteY184" fmla="*/ 3699792 h 5918557"/>
                    <a:gd name="connsiteX185" fmla="*/ 1960457 w 8126844"/>
                    <a:gd name="connsiteY185" fmla="*/ 3457745 h 5918557"/>
                    <a:gd name="connsiteX186" fmla="*/ 1624280 w 8126844"/>
                    <a:gd name="connsiteY186" fmla="*/ 3350169 h 5918557"/>
                    <a:gd name="connsiteX187" fmla="*/ 1288104 w 8126844"/>
                    <a:gd name="connsiteY187" fmla="*/ 3202251 h 5918557"/>
                    <a:gd name="connsiteX188" fmla="*/ 1261210 w 8126844"/>
                    <a:gd name="connsiteY188" fmla="*/ 3067780 h 5918557"/>
                    <a:gd name="connsiteX189" fmla="*/ 1462916 w 8126844"/>
                    <a:gd name="connsiteY189" fmla="*/ 3067780 h 5918557"/>
                    <a:gd name="connsiteX190" fmla="*/ 1691516 w 8126844"/>
                    <a:gd name="connsiteY190" fmla="*/ 3148463 h 5918557"/>
                    <a:gd name="connsiteX191" fmla="*/ 1758751 w 8126844"/>
                    <a:gd name="connsiteY191" fmla="*/ 2933310 h 5918557"/>
                    <a:gd name="connsiteX192" fmla="*/ 1597386 w 8126844"/>
                    <a:gd name="connsiteY192" fmla="*/ 2758498 h 5918557"/>
                    <a:gd name="connsiteX193" fmla="*/ 1153633 w 8126844"/>
                    <a:gd name="connsiteY193" fmla="*/ 2570239 h 5918557"/>
                    <a:gd name="connsiteX194" fmla="*/ 871245 w 8126844"/>
                    <a:gd name="connsiteY194" fmla="*/ 2381980 h 5918557"/>
                    <a:gd name="connsiteX195" fmla="*/ 750221 w 8126844"/>
                    <a:gd name="connsiteY195" fmla="*/ 2247510 h 5918557"/>
                    <a:gd name="connsiteX196" fmla="*/ 844351 w 8126844"/>
                    <a:gd name="connsiteY196" fmla="*/ 2126486 h 5918557"/>
                    <a:gd name="connsiteX197" fmla="*/ 1328445 w 8126844"/>
                    <a:gd name="connsiteY197" fmla="*/ 2341639 h 5918557"/>
                    <a:gd name="connsiteX198" fmla="*/ 1606671 w 8126844"/>
                    <a:gd name="connsiteY198" fmla="*/ 2488058 h 5918557"/>
                    <a:gd name="connsiteX199" fmla="*/ 1720260 w 8126844"/>
                    <a:gd name="connsiteY199" fmla="*/ 2209219 h 5918557"/>
                    <a:gd name="connsiteX200" fmla="*/ 1772079 w 8126844"/>
                    <a:gd name="connsiteY200" fmla="*/ 2025794 h 5918557"/>
                    <a:gd name="connsiteX201" fmla="*/ 1693720 w 8126844"/>
                    <a:gd name="connsiteY201" fmla="*/ 1853765 h 5918557"/>
                    <a:gd name="connsiteX202" fmla="*/ 2176456 w 8126844"/>
                    <a:gd name="connsiteY202" fmla="*/ 2166613 h 5918557"/>
                    <a:gd name="connsiteX203" fmla="*/ 1984049 w 8126844"/>
                    <a:gd name="connsiteY203" fmla="*/ 2144205 h 5918557"/>
                    <a:gd name="connsiteX204" fmla="*/ 1894130 w 8126844"/>
                    <a:gd name="connsiteY204" fmla="*/ 2281923 h 5918557"/>
                    <a:gd name="connsiteX205" fmla="*/ 1879774 w 8126844"/>
                    <a:gd name="connsiteY205" fmla="*/ 2624027 h 5918557"/>
                    <a:gd name="connsiteX206" fmla="*/ 2390763 w 8126844"/>
                    <a:gd name="connsiteY206" fmla="*/ 2852627 h 5918557"/>
                    <a:gd name="connsiteX207" fmla="*/ 3157245 w 8126844"/>
                    <a:gd name="connsiteY207" fmla="*/ 3067780 h 5918557"/>
                    <a:gd name="connsiteX208" fmla="*/ 3708574 w 8126844"/>
                    <a:gd name="connsiteY208" fmla="*/ 3202251 h 5918557"/>
                    <a:gd name="connsiteX209" fmla="*/ 4165774 w 8126844"/>
                    <a:gd name="connsiteY209" fmla="*/ 3175357 h 5918557"/>
                    <a:gd name="connsiteX210" fmla="*/ 4394374 w 8126844"/>
                    <a:gd name="connsiteY210" fmla="*/ 3148463 h 5918557"/>
                    <a:gd name="connsiteX211" fmla="*/ 4407821 w 8126844"/>
                    <a:gd name="connsiteY211" fmla="*/ 2960204 h 5918557"/>
                    <a:gd name="connsiteX212" fmla="*/ 4192668 w 8126844"/>
                    <a:gd name="connsiteY212" fmla="*/ 2919863 h 5918557"/>
                    <a:gd name="connsiteX213" fmla="*/ 4031304 w 8126844"/>
                    <a:gd name="connsiteY213" fmla="*/ 2960204 h 5918557"/>
                    <a:gd name="connsiteX214" fmla="*/ 4031304 w 8126844"/>
                    <a:gd name="connsiteY214" fmla="*/ 2785392 h 5918557"/>
                    <a:gd name="connsiteX215" fmla="*/ 4448163 w 8126844"/>
                    <a:gd name="connsiteY215" fmla="*/ 2664369 h 5918557"/>
                    <a:gd name="connsiteX216" fmla="*/ 4703657 w 8126844"/>
                    <a:gd name="connsiteY216" fmla="*/ 2556792 h 5918557"/>
                    <a:gd name="connsiteX217" fmla="*/ 4719129 w 8126844"/>
                    <a:gd name="connsiteY217" fmla="*/ 2340128 h 5918557"/>
                    <a:gd name="connsiteX218" fmla="*/ 4519556 w 8126844"/>
                    <a:gd name="connsiteY218" fmla="*/ 2345080 h 591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8126844" h="5918557">
                      <a:moveTo>
                        <a:pt x="5076343" y="2135224"/>
                      </a:moveTo>
                      <a:cubicBezTo>
                        <a:pt x="4977309" y="2201705"/>
                        <a:pt x="4927239" y="2171789"/>
                        <a:pt x="4866197" y="2254064"/>
                      </a:cubicBezTo>
                      <a:cubicBezTo>
                        <a:pt x="4805155" y="2336339"/>
                        <a:pt x="4869700" y="2454791"/>
                        <a:pt x="4959151" y="2462663"/>
                      </a:cubicBezTo>
                      <a:cubicBezTo>
                        <a:pt x="5048602" y="2470535"/>
                        <a:pt x="5210138" y="2403253"/>
                        <a:pt x="5402904" y="2301298"/>
                      </a:cubicBezTo>
                      <a:cubicBezTo>
                        <a:pt x="5595670" y="2199343"/>
                        <a:pt x="5954457" y="1962609"/>
                        <a:pt x="6115747" y="1850935"/>
                      </a:cubicBezTo>
                      <a:cubicBezTo>
                        <a:pt x="6277037" y="1739261"/>
                        <a:pt x="6198440" y="2266897"/>
                        <a:pt x="6243817" y="2281926"/>
                      </a:cubicBezTo>
                      <a:cubicBezTo>
                        <a:pt x="6289194" y="2296955"/>
                        <a:pt x="6565098" y="2206113"/>
                        <a:pt x="6598389" y="2100084"/>
                      </a:cubicBezTo>
                      <a:cubicBezTo>
                        <a:pt x="6631680" y="1994055"/>
                        <a:pt x="6416910" y="1712546"/>
                        <a:pt x="6443563" y="1645750"/>
                      </a:cubicBezTo>
                      <a:cubicBezTo>
                        <a:pt x="6470216" y="1578954"/>
                        <a:pt x="6705889" y="1899162"/>
                        <a:pt x="6787725" y="1921439"/>
                      </a:cubicBezTo>
                      <a:cubicBezTo>
                        <a:pt x="6869561" y="1943716"/>
                        <a:pt x="6949629" y="1827636"/>
                        <a:pt x="6934578" y="1779411"/>
                      </a:cubicBezTo>
                      <a:cubicBezTo>
                        <a:pt x="6919527" y="1731186"/>
                        <a:pt x="6666920" y="1543651"/>
                        <a:pt x="6668002" y="1409961"/>
                      </a:cubicBezTo>
                      <a:cubicBezTo>
                        <a:pt x="6669085" y="1276271"/>
                        <a:pt x="6900066" y="1139719"/>
                        <a:pt x="6941073" y="977271"/>
                      </a:cubicBezTo>
                      <a:cubicBezTo>
                        <a:pt x="6982080" y="814823"/>
                        <a:pt x="6815150" y="480116"/>
                        <a:pt x="6764360" y="399086"/>
                      </a:cubicBezTo>
                      <a:cubicBezTo>
                        <a:pt x="6713571" y="318056"/>
                        <a:pt x="6721260" y="446703"/>
                        <a:pt x="6656943" y="525696"/>
                      </a:cubicBezTo>
                      <a:cubicBezTo>
                        <a:pt x="6644173" y="358665"/>
                        <a:pt x="6708935" y="131797"/>
                        <a:pt x="6759584" y="0"/>
                      </a:cubicBezTo>
                      <a:cubicBezTo>
                        <a:pt x="6763216" y="118183"/>
                        <a:pt x="6763954" y="103191"/>
                        <a:pt x="6766984" y="176893"/>
                      </a:cubicBezTo>
                      <a:cubicBezTo>
                        <a:pt x="6836706" y="300466"/>
                        <a:pt x="7080292" y="667519"/>
                        <a:pt x="7177916" y="741439"/>
                      </a:cubicBezTo>
                      <a:cubicBezTo>
                        <a:pt x="7275540" y="815359"/>
                        <a:pt x="7305662" y="589040"/>
                        <a:pt x="7352727" y="620416"/>
                      </a:cubicBezTo>
                      <a:cubicBezTo>
                        <a:pt x="7399792" y="651792"/>
                        <a:pt x="7496163" y="806434"/>
                        <a:pt x="7460304" y="929698"/>
                      </a:cubicBezTo>
                      <a:cubicBezTo>
                        <a:pt x="7424445" y="1052962"/>
                        <a:pt x="7204809" y="1259151"/>
                        <a:pt x="7137574" y="1360004"/>
                      </a:cubicBezTo>
                      <a:cubicBezTo>
                        <a:pt x="7070339" y="1460857"/>
                        <a:pt x="7050168" y="1487751"/>
                        <a:pt x="7056892" y="1534816"/>
                      </a:cubicBezTo>
                      <a:cubicBezTo>
                        <a:pt x="7063616" y="1581881"/>
                        <a:pt x="7119645" y="1662563"/>
                        <a:pt x="7177916" y="1642392"/>
                      </a:cubicBezTo>
                      <a:cubicBezTo>
                        <a:pt x="7236187" y="1622221"/>
                        <a:pt x="7346004" y="1451892"/>
                        <a:pt x="7406516" y="1413792"/>
                      </a:cubicBezTo>
                      <a:cubicBezTo>
                        <a:pt x="7467028" y="1375692"/>
                        <a:pt x="7516333" y="1375692"/>
                        <a:pt x="7540986" y="1413792"/>
                      </a:cubicBezTo>
                      <a:cubicBezTo>
                        <a:pt x="7565639" y="1451892"/>
                        <a:pt x="7648562" y="1505680"/>
                        <a:pt x="7554433" y="1642392"/>
                      </a:cubicBezTo>
                      <a:cubicBezTo>
                        <a:pt x="7460304" y="1779104"/>
                        <a:pt x="7189122" y="2043563"/>
                        <a:pt x="6976210" y="2234063"/>
                      </a:cubicBezTo>
                      <a:cubicBezTo>
                        <a:pt x="6763298" y="2424563"/>
                        <a:pt x="6462981" y="2659886"/>
                        <a:pt x="6276963" y="2785392"/>
                      </a:cubicBezTo>
                      <a:cubicBezTo>
                        <a:pt x="6090945" y="2910898"/>
                        <a:pt x="5963198" y="2942275"/>
                        <a:pt x="5860104" y="2987098"/>
                      </a:cubicBezTo>
                      <a:cubicBezTo>
                        <a:pt x="5757010" y="3031921"/>
                        <a:pt x="5709945" y="3056574"/>
                        <a:pt x="5658398" y="3054333"/>
                      </a:cubicBezTo>
                      <a:cubicBezTo>
                        <a:pt x="5606851" y="3052092"/>
                        <a:pt x="5553062" y="3020716"/>
                        <a:pt x="5550821" y="2973651"/>
                      </a:cubicBezTo>
                      <a:cubicBezTo>
                        <a:pt x="5548580" y="2926586"/>
                        <a:pt x="5584439" y="2814527"/>
                        <a:pt x="5644951" y="2771945"/>
                      </a:cubicBezTo>
                      <a:cubicBezTo>
                        <a:pt x="5705463" y="2729363"/>
                        <a:pt x="5895963" y="2778669"/>
                        <a:pt x="5913892" y="2718157"/>
                      </a:cubicBezTo>
                      <a:cubicBezTo>
                        <a:pt x="5931821" y="2657645"/>
                        <a:pt x="5844415" y="2435768"/>
                        <a:pt x="5752527" y="2408874"/>
                      </a:cubicBezTo>
                      <a:cubicBezTo>
                        <a:pt x="5660639" y="2381980"/>
                        <a:pt x="5362563" y="2556792"/>
                        <a:pt x="5362563" y="2556792"/>
                      </a:cubicBezTo>
                      <a:cubicBezTo>
                        <a:pt x="5181028" y="2628510"/>
                        <a:pt x="4782098" y="2762980"/>
                        <a:pt x="4663316" y="2839180"/>
                      </a:cubicBezTo>
                      <a:cubicBezTo>
                        <a:pt x="4544534" y="2915380"/>
                        <a:pt x="4643144" y="2966927"/>
                        <a:pt x="4649868" y="3013992"/>
                      </a:cubicBezTo>
                      <a:cubicBezTo>
                        <a:pt x="4656591" y="3061057"/>
                        <a:pt x="4634181" y="3126051"/>
                        <a:pt x="4703657" y="3121569"/>
                      </a:cubicBezTo>
                      <a:cubicBezTo>
                        <a:pt x="4773133" y="3117087"/>
                        <a:pt x="4963633" y="3018475"/>
                        <a:pt x="5066727" y="2987098"/>
                      </a:cubicBezTo>
                      <a:cubicBezTo>
                        <a:pt x="5169821" y="2955722"/>
                        <a:pt x="5275156" y="2919863"/>
                        <a:pt x="5322221" y="2933310"/>
                      </a:cubicBezTo>
                      <a:cubicBezTo>
                        <a:pt x="5369286" y="2946757"/>
                        <a:pt x="5438763" y="3009510"/>
                        <a:pt x="5349116" y="3067780"/>
                      </a:cubicBezTo>
                      <a:cubicBezTo>
                        <a:pt x="5259469" y="3126050"/>
                        <a:pt x="4992769" y="3224662"/>
                        <a:pt x="4784339" y="3282933"/>
                      </a:cubicBezTo>
                      <a:cubicBezTo>
                        <a:pt x="4575909" y="3341204"/>
                        <a:pt x="4439198" y="3417404"/>
                        <a:pt x="4098539" y="3417404"/>
                      </a:cubicBezTo>
                      <a:cubicBezTo>
                        <a:pt x="3757880" y="3417404"/>
                        <a:pt x="3056392" y="3338963"/>
                        <a:pt x="2740386" y="3282933"/>
                      </a:cubicBezTo>
                      <a:cubicBezTo>
                        <a:pt x="2424380" y="3226904"/>
                        <a:pt x="2321286" y="3123809"/>
                        <a:pt x="2202504" y="3081227"/>
                      </a:cubicBezTo>
                      <a:cubicBezTo>
                        <a:pt x="2083722" y="3038645"/>
                        <a:pt x="2068033" y="3011751"/>
                        <a:pt x="2027692" y="3027439"/>
                      </a:cubicBezTo>
                      <a:cubicBezTo>
                        <a:pt x="1987351" y="3043127"/>
                        <a:pt x="1899945" y="3112604"/>
                        <a:pt x="1960457" y="3175357"/>
                      </a:cubicBezTo>
                      <a:cubicBezTo>
                        <a:pt x="2020969" y="3238110"/>
                        <a:pt x="2155440" y="3325516"/>
                        <a:pt x="2390763" y="3403957"/>
                      </a:cubicBezTo>
                      <a:cubicBezTo>
                        <a:pt x="2626086" y="3482398"/>
                        <a:pt x="3083286" y="3605663"/>
                        <a:pt x="3372398" y="3646004"/>
                      </a:cubicBezTo>
                      <a:cubicBezTo>
                        <a:pt x="3661510" y="3686345"/>
                        <a:pt x="3894592" y="3650486"/>
                        <a:pt x="4125433" y="3646004"/>
                      </a:cubicBezTo>
                      <a:cubicBezTo>
                        <a:pt x="4356274" y="3641522"/>
                        <a:pt x="4625216" y="3616869"/>
                        <a:pt x="4757445" y="3619110"/>
                      </a:cubicBezTo>
                      <a:cubicBezTo>
                        <a:pt x="4889674" y="3621351"/>
                        <a:pt x="4909845" y="3625833"/>
                        <a:pt x="4918810" y="3659451"/>
                      </a:cubicBezTo>
                      <a:cubicBezTo>
                        <a:pt x="4927775" y="3693069"/>
                        <a:pt x="4916568" y="3782716"/>
                        <a:pt x="4811233" y="3820816"/>
                      </a:cubicBezTo>
                      <a:cubicBezTo>
                        <a:pt x="4705898" y="3858916"/>
                        <a:pt x="4385410" y="3854434"/>
                        <a:pt x="4286798" y="3888051"/>
                      </a:cubicBezTo>
                      <a:cubicBezTo>
                        <a:pt x="4188186" y="3921668"/>
                        <a:pt x="4174740" y="3991145"/>
                        <a:pt x="4219563" y="4022521"/>
                      </a:cubicBezTo>
                      <a:cubicBezTo>
                        <a:pt x="4264386" y="4053897"/>
                        <a:pt x="4385410" y="4098722"/>
                        <a:pt x="4555739" y="4076310"/>
                      </a:cubicBezTo>
                      <a:cubicBezTo>
                        <a:pt x="4726068" y="4053898"/>
                        <a:pt x="5080174" y="3941839"/>
                        <a:pt x="5241539" y="3888051"/>
                      </a:cubicBezTo>
                      <a:cubicBezTo>
                        <a:pt x="5402904" y="3834263"/>
                        <a:pt x="5461174" y="3793921"/>
                        <a:pt x="5523927" y="3753580"/>
                      </a:cubicBezTo>
                      <a:cubicBezTo>
                        <a:pt x="5586680" y="3713239"/>
                        <a:pt x="5638227" y="3666174"/>
                        <a:pt x="5618057" y="3646004"/>
                      </a:cubicBezTo>
                      <a:cubicBezTo>
                        <a:pt x="5597887" y="3625834"/>
                        <a:pt x="5470139" y="3652728"/>
                        <a:pt x="5402904" y="3632557"/>
                      </a:cubicBezTo>
                      <a:cubicBezTo>
                        <a:pt x="5335669" y="3612386"/>
                        <a:pt x="5241539" y="3563080"/>
                        <a:pt x="5214645" y="3524980"/>
                      </a:cubicBezTo>
                      <a:cubicBezTo>
                        <a:pt x="5187751" y="3486880"/>
                        <a:pt x="5187751" y="3430851"/>
                        <a:pt x="5241539" y="3403957"/>
                      </a:cubicBezTo>
                      <a:cubicBezTo>
                        <a:pt x="5295327" y="3377063"/>
                        <a:pt x="5378251" y="3412922"/>
                        <a:pt x="5537374" y="3363616"/>
                      </a:cubicBezTo>
                      <a:cubicBezTo>
                        <a:pt x="5696497" y="3314310"/>
                        <a:pt x="5994574" y="3206733"/>
                        <a:pt x="6196280" y="3108121"/>
                      </a:cubicBezTo>
                      <a:cubicBezTo>
                        <a:pt x="6397986" y="3009509"/>
                        <a:pt x="6577280" y="2901933"/>
                        <a:pt x="6747610" y="2771945"/>
                      </a:cubicBezTo>
                      <a:cubicBezTo>
                        <a:pt x="6917940" y="2641957"/>
                        <a:pt x="7103957" y="2431286"/>
                        <a:pt x="7218257" y="2328192"/>
                      </a:cubicBezTo>
                      <a:cubicBezTo>
                        <a:pt x="7332557" y="2225098"/>
                        <a:pt x="7375140" y="2178033"/>
                        <a:pt x="7433410" y="2153380"/>
                      </a:cubicBezTo>
                      <a:cubicBezTo>
                        <a:pt x="7491681" y="2128727"/>
                        <a:pt x="7554433" y="2142174"/>
                        <a:pt x="7567880" y="2180274"/>
                      </a:cubicBezTo>
                      <a:cubicBezTo>
                        <a:pt x="7581327" y="2218374"/>
                        <a:pt x="7592533" y="2276645"/>
                        <a:pt x="7514092" y="2381980"/>
                      </a:cubicBezTo>
                      <a:cubicBezTo>
                        <a:pt x="7435651" y="2487315"/>
                        <a:pt x="7274286" y="2671092"/>
                        <a:pt x="7097233" y="2812286"/>
                      </a:cubicBezTo>
                      <a:cubicBezTo>
                        <a:pt x="6920180" y="2953480"/>
                        <a:pt x="6619862" y="3128292"/>
                        <a:pt x="6451774" y="3229145"/>
                      </a:cubicBezTo>
                      <a:cubicBezTo>
                        <a:pt x="6283686" y="3329998"/>
                        <a:pt x="6167145" y="3363616"/>
                        <a:pt x="6088704" y="3417404"/>
                      </a:cubicBezTo>
                      <a:cubicBezTo>
                        <a:pt x="6010263" y="3471192"/>
                        <a:pt x="5992333" y="3495845"/>
                        <a:pt x="5981127" y="3551874"/>
                      </a:cubicBezTo>
                      <a:cubicBezTo>
                        <a:pt x="5969921" y="3607903"/>
                        <a:pt x="5999056" y="3695309"/>
                        <a:pt x="6021468" y="3753580"/>
                      </a:cubicBezTo>
                      <a:cubicBezTo>
                        <a:pt x="6043880" y="3811851"/>
                        <a:pt x="5996816" y="3905980"/>
                        <a:pt x="6115598" y="3901498"/>
                      </a:cubicBezTo>
                      <a:cubicBezTo>
                        <a:pt x="6234380" y="3897016"/>
                        <a:pt x="6516769" y="3827539"/>
                        <a:pt x="6734163" y="3726686"/>
                      </a:cubicBezTo>
                      <a:cubicBezTo>
                        <a:pt x="6951557" y="3625833"/>
                        <a:pt x="7233946" y="3421886"/>
                        <a:pt x="7419963" y="3296380"/>
                      </a:cubicBezTo>
                      <a:cubicBezTo>
                        <a:pt x="7605980" y="3170874"/>
                        <a:pt x="7742692" y="3045369"/>
                        <a:pt x="7850268" y="2973651"/>
                      </a:cubicBezTo>
                      <a:cubicBezTo>
                        <a:pt x="7957844" y="2901933"/>
                        <a:pt x="8022839" y="2857109"/>
                        <a:pt x="8065421" y="2866074"/>
                      </a:cubicBezTo>
                      <a:cubicBezTo>
                        <a:pt x="8108004" y="2875039"/>
                        <a:pt x="8155069" y="2944515"/>
                        <a:pt x="8105763" y="3027439"/>
                      </a:cubicBezTo>
                      <a:cubicBezTo>
                        <a:pt x="8056457" y="3110363"/>
                        <a:pt x="8002669" y="3211216"/>
                        <a:pt x="7769586" y="3363616"/>
                      </a:cubicBezTo>
                      <a:cubicBezTo>
                        <a:pt x="7536503" y="3516016"/>
                        <a:pt x="6980692" y="3800645"/>
                        <a:pt x="6707268" y="3941839"/>
                      </a:cubicBezTo>
                      <a:cubicBezTo>
                        <a:pt x="6433844" y="4083033"/>
                        <a:pt x="6274721" y="4159233"/>
                        <a:pt x="6129045" y="4210780"/>
                      </a:cubicBezTo>
                      <a:cubicBezTo>
                        <a:pt x="5983369" y="4262327"/>
                        <a:pt x="5902687" y="4237674"/>
                        <a:pt x="5833210" y="4251121"/>
                      </a:cubicBezTo>
                      <a:cubicBezTo>
                        <a:pt x="5763734" y="4264568"/>
                        <a:pt x="5741321" y="4309392"/>
                        <a:pt x="5712186" y="4291463"/>
                      </a:cubicBezTo>
                      <a:cubicBezTo>
                        <a:pt x="5683051" y="4273534"/>
                        <a:pt x="5647192" y="4186127"/>
                        <a:pt x="5658398" y="4143545"/>
                      </a:cubicBezTo>
                      <a:cubicBezTo>
                        <a:pt x="5669604" y="4100963"/>
                        <a:pt x="5759251" y="4069587"/>
                        <a:pt x="5779421" y="4035969"/>
                      </a:cubicBezTo>
                      <a:cubicBezTo>
                        <a:pt x="5799592" y="4002351"/>
                        <a:pt x="5826486" y="3937357"/>
                        <a:pt x="5779421" y="3941839"/>
                      </a:cubicBezTo>
                      <a:cubicBezTo>
                        <a:pt x="5732356" y="3946321"/>
                        <a:pt x="5620298" y="4020281"/>
                        <a:pt x="5497033" y="4062863"/>
                      </a:cubicBezTo>
                      <a:cubicBezTo>
                        <a:pt x="5373768" y="4105445"/>
                        <a:pt x="5145168" y="4161474"/>
                        <a:pt x="5039833" y="4197333"/>
                      </a:cubicBezTo>
                      <a:cubicBezTo>
                        <a:pt x="4934498" y="4233192"/>
                        <a:pt x="4887433" y="4248881"/>
                        <a:pt x="4865021" y="4278016"/>
                      </a:cubicBezTo>
                      <a:cubicBezTo>
                        <a:pt x="4842609" y="4307151"/>
                        <a:pt x="4856057" y="4360939"/>
                        <a:pt x="4905363" y="4372145"/>
                      </a:cubicBezTo>
                      <a:cubicBezTo>
                        <a:pt x="4954669" y="4383351"/>
                        <a:pt x="5113792" y="4327322"/>
                        <a:pt x="5160857" y="4345251"/>
                      </a:cubicBezTo>
                      <a:cubicBezTo>
                        <a:pt x="5207922" y="4363180"/>
                        <a:pt x="5234816" y="4441621"/>
                        <a:pt x="5187751" y="4479721"/>
                      </a:cubicBezTo>
                      <a:cubicBezTo>
                        <a:pt x="5140686" y="4517821"/>
                        <a:pt x="4927774" y="4533510"/>
                        <a:pt x="4878468" y="4573851"/>
                      </a:cubicBezTo>
                      <a:cubicBezTo>
                        <a:pt x="4829162" y="4614192"/>
                        <a:pt x="4808992" y="4715046"/>
                        <a:pt x="4891916" y="4721769"/>
                      </a:cubicBezTo>
                      <a:cubicBezTo>
                        <a:pt x="4974840" y="4728492"/>
                        <a:pt x="5196716" y="4656775"/>
                        <a:pt x="5376010" y="4614192"/>
                      </a:cubicBezTo>
                      <a:cubicBezTo>
                        <a:pt x="5555304" y="4571610"/>
                        <a:pt x="5806315" y="4524544"/>
                        <a:pt x="5967680" y="4466274"/>
                      </a:cubicBezTo>
                      <a:cubicBezTo>
                        <a:pt x="6129045" y="4408004"/>
                        <a:pt x="6259033" y="4298186"/>
                        <a:pt x="6344198" y="4264569"/>
                      </a:cubicBezTo>
                      <a:cubicBezTo>
                        <a:pt x="6429363" y="4230952"/>
                        <a:pt x="6456256" y="4233193"/>
                        <a:pt x="6478668" y="4264569"/>
                      </a:cubicBezTo>
                      <a:cubicBezTo>
                        <a:pt x="6501080" y="4295945"/>
                        <a:pt x="6575039" y="4390074"/>
                        <a:pt x="6478668" y="4452827"/>
                      </a:cubicBezTo>
                      <a:cubicBezTo>
                        <a:pt x="6382297" y="4515580"/>
                        <a:pt x="6138010" y="4569368"/>
                        <a:pt x="5900445" y="4641086"/>
                      </a:cubicBezTo>
                      <a:cubicBezTo>
                        <a:pt x="5662880" y="4712804"/>
                        <a:pt x="5252745" y="4827104"/>
                        <a:pt x="5053280" y="4883133"/>
                      </a:cubicBezTo>
                      <a:cubicBezTo>
                        <a:pt x="4853815" y="4939163"/>
                        <a:pt x="4826922" y="4950369"/>
                        <a:pt x="4703657" y="4977263"/>
                      </a:cubicBezTo>
                      <a:cubicBezTo>
                        <a:pt x="4580392" y="5004157"/>
                        <a:pt x="4430233" y="5026569"/>
                        <a:pt x="4313692" y="5044498"/>
                      </a:cubicBezTo>
                      <a:cubicBezTo>
                        <a:pt x="4197151" y="5062427"/>
                        <a:pt x="4078369" y="5098286"/>
                        <a:pt x="4004410" y="5084839"/>
                      </a:cubicBezTo>
                      <a:cubicBezTo>
                        <a:pt x="3930451" y="5071392"/>
                        <a:pt x="3878904" y="5001916"/>
                        <a:pt x="3869939" y="4963816"/>
                      </a:cubicBezTo>
                      <a:cubicBezTo>
                        <a:pt x="3860974" y="4925716"/>
                        <a:pt x="3867698" y="4887615"/>
                        <a:pt x="3950621" y="4856239"/>
                      </a:cubicBezTo>
                      <a:cubicBezTo>
                        <a:pt x="4033544" y="4824863"/>
                        <a:pt x="4268868" y="4800210"/>
                        <a:pt x="4367480" y="4775557"/>
                      </a:cubicBezTo>
                      <a:cubicBezTo>
                        <a:pt x="4466092" y="4750904"/>
                        <a:pt x="4513157" y="4741939"/>
                        <a:pt x="4542292" y="4708321"/>
                      </a:cubicBezTo>
                      <a:cubicBezTo>
                        <a:pt x="4571427" y="4674703"/>
                        <a:pt x="4598321" y="4596263"/>
                        <a:pt x="4542292" y="4573851"/>
                      </a:cubicBezTo>
                      <a:cubicBezTo>
                        <a:pt x="4486263" y="4551439"/>
                        <a:pt x="4376445" y="4560404"/>
                        <a:pt x="4206116" y="4573851"/>
                      </a:cubicBezTo>
                      <a:cubicBezTo>
                        <a:pt x="4035787" y="4587298"/>
                        <a:pt x="3695128" y="4636604"/>
                        <a:pt x="3520316" y="4654533"/>
                      </a:cubicBezTo>
                      <a:cubicBezTo>
                        <a:pt x="3345504" y="4672462"/>
                        <a:pt x="3231204" y="4656774"/>
                        <a:pt x="3157245" y="4681427"/>
                      </a:cubicBezTo>
                      <a:cubicBezTo>
                        <a:pt x="3083286" y="4706080"/>
                        <a:pt x="3065357" y="4771075"/>
                        <a:pt x="3076563" y="4802451"/>
                      </a:cubicBezTo>
                      <a:cubicBezTo>
                        <a:pt x="3087769" y="4833827"/>
                        <a:pt x="3161727" y="4853998"/>
                        <a:pt x="3224480" y="4869686"/>
                      </a:cubicBezTo>
                      <a:cubicBezTo>
                        <a:pt x="3287233" y="4885374"/>
                        <a:pt x="3421704" y="4874168"/>
                        <a:pt x="3453080" y="4896580"/>
                      </a:cubicBezTo>
                      <a:cubicBezTo>
                        <a:pt x="3484456" y="4918992"/>
                        <a:pt x="3493421" y="4977263"/>
                        <a:pt x="3412739" y="5004157"/>
                      </a:cubicBezTo>
                      <a:cubicBezTo>
                        <a:pt x="3332057" y="5031051"/>
                        <a:pt x="3076562" y="5046739"/>
                        <a:pt x="2968986" y="5057945"/>
                      </a:cubicBezTo>
                      <a:cubicBezTo>
                        <a:pt x="2861409" y="5069151"/>
                        <a:pt x="2816586" y="5035533"/>
                        <a:pt x="2767280" y="5071392"/>
                      </a:cubicBezTo>
                      <a:cubicBezTo>
                        <a:pt x="2717974" y="5107251"/>
                        <a:pt x="2673151" y="5178969"/>
                        <a:pt x="2673151" y="5273098"/>
                      </a:cubicBezTo>
                      <a:cubicBezTo>
                        <a:pt x="2673151" y="5367227"/>
                        <a:pt x="2762798" y="5542040"/>
                        <a:pt x="2767280" y="5636169"/>
                      </a:cubicBezTo>
                      <a:cubicBezTo>
                        <a:pt x="2771762" y="5730298"/>
                        <a:pt x="2744868" y="5790810"/>
                        <a:pt x="2700045" y="5837874"/>
                      </a:cubicBezTo>
                      <a:cubicBezTo>
                        <a:pt x="2655222" y="5884938"/>
                        <a:pt x="2572298" y="5918557"/>
                        <a:pt x="2498339" y="5918557"/>
                      </a:cubicBezTo>
                      <a:cubicBezTo>
                        <a:pt x="2424380" y="5918557"/>
                        <a:pt x="2310080" y="5893903"/>
                        <a:pt x="2256292" y="5837874"/>
                      </a:cubicBezTo>
                      <a:cubicBezTo>
                        <a:pt x="2202504" y="5781845"/>
                        <a:pt x="2173369" y="5663062"/>
                        <a:pt x="2175610" y="5582380"/>
                      </a:cubicBezTo>
                      <a:cubicBezTo>
                        <a:pt x="2177851" y="5501698"/>
                        <a:pt x="2231639" y="5418774"/>
                        <a:pt x="2269739" y="5353780"/>
                      </a:cubicBezTo>
                      <a:cubicBezTo>
                        <a:pt x="2307839" y="5288786"/>
                        <a:pt x="2384039" y="5243963"/>
                        <a:pt x="2404210" y="5192416"/>
                      </a:cubicBezTo>
                      <a:cubicBezTo>
                        <a:pt x="2424381" y="5140869"/>
                        <a:pt x="2455757" y="5091563"/>
                        <a:pt x="2390763" y="5044498"/>
                      </a:cubicBezTo>
                      <a:cubicBezTo>
                        <a:pt x="2325769" y="4997433"/>
                        <a:pt x="2068033" y="4950368"/>
                        <a:pt x="2014245" y="4910027"/>
                      </a:cubicBezTo>
                      <a:cubicBezTo>
                        <a:pt x="1960457" y="4869686"/>
                        <a:pt x="2005280" y="4820380"/>
                        <a:pt x="2068033" y="4802451"/>
                      </a:cubicBezTo>
                      <a:cubicBezTo>
                        <a:pt x="2130786" y="4784522"/>
                        <a:pt x="2390763" y="4802451"/>
                        <a:pt x="2390763" y="4802451"/>
                      </a:cubicBezTo>
                      <a:cubicBezTo>
                        <a:pt x="2514028" y="4802451"/>
                        <a:pt x="2733662" y="4824863"/>
                        <a:pt x="2807621" y="4802451"/>
                      </a:cubicBezTo>
                      <a:cubicBezTo>
                        <a:pt x="2881580" y="4780039"/>
                        <a:pt x="2854686" y="4699356"/>
                        <a:pt x="2834516" y="4667980"/>
                      </a:cubicBezTo>
                      <a:cubicBezTo>
                        <a:pt x="2814346" y="4636604"/>
                        <a:pt x="2695563" y="4647810"/>
                        <a:pt x="2686598" y="4614192"/>
                      </a:cubicBezTo>
                      <a:cubicBezTo>
                        <a:pt x="2677633" y="4580574"/>
                        <a:pt x="2693321" y="4484203"/>
                        <a:pt x="2780727" y="4466274"/>
                      </a:cubicBezTo>
                      <a:cubicBezTo>
                        <a:pt x="2868133" y="4448345"/>
                        <a:pt x="3045186" y="4504375"/>
                        <a:pt x="3211033" y="4506616"/>
                      </a:cubicBezTo>
                      <a:cubicBezTo>
                        <a:pt x="3376880" y="4508857"/>
                        <a:pt x="3580828" y="4499892"/>
                        <a:pt x="3775810" y="4479721"/>
                      </a:cubicBezTo>
                      <a:cubicBezTo>
                        <a:pt x="3970792" y="4459550"/>
                        <a:pt x="4239733" y="4410245"/>
                        <a:pt x="4380927" y="4385592"/>
                      </a:cubicBezTo>
                      <a:cubicBezTo>
                        <a:pt x="4522121" y="4360939"/>
                        <a:pt x="4593839" y="4356457"/>
                        <a:pt x="4622974" y="4331804"/>
                      </a:cubicBezTo>
                      <a:cubicBezTo>
                        <a:pt x="4652109" y="4307151"/>
                        <a:pt x="4654351" y="4246639"/>
                        <a:pt x="4555739" y="4237674"/>
                      </a:cubicBezTo>
                      <a:cubicBezTo>
                        <a:pt x="4457127" y="4228709"/>
                        <a:pt x="4190427" y="4269051"/>
                        <a:pt x="4031304" y="4278016"/>
                      </a:cubicBezTo>
                      <a:cubicBezTo>
                        <a:pt x="3872181" y="4286981"/>
                        <a:pt x="3726504" y="4295946"/>
                        <a:pt x="3600998" y="4291463"/>
                      </a:cubicBezTo>
                      <a:cubicBezTo>
                        <a:pt x="3475492" y="4286981"/>
                        <a:pt x="3338780" y="4269050"/>
                        <a:pt x="3278268" y="4251121"/>
                      </a:cubicBezTo>
                      <a:cubicBezTo>
                        <a:pt x="3217756" y="4233192"/>
                        <a:pt x="3235686" y="4217503"/>
                        <a:pt x="3237927" y="4183886"/>
                      </a:cubicBezTo>
                      <a:cubicBezTo>
                        <a:pt x="3240168" y="4150269"/>
                        <a:pt x="3233445" y="4067345"/>
                        <a:pt x="3291716" y="4049416"/>
                      </a:cubicBezTo>
                      <a:cubicBezTo>
                        <a:pt x="3349987" y="4031487"/>
                        <a:pt x="3488939" y="4071828"/>
                        <a:pt x="3587551" y="4076310"/>
                      </a:cubicBezTo>
                      <a:cubicBezTo>
                        <a:pt x="3686163" y="4080792"/>
                        <a:pt x="3820633" y="4087516"/>
                        <a:pt x="3883386" y="4076310"/>
                      </a:cubicBezTo>
                      <a:cubicBezTo>
                        <a:pt x="3946139" y="4065104"/>
                        <a:pt x="3964068" y="4040450"/>
                        <a:pt x="3964068" y="4009074"/>
                      </a:cubicBezTo>
                      <a:cubicBezTo>
                        <a:pt x="3964068" y="3977698"/>
                        <a:pt x="3975274" y="3912704"/>
                        <a:pt x="3883386" y="3888051"/>
                      </a:cubicBezTo>
                      <a:cubicBezTo>
                        <a:pt x="3791498" y="3863398"/>
                        <a:pt x="3551692" y="3874604"/>
                        <a:pt x="3412739" y="3861157"/>
                      </a:cubicBezTo>
                      <a:cubicBezTo>
                        <a:pt x="3273786" y="3847710"/>
                        <a:pt x="3161727" y="3827540"/>
                        <a:pt x="3049668" y="3807369"/>
                      </a:cubicBezTo>
                      <a:cubicBezTo>
                        <a:pt x="2937609" y="3787198"/>
                        <a:pt x="2838998" y="3764786"/>
                        <a:pt x="2740386" y="3740133"/>
                      </a:cubicBezTo>
                      <a:cubicBezTo>
                        <a:pt x="2641774" y="3715480"/>
                        <a:pt x="2540921" y="3681863"/>
                        <a:pt x="2457998" y="3659451"/>
                      </a:cubicBezTo>
                      <a:cubicBezTo>
                        <a:pt x="2375075" y="3637039"/>
                        <a:pt x="2292151" y="3587734"/>
                        <a:pt x="2242845" y="3605663"/>
                      </a:cubicBezTo>
                      <a:cubicBezTo>
                        <a:pt x="2193539" y="3623592"/>
                        <a:pt x="2146475" y="3710998"/>
                        <a:pt x="2162163" y="3767027"/>
                      </a:cubicBezTo>
                      <a:cubicBezTo>
                        <a:pt x="2177851" y="3823056"/>
                        <a:pt x="2245086" y="3903739"/>
                        <a:pt x="2336974" y="3941839"/>
                      </a:cubicBezTo>
                      <a:cubicBezTo>
                        <a:pt x="2428862" y="3979939"/>
                        <a:pt x="2623845" y="3977697"/>
                        <a:pt x="2713492" y="3995627"/>
                      </a:cubicBezTo>
                      <a:cubicBezTo>
                        <a:pt x="2803139" y="4013557"/>
                        <a:pt x="2847963" y="4015798"/>
                        <a:pt x="2874857" y="4049416"/>
                      </a:cubicBezTo>
                      <a:cubicBezTo>
                        <a:pt x="2901751" y="4083034"/>
                        <a:pt x="2919680" y="4177163"/>
                        <a:pt x="2874857" y="4197333"/>
                      </a:cubicBezTo>
                      <a:cubicBezTo>
                        <a:pt x="2830034" y="4217503"/>
                        <a:pt x="2751592" y="4195092"/>
                        <a:pt x="2605916" y="4170439"/>
                      </a:cubicBezTo>
                      <a:cubicBezTo>
                        <a:pt x="2460239" y="4145786"/>
                        <a:pt x="2171127" y="4094239"/>
                        <a:pt x="2000798" y="4049416"/>
                      </a:cubicBezTo>
                      <a:cubicBezTo>
                        <a:pt x="1830469" y="4004593"/>
                        <a:pt x="1682551" y="3923910"/>
                        <a:pt x="1583939" y="3901498"/>
                      </a:cubicBezTo>
                      <a:cubicBezTo>
                        <a:pt x="1485327" y="3879086"/>
                        <a:pt x="1444986" y="3883569"/>
                        <a:pt x="1409127" y="3914945"/>
                      </a:cubicBezTo>
                      <a:cubicBezTo>
                        <a:pt x="1373268" y="3946321"/>
                        <a:pt x="1303792" y="4038210"/>
                        <a:pt x="1368786" y="4089757"/>
                      </a:cubicBezTo>
                      <a:cubicBezTo>
                        <a:pt x="1433780" y="4141304"/>
                        <a:pt x="1767716" y="4174921"/>
                        <a:pt x="1799092" y="4224227"/>
                      </a:cubicBezTo>
                      <a:cubicBezTo>
                        <a:pt x="1830469" y="4273533"/>
                        <a:pt x="1695998" y="4396798"/>
                        <a:pt x="1557045" y="4385592"/>
                      </a:cubicBezTo>
                      <a:cubicBezTo>
                        <a:pt x="1418092" y="4374386"/>
                        <a:pt x="1176563" y="4105737"/>
                        <a:pt x="965374" y="4156992"/>
                      </a:cubicBezTo>
                      <a:cubicBezTo>
                        <a:pt x="754185" y="4208247"/>
                        <a:pt x="370594" y="4728979"/>
                        <a:pt x="289912" y="4693120"/>
                      </a:cubicBezTo>
                      <a:cubicBezTo>
                        <a:pt x="209230" y="4657261"/>
                        <a:pt x="496450" y="4084982"/>
                        <a:pt x="481280" y="3941839"/>
                      </a:cubicBezTo>
                      <a:cubicBezTo>
                        <a:pt x="466110" y="3798696"/>
                        <a:pt x="257162" y="3867881"/>
                        <a:pt x="198892" y="3834263"/>
                      </a:cubicBezTo>
                      <a:cubicBezTo>
                        <a:pt x="140622" y="3800645"/>
                        <a:pt x="118210" y="3771509"/>
                        <a:pt x="131657" y="3740133"/>
                      </a:cubicBezTo>
                      <a:cubicBezTo>
                        <a:pt x="145104" y="3708757"/>
                        <a:pt x="194409" y="3632557"/>
                        <a:pt x="279574" y="3646004"/>
                      </a:cubicBezTo>
                      <a:cubicBezTo>
                        <a:pt x="364739" y="3659451"/>
                        <a:pt x="503692" y="3767028"/>
                        <a:pt x="642645" y="3820816"/>
                      </a:cubicBezTo>
                      <a:cubicBezTo>
                        <a:pt x="781598" y="3874604"/>
                        <a:pt x="1028127" y="3973216"/>
                        <a:pt x="1113292" y="3968733"/>
                      </a:cubicBezTo>
                      <a:cubicBezTo>
                        <a:pt x="1198457" y="3964250"/>
                        <a:pt x="1167080" y="3849950"/>
                        <a:pt x="1153633" y="3793921"/>
                      </a:cubicBezTo>
                      <a:cubicBezTo>
                        <a:pt x="1140186" y="3737892"/>
                        <a:pt x="1135704" y="3684104"/>
                        <a:pt x="1032610" y="3632557"/>
                      </a:cubicBezTo>
                      <a:cubicBezTo>
                        <a:pt x="929516" y="3581010"/>
                        <a:pt x="674021" y="3549633"/>
                        <a:pt x="535068" y="3484639"/>
                      </a:cubicBezTo>
                      <a:cubicBezTo>
                        <a:pt x="396115" y="3419645"/>
                        <a:pt x="286298" y="3309827"/>
                        <a:pt x="198892" y="3242592"/>
                      </a:cubicBezTo>
                      <a:cubicBezTo>
                        <a:pt x="111486" y="3175357"/>
                        <a:pt x="35286" y="3130533"/>
                        <a:pt x="10633" y="3081227"/>
                      </a:cubicBezTo>
                      <a:cubicBezTo>
                        <a:pt x="-14020" y="3031921"/>
                        <a:pt x="6151" y="2955722"/>
                        <a:pt x="50974" y="2946757"/>
                      </a:cubicBezTo>
                      <a:cubicBezTo>
                        <a:pt x="95797" y="2937792"/>
                        <a:pt x="118209" y="2946757"/>
                        <a:pt x="279574" y="3027439"/>
                      </a:cubicBezTo>
                      <a:cubicBezTo>
                        <a:pt x="440939" y="3108121"/>
                        <a:pt x="1019163" y="3430851"/>
                        <a:pt x="1019163" y="3430851"/>
                      </a:cubicBezTo>
                      <a:cubicBezTo>
                        <a:pt x="1216387" y="3538428"/>
                        <a:pt x="1332928" y="3616869"/>
                        <a:pt x="1462916" y="3672898"/>
                      </a:cubicBezTo>
                      <a:cubicBezTo>
                        <a:pt x="1592904" y="3728927"/>
                        <a:pt x="1713927" y="3762545"/>
                        <a:pt x="1799092" y="3767027"/>
                      </a:cubicBezTo>
                      <a:cubicBezTo>
                        <a:pt x="1884257" y="3771509"/>
                        <a:pt x="1947010" y="3751339"/>
                        <a:pt x="1973904" y="3699792"/>
                      </a:cubicBezTo>
                      <a:cubicBezTo>
                        <a:pt x="2000798" y="3648245"/>
                        <a:pt x="2018728" y="3516015"/>
                        <a:pt x="1960457" y="3457745"/>
                      </a:cubicBezTo>
                      <a:cubicBezTo>
                        <a:pt x="1902186" y="3399475"/>
                        <a:pt x="1736339" y="3392751"/>
                        <a:pt x="1624280" y="3350169"/>
                      </a:cubicBezTo>
                      <a:cubicBezTo>
                        <a:pt x="1512221" y="3307587"/>
                        <a:pt x="1348616" y="3249316"/>
                        <a:pt x="1288104" y="3202251"/>
                      </a:cubicBezTo>
                      <a:cubicBezTo>
                        <a:pt x="1227592" y="3155186"/>
                        <a:pt x="1232075" y="3090192"/>
                        <a:pt x="1261210" y="3067780"/>
                      </a:cubicBezTo>
                      <a:cubicBezTo>
                        <a:pt x="1290345" y="3045368"/>
                        <a:pt x="1391198" y="3054333"/>
                        <a:pt x="1462916" y="3067780"/>
                      </a:cubicBezTo>
                      <a:cubicBezTo>
                        <a:pt x="1534634" y="3081227"/>
                        <a:pt x="1642210" y="3170875"/>
                        <a:pt x="1691516" y="3148463"/>
                      </a:cubicBezTo>
                      <a:cubicBezTo>
                        <a:pt x="1740822" y="3126051"/>
                        <a:pt x="1774439" y="2998304"/>
                        <a:pt x="1758751" y="2933310"/>
                      </a:cubicBezTo>
                      <a:cubicBezTo>
                        <a:pt x="1743063" y="2868316"/>
                        <a:pt x="1698239" y="2819010"/>
                        <a:pt x="1597386" y="2758498"/>
                      </a:cubicBezTo>
                      <a:cubicBezTo>
                        <a:pt x="1496533" y="2697986"/>
                        <a:pt x="1274656" y="2632992"/>
                        <a:pt x="1153633" y="2570239"/>
                      </a:cubicBezTo>
                      <a:cubicBezTo>
                        <a:pt x="1032610" y="2507486"/>
                        <a:pt x="938480" y="2435768"/>
                        <a:pt x="871245" y="2381980"/>
                      </a:cubicBezTo>
                      <a:cubicBezTo>
                        <a:pt x="804010" y="2328192"/>
                        <a:pt x="754703" y="2290092"/>
                        <a:pt x="750221" y="2247510"/>
                      </a:cubicBezTo>
                      <a:cubicBezTo>
                        <a:pt x="745739" y="2204928"/>
                        <a:pt x="747980" y="2110798"/>
                        <a:pt x="844351" y="2126486"/>
                      </a:cubicBezTo>
                      <a:cubicBezTo>
                        <a:pt x="940722" y="2142174"/>
                        <a:pt x="1201392" y="2281377"/>
                        <a:pt x="1328445" y="2341639"/>
                      </a:cubicBezTo>
                      <a:cubicBezTo>
                        <a:pt x="1455498" y="2401901"/>
                        <a:pt x="1546624" y="2519562"/>
                        <a:pt x="1606671" y="2488058"/>
                      </a:cubicBezTo>
                      <a:cubicBezTo>
                        <a:pt x="1666718" y="2456554"/>
                        <a:pt x="1703496" y="2292225"/>
                        <a:pt x="1720260" y="2209219"/>
                      </a:cubicBezTo>
                      <a:cubicBezTo>
                        <a:pt x="1737024" y="2126213"/>
                        <a:pt x="1775050" y="2074070"/>
                        <a:pt x="1772079" y="2025794"/>
                      </a:cubicBezTo>
                      <a:cubicBezTo>
                        <a:pt x="1769108" y="1977518"/>
                        <a:pt x="1641583" y="1834600"/>
                        <a:pt x="1693720" y="1853765"/>
                      </a:cubicBezTo>
                      <a:cubicBezTo>
                        <a:pt x="1745858" y="1872931"/>
                        <a:pt x="2130833" y="2108841"/>
                        <a:pt x="2176456" y="2166613"/>
                      </a:cubicBezTo>
                      <a:cubicBezTo>
                        <a:pt x="2222079" y="2224385"/>
                        <a:pt x="2025497" y="2138110"/>
                        <a:pt x="1984049" y="2144205"/>
                      </a:cubicBezTo>
                      <a:cubicBezTo>
                        <a:pt x="1942601" y="2150300"/>
                        <a:pt x="1908744" y="2211318"/>
                        <a:pt x="1894130" y="2281923"/>
                      </a:cubicBezTo>
                      <a:cubicBezTo>
                        <a:pt x="1879516" y="2352528"/>
                        <a:pt x="1797002" y="2528910"/>
                        <a:pt x="1879774" y="2624027"/>
                      </a:cubicBezTo>
                      <a:cubicBezTo>
                        <a:pt x="1962546" y="2719144"/>
                        <a:pt x="2177851" y="2778668"/>
                        <a:pt x="2390763" y="2852627"/>
                      </a:cubicBezTo>
                      <a:cubicBezTo>
                        <a:pt x="2603675" y="2926586"/>
                        <a:pt x="2937610" y="3009509"/>
                        <a:pt x="3157245" y="3067780"/>
                      </a:cubicBezTo>
                      <a:cubicBezTo>
                        <a:pt x="3376880" y="3126051"/>
                        <a:pt x="3540486" y="3184322"/>
                        <a:pt x="3708574" y="3202251"/>
                      </a:cubicBezTo>
                      <a:cubicBezTo>
                        <a:pt x="3876662" y="3220180"/>
                        <a:pt x="4051474" y="3184322"/>
                        <a:pt x="4165774" y="3175357"/>
                      </a:cubicBezTo>
                      <a:cubicBezTo>
                        <a:pt x="4280074" y="3166392"/>
                        <a:pt x="4354033" y="3184322"/>
                        <a:pt x="4394374" y="3148463"/>
                      </a:cubicBezTo>
                      <a:cubicBezTo>
                        <a:pt x="4434715" y="3112604"/>
                        <a:pt x="4441439" y="2998304"/>
                        <a:pt x="4407821" y="2960204"/>
                      </a:cubicBezTo>
                      <a:cubicBezTo>
                        <a:pt x="4374203" y="2922104"/>
                        <a:pt x="4255421" y="2919863"/>
                        <a:pt x="4192668" y="2919863"/>
                      </a:cubicBezTo>
                      <a:cubicBezTo>
                        <a:pt x="4129915" y="2919863"/>
                        <a:pt x="4058198" y="2982616"/>
                        <a:pt x="4031304" y="2960204"/>
                      </a:cubicBezTo>
                      <a:cubicBezTo>
                        <a:pt x="4004410" y="2937792"/>
                        <a:pt x="3961828" y="2834698"/>
                        <a:pt x="4031304" y="2785392"/>
                      </a:cubicBezTo>
                      <a:cubicBezTo>
                        <a:pt x="4100780" y="2736086"/>
                        <a:pt x="4336104" y="2702469"/>
                        <a:pt x="4448163" y="2664369"/>
                      </a:cubicBezTo>
                      <a:cubicBezTo>
                        <a:pt x="4560222" y="2626269"/>
                        <a:pt x="4658496" y="2610832"/>
                        <a:pt x="4703657" y="2556792"/>
                      </a:cubicBezTo>
                      <a:cubicBezTo>
                        <a:pt x="4748818" y="2502752"/>
                        <a:pt x="4772615" y="2373248"/>
                        <a:pt x="4719129" y="2340128"/>
                      </a:cubicBezTo>
                      <a:cubicBezTo>
                        <a:pt x="4665643" y="2307008"/>
                        <a:pt x="4643381" y="2312675"/>
                        <a:pt x="4519556" y="2345080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3" name="Freeform 59">
                  <a:extLst>
                    <a:ext uri="{FF2B5EF4-FFF2-40B4-BE49-F238E27FC236}">
                      <a16:creationId xmlns:a16="http://schemas.microsoft.com/office/drawing/2014/main" id="{B24622EF-702D-4C83-BEA0-F5B680B2457E}"/>
                    </a:ext>
                  </a:extLst>
                </p:cNvPr>
                <p:cNvSpPr/>
                <p:nvPr/>
              </p:nvSpPr>
              <p:spPr>
                <a:xfrm rot="2427215">
                  <a:off x="3631097" y="1794347"/>
                  <a:ext cx="298383" cy="53105"/>
                </a:xfrm>
                <a:custGeom>
                  <a:avLst/>
                  <a:gdLst>
                    <a:gd name="connsiteX0" fmla="*/ 3764 w 1552885"/>
                    <a:gd name="connsiteY0" fmla="*/ 229275 h 315000"/>
                    <a:gd name="connsiteX1" fmla="*/ 111714 w 1552885"/>
                    <a:gd name="connsiteY1" fmla="*/ 235625 h 315000"/>
                    <a:gd name="connsiteX2" fmla="*/ 476839 w 1552885"/>
                    <a:gd name="connsiteY2" fmla="*/ 264200 h 315000"/>
                    <a:gd name="connsiteX3" fmla="*/ 848314 w 1552885"/>
                    <a:gd name="connsiteY3" fmla="*/ 235625 h 315000"/>
                    <a:gd name="connsiteX4" fmla="*/ 1146764 w 1552885"/>
                    <a:gd name="connsiteY4" fmla="*/ 162600 h 315000"/>
                    <a:gd name="connsiteX5" fmla="*/ 1403939 w 1552885"/>
                    <a:gd name="connsiteY5" fmla="*/ 76875 h 315000"/>
                    <a:gd name="connsiteX6" fmla="*/ 1540464 w 1552885"/>
                    <a:gd name="connsiteY6" fmla="*/ 675 h 315000"/>
                    <a:gd name="connsiteX7" fmla="*/ 1540464 w 1552885"/>
                    <a:gd name="connsiteY7" fmla="*/ 41950 h 315000"/>
                    <a:gd name="connsiteX8" fmla="*/ 1486489 w 1552885"/>
                    <a:gd name="connsiteY8" fmla="*/ 83225 h 315000"/>
                    <a:gd name="connsiteX9" fmla="*/ 1407114 w 1552885"/>
                    <a:gd name="connsiteY9" fmla="*/ 124500 h 315000"/>
                    <a:gd name="connsiteX10" fmla="*/ 1245189 w 1552885"/>
                    <a:gd name="connsiteY10" fmla="*/ 181650 h 315000"/>
                    <a:gd name="connsiteX11" fmla="*/ 1092789 w 1552885"/>
                    <a:gd name="connsiteY11" fmla="*/ 229275 h 315000"/>
                    <a:gd name="connsiteX12" fmla="*/ 883239 w 1552885"/>
                    <a:gd name="connsiteY12" fmla="*/ 276900 h 315000"/>
                    <a:gd name="connsiteX13" fmla="*/ 651464 w 1552885"/>
                    <a:gd name="connsiteY13" fmla="*/ 305475 h 315000"/>
                    <a:gd name="connsiteX14" fmla="*/ 457789 w 1552885"/>
                    <a:gd name="connsiteY14" fmla="*/ 315000 h 315000"/>
                    <a:gd name="connsiteX15" fmla="*/ 245064 w 1552885"/>
                    <a:gd name="connsiteY15" fmla="*/ 305475 h 315000"/>
                    <a:gd name="connsiteX16" fmla="*/ 79964 w 1552885"/>
                    <a:gd name="connsiteY16" fmla="*/ 292775 h 315000"/>
                    <a:gd name="connsiteX17" fmla="*/ 29164 w 1552885"/>
                    <a:gd name="connsiteY17" fmla="*/ 280075 h 315000"/>
                    <a:gd name="connsiteX18" fmla="*/ 3764 w 1552885"/>
                    <a:gd name="connsiteY18" fmla="*/ 229275 h 315000"/>
                    <a:gd name="connsiteX0" fmla="*/ 3764 w 1552885"/>
                    <a:gd name="connsiteY0" fmla="*/ 229275 h 315000"/>
                    <a:gd name="connsiteX1" fmla="*/ 111714 w 1552885"/>
                    <a:gd name="connsiteY1" fmla="*/ 235625 h 315000"/>
                    <a:gd name="connsiteX2" fmla="*/ 476839 w 1552885"/>
                    <a:gd name="connsiteY2" fmla="*/ 264200 h 315000"/>
                    <a:gd name="connsiteX3" fmla="*/ 848314 w 1552885"/>
                    <a:gd name="connsiteY3" fmla="*/ 235625 h 315000"/>
                    <a:gd name="connsiteX4" fmla="*/ 1146764 w 1552885"/>
                    <a:gd name="connsiteY4" fmla="*/ 162600 h 315000"/>
                    <a:gd name="connsiteX5" fmla="*/ 1403939 w 1552885"/>
                    <a:gd name="connsiteY5" fmla="*/ 76875 h 315000"/>
                    <a:gd name="connsiteX6" fmla="*/ 1540464 w 1552885"/>
                    <a:gd name="connsiteY6" fmla="*/ 675 h 315000"/>
                    <a:gd name="connsiteX7" fmla="*/ 1540464 w 1552885"/>
                    <a:gd name="connsiteY7" fmla="*/ 41950 h 315000"/>
                    <a:gd name="connsiteX8" fmla="*/ 1486489 w 1552885"/>
                    <a:gd name="connsiteY8" fmla="*/ 83225 h 315000"/>
                    <a:gd name="connsiteX9" fmla="*/ 1407114 w 1552885"/>
                    <a:gd name="connsiteY9" fmla="*/ 124500 h 315000"/>
                    <a:gd name="connsiteX10" fmla="*/ 1254714 w 1552885"/>
                    <a:gd name="connsiteY10" fmla="*/ 184825 h 315000"/>
                    <a:gd name="connsiteX11" fmla="*/ 1092789 w 1552885"/>
                    <a:gd name="connsiteY11" fmla="*/ 229275 h 315000"/>
                    <a:gd name="connsiteX12" fmla="*/ 883239 w 1552885"/>
                    <a:gd name="connsiteY12" fmla="*/ 276900 h 315000"/>
                    <a:gd name="connsiteX13" fmla="*/ 651464 w 1552885"/>
                    <a:gd name="connsiteY13" fmla="*/ 305475 h 315000"/>
                    <a:gd name="connsiteX14" fmla="*/ 457789 w 1552885"/>
                    <a:gd name="connsiteY14" fmla="*/ 315000 h 315000"/>
                    <a:gd name="connsiteX15" fmla="*/ 245064 w 1552885"/>
                    <a:gd name="connsiteY15" fmla="*/ 305475 h 315000"/>
                    <a:gd name="connsiteX16" fmla="*/ 79964 w 1552885"/>
                    <a:gd name="connsiteY16" fmla="*/ 292775 h 315000"/>
                    <a:gd name="connsiteX17" fmla="*/ 29164 w 1552885"/>
                    <a:gd name="connsiteY17" fmla="*/ 280075 h 315000"/>
                    <a:gd name="connsiteX18" fmla="*/ 3764 w 1552885"/>
                    <a:gd name="connsiteY18" fmla="*/ 229275 h 315000"/>
                    <a:gd name="connsiteX0" fmla="*/ 3764 w 1552141"/>
                    <a:gd name="connsiteY0" fmla="*/ 229294 h 315019"/>
                    <a:gd name="connsiteX1" fmla="*/ 111714 w 1552141"/>
                    <a:gd name="connsiteY1" fmla="*/ 235644 h 315019"/>
                    <a:gd name="connsiteX2" fmla="*/ 476839 w 1552141"/>
                    <a:gd name="connsiteY2" fmla="*/ 264219 h 315019"/>
                    <a:gd name="connsiteX3" fmla="*/ 848314 w 1552141"/>
                    <a:gd name="connsiteY3" fmla="*/ 235644 h 315019"/>
                    <a:gd name="connsiteX4" fmla="*/ 1146764 w 1552141"/>
                    <a:gd name="connsiteY4" fmla="*/ 162619 h 315019"/>
                    <a:gd name="connsiteX5" fmla="*/ 1403939 w 1552141"/>
                    <a:gd name="connsiteY5" fmla="*/ 76894 h 315019"/>
                    <a:gd name="connsiteX6" fmla="*/ 1540464 w 1552141"/>
                    <a:gd name="connsiteY6" fmla="*/ 694 h 315019"/>
                    <a:gd name="connsiteX7" fmla="*/ 1540464 w 1552141"/>
                    <a:gd name="connsiteY7" fmla="*/ 41969 h 315019"/>
                    <a:gd name="connsiteX8" fmla="*/ 1502364 w 1552141"/>
                    <a:gd name="connsiteY8" fmla="*/ 89594 h 315019"/>
                    <a:gd name="connsiteX9" fmla="*/ 1407114 w 1552141"/>
                    <a:gd name="connsiteY9" fmla="*/ 124519 h 315019"/>
                    <a:gd name="connsiteX10" fmla="*/ 1254714 w 1552141"/>
                    <a:gd name="connsiteY10" fmla="*/ 184844 h 315019"/>
                    <a:gd name="connsiteX11" fmla="*/ 1092789 w 1552141"/>
                    <a:gd name="connsiteY11" fmla="*/ 229294 h 315019"/>
                    <a:gd name="connsiteX12" fmla="*/ 883239 w 1552141"/>
                    <a:gd name="connsiteY12" fmla="*/ 276919 h 315019"/>
                    <a:gd name="connsiteX13" fmla="*/ 651464 w 1552141"/>
                    <a:gd name="connsiteY13" fmla="*/ 305494 h 315019"/>
                    <a:gd name="connsiteX14" fmla="*/ 457789 w 1552141"/>
                    <a:gd name="connsiteY14" fmla="*/ 315019 h 315019"/>
                    <a:gd name="connsiteX15" fmla="*/ 245064 w 1552141"/>
                    <a:gd name="connsiteY15" fmla="*/ 305494 h 315019"/>
                    <a:gd name="connsiteX16" fmla="*/ 79964 w 1552141"/>
                    <a:gd name="connsiteY16" fmla="*/ 292794 h 315019"/>
                    <a:gd name="connsiteX17" fmla="*/ 29164 w 1552141"/>
                    <a:gd name="connsiteY17" fmla="*/ 280094 h 315019"/>
                    <a:gd name="connsiteX18" fmla="*/ 3764 w 1552141"/>
                    <a:gd name="connsiteY18" fmla="*/ 229294 h 315019"/>
                    <a:gd name="connsiteX0" fmla="*/ 3764 w 1544407"/>
                    <a:gd name="connsiteY0" fmla="*/ 210763 h 296488"/>
                    <a:gd name="connsiteX1" fmla="*/ 111714 w 1544407"/>
                    <a:gd name="connsiteY1" fmla="*/ 217113 h 296488"/>
                    <a:gd name="connsiteX2" fmla="*/ 476839 w 1544407"/>
                    <a:gd name="connsiteY2" fmla="*/ 245688 h 296488"/>
                    <a:gd name="connsiteX3" fmla="*/ 848314 w 1544407"/>
                    <a:gd name="connsiteY3" fmla="*/ 217113 h 296488"/>
                    <a:gd name="connsiteX4" fmla="*/ 1146764 w 1544407"/>
                    <a:gd name="connsiteY4" fmla="*/ 144088 h 296488"/>
                    <a:gd name="connsiteX5" fmla="*/ 1403939 w 1544407"/>
                    <a:gd name="connsiteY5" fmla="*/ 58363 h 296488"/>
                    <a:gd name="connsiteX6" fmla="*/ 1527764 w 1544407"/>
                    <a:gd name="connsiteY6" fmla="*/ 1213 h 296488"/>
                    <a:gd name="connsiteX7" fmla="*/ 1540464 w 1544407"/>
                    <a:gd name="connsiteY7" fmla="*/ 23438 h 296488"/>
                    <a:gd name="connsiteX8" fmla="*/ 1502364 w 1544407"/>
                    <a:gd name="connsiteY8" fmla="*/ 71063 h 296488"/>
                    <a:gd name="connsiteX9" fmla="*/ 1407114 w 1544407"/>
                    <a:gd name="connsiteY9" fmla="*/ 105988 h 296488"/>
                    <a:gd name="connsiteX10" fmla="*/ 1254714 w 1544407"/>
                    <a:gd name="connsiteY10" fmla="*/ 166313 h 296488"/>
                    <a:gd name="connsiteX11" fmla="*/ 1092789 w 1544407"/>
                    <a:gd name="connsiteY11" fmla="*/ 210763 h 296488"/>
                    <a:gd name="connsiteX12" fmla="*/ 883239 w 1544407"/>
                    <a:gd name="connsiteY12" fmla="*/ 258388 h 296488"/>
                    <a:gd name="connsiteX13" fmla="*/ 651464 w 1544407"/>
                    <a:gd name="connsiteY13" fmla="*/ 286963 h 296488"/>
                    <a:gd name="connsiteX14" fmla="*/ 457789 w 1544407"/>
                    <a:gd name="connsiteY14" fmla="*/ 296488 h 296488"/>
                    <a:gd name="connsiteX15" fmla="*/ 245064 w 1544407"/>
                    <a:gd name="connsiteY15" fmla="*/ 286963 h 296488"/>
                    <a:gd name="connsiteX16" fmla="*/ 79964 w 1544407"/>
                    <a:gd name="connsiteY16" fmla="*/ 274263 h 296488"/>
                    <a:gd name="connsiteX17" fmla="*/ 29164 w 1544407"/>
                    <a:gd name="connsiteY17" fmla="*/ 261563 h 296488"/>
                    <a:gd name="connsiteX18" fmla="*/ 3764 w 1544407"/>
                    <a:gd name="connsiteY18" fmla="*/ 210763 h 296488"/>
                    <a:gd name="connsiteX0" fmla="*/ 3764 w 1549068"/>
                    <a:gd name="connsiteY0" fmla="*/ 209897 h 295622"/>
                    <a:gd name="connsiteX1" fmla="*/ 111714 w 1549068"/>
                    <a:gd name="connsiteY1" fmla="*/ 216247 h 295622"/>
                    <a:gd name="connsiteX2" fmla="*/ 476839 w 1549068"/>
                    <a:gd name="connsiteY2" fmla="*/ 244822 h 295622"/>
                    <a:gd name="connsiteX3" fmla="*/ 848314 w 1549068"/>
                    <a:gd name="connsiteY3" fmla="*/ 216247 h 295622"/>
                    <a:gd name="connsiteX4" fmla="*/ 1146764 w 1549068"/>
                    <a:gd name="connsiteY4" fmla="*/ 143222 h 295622"/>
                    <a:gd name="connsiteX5" fmla="*/ 1403939 w 1549068"/>
                    <a:gd name="connsiteY5" fmla="*/ 57497 h 295622"/>
                    <a:gd name="connsiteX6" fmla="*/ 1527764 w 1549068"/>
                    <a:gd name="connsiteY6" fmla="*/ 347 h 295622"/>
                    <a:gd name="connsiteX7" fmla="*/ 1546814 w 1549068"/>
                    <a:gd name="connsiteY7" fmla="*/ 35272 h 295622"/>
                    <a:gd name="connsiteX8" fmla="*/ 1502364 w 1549068"/>
                    <a:gd name="connsiteY8" fmla="*/ 70197 h 295622"/>
                    <a:gd name="connsiteX9" fmla="*/ 1407114 w 1549068"/>
                    <a:gd name="connsiteY9" fmla="*/ 105122 h 295622"/>
                    <a:gd name="connsiteX10" fmla="*/ 1254714 w 1549068"/>
                    <a:gd name="connsiteY10" fmla="*/ 165447 h 295622"/>
                    <a:gd name="connsiteX11" fmla="*/ 1092789 w 1549068"/>
                    <a:gd name="connsiteY11" fmla="*/ 209897 h 295622"/>
                    <a:gd name="connsiteX12" fmla="*/ 883239 w 1549068"/>
                    <a:gd name="connsiteY12" fmla="*/ 257522 h 295622"/>
                    <a:gd name="connsiteX13" fmla="*/ 651464 w 1549068"/>
                    <a:gd name="connsiteY13" fmla="*/ 286097 h 295622"/>
                    <a:gd name="connsiteX14" fmla="*/ 457789 w 1549068"/>
                    <a:gd name="connsiteY14" fmla="*/ 295622 h 295622"/>
                    <a:gd name="connsiteX15" fmla="*/ 245064 w 1549068"/>
                    <a:gd name="connsiteY15" fmla="*/ 286097 h 295622"/>
                    <a:gd name="connsiteX16" fmla="*/ 79964 w 1549068"/>
                    <a:gd name="connsiteY16" fmla="*/ 273397 h 295622"/>
                    <a:gd name="connsiteX17" fmla="*/ 29164 w 1549068"/>
                    <a:gd name="connsiteY17" fmla="*/ 260697 h 295622"/>
                    <a:gd name="connsiteX18" fmla="*/ 3764 w 1549068"/>
                    <a:gd name="connsiteY18" fmla="*/ 209897 h 295622"/>
                    <a:gd name="connsiteX0" fmla="*/ 3764 w 1549068"/>
                    <a:gd name="connsiteY0" fmla="*/ 209897 h 295622"/>
                    <a:gd name="connsiteX1" fmla="*/ 111714 w 1549068"/>
                    <a:gd name="connsiteY1" fmla="*/ 216247 h 295622"/>
                    <a:gd name="connsiteX2" fmla="*/ 476839 w 1549068"/>
                    <a:gd name="connsiteY2" fmla="*/ 244822 h 295622"/>
                    <a:gd name="connsiteX3" fmla="*/ 848314 w 1549068"/>
                    <a:gd name="connsiteY3" fmla="*/ 216247 h 295622"/>
                    <a:gd name="connsiteX4" fmla="*/ 1146764 w 1549068"/>
                    <a:gd name="connsiteY4" fmla="*/ 143222 h 295622"/>
                    <a:gd name="connsiteX5" fmla="*/ 1403939 w 1549068"/>
                    <a:gd name="connsiteY5" fmla="*/ 57497 h 295622"/>
                    <a:gd name="connsiteX6" fmla="*/ 1527764 w 1549068"/>
                    <a:gd name="connsiteY6" fmla="*/ 347 h 295622"/>
                    <a:gd name="connsiteX7" fmla="*/ 1546814 w 1549068"/>
                    <a:gd name="connsiteY7" fmla="*/ 35272 h 295622"/>
                    <a:gd name="connsiteX8" fmla="*/ 1502364 w 1549068"/>
                    <a:gd name="connsiteY8" fmla="*/ 70197 h 295622"/>
                    <a:gd name="connsiteX9" fmla="*/ 1410289 w 1549068"/>
                    <a:gd name="connsiteY9" fmla="*/ 114647 h 295622"/>
                    <a:gd name="connsiteX10" fmla="*/ 1254714 w 1549068"/>
                    <a:gd name="connsiteY10" fmla="*/ 165447 h 295622"/>
                    <a:gd name="connsiteX11" fmla="*/ 1092789 w 1549068"/>
                    <a:gd name="connsiteY11" fmla="*/ 209897 h 295622"/>
                    <a:gd name="connsiteX12" fmla="*/ 883239 w 1549068"/>
                    <a:gd name="connsiteY12" fmla="*/ 257522 h 295622"/>
                    <a:gd name="connsiteX13" fmla="*/ 651464 w 1549068"/>
                    <a:gd name="connsiteY13" fmla="*/ 286097 h 295622"/>
                    <a:gd name="connsiteX14" fmla="*/ 457789 w 1549068"/>
                    <a:gd name="connsiteY14" fmla="*/ 295622 h 295622"/>
                    <a:gd name="connsiteX15" fmla="*/ 245064 w 1549068"/>
                    <a:gd name="connsiteY15" fmla="*/ 286097 h 295622"/>
                    <a:gd name="connsiteX16" fmla="*/ 79964 w 1549068"/>
                    <a:gd name="connsiteY16" fmla="*/ 273397 h 295622"/>
                    <a:gd name="connsiteX17" fmla="*/ 29164 w 1549068"/>
                    <a:gd name="connsiteY17" fmla="*/ 260697 h 295622"/>
                    <a:gd name="connsiteX18" fmla="*/ 3764 w 1549068"/>
                    <a:gd name="connsiteY18" fmla="*/ 209897 h 295622"/>
                    <a:gd name="connsiteX0" fmla="*/ 3764 w 1553167"/>
                    <a:gd name="connsiteY0" fmla="*/ 225664 h 311389"/>
                    <a:gd name="connsiteX1" fmla="*/ 111714 w 1553167"/>
                    <a:gd name="connsiteY1" fmla="*/ 232014 h 311389"/>
                    <a:gd name="connsiteX2" fmla="*/ 476839 w 1553167"/>
                    <a:gd name="connsiteY2" fmla="*/ 260589 h 311389"/>
                    <a:gd name="connsiteX3" fmla="*/ 848314 w 1553167"/>
                    <a:gd name="connsiteY3" fmla="*/ 232014 h 311389"/>
                    <a:gd name="connsiteX4" fmla="*/ 1146764 w 1553167"/>
                    <a:gd name="connsiteY4" fmla="*/ 158989 h 311389"/>
                    <a:gd name="connsiteX5" fmla="*/ 1403939 w 1553167"/>
                    <a:gd name="connsiteY5" fmla="*/ 73264 h 311389"/>
                    <a:gd name="connsiteX6" fmla="*/ 1537289 w 1553167"/>
                    <a:gd name="connsiteY6" fmla="*/ 239 h 311389"/>
                    <a:gd name="connsiteX7" fmla="*/ 1546814 w 1553167"/>
                    <a:gd name="connsiteY7" fmla="*/ 51039 h 311389"/>
                    <a:gd name="connsiteX8" fmla="*/ 1502364 w 1553167"/>
                    <a:gd name="connsiteY8" fmla="*/ 85964 h 311389"/>
                    <a:gd name="connsiteX9" fmla="*/ 1410289 w 1553167"/>
                    <a:gd name="connsiteY9" fmla="*/ 130414 h 311389"/>
                    <a:gd name="connsiteX10" fmla="*/ 1254714 w 1553167"/>
                    <a:gd name="connsiteY10" fmla="*/ 181214 h 311389"/>
                    <a:gd name="connsiteX11" fmla="*/ 1092789 w 1553167"/>
                    <a:gd name="connsiteY11" fmla="*/ 225664 h 311389"/>
                    <a:gd name="connsiteX12" fmla="*/ 883239 w 1553167"/>
                    <a:gd name="connsiteY12" fmla="*/ 273289 h 311389"/>
                    <a:gd name="connsiteX13" fmla="*/ 651464 w 1553167"/>
                    <a:gd name="connsiteY13" fmla="*/ 301864 h 311389"/>
                    <a:gd name="connsiteX14" fmla="*/ 457789 w 1553167"/>
                    <a:gd name="connsiteY14" fmla="*/ 311389 h 311389"/>
                    <a:gd name="connsiteX15" fmla="*/ 245064 w 1553167"/>
                    <a:gd name="connsiteY15" fmla="*/ 301864 h 311389"/>
                    <a:gd name="connsiteX16" fmla="*/ 79964 w 1553167"/>
                    <a:gd name="connsiteY16" fmla="*/ 289164 h 311389"/>
                    <a:gd name="connsiteX17" fmla="*/ 29164 w 1553167"/>
                    <a:gd name="connsiteY17" fmla="*/ 276464 h 311389"/>
                    <a:gd name="connsiteX18" fmla="*/ 3764 w 1553167"/>
                    <a:gd name="connsiteY18" fmla="*/ 225664 h 311389"/>
                    <a:gd name="connsiteX0" fmla="*/ 3764 w 1550162"/>
                    <a:gd name="connsiteY0" fmla="*/ 216195 h 301920"/>
                    <a:gd name="connsiteX1" fmla="*/ 111714 w 1550162"/>
                    <a:gd name="connsiteY1" fmla="*/ 222545 h 301920"/>
                    <a:gd name="connsiteX2" fmla="*/ 476839 w 1550162"/>
                    <a:gd name="connsiteY2" fmla="*/ 251120 h 301920"/>
                    <a:gd name="connsiteX3" fmla="*/ 848314 w 1550162"/>
                    <a:gd name="connsiteY3" fmla="*/ 222545 h 301920"/>
                    <a:gd name="connsiteX4" fmla="*/ 1146764 w 1550162"/>
                    <a:gd name="connsiteY4" fmla="*/ 149520 h 301920"/>
                    <a:gd name="connsiteX5" fmla="*/ 1403939 w 1550162"/>
                    <a:gd name="connsiteY5" fmla="*/ 63795 h 301920"/>
                    <a:gd name="connsiteX6" fmla="*/ 1530939 w 1550162"/>
                    <a:gd name="connsiteY6" fmla="*/ 295 h 301920"/>
                    <a:gd name="connsiteX7" fmla="*/ 1546814 w 1550162"/>
                    <a:gd name="connsiteY7" fmla="*/ 41570 h 301920"/>
                    <a:gd name="connsiteX8" fmla="*/ 1502364 w 1550162"/>
                    <a:gd name="connsiteY8" fmla="*/ 76495 h 301920"/>
                    <a:gd name="connsiteX9" fmla="*/ 1410289 w 1550162"/>
                    <a:gd name="connsiteY9" fmla="*/ 120945 h 301920"/>
                    <a:gd name="connsiteX10" fmla="*/ 1254714 w 1550162"/>
                    <a:gd name="connsiteY10" fmla="*/ 171745 h 301920"/>
                    <a:gd name="connsiteX11" fmla="*/ 1092789 w 1550162"/>
                    <a:gd name="connsiteY11" fmla="*/ 216195 h 301920"/>
                    <a:gd name="connsiteX12" fmla="*/ 883239 w 1550162"/>
                    <a:gd name="connsiteY12" fmla="*/ 263820 h 301920"/>
                    <a:gd name="connsiteX13" fmla="*/ 651464 w 1550162"/>
                    <a:gd name="connsiteY13" fmla="*/ 292395 h 301920"/>
                    <a:gd name="connsiteX14" fmla="*/ 457789 w 1550162"/>
                    <a:gd name="connsiteY14" fmla="*/ 301920 h 301920"/>
                    <a:gd name="connsiteX15" fmla="*/ 245064 w 1550162"/>
                    <a:gd name="connsiteY15" fmla="*/ 292395 h 301920"/>
                    <a:gd name="connsiteX16" fmla="*/ 79964 w 1550162"/>
                    <a:gd name="connsiteY16" fmla="*/ 279695 h 301920"/>
                    <a:gd name="connsiteX17" fmla="*/ 29164 w 1550162"/>
                    <a:gd name="connsiteY17" fmla="*/ 266995 h 301920"/>
                    <a:gd name="connsiteX18" fmla="*/ 3764 w 1550162"/>
                    <a:gd name="connsiteY18" fmla="*/ 216195 h 301920"/>
                    <a:gd name="connsiteX0" fmla="*/ 3764 w 1550162"/>
                    <a:gd name="connsiteY0" fmla="*/ 216195 h 301920"/>
                    <a:gd name="connsiteX1" fmla="*/ 111714 w 1550162"/>
                    <a:gd name="connsiteY1" fmla="*/ 222545 h 301920"/>
                    <a:gd name="connsiteX2" fmla="*/ 476839 w 1550162"/>
                    <a:gd name="connsiteY2" fmla="*/ 251120 h 301920"/>
                    <a:gd name="connsiteX3" fmla="*/ 848314 w 1550162"/>
                    <a:gd name="connsiteY3" fmla="*/ 222545 h 301920"/>
                    <a:gd name="connsiteX4" fmla="*/ 1146764 w 1550162"/>
                    <a:gd name="connsiteY4" fmla="*/ 149520 h 301920"/>
                    <a:gd name="connsiteX5" fmla="*/ 1403939 w 1550162"/>
                    <a:gd name="connsiteY5" fmla="*/ 63795 h 301920"/>
                    <a:gd name="connsiteX6" fmla="*/ 1530939 w 1550162"/>
                    <a:gd name="connsiteY6" fmla="*/ 295 h 301920"/>
                    <a:gd name="connsiteX7" fmla="*/ 1546814 w 1550162"/>
                    <a:gd name="connsiteY7" fmla="*/ 41570 h 301920"/>
                    <a:gd name="connsiteX8" fmla="*/ 1502364 w 1550162"/>
                    <a:gd name="connsiteY8" fmla="*/ 76495 h 301920"/>
                    <a:gd name="connsiteX9" fmla="*/ 1410289 w 1550162"/>
                    <a:gd name="connsiteY9" fmla="*/ 120945 h 301920"/>
                    <a:gd name="connsiteX10" fmla="*/ 1254714 w 1550162"/>
                    <a:gd name="connsiteY10" fmla="*/ 171745 h 301920"/>
                    <a:gd name="connsiteX11" fmla="*/ 1095170 w 1550162"/>
                    <a:gd name="connsiteY11" fmla="*/ 223339 h 301920"/>
                    <a:gd name="connsiteX12" fmla="*/ 883239 w 1550162"/>
                    <a:gd name="connsiteY12" fmla="*/ 263820 h 301920"/>
                    <a:gd name="connsiteX13" fmla="*/ 651464 w 1550162"/>
                    <a:gd name="connsiteY13" fmla="*/ 292395 h 301920"/>
                    <a:gd name="connsiteX14" fmla="*/ 457789 w 1550162"/>
                    <a:gd name="connsiteY14" fmla="*/ 301920 h 301920"/>
                    <a:gd name="connsiteX15" fmla="*/ 245064 w 1550162"/>
                    <a:gd name="connsiteY15" fmla="*/ 292395 h 301920"/>
                    <a:gd name="connsiteX16" fmla="*/ 79964 w 1550162"/>
                    <a:gd name="connsiteY16" fmla="*/ 279695 h 301920"/>
                    <a:gd name="connsiteX17" fmla="*/ 29164 w 1550162"/>
                    <a:gd name="connsiteY17" fmla="*/ 266995 h 301920"/>
                    <a:gd name="connsiteX18" fmla="*/ 3764 w 1550162"/>
                    <a:gd name="connsiteY18" fmla="*/ 216195 h 301920"/>
                    <a:gd name="connsiteX0" fmla="*/ 18404 w 1522787"/>
                    <a:gd name="connsiteY0" fmla="*/ 48936 h 301920"/>
                    <a:gd name="connsiteX1" fmla="*/ 84339 w 1522787"/>
                    <a:gd name="connsiteY1" fmla="*/ 222545 h 301920"/>
                    <a:gd name="connsiteX2" fmla="*/ 449464 w 1522787"/>
                    <a:gd name="connsiteY2" fmla="*/ 251120 h 301920"/>
                    <a:gd name="connsiteX3" fmla="*/ 820939 w 1522787"/>
                    <a:gd name="connsiteY3" fmla="*/ 222545 h 301920"/>
                    <a:gd name="connsiteX4" fmla="*/ 1119389 w 1522787"/>
                    <a:gd name="connsiteY4" fmla="*/ 149520 h 301920"/>
                    <a:gd name="connsiteX5" fmla="*/ 1376564 w 1522787"/>
                    <a:gd name="connsiteY5" fmla="*/ 63795 h 301920"/>
                    <a:gd name="connsiteX6" fmla="*/ 1503564 w 1522787"/>
                    <a:gd name="connsiteY6" fmla="*/ 295 h 301920"/>
                    <a:gd name="connsiteX7" fmla="*/ 1519439 w 1522787"/>
                    <a:gd name="connsiteY7" fmla="*/ 41570 h 301920"/>
                    <a:gd name="connsiteX8" fmla="*/ 1474989 w 1522787"/>
                    <a:gd name="connsiteY8" fmla="*/ 76495 h 301920"/>
                    <a:gd name="connsiteX9" fmla="*/ 1382914 w 1522787"/>
                    <a:gd name="connsiteY9" fmla="*/ 120945 h 301920"/>
                    <a:gd name="connsiteX10" fmla="*/ 1227339 w 1522787"/>
                    <a:gd name="connsiteY10" fmla="*/ 171745 h 301920"/>
                    <a:gd name="connsiteX11" fmla="*/ 1067795 w 1522787"/>
                    <a:gd name="connsiteY11" fmla="*/ 223339 h 301920"/>
                    <a:gd name="connsiteX12" fmla="*/ 855864 w 1522787"/>
                    <a:gd name="connsiteY12" fmla="*/ 263820 h 301920"/>
                    <a:gd name="connsiteX13" fmla="*/ 624089 w 1522787"/>
                    <a:gd name="connsiteY13" fmla="*/ 292395 h 301920"/>
                    <a:gd name="connsiteX14" fmla="*/ 430414 w 1522787"/>
                    <a:gd name="connsiteY14" fmla="*/ 301920 h 301920"/>
                    <a:gd name="connsiteX15" fmla="*/ 217689 w 1522787"/>
                    <a:gd name="connsiteY15" fmla="*/ 292395 h 301920"/>
                    <a:gd name="connsiteX16" fmla="*/ 52589 w 1522787"/>
                    <a:gd name="connsiteY16" fmla="*/ 279695 h 301920"/>
                    <a:gd name="connsiteX17" fmla="*/ 1789 w 1522787"/>
                    <a:gd name="connsiteY17" fmla="*/ 266995 h 301920"/>
                    <a:gd name="connsiteX18" fmla="*/ 18404 w 1522787"/>
                    <a:gd name="connsiteY18" fmla="*/ 48936 h 301920"/>
                    <a:gd name="connsiteX0" fmla="*/ 20860 w 1525243"/>
                    <a:gd name="connsiteY0" fmla="*/ 48936 h 301920"/>
                    <a:gd name="connsiteX1" fmla="*/ 163221 w 1525243"/>
                    <a:gd name="connsiteY1" fmla="*/ 132343 h 301920"/>
                    <a:gd name="connsiteX2" fmla="*/ 451920 w 1525243"/>
                    <a:gd name="connsiteY2" fmla="*/ 251120 h 301920"/>
                    <a:gd name="connsiteX3" fmla="*/ 823395 w 1525243"/>
                    <a:gd name="connsiteY3" fmla="*/ 222545 h 301920"/>
                    <a:gd name="connsiteX4" fmla="*/ 1121845 w 1525243"/>
                    <a:gd name="connsiteY4" fmla="*/ 149520 h 301920"/>
                    <a:gd name="connsiteX5" fmla="*/ 1379020 w 1525243"/>
                    <a:gd name="connsiteY5" fmla="*/ 63795 h 301920"/>
                    <a:gd name="connsiteX6" fmla="*/ 1506020 w 1525243"/>
                    <a:gd name="connsiteY6" fmla="*/ 295 h 301920"/>
                    <a:gd name="connsiteX7" fmla="*/ 1521895 w 1525243"/>
                    <a:gd name="connsiteY7" fmla="*/ 41570 h 301920"/>
                    <a:gd name="connsiteX8" fmla="*/ 1477445 w 1525243"/>
                    <a:gd name="connsiteY8" fmla="*/ 76495 h 301920"/>
                    <a:gd name="connsiteX9" fmla="*/ 1385370 w 1525243"/>
                    <a:gd name="connsiteY9" fmla="*/ 120945 h 301920"/>
                    <a:gd name="connsiteX10" fmla="*/ 1229795 w 1525243"/>
                    <a:gd name="connsiteY10" fmla="*/ 171745 h 301920"/>
                    <a:gd name="connsiteX11" fmla="*/ 1070251 w 1525243"/>
                    <a:gd name="connsiteY11" fmla="*/ 223339 h 301920"/>
                    <a:gd name="connsiteX12" fmla="*/ 858320 w 1525243"/>
                    <a:gd name="connsiteY12" fmla="*/ 263820 h 301920"/>
                    <a:gd name="connsiteX13" fmla="*/ 626545 w 1525243"/>
                    <a:gd name="connsiteY13" fmla="*/ 292395 h 301920"/>
                    <a:gd name="connsiteX14" fmla="*/ 432870 w 1525243"/>
                    <a:gd name="connsiteY14" fmla="*/ 301920 h 301920"/>
                    <a:gd name="connsiteX15" fmla="*/ 220145 w 1525243"/>
                    <a:gd name="connsiteY15" fmla="*/ 292395 h 301920"/>
                    <a:gd name="connsiteX16" fmla="*/ 55045 w 1525243"/>
                    <a:gd name="connsiteY16" fmla="*/ 279695 h 301920"/>
                    <a:gd name="connsiteX17" fmla="*/ 4245 w 1525243"/>
                    <a:gd name="connsiteY17" fmla="*/ 266995 h 301920"/>
                    <a:gd name="connsiteX18" fmla="*/ 20860 w 1525243"/>
                    <a:gd name="connsiteY18" fmla="*/ 48936 h 301920"/>
                    <a:gd name="connsiteX0" fmla="*/ 20860 w 1525243"/>
                    <a:gd name="connsiteY0" fmla="*/ 48936 h 301920"/>
                    <a:gd name="connsiteX1" fmla="*/ 163221 w 1525243"/>
                    <a:gd name="connsiteY1" fmla="*/ 132343 h 301920"/>
                    <a:gd name="connsiteX2" fmla="*/ 477288 w 1525243"/>
                    <a:gd name="connsiteY2" fmla="*/ 229491 h 301920"/>
                    <a:gd name="connsiteX3" fmla="*/ 823395 w 1525243"/>
                    <a:gd name="connsiteY3" fmla="*/ 222545 h 301920"/>
                    <a:gd name="connsiteX4" fmla="*/ 1121845 w 1525243"/>
                    <a:gd name="connsiteY4" fmla="*/ 149520 h 301920"/>
                    <a:gd name="connsiteX5" fmla="*/ 1379020 w 1525243"/>
                    <a:gd name="connsiteY5" fmla="*/ 63795 h 301920"/>
                    <a:gd name="connsiteX6" fmla="*/ 1506020 w 1525243"/>
                    <a:gd name="connsiteY6" fmla="*/ 295 h 301920"/>
                    <a:gd name="connsiteX7" fmla="*/ 1521895 w 1525243"/>
                    <a:gd name="connsiteY7" fmla="*/ 41570 h 301920"/>
                    <a:gd name="connsiteX8" fmla="*/ 1477445 w 1525243"/>
                    <a:gd name="connsiteY8" fmla="*/ 76495 h 301920"/>
                    <a:gd name="connsiteX9" fmla="*/ 1385370 w 1525243"/>
                    <a:gd name="connsiteY9" fmla="*/ 120945 h 301920"/>
                    <a:gd name="connsiteX10" fmla="*/ 1229795 w 1525243"/>
                    <a:gd name="connsiteY10" fmla="*/ 171745 h 301920"/>
                    <a:gd name="connsiteX11" fmla="*/ 1070251 w 1525243"/>
                    <a:gd name="connsiteY11" fmla="*/ 223339 h 301920"/>
                    <a:gd name="connsiteX12" fmla="*/ 858320 w 1525243"/>
                    <a:gd name="connsiteY12" fmla="*/ 263820 h 301920"/>
                    <a:gd name="connsiteX13" fmla="*/ 626545 w 1525243"/>
                    <a:gd name="connsiteY13" fmla="*/ 292395 h 301920"/>
                    <a:gd name="connsiteX14" fmla="*/ 432870 w 1525243"/>
                    <a:gd name="connsiteY14" fmla="*/ 301920 h 301920"/>
                    <a:gd name="connsiteX15" fmla="*/ 220145 w 1525243"/>
                    <a:gd name="connsiteY15" fmla="*/ 292395 h 301920"/>
                    <a:gd name="connsiteX16" fmla="*/ 55045 w 1525243"/>
                    <a:gd name="connsiteY16" fmla="*/ 279695 h 301920"/>
                    <a:gd name="connsiteX17" fmla="*/ 4245 w 1525243"/>
                    <a:gd name="connsiteY17" fmla="*/ 266995 h 301920"/>
                    <a:gd name="connsiteX18" fmla="*/ 20860 w 1525243"/>
                    <a:gd name="connsiteY18" fmla="*/ 48936 h 301920"/>
                    <a:gd name="connsiteX0" fmla="*/ 3183 w 1507566"/>
                    <a:gd name="connsiteY0" fmla="*/ 48936 h 301920"/>
                    <a:gd name="connsiteX1" fmla="*/ 145544 w 1507566"/>
                    <a:gd name="connsiteY1" fmla="*/ 132343 h 301920"/>
                    <a:gd name="connsiteX2" fmla="*/ 459611 w 1507566"/>
                    <a:gd name="connsiteY2" fmla="*/ 229491 h 301920"/>
                    <a:gd name="connsiteX3" fmla="*/ 805718 w 1507566"/>
                    <a:gd name="connsiteY3" fmla="*/ 222545 h 301920"/>
                    <a:gd name="connsiteX4" fmla="*/ 1104168 w 1507566"/>
                    <a:gd name="connsiteY4" fmla="*/ 149520 h 301920"/>
                    <a:gd name="connsiteX5" fmla="*/ 1361343 w 1507566"/>
                    <a:gd name="connsiteY5" fmla="*/ 63795 h 301920"/>
                    <a:gd name="connsiteX6" fmla="*/ 1488343 w 1507566"/>
                    <a:gd name="connsiteY6" fmla="*/ 295 h 301920"/>
                    <a:gd name="connsiteX7" fmla="*/ 1504218 w 1507566"/>
                    <a:gd name="connsiteY7" fmla="*/ 41570 h 301920"/>
                    <a:gd name="connsiteX8" fmla="*/ 1459768 w 1507566"/>
                    <a:gd name="connsiteY8" fmla="*/ 76495 h 301920"/>
                    <a:gd name="connsiteX9" fmla="*/ 1367693 w 1507566"/>
                    <a:gd name="connsiteY9" fmla="*/ 120945 h 301920"/>
                    <a:gd name="connsiteX10" fmla="*/ 1212118 w 1507566"/>
                    <a:gd name="connsiteY10" fmla="*/ 171745 h 301920"/>
                    <a:gd name="connsiteX11" fmla="*/ 1052574 w 1507566"/>
                    <a:gd name="connsiteY11" fmla="*/ 223339 h 301920"/>
                    <a:gd name="connsiteX12" fmla="*/ 840643 w 1507566"/>
                    <a:gd name="connsiteY12" fmla="*/ 263820 h 301920"/>
                    <a:gd name="connsiteX13" fmla="*/ 608868 w 1507566"/>
                    <a:gd name="connsiteY13" fmla="*/ 292395 h 301920"/>
                    <a:gd name="connsiteX14" fmla="*/ 415193 w 1507566"/>
                    <a:gd name="connsiteY14" fmla="*/ 301920 h 301920"/>
                    <a:gd name="connsiteX15" fmla="*/ 202468 w 1507566"/>
                    <a:gd name="connsiteY15" fmla="*/ 292395 h 301920"/>
                    <a:gd name="connsiteX16" fmla="*/ 37368 w 1507566"/>
                    <a:gd name="connsiteY16" fmla="*/ 279695 h 301920"/>
                    <a:gd name="connsiteX17" fmla="*/ 45845 w 1507566"/>
                    <a:gd name="connsiteY17" fmla="*/ 116311 h 301920"/>
                    <a:gd name="connsiteX18" fmla="*/ 3183 w 1507566"/>
                    <a:gd name="connsiteY18" fmla="*/ 48936 h 301920"/>
                    <a:gd name="connsiteX0" fmla="*/ 4514 w 1508897"/>
                    <a:gd name="connsiteY0" fmla="*/ 48936 h 305678"/>
                    <a:gd name="connsiteX1" fmla="*/ 146875 w 1508897"/>
                    <a:gd name="connsiteY1" fmla="*/ 132343 h 305678"/>
                    <a:gd name="connsiteX2" fmla="*/ 460942 w 1508897"/>
                    <a:gd name="connsiteY2" fmla="*/ 229491 h 305678"/>
                    <a:gd name="connsiteX3" fmla="*/ 807049 w 1508897"/>
                    <a:gd name="connsiteY3" fmla="*/ 222545 h 305678"/>
                    <a:gd name="connsiteX4" fmla="*/ 1105499 w 1508897"/>
                    <a:gd name="connsiteY4" fmla="*/ 149520 h 305678"/>
                    <a:gd name="connsiteX5" fmla="*/ 1362674 w 1508897"/>
                    <a:gd name="connsiteY5" fmla="*/ 63795 h 305678"/>
                    <a:gd name="connsiteX6" fmla="*/ 1489674 w 1508897"/>
                    <a:gd name="connsiteY6" fmla="*/ 295 h 305678"/>
                    <a:gd name="connsiteX7" fmla="*/ 1505549 w 1508897"/>
                    <a:gd name="connsiteY7" fmla="*/ 41570 h 305678"/>
                    <a:gd name="connsiteX8" fmla="*/ 1461099 w 1508897"/>
                    <a:gd name="connsiteY8" fmla="*/ 76495 h 305678"/>
                    <a:gd name="connsiteX9" fmla="*/ 1369024 w 1508897"/>
                    <a:gd name="connsiteY9" fmla="*/ 120945 h 305678"/>
                    <a:gd name="connsiteX10" fmla="*/ 1213449 w 1508897"/>
                    <a:gd name="connsiteY10" fmla="*/ 171745 h 305678"/>
                    <a:gd name="connsiteX11" fmla="*/ 1053905 w 1508897"/>
                    <a:gd name="connsiteY11" fmla="*/ 223339 h 305678"/>
                    <a:gd name="connsiteX12" fmla="*/ 841974 w 1508897"/>
                    <a:gd name="connsiteY12" fmla="*/ 263820 h 305678"/>
                    <a:gd name="connsiteX13" fmla="*/ 610199 w 1508897"/>
                    <a:gd name="connsiteY13" fmla="*/ 292395 h 305678"/>
                    <a:gd name="connsiteX14" fmla="*/ 416524 w 1508897"/>
                    <a:gd name="connsiteY14" fmla="*/ 301920 h 305678"/>
                    <a:gd name="connsiteX15" fmla="*/ 203799 w 1508897"/>
                    <a:gd name="connsiteY15" fmla="*/ 292395 h 305678"/>
                    <a:gd name="connsiteX16" fmla="*/ 164259 w 1508897"/>
                    <a:gd name="connsiteY16" fmla="*/ 166373 h 305678"/>
                    <a:gd name="connsiteX17" fmla="*/ 47176 w 1508897"/>
                    <a:gd name="connsiteY17" fmla="*/ 116311 h 305678"/>
                    <a:gd name="connsiteX18" fmla="*/ 4514 w 1508897"/>
                    <a:gd name="connsiteY18" fmla="*/ 48936 h 305678"/>
                    <a:gd name="connsiteX0" fmla="*/ 4514 w 1508897"/>
                    <a:gd name="connsiteY0" fmla="*/ 48936 h 305911"/>
                    <a:gd name="connsiteX1" fmla="*/ 146875 w 1508897"/>
                    <a:gd name="connsiteY1" fmla="*/ 132343 h 305911"/>
                    <a:gd name="connsiteX2" fmla="*/ 460942 w 1508897"/>
                    <a:gd name="connsiteY2" fmla="*/ 229491 h 305911"/>
                    <a:gd name="connsiteX3" fmla="*/ 807049 w 1508897"/>
                    <a:gd name="connsiteY3" fmla="*/ 222545 h 305911"/>
                    <a:gd name="connsiteX4" fmla="*/ 1105499 w 1508897"/>
                    <a:gd name="connsiteY4" fmla="*/ 149520 h 305911"/>
                    <a:gd name="connsiteX5" fmla="*/ 1362674 w 1508897"/>
                    <a:gd name="connsiteY5" fmla="*/ 63795 h 305911"/>
                    <a:gd name="connsiteX6" fmla="*/ 1489674 w 1508897"/>
                    <a:gd name="connsiteY6" fmla="*/ 295 h 305911"/>
                    <a:gd name="connsiteX7" fmla="*/ 1505549 w 1508897"/>
                    <a:gd name="connsiteY7" fmla="*/ 41570 h 305911"/>
                    <a:gd name="connsiteX8" fmla="*/ 1461099 w 1508897"/>
                    <a:gd name="connsiteY8" fmla="*/ 76495 h 305911"/>
                    <a:gd name="connsiteX9" fmla="*/ 1369024 w 1508897"/>
                    <a:gd name="connsiteY9" fmla="*/ 120945 h 305911"/>
                    <a:gd name="connsiteX10" fmla="*/ 1213449 w 1508897"/>
                    <a:gd name="connsiteY10" fmla="*/ 171745 h 305911"/>
                    <a:gd name="connsiteX11" fmla="*/ 1053905 w 1508897"/>
                    <a:gd name="connsiteY11" fmla="*/ 223339 h 305911"/>
                    <a:gd name="connsiteX12" fmla="*/ 841974 w 1508897"/>
                    <a:gd name="connsiteY12" fmla="*/ 263820 h 305911"/>
                    <a:gd name="connsiteX13" fmla="*/ 610199 w 1508897"/>
                    <a:gd name="connsiteY13" fmla="*/ 292395 h 305911"/>
                    <a:gd name="connsiteX14" fmla="*/ 416524 w 1508897"/>
                    <a:gd name="connsiteY14" fmla="*/ 301920 h 305911"/>
                    <a:gd name="connsiteX15" fmla="*/ 298499 w 1508897"/>
                    <a:gd name="connsiteY15" fmla="*/ 227294 h 305911"/>
                    <a:gd name="connsiteX16" fmla="*/ 164259 w 1508897"/>
                    <a:gd name="connsiteY16" fmla="*/ 166373 h 305911"/>
                    <a:gd name="connsiteX17" fmla="*/ 47176 w 1508897"/>
                    <a:gd name="connsiteY17" fmla="*/ 116311 h 305911"/>
                    <a:gd name="connsiteX18" fmla="*/ 4514 w 1508897"/>
                    <a:gd name="connsiteY18" fmla="*/ 48936 h 305911"/>
                    <a:gd name="connsiteX0" fmla="*/ 4514 w 1508897"/>
                    <a:gd name="connsiteY0" fmla="*/ 48936 h 292425"/>
                    <a:gd name="connsiteX1" fmla="*/ 146875 w 1508897"/>
                    <a:gd name="connsiteY1" fmla="*/ 132343 h 292425"/>
                    <a:gd name="connsiteX2" fmla="*/ 460942 w 1508897"/>
                    <a:gd name="connsiteY2" fmla="*/ 229491 h 292425"/>
                    <a:gd name="connsiteX3" fmla="*/ 807049 w 1508897"/>
                    <a:gd name="connsiteY3" fmla="*/ 222545 h 292425"/>
                    <a:gd name="connsiteX4" fmla="*/ 1105499 w 1508897"/>
                    <a:gd name="connsiteY4" fmla="*/ 149520 h 292425"/>
                    <a:gd name="connsiteX5" fmla="*/ 1362674 w 1508897"/>
                    <a:gd name="connsiteY5" fmla="*/ 63795 h 292425"/>
                    <a:gd name="connsiteX6" fmla="*/ 1489674 w 1508897"/>
                    <a:gd name="connsiteY6" fmla="*/ 295 h 292425"/>
                    <a:gd name="connsiteX7" fmla="*/ 1505549 w 1508897"/>
                    <a:gd name="connsiteY7" fmla="*/ 41570 h 292425"/>
                    <a:gd name="connsiteX8" fmla="*/ 1461099 w 1508897"/>
                    <a:gd name="connsiteY8" fmla="*/ 76495 h 292425"/>
                    <a:gd name="connsiteX9" fmla="*/ 1369024 w 1508897"/>
                    <a:gd name="connsiteY9" fmla="*/ 120945 h 292425"/>
                    <a:gd name="connsiteX10" fmla="*/ 1213449 w 1508897"/>
                    <a:gd name="connsiteY10" fmla="*/ 171745 h 292425"/>
                    <a:gd name="connsiteX11" fmla="*/ 1053905 w 1508897"/>
                    <a:gd name="connsiteY11" fmla="*/ 223339 h 292425"/>
                    <a:gd name="connsiteX12" fmla="*/ 841974 w 1508897"/>
                    <a:gd name="connsiteY12" fmla="*/ 263820 h 292425"/>
                    <a:gd name="connsiteX13" fmla="*/ 610199 w 1508897"/>
                    <a:gd name="connsiteY13" fmla="*/ 292395 h 292425"/>
                    <a:gd name="connsiteX14" fmla="*/ 445305 w 1508897"/>
                    <a:gd name="connsiteY14" fmla="*/ 258604 h 292425"/>
                    <a:gd name="connsiteX15" fmla="*/ 298499 w 1508897"/>
                    <a:gd name="connsiteY15" fmla="*/ 227294 h 292425"/>
                    <a:gd name="connsiteX16" fmla="*/ 164259 w 1508897"/>
                    <a:gd name="connsiteY16" fmla="*/ 166373 h 292425"/>
                    <a:gd name="connsiteX17" fmla="*/ 47176 w 1508897"/>
                    <a:gd name="connsiteY17" fmla="*/ 116311 h 292425"/>
                    <a:gd name="connsiteX18" fmla="*/ 4514 w 1508897"/>
                    <a:gd name="connsiteY18" fmla="*/ 48936 h 292425"/>
                    <a:gd name="connsiteX0" fmla="*/ 4514 w 1508897"/>
                    <a:gd name="connsiteY0" fmla="*/ 48936 h 265840"/>
                    <a:gd name="connsiteX1" fmla="*/ 146875 w 1508897"/>
                    <a:gd name="connsiteY1" fmla="*/ 132343 h 265840"/>
                    <a:gd name="connsiteX2" fmla="*/ 460942 w 1508897"/>
                    <a:gd name="connsiteY2" fmla="*/ 229491 h 265840"/>
                    <a:gd name="connsiteX3" fmla="*/ 807049 w 1508897"/>
                    <a:gd name="connsiteY3" fmla="*/ 222545 h 265840"/>
                    <a:gd name="connsiteX4" fmla="*/ 1105499 w 1508897"/>
                    <a:gd name="connsiteY4" fmla="*/ 149520 h 265840"/>
                    <a:gd name="connsiteX5" fmla="*/ 1362674 w 1508897"/>
                    <a:gd name="connsiteY5" fmla="*/ 63795 h 265840"/>
                    <a:gd name="connsiteX6" fmla="*/ 1489674 w 1508897"/>
                    <a:gd name="connsiteY6" fmla="*/ 295 h 265840"/>
                    <a:gd name="connsiteX7" fmla="*/ 1505549 w 1508897"/>
                    <a:gd name="connsiteY7" fmla="*/ 41570 h 265840"/>
                    <a:gd name="connsiteX8" fmla="*/ 1461099 w 1508897"/>
                    <a:gd name="connsiteY8" fmla="*/ 76495 h 265840"/>
                    <a:gd name="connsiteX9" fmla="*/ 1369024 w 1508897"/>
                    <a:gd name="connsiteY9" fmla="*/ 120945 h 265840"/>
                    <a:gd name="connsiteX10" fmla="*/ 1213449 w 1508897"/>
                    <a:gd name="connsiteY10" fmla="*/ 171745 h 265840"/>
                    <a:gd name="connsiteX11" fmla="*/ 1053905 w 1508897"/>
                    <a:gd name="connsiteY11" fmla="*/ 223339 h 265840"/>
                    <a:gd name="connsiteX12" fmla="*/ 841974 w 1508897"/>
                    <a:gd name="connsiteY12" fmla="*/ 263820 h 265840"/>
                    <a:gd name="connsiteX13" fmla="*/ 622939 w 1508897"/>
                    <a:gd name="connsiteY13" fmla="*/ 259626 h 265840"/>
                    <a:gd name="connsiteX14" fmla="*/ 445305 w 1508897"/>
                    <a:gd name="connsiteY14" fmla="*/ 258604 h 265840"/>
                    <a:gd name="connsiteX15" fmla="*/ 298499 w 1508897"/>
                    <a:gd name="connsiteY15" fmla="*/ 227294 h 265840"/>
                    <a:gd name="connsiteX16" fmla="*/ 164259 w 1508897"/>
                    <a:gd name="connsiteY16" fmla="*/ 166373 h 265840"/>
                    <a:gd name="connsiteX17" fmla="*/ 47176 w 1508897"/>
                    <a:gd name="connsiteY17" fmla="*/ 116311 h 265840"/>
                    <a:gd name="connsiteX18" fmla="*/ 4514 w 1508897"/>
                    <a:gd name="connsiteY18" fmla="*/ 48936 h 265840"/>
                    <a:gd name="connsiteX0" fmla="*/ 4514 w 1508897"/>
                    <a:gd name="connsiteY0" fmla="*/ 48936 h 261999"/>
                    <a:gd name="connsiteX1" fmla="*/ 146875 w 1508897"/>
                    <a:gd name="connsiteY1" fmla="*/ 132343 h 261999"/>
                    <a:gd name="connsiteX2" fmla="*/ 460942 w 1508897"/>
                    <a:gd name="connsiteY2" fmla="*/ 229491 h 261999"/>
                    <a:gd name="connsiteX3" fmla="*/ 807049 w 1508897"/>
                    <a:gd name="connsiteY3" fmla="*/ 222545 h 261999"/>
                    <a:gd name="connsiteX4" fmla="*/ 1105499 w 1508897"/>
                    <a:gd name="connsiteY4" fmla="*/ 149520 h 261999"/>
                    <a:gd name="connsiteX5" fmla="*/ 1362674 w 1508897"/>
                    <a:gd name="connsiteY5" fmla="*/ 63795 h 261999"/>
                    <a:gd name="connsiteX6" fmla="*/ 1489674 w 1508897"/>
                    <a:gd name="connsiteY6" fmla="*/ 295 h 261999"/>
                    <a:gd name="connsiteX7" fmla="*/ 1505549 w 1508897"/>
                    <a:gd name="connsiteY7" fmla="*/ 41570 h 261999"/>
                    <a:gd name="connsiteX8" fmla="*/ 1461099 w 1508897"/>
                    <a:gd name="connsiteY8" fmla="*/ 76495 h 261999"/>
                    <a:gd name="connsiteX9" fmla="*/ 1369024 w 1508897"/>
                    <a:gd name="connsiteY9" fmla="*/ 120945 h 261999"/>
                    <a:gd name="connsiteX10" fmla="*/ 1213449 w 1508897"/>
                    <a:gd name="connsiteY10" fmla="*/ 171745 h 261999"/>
                    <a:gd name="connsiteX11" fmla="*/ 1053905 w 1508897"/>
                    <a:gd name="connsiteY11" fmla="*/ 223339 h 261999"/>
                    <a:gd name="connsiteX12" fmla="*/ 860361 w 1508897"/>
                    <a:gd name="connsiteY12" fmla="*/ 245012 h 261999"/>
                    <a:gd name="connsiteX13" fmla="*/ 622939 w 1508897"/>
                    <a:gd name="connsiteY13" fmla="*/ 259626 h 261999"/>
                    <a:gd name="connsiteX14" fmla="*/ 445305 w 1508897"/>
                    <a:gd name="connsiteY14" fmla="*/ 258604 h 261999"/>
                    <a:gd name="connsiteX15" fmla="*/ 298499 w 1508897"/>
                    <a:gd name="connsiteY15" fmla="*/ 227294 h 261999"/>
                    <a:gd name="connsiteX16" fmla="*/ 164259 w 1508897"/>
                    <a:gd name="connsiteY16" fmla="*/ 166373 h 261999"/>
                    <a:gd name="connsiteX17" fmla="*/ 47176 w 1508897"/>
                    <a:gd name="connsiteY17" fmla="*/ 116311 h 261999"/>
                    <a:gd name="connsiteX18" fmla="*/ 4514 w 1508897"/>
                    <a:gd name="connsiteY18" fmla="*/ 48936 h 261999"/>
                    <a:gd name="connsiteX0" fmla="*/ 4514 w 1508897"/>
                    <a:gd name="connsiteY0" fmla="*/ 48936 h 261999"/>
                    <a:gd name="connsiteX1" fmla="*/ 146875 w 1508897"/>
                    <a:gd name="connsiteY1" fmla="*/ 132343 h 261999"/>
                    <a:gd name="connsiteX2" fmla="*/ 460942 w 1508897"/>
                    <a:gd name="connsiteY2" fmla="*/ 229491 h 261999"/>
                    <a:gd name="connsiteX3" fmla="*/ 807049 w 1508897"/>
                    <a:gd name="connsiteY3" fmla="*/ 222545 h 261999"/>
                    <a:gd name="connsiteX4" fmla="*/ 1105499 w 1508897"/>
                    <a:gd name="connsiteY4" fmla="*/ 149520 h 261999"/>
                    <a:gd name="connsiteX5" fmla="*/ 1362674 w 1508897"/>
                    <a:gd name="connsiteY5" fmla="*/ 63795 h 261999"/>
                    <a:gd name="connsiteX6" fmla="*/ 1489674 w 1508897"/>
                    <a:gd name="connsiteY6" fmla="*/ 295 h 261999"/>
                    <a:gd name="connsiteX7" fmla="*/ 1505549 w 1508897"/>
                    <a:gd name="connsiteY7" fmla="*/ 41570 h 261999"/>
                    <a:gd name="connsiteX8" fmla="*/ 1461099 w 1508897"/>
                    <a:gd name="connsiteY8" fmla="*/ 76495 h 261999"/>
                    <a:gd name="connsiteX9" fmla="*/ 1369024 w 1508897"/>
                    <a:gd name="connsiteY9" fmla="*/ 120945 h 261999"/>
                    <a:gd name="connsiteX10" fmla="*/ 1213449 w 1508897"/>
                    <a:gd name="connsiteY10" fmla="*/ 171745 h 261999"/>
                    <a:gd name="connsiteX11" fmla="*/ 1037176 w 1508897"/>
                    <a:gd name="connsiteY11" fmla="*/ 200050 h 261999"/>
                    <a:gd name="connsiteX12" fmla="*/ 860361 w 1508897"/>
                    <a:gd name="connsiteY12" fmla="*/ 245012 h 261999"/>
                    <a:gd name="connsiteX13" fmla="*/ 622939 w 1508897"/>
                    <a:gd name="connsiteY13" fmla="*/ 259626 h 261999"/>
                    <a:gd name="connsiteX14" fmla="*/ 445305 w 1508897"/>
                    <a:gd name="connsiteY14" fmla="*/ 258604 h 261999"/>
                    <a:gd name="connsiteX15" fmla="*/ 298499 w 1508897"/>
                    <a:gd name="connsiteY15" fmla="*/ 227294 h 261999"/>
                    <a:gd name="connsiteX16" fmla="*/ 164259 w 1508897"/>
                    <a:gd name="connsiteY16" fmla="*/ 166373 h 261999"/>
                    <a:gd name="connsiteX17" fmla="*/ 47176 w 1508897"/>
                    <a:gd name="connsiteY17" fmla="*/ 116311 h 261999"/>
                    <a:gd name="connsiteX18" fmla="*/ 4514 w 1508897"/>
                    <a:gd name="connsiteY18" fmla="*/ 48936 h 261999"/>
                    <a:gd name="connsiteX0" fmla="*/ 4514 w 1508897"/>
                    <a:gd name="connsiteY0" fmla="*/ 48936 h 261999"/>
                    <a:gd name="connsiteX1" fmla="*/ 146875 w 1508897"/>
                    <a:gd name="connsiteY1" fmla="*/ 132343 h 261999"/>
                    <a:gd name="connsiteX2" fmla="*/ 460942 w 1508897"/>
                    <a:gd name="connsiteY2" fmla="*/ 229491 h 261999"/>
                    <a:gd name="connsiteX3" fmla="*/ 807049 w 1508897"/>
                    <a:gd name="connsiteY3" fmla="*/ 222545 h 261999"/>
                    <a:gd name="connsiteX4" fmla="*/ 1105499 w 1508897"/>
                    <a:gd name="connsiteY4" fmla="*/ 149520 h 261999"/>
                    <a:gd name="connsiteX5" fmla="*/ 1362674 w 1508897"/>
                    <a:gd name="connsiteY5" fmla="*/ 63795 h 261999"/>
                    <a:gd name="connsiteX6" fmla="*/ 1489674 w 1508897"/>
                    <a:gd name="connsiteY6" fmla="*/ 295 h 261999"/>
                    <a:gd name="connsiteX7" fmla="*/ 1505549 w 1508897"/>
                    <a:gd name="connsiteY7" fmla="*/ 41570 h 261999"/>
                    <a:gd name="connsiteX8" fmla="*/ 1461099 w 1508897"/>
                    <a:gd name="connsiteY8" fmla="*/ 76495 h 261999"/>
                    <a:gd name="connsiteX9" fmla="*/ 1369024 w 1508897"/>
                    <a:gd name="connsiteY9" fmla="*/ 120945 h 261999"/>
                    <a:gd name="connsiteX10" fmla="*/ 1193363 w 1508897"/>
                    <a:gd name="connsiteY10" fmla="*/ 148190 h 261999"/>
                    <a:gd name="connsiteX11" fmla="*/ 1037176 w 1508897"/>
                    <a:gd name="connsiteY11" fmla="*/ 200050 h 261999"/>
                    <a:gd name="connsiteX12" fmla="*/ 860361 w 1508897"/>
                    <a:gd name="connsiteY12" fmla="*/ 245012 h 261999"/>
                    <a:gd name="connsiteX13" fmla="*/ 622939 w 1508897"/>
                    <a:gd name="connsiteY13" fmla="*/ 259626 h 261999"/>
                    <a:gd name="connsiteX14" fmla="*/ 445305 w 1508897"/>
                    <a:gd name="connsiteY14" fmla="*/ 258604 h 261999"/>
                    <a:gd name="connsiteX15" fmla="*/ 298499 w 1508897"/>
                    <a:gd name="connsiteY15" fmla="*/ 227294 h 261999"/>
                    <a:gd name="connsiteX16" fmla="*/ 164259 w 1508897"/>
                    <a:gd name="connsiteY16" fmla="*/ 166373 h 261999"/>
                    <a:gd name="connsiteX17" fmla="*/ 47176 w 1508897"/>
                    <a:gd name="connsiteY17" fmla="*/ 116311 h 261999"/>
                    <a:gd name="connsiteX18" fmla="*/ 4514 w 1508897"/>
                    <a:gd name="connsiteY18" fmla="*/ 48936 h 261999"/>
                    <a:gd name="connsiteX0" fmla="*/ 4514 w 1508897"/>
                    <a:gd name="connsiteY0" fmla="*/ 48936 h 261999"/>
                    <a:gd name="connsiteX1" fmla="*/ 146875 w 1508897"/>
                    <a:gd name="connsiteY1" fmla="*/ 132343 h 261999"/>
                    <a:gd name="connsiteX2" fmla="*/ 460942 w 1508897"/>
                    <a:gd name="connsiteY2" fmla="*/ 229491 h 261999"/>
                    <a:gd name="connsiteX3" fmla="*/ 807049 w 1508897"/>
                    <a:gd name="connsiteY3" fmla="*/ 222545 h 261999"/>
                    <a:gd name="connsiteX4" fmla="*/ 1105499 w 1508897"/>
                    <a:gd name="connsiteY4" fmla="*/ 149520 h 261999"/>
                    <a:gd name="connsiteX5" fmla="*/ 1362674 w 1508897"/>
                    <a:gd name="connsiteY5" fmla="*/ 63795 h 261999"/>
                    <a:gd name="connsiteX6" fmla="*/ 1489674 w 1508897"/>
                    <a:gd name="connsiteY6" fmla="*/ 295 h 261999"/>
                    <a:gd name="connsiteX7" fmla="*/ 1505549 w 1508897"/>
                    <a:gd name="connsiteY7" fmla="*/ 41570 h 261999"/>
                    <a:gd name="connsiteX8" fmla="*/ 1461099 w 1508897"/>
                    <a:gd name="connsiteY8" fmla="*/ 76495 h 261999"/>
                    <a:gd name="connsiteX9" fmla="*/ 1358743 w 1508897"/>
                    <a:gd name="connsiteY9" fmla="*/ 101546 h 261999"/>
                    <a:gd name="connsiteX10" fmla="*/ 1193363 w 1508897"/>
                    <a:gd name="connsiteY10" fmla="*/ 148190 h 261999"/>
                    <a:gd name="connsiteX11" fmla="*/ 1037176 w 1508897"/>
                    <a:gd name="connsiteY11" fmla="*/ 200050 h 261999"/>
                    <a:gd name="connsiteX12" fmla="*/ 860361 w 1508897"/>
                    <a:gd name="connsiteY12" fmla="*/ 245012 h 261999"/>
                    <a:gd name="connsiteX13" fmla="*/ 622939 w 1508897"/>
                    <a:gd name="connsiteY13" fmla="*/ 259626 h 261999"/>
                    <a:gd name="connsiteX14" fmla="*/ 445305 w 1508897"/>
                    <a:gd name="connsiteY14" fmla="*/ 258604 h 261999"/>
                    <a:gd name="connsiteX15" fmla="*/ 298499 w 1508897"/>
                    <a:gd name="connsiteY15" fmla="*/ 227294 h 261999"/>
                    <a:gd name="connsiteX16" fmla="*/ 164259 w 1508897"/>
                    <a:gd name="connsiteY16" fmla="*/ 166373 h 261999"/>
                    <a:gd name="connsiteX17" fmla="*/ 47176 w 1508897"/>
                    <a:gd name="connsiteY17" fmla="*/ 116311 h 261999"/>
                    <a:gd name="connsiteX18" fmla="*/ 4514 w 1508897"/>
                    <a:gd name="connsiteY18" fmla="*/ 48936 h 261999"/>
                    <a:gd name="connsiteX0" fmla="*/ 4514 w 1512489"/>
                    <a:gd name="connsiteY0" fmla="*/ 48933 h 261996"/>
                    <a:gd name="connsiteX1" fmla="*/ 146875 w 1512489"/>
                    <a:gd name="connsiteY1" fmla="*/ 132340 h 261996"/>
                    <a:gd name="connsiteX2" fmla="*/ 460942 w 1512489"/>
                    <a:gd name="connsiteY2" fmla="*/ 229488 h 261996"/>
                    <a:gd name="connsiteX3" fmla="*/ 807049 w 1512489"/>
                    <a:gd name="connsiteY3" fmla="*/ 222542 h 261996"/>
                    <a:gd name="connsiteX4" fmla="*/ 1105499 w 1512489"/>
                    <a:gd name="connsiteY4" fmla="*/ 149517 h 261996"/>
                    <a:gd name="connsiteX5" fmla="*/ 1362674 w 1512489"/>
                    <a:gd name="connsiteY5" fmla="*/ 63792 h 261996"/>
                    <a:gd name="connsiteX6" fmla="*/ 1489674 w 1512489"/>
                    <a:gd name="connsiteY6" fmla="*/ 292 h 261996"/>
                    <a:gd name="connsiteX7" fmla="*/ 1505549 w 1512489"/>
                    <a:gd name="connsiteY7" fmla="*/ 41567 h 261996"/>
                    <a:gd name="connsiteX8" fmla="*/ 1412289 w 1512489"/>
                    <a:gd name="connsiteY8" fmla="*/ 74300 h 261996"/>
                    <a:gd name="connsiteX9" fmla="*/ 1358743 w 1512489"/>
                    <a:gd name="connsiteY9" fmla="*/ 101543 h 261996"/>
                    <a:gd name="connsiteX10" fmla="*/ 1193363 w 1512489"/>
                    <a:gd name="connsiteY10" fmla="*/ 148187 h 261996"/>
                    <a:gd name="connsiteX11" fmla="*/ 1037176 w 1512489"/>
                    <a:gd name="connsiteY11" fmla="*/ 200047 h 261996"/>
                    <a:gd name="connsiteX12" fmla="*/ 860361 w 1512489"/>
                    <a:gd name="connsiteY12" fmla="*/ 245009 h 261996"/>
                    <a:gd name="connsiteX13" fmla="*/ 622939 w 1512489"/>
                    <a:gd name="connsiteY13" fmla="*/ 259623 h 261996"/>
                    <a:gd name="connsiteX14" fmla="*/ 445305 w 1512489"/>
                    <a:gd name="connsiteY14" fmla="*/ 258601 h 261996"/>
                    <a:gd name="connsiteX15" fmla="*/ 298499 w 1512489"/>
                    <a:gd name="connsiteY15" fmla="*/ 227291 h 261996"/>
                    <a:gd name="connsiteX16" fmla="*/ 164259 w 1512489"/>
                    <a:gd name="connsiteY16" fmla="*/ 166370 h 261996"/>
                    <a:gd name="connsiteX17" fmla="*/ 47176 w 1512489"/>
                    <a:gd name="connsiteY17" fmla="*/ 116308 h 261996"/>
                    <a:gd name="connsiteX18" fmla="*/ 4514 w 1512489"/>
                    <a:gd name="connsiteY18" fmla="*/ 48933 h 261996"/>
                    <a:gd name="connsiteX0" fmla="*/ 4514 w 1516445"/>
                    <a:gd name="connsiteY0" fmla="*/ 48973 h 262036"/>
                    <a:gd name="connsiteX1" fmla="*/ 146875 w 1516445"/>
                    <a:gd name="connsiteY1" fmla="*/ 132380 h 262036"/>
                    <a:gd name="connsiteX2" fmla="*/ 460942 w 1516445"/>
                    <a:gd name="connsiteY2" fmla="*/ 229528 h 262036"/>
                    <a:gd name="connsiteX3" fmla="*/ 807049 w 1516445"/>
                    <a:gd name="connsiteY3" fmla="*/ 222582 h 262036"/>
                    <a:gd name="connsiteX4" fmla="*/ 1105499 w 1516445"/>
                    <a:gd name="connsiteY4" fmla="*/ 149557 h 262036"/>
                    <a:gd name="connsiteX5" fmla="*/ 1362674 w 1516445"/>
                    <a:gd name="connsiteY5" fmla="*/ 63832 h 262036"/>
                    <a:gd name="connsiteX6" fmla="*/ 1489674 w 1516445"/>
                    <a:gd name="connsiteY6" fmla="*/ 332 h 262036"/>
                    <a:gd name="connsiteX7" fmla="*/ 1505549 w 1516445"/>
                    <a:gd name="connsiteY7" fmla="*/ 41607 h 262036"/>
                    <a:gd name="connsiteX8" fmla="*/ 1358743 w 1516445"/>
                    <a:gd name="connsiteY8" fmla="*/ 101583 h 262036"/>
                    <a:gd name="connsiteX9" fmla="*/ 1193363 w 1516445"/>
                    <a:gd name="connsiteY9" fmla="*/ 148227 h 262036"/>
                    <a:gd name="connsiteX10" fmla="*/ 1037176 w 1516445"/>
                    <a:gd name="connsiteY10" fmla="*/ 200087 h 262036"/>
                    <a:gd name="connsiteX11" fmla="*/ 860361 w 1516445"/>
                    <a:gd name="connsiteY11" fmla="*/ 245049 h 262036"/>
                    <a:gd name="connsiteX12" fmla="*/ 622939 w 1516445"/>
                    <a:gd name="connsiteY12" fmla="*/ 259663 h 262036"/>
                    <a:gd name="connsiteX13" fmla="*/ 445305 w 1516445"/>
                    <a:gd name="connsiteY13" fmla="*/ 258641 h 262036"/>
                    <a:gd name="connsiteX14" fmla="*/ 298499 w 1516445"/>
                    <a:gd name="connsiteY14" fmla="*/ 227331 h 262036"/>
                    <a:gd name="connsiteX15" fmla="*/ 164259 w 1516445"/>
                    <a:gd name="connsiteY15" fmla="*/ 166410 h 262036"/>
                    <a:gd name="connsiteX16" fmla="*/ 47176 w 1516445"/>
                    <a:gd name="connsiteY16" fmla="*/ 116348 h 262036"/>
                    <a:gd name="connsiteX17" fmla="*/ 4514 w 1516445"/>
                    <a:gd name="connsiteY17" fmla="*/ 48973 h 262036"/>
                    <a:gd name="connsiteX0" fmla="*/ 4514 w 1489679"/>
                    <a:gd name="connsiteY0" fmla="*/ 49238 h 262301"/>
                    <a:gd name="connsiteX1" fmla="*/ 146875 w 1489679"/>
                    <a:gd name="connsiteY1" fmla="*/ 132645 h 262301"/>
                    <a:gd name="connsiteX2" fmla="*/ 460942 w 1489679"/>
                    <a:gd name="connsiteY2" fmla="*/ 229793 h 262301"/>
                    <a:gd name="connsiteX3" fmla="*/ 807049 w 1489679"/>
                    <a:gd name="connsiteY3" fmla="*/ 222847 h 262301"/>
                    <a:gd name="connsiteX4" fmla="*/ 1105499 w 1489679"/>
                    <a:gd name="connsiteY4" fmla="*/ 149822 h 262301"/>
                    <a:gd name="connsiteX5" fmla="*/ 1362674 w 1489679"/>
                    <a:gd name="connsiteY5" fmla="*/ 64097 h 262301"/>
                    <a:gd name="connsiteX6" fmla="*/ 1489674 w 1489679"/>
                    <a:gd name="connsiteY6" fmla="*/ 597 h 262301"/>
                    <a:gd name="connsiteX7" fmla="*/ 1358743 w 1489679"/>
                    <a:gd name="connsiteY7" fmla="*/ 101848 h 262301"/>
                    <a:gd name="connsiteX8" fmla="*/ 1193363 w 1489679"/>
                    <a:gd name="connsiteY8" fmla="*/ 148492 h 262301"/>
                    <a:gd name="connsiteX9" fmla="*/ 1037176 w 1489679"/>
                    <a:gd name="connsiteY9" fmla="*/ 200352 h 262301"/>
                    <a:gd name="connsiteX10" fmla="*/ 860361 w 1489679"/>
                    <a:gd name="connsiteY10" fmla="*/ 245314 h 262301"/>
                    <a:gd name="connsiteX11" fmla="*/ 622939 w 1489679"/>
                    <a:gd name="connsiteY11" fmla="*/ 259928 h 262301"/>
                    <a:gd name="connsiteX12" fmla="*/ 445305 w 1489679"/>
                    <a:gd name="connsiteY12" fmla="*/ 258906 h 262301"/>
                    <a:gd name="connsiteX13" fmla="*/ 298499 w 1489679"/>
                    <a:gd name="connsiteY13" fmla="*/ 227596 h 262301"/>
                    <a:gd name="connsiteX14" fmla="*/ 164259 w 1489679"/>
                    <a:gd name="connsiteY14" fmla="*/ 166675 h 262301"/>
                    <a:gd name="connsiteX15" fmla="*/ 47176 w 1489679"/>
                    <a:gd name="connsiteY15" fmla="*/ 116613 h 262301"/>
                    <a:gd name="connsiteX16" fmla="*/ 4514 w 1489679"/>
                    <a:gd name="connsiteY16" fmla="*/ 49238 h 262301"/>
                    <a:gd name="connsiteX0" fmla="*/ 4514 w 1482755"/>
                    <a:gd name="connsiteY0" fmla="*/ 68224 h 281287"/>
                    <a:gd name="connsiteX1" fmla="*/ 146875 w 1482755"/>
                    <a:gd name="connsiteY1" fmla="*/ 151631 h 281287"/>
                    <a:gd name="connsiteX2" fmla="*/ 460942 w 1482755"/>
                    <a:gd name="connsiteY2" fmla="*/ 248779 h 281287"/>
                    <a:gd name="connsiteX3" fmla="*/ 807049 w 1482755"/>
                    <a:gd name="connsiteY3" fmla="*/ 241833 h 281287"/>
                    <a:gd name="connsiteX4" fmla="*/ 1105499 w 1482755"/>
                    <a:gd name="connsiteY4" fmla="*/ 168808 h 281287"/>
                    <a:gd name="connsiteX5" fmla="*/ 1362674 w 1482755"/>
                    <a:gd name="connsiteY5" fmla="*/ 83083 h 281287"/>
                    <a:gd name="connsiteX6" fmla="*/ 1482750 w 1482755"/>
                    <a:gd name="connsiteY6" fmla="*/ 452 h 281287"/>
                    <a:gd name="connsiteX7" fmla="*/ 1358743 w 1482755"/>
                    <a:gd name="connsiteY7" fmla="*/ 120834 h 281287"/>
                    <a:gd name="connsiteX8" fmla="*/ 1193363 w 1482755"/>
                    <a:gd name="connsiteY8" fmla="*/ 167478 h 281287"/>
                    <a:gd name="connsiteX9" fmla="*/ 1037176 w 1482755"/>
                    <a:gd name="connsiteY9" fmla="*/ 219338 h 281287"/>
                    <a:gd name="connsiteX10" fmla="*/ 860361 w 1482755"/>
                    <a:gd name="connsiteY10" fmla="*/ 264300 h 281287"/>
                    <a:gd name="connsiteX11" fmla="*/ 622939 w 1482755"/>
                    <a:gd name="connsiteY11" fmla="*/ 278914 h 281287"/>
                    <a:gd name="connsiteX12" fmla="*/ 445305 w 1482755"/>
                    <a:gd name="connsiteY12" fmla="*/ 277892 h 281287"/>
                    <a:gd name="connsiteX13" fmla="*/ 298499 w 1482755"/>
                    <a:gd name="connsiteY13" fmla="*/ 246582 h 281287"/>
                    <a:gd name="connsiteX14" fmla="*/ 164259 w 1482755"/>
                    <a:gd name="connsiteY14" fmla="*/ 185661 h 281287"/>
                    <a:gd name="connsiteX15" fmla="*/ 47176 w 1482755"/>
                    <a:gd name="connsiteY15" fmla="*/ 135599 h 281287"/>
                    <a:gd name="connsiteX16" fmla="*/ 4514 w 1482755"/>
                    <a:gd name="connsiteY16" fmla="*/ 68224 h 281287"/>
                    <a:gd name="connsiteX0" fmla="*/ 4514 w 1493723"/>
                    <a:gd name="connsiteY0" fmla="*/ 67819 h 280882"/>
                    <a:gd name="connsiteX1" fmla="*/ 146875 w 1493723"/>
                    <a:gd name="connsiteY1" fmla="*/ 151226 h 280882"/>
                    <a:gd name="connsiteX2" fmla="*/ 460942 w 1493723"/>
                    <a:gd name="connsiteY2" fmla="*/ 248374 h 280882"/>
                    <a:gd name="connsiteX3" fmla="*/ 807049 w 1493723"/>
                    <a:gd name="connsiteY3" fmla="*/ 241428 h 280882"/>
                    <a:gd name="connsiteX4" fmla="*/ 1105499 w 1493723"/>
                    <a:gd name="connsiteY4" fmla="*/ 168403 h 280882"/>
                    <a:gd name="connsiteX5" fmla="*/ 1362674 w 1493723"/>
                    <a:gd name="connsiteY5" fmla="*/ 82678 h 280882"/>
                    <a:gd name="connsiteX6" fmla="*/ 1482750 w 1493723"/>
                    <a:gd name="connsiteY6" fmla="*/ 47 h 280882"/>
                    <a:gd name="connsiteX7" fmla="*/ 1455465 w 1493723"/>
                    <a:gd name="connsiteY7" fmla="*/ 72380 h 280882"/>
                    <a:gd name="connsiteX8" fmla="*/ 1193363 w 1493723"/>
                    <a:gd name="connsiteY8" fmla="*/ 167073 h 280882"/>
                    <a:gd name="connsiteX9" fmla="*/ 1037176 w 1493723"/>
                    <a:gd name="connsiteY9" fmla="*/ 218933 h 280882"/>
                    <a:gd name="connsiteX10" fmla="*/ 860361 w 1493723"/>
                    <a:gd name="connsiteY10" fmla="*/ 263895 h 280882"/>
                    <a:gd name="connsiteX11" fmla="*/ 622939 w 1493723"/>
                    <a:gd name="connsiteY11" fmla="*/ 278509 h 280882"/>
                    <a:gd name="connsiteX12" fmla="*/ 445305 w 1493723"/>
                    <a:gd name="connsiteY12" fmla="*/ 277487 h 280882"/>
                    <a:gd name="connsiteX13" fmla="*/ 298499 w 1493723"/>
                    <a:gd name="connsiteY13" fmla="*/ 246177 h 280882"/>
                    <a:gd name="connsiteX14" fmla="*/ 164259 w 1493723"/>
                    <a:gd name="connsiteY14" fmla="*/ 185256 h 280882"/>
                    <a:gd name="connsiteX15" fmla="*/ 47176 w 1493723"/>
                    <a:gd name="connsiteY15" fmla="*/ 135194 h 280882"/>
                    <a:gd name="connsiteX16" fmla="*/ 4514 w 1493723"/>
                    <a:gd name="connsiteY16" fmla="*/ 67819 h 280882"/>
                    <a:gd name="connsiteX0" fmla="*/ 4514 w 1493472"/>
                    <a:gd name="connsiteY0" fmla="*/ 67822 h 280885"/>
                    <a:gd name="connsiteX1" fmla="*/ 146875 w 1493472"/>
                    <a:gd name="connsiteY1" fmla="*/ 151229 h 280885"/>
                    <a:gd name="connsiteX2" fmla="*/ 460942 w 1493472"/>
                    <a:gd name="connsiteY2" fmla="*/ 248377 h 280885"/>
                    <a:gd name="connsiteX3" fmla="*/ 807049 w 1493472"/>
                    <a:gd name="connsiteY3" fmla="*/ 241431 h 280885"/>
                    <a:gd name="connsiteX4" fmla="*/ 1105499 w 1493472"/>
                    <a:gd name="connsiteY4" fmla="*/ 168406 h 280885"/>
                    <a:gd name="connsiteX5" fmla="*/ 1362674 w 1493472"/>
                    <a:gd name="connsiteY5" fmla="*/ 82681 h 280885"/>
                    <a:gd name="connsiteX6" fmla="*/ 1482750 w 1493472"/>
                    <a:gd name="connsiteY6" fmla="*/ 50 h 280885"/>
                    <a:gd name="connsiteX7" fmla="*/ 1455465 w 1493472"/>
                    <a:gd name="connsiteY7" fmla="*/ 72383 h 280885"/>
                    <a:gd name="connsiteX8" fmla="*/ 1198476 w 1493472"/>
                    <a:gd name="connsiteY8" fmla="*/ 187751 h 280885"/>
                    <a:gd name="connsiteX9" fmla="*/ 1037176 w 1493472"/>
                    <a:gd name="connsiteY9" fmla="*/ 218936 h 280885"/>
                    <a:gd name="connsiteX10" fmla="*/ 860361 w 1493472"/>
                    <a:gd name="connsiteY10" fmla="*/ 263898 h 280885"/>
                    <a:gd name="connsiteX11" fmla="*/ 622939 w 1493472"/>
                    <a:gd name="connsiteY11" fmla="*/ 278512 h 280885"/>
                    <a:gd name="connsiteX12" fmla="*/ 445305 w 1493472"/>
                    <a:gd name="connsiteY12" fmla="*/ 277490 h 280885"/>
                    <a:gd name="connsiteX13" fmla="*/ 298499 w 1493472"/>
                    <a:gd name="connsiteY13" fmla="*/ 246180 h 280885"/>
                    <a:gd name="connsiteX14" fmla="*/ 164259 w 1493472"/>
                    <a:gd name="connsiteY14" fmla="*/ 185259 h 280885"/>
                    <a:gd name="connsiteX15" fmla="*/ 47176 w 1493472"/>
                    <a:gd name="connsiteY15" fmla="*/ 135197 h 280885"/>
                    <a:gd name="connsiteX16" fmla="*/ 4514 w 1493472"/>
                    <a:gd name="connsiteY16" fmla="*/ 67822 h 280885"/>
                    <a:gd name="connsiteX0" fmla="*/ 4514 w 1493472"/>
                    <a:gd name="connsiteY0" fmla="*/ 67822 h 280885"/>
                    <a:gd name="connsiteX1" fmla="*/ 146875 w 1493472"/>
                    <a:gd name="connsiteY1" fmla="*/ 151229 h 280885"/>
                    <a:gd name="connsiteX2" fmla="*/ 460942 w 1493472"/>
                    <a:gd name="connsiteY2" fmla="*/ 248377 h 280885"/>
                    <a:gd name="connsiteX3" fmla="*/ 807049 w 1493472"/>
                    <a:gd name="connsiteY3" fmla="*/ 241431 h 280885"/>
                    <a:gd name="connsiteX4" fmla="*/ 1105499 w 1493472"/>
                    <a:gd name="connsiteY4" fmla="*/ 168406 h 280885"/>
                    <a:gd name="connsiteX5" fmla="*/ 1362674 w 1493472"/>
                    <a:gd name="connsiteY5" fmla="*/ 82681 h 280885"/>
                    <a:gd name="connsiteX6" fmla="*/ 1482750 w 1493472"/>
                    <a:gd name="connsiteY6" fmla="*/ 50 h 280885"/>
                    <a:gd name="connsiteX7" fmla="*/ 1455465 w 1493472"/>
                    <a:gd name="connsiteY7" fmla="*/ 72383 h 280885"/>
                    <a:gd name="connsiteX8" fmla="*/ 1198476 w 1493472"/>
                    <a:gd name="connsiteY8" fmla="*/ 187751 h 280885"/>
                    <a:gd name="connsiteX9" fmla="*/ 1029127 w 1493472"/>
                    <a:gd name="connsiteY9" fmla="*/ 235187 h 280885"/>
                    <a:gd name="connsiteX10" fmla="*/ 860361 w 1493472"/>
                    <a:gd name="connsiteY10" fmla="*/ 263898 h 280885"/>
                    <a:gd name="connsiteX11" fmla="*/ 622939 w 1493472"/>
                    <a:gd name="connsiteY11" fmla="*/ 278512 h 280885"/>
                    <a:gd name="connsiteX12" fmla="*/ 445305 w 1493472"/>
                    <a:gd name="connsiteY12" fmla="*/ 277490 h 280885"/>
                    <a:gd name="connsiteX13" fmla="*/ 298499 w 1493472"/>
                    <a:gd name="connsiteY13" fmla="*/ 246180 h 280885"/>
                    <a:gd name="connsiteX14" fmla="*/ 164259 w 1493472"/>
                    <a:gd name="connsiteY14" fmla="*/ 185259 h 280885"/>
                    <a:gd name="connsiteX15" fmla="*/ 47176 w 1493472"/>
                    <a:gd name="connsiteY15" fmla="*/ 135197 h 280885"/>
                    <a:gd name="connsiteX16" fmla="*/ 4514 w 1493472"/>
                    <a:gd name="connsiteY16" fmla="*/ 67822 h 280885"/>
                    <a:gd name="connsiteX0" fmla="*/ 4514 w 1493472"/>
                    <a:gd name="connsiteY0" fmla="*/ 67822 h 280885"/>
                    <a:gd name="connsiteX1" fmla="*/ 146875 w 1493472"/>
                    <a:gd name="connsiteY1" fmla="*/ 151229 h 280885"/>
                    <a:gd name="connsiteX2" fmla="*/ 460942 w 1493472"/>
                    <a:gd name="connsiteY2" fmla="*/ 248377 h 280885"/>
                    <a:gd name="connsiteX3" fmla="*/ 807049 w 1493472"/>
                    <a:gd name="connsiteY3" fmla="*/ 241431 h 280885"/>
                    <a:gd name="connsiteX4" fmla="*/ 1105499 w 1493472"/>
                    <a:gd name="connsiteY4" fmla="*/ 168406 h 280885"/>
                    <a:gd name="connsiteX5" fmla="*/ 1362674 w 1493472"/>
                    <a:gd name="connsiteY5" fmla="*/ 82681 h 280885"/>
                    <a:gd name="connsiteX6" fmla="*/ 1482750 w 1493472"/>
                    <a:gd name="connsiteY6" fmla="*/ 50 h 280885"/>
                    <a:gd name="connsiteX7" fmla="*/ 1455465 w 1493472"/>
                    <a:gd name="connsiteY7" fmla="*/ 72383 h 280885"/>
                    <a:gd name="connsiteX8" fmla="*/ 1198476 w 1493472"/>
                    <a:gd name="connsiteY8" fmla="*/ 187751 h 280885"/>
                    <a:gd name="connsiteX9" fmla="*/ 1023424 w 1493472"/>
                    <a:gd name="connsiteY9" fmla="*/ 243179 h 280885"/>
                    <a:gd name="connsiteX10" fmla="*/ 860361 w 1493472"/>
                    <a:gd name="connsiteY10" fmla="*/ 263898 h 280885"/>
                    <a:gd name="connsiteX11" fmla="*/ 622939 w 1493472"/>
                    <a:gd name="connsiteY11" fmla="*/ 278512 h 280885"/>
                    <a:gd name="connsiteX12" fmla="*/ 445305 w 1493472"/>
                    <a:gd name="connsiteY12" fmla="*/ 277490 h 280885"/>
                    <a:gd name="connsiteX13" fmla="*/ 298499 w 1493472"/>
                    <a:gd name="connsiteY13" fmla="*/ 246180 h 280885"/>
                    <a:gd name="connsiteX14" fmla="*/ 164259 w 1493472"/>
                    <a:gd name="connsiteY14" fmla="*/ 185259 h 280885"/>
                    <a:gd name="connsiteX15" fmla="*/ 47176 w 1493472"/>
                    <a:gd name="connsiteY15" fmla="*/ 135197 h 280885"/>
                    <a:gd name="connsiteX16" fmla="*/ 4514 w 1493472"/>
                    <a:gd name="connsiteY16" fmla="*/ 67822 h 280885"/>
                    <a:gd name="connsiteX0" fmla="*/ 4514 w 1493472"/>
                    <a:gd name="connsiteY0" fmla="*/ 67822 h 281033"/>
                    <a:gd name="connsiteX1" fmla="*/ 146875 w 1493472"/>
                    <a:gd name="connsiteY1" fmla="*/ 151229 h 281033"/>
                    <a:gd name="connsiteX2" fmla="*/ 460942 w 1493472"/>
                    <a:gd name="connsiteY2" fmla="*/ 248377 h 281033"/>
                    <a:gd name="connsiteX3" fmla="*/ 807049 w 1493472"/>
                    <a:gd name="connsiteY3" fmla="*/ 241431 h 281033"/>
                    <a:gd name="connsiteX4" fmla="*/ 1105499 w 1493472"/>
                    <a:gd name="connsiteY4" fmla="*/ 168406 h 281033"/>
                    <a:gd name="connsiteX5" fmla="*/ 1362674 w 1493472"/>
                    <a:gd name="connsiteY5" fmla="*/ 82681 h 281033"/>
                    <a:gd name="connsiteX6" fmla="*/ 1482750 w 1493472"/>
                    <a:gd name="connsiteY6" fmla="*/ 50 h 281033"/>
                    <a:gd name="connsiteX7" fmla="*/ 1455465 w 1493472"/>
                    <a:gd name="connsiteY7" fmla="*/ 72383 h 281033"/>
                    <a:gd name="connsiteX8" fmla="*/ 1198476 w 1493472"/>
                    <a:gd name="connsiteY8" fmla="*/ 187751 h 281033"/>
                    <a:gd name="connsiteX9" fmla="*/ 1023424 w 1493472"/>
                    <a:gd name="connsiteY9" fmla="*/ 243179 h 281033"/>
                    <a:gd name="connsiteX10" fmla="*/ 850767 w 1493472"/>
                    <a:gd name="connsiteY10" fmla="*/ 278337 h 281033"/>
                    <a:gd name="connsiteX11" fmla="*/ 622939 w 1493472"/>
                    <a:gd name="connsiteY11" fmla="*/ 278512 h 281033"/>
                    <a:gd name="connsiteX12" fmla="*/ 445305 w 1493472"/>
                    <a:gd name="connsiteY12" fmla="*/ 277490 h 281033"/>
                    <a:gd name="connsiteX13" fmla="*/ 298499 w 1493472"/>
                    <a:gd name="connsiteY13" fmla="*/ 246180 h 281033"/>
                    <a:gd name="connsiteX14" fmla="*/ 164259 w 1493472"/>
                    <a:gd name="connsiteY14" fmla="*/ 185259 h 281033"/>
                    <a:gd name="connsiteX15" fmla="*/ 47176 w 1493472"/>
                    <a:gd name="connsiteY15" fmla="*/ 135197 h 281033"/>
                    <a:gd name="connsiteX16" fmla="*/ 4514 w 1493472"/>
                    <a:gd name="connsiteY16" fmla="*/ 67822 h 281033"/>
                    <a:gd name="connsiteX0" fmla="*/ 4514 w 1493472"/>
                    <a:gd name="connsiteY0" fmla="*/ 67822 h 303290"/>
                    <a:gd name="connsiteX1" fmla="*/ 146875 w 1493472"/>
                    <a:gd name="connsiteY1" fmla="*/ 151229 h 303290"/>
                    <a:gd name="connsiteX2" fmla="*/ 460942 w 1493472"/>
                    <a:gd name="connsiteY2" fmla="*/ 248377 h 303290"/>
                    <a:gd name="connsiteX3" fmla="*/ 807049 w 1493472"/>
                    <a:gd name="connsiteY3" fmla="*/ 241431 h 303290"/>
                    <a:gd name="connsiteX4" fmla="*/ 1105499 w 1493472"/>
                    <a:gd name="connsiteY4" fmla="*/ 168406 h 303290"/>
                    <a:gd name="connsiteX5" fmla="*/ 1362674 w 1493472"/>
                    <a:gd name="connsiteY5" fmla="*/ 82681 h 303290"/>
                    <a:gd name="connsiteX6" fmla="*/ 1482750 w 1493472"/>
                    <a:gd name="connsiteY6" fmla="*/ 50 h 303290"/>
                    <a:gd name="connsiteX7" fmla="*/ 1455465 w 1493472"/>
                    <a:gd name="connsiteY7" fmla="*/ 72383 h 303290"/>
                    <a:gd name="connsiteX8" fmla="*/ 1198476 w 1493472"/>
                    <a:gd name="connsiteY8" fmla="*/ 187751 h 303290"/>
                    <a:gd name="connsiteX9" fmla="*/ 1023424 w 1493472"/>
                    <a:gd name="connsiteY9" fmla="*/ 243179 h 303290"/>
                    <a:gd name="connsiteX10" fmla="*/ 850767 w 1493472"/>
                    <a:gd name="connsiteY10" fmla="*/ 278337 h 303290"/>
                    <a:gd name="connsiteX11" fmla="*/ 615902 w 1493472"/>
                    <a:gd name="connsiteY11" fmla="*/ 303290 h 303290"/>
                    <a:gd name="connsiteX12" fmla="*/ 445305 w 1493472"/>
                    <a:gd name="connsiteY12" fmla="*/ 277490 h 303290"/>
                    <a:gd name="connsiteX13" fmla="*/ 298499 w 1493472"/>
                    <a:gd name="connsiteY13" fmla="*/ 246180 h 303290"/>
                    <a:gd name="connsiteX14" fmla="*/ 164259 w 1493472"/>
                    <a:gd name="connsiteY14" fmla="*/ 185259 h 303290"/>
                    <a:gd name="connsiteX15" fmla="*/ 47176 w 1493472"/>
                    <a:gd name="connsiteY15" fmla="*/ 135197 h 303290"/>
                    <a:gd name="connsiteX16" fmla="*/ 4514 w 1493472"/>
                    <a:gd name="connsiteY16" fmla="*/ 67822 h 303290"/>
                    <a:gd name="connsiteX0" fmla="*/ 4514 w 1493472"/>
                    <a:gd name="connsiteY0" fmla="*/ 67822 h 303568"/>
                    <a:gd name="connsiteX1" fmla="*/ 146875 w 1493472"/>
                    <a:gd name="connsiteY1" fmla="*/ 151229 h 303568"/>
                    <a:gd name="connsiteX2" fmla="*/ 460942 w 1493472"/>
                    <a:gd name="connsiteY2" fmla="*/ 248377 h 303568"/>
                    <a:gd name="connsiteX3" fmla="*/ 807049 w 1493472"/>
                    <a:gd name="connsiteY3" fmla="*/ 241431 h 303568"/>
                    <a:gd name="connsiteX4" fmla="*/ 1105499 w 1493472"/>
                    <a:gd name="connsiteY4" fmla="*/ 168406 h 303568"/>
                    <a:gd name="connsiteX5" fmla="*/ 1362674 w 1493472"/>
                    <a:gd name="connsiteY5" fmla="*/ 82681 h 303568"/>
                    <a:gd name="connsiteX6" fmla="*/ 1482750 w 1493472"/>
                    <a:gd name="connsiteY6" fmla="*/ 50 h 303568"/>
                    <a:gd name="connsiteX7" fmla="*/ 1455465 w 1493472"/>
                    <a:gd name="connsiteY7" fmla="*/ 72383 h 303568"/>
                    <a:gd name="connsiteX8" fmla="*/ 1198476 w 1493472"/>
                    <a:gd name="connsiteY8" fmla="*/ 187751 h 303568"/>
                    <a:gd name="connsiteX9" fmla="*/ 1023424 w 1493472"/>
                    <a:gd name="connsiteY9" fmla="*/ 243179 h 303568"/>
                    <a:gd name="connsiteX10" fmla="*/ 850767 w 1493472"/>
                    <a:gd name="connsiteY10" fmla="*/ 278337 h 303568"/>
                    <a:gd name="connsiteX11" fmla="*/ 615902 w 1493472"/>
                    <a:gd name="connsiteY11" fmla="*/ 303290 h 303568"/>
                    <a:gd name="connsiteX12" fmla="*/ 439335 w 1493472"/>
                    <a:gd name="connsiteY12" fmla="*/ 288839 h 303568"/>
                    <a:gd name="connsiteX13" fmla="*/ 298499 w 1493472"/>
                    <a:gd name="connsiteY13" fmla="*/ 246180 h 303568"/>
                    <a:gd name="connsiteX14" fmla="*/ 164259 w 1493472"/>
                    <a:gd name="connsiteY14" fmla="*/ 185259 h 303568"/>
                    <a:gd name="connsiteX15" fmla="*/ 47176 w 1493472"/>
                    <a:gd name="connsiteY15" fmla="*/ 135197 h 303568"/>
                    <a:gd name="connsiteX16" fmla="*/ 4514 w 1493472"/>
                    <a:gd name="connsiteY16" fmla="*/ 67822 h 303568"/>
                    <a:gd name="connsiteX0" fmla="*/ 4514 w 1493472"/>
                    <a:gd name="connsiteY0" fmla="*/ 67822 h 303517"/>
                    <a:gd name="connsiteX1" fmla="*/ 146875 w 1493472"/>
                    <a:gd name="connsiteY1" fmla="*/ 151229 h 303517"/>
                    <a:gd name="connsiteX2" fmla="*/ 460942 w 1493472"/>
                    <a:gd name="connsiteY2" fmla="*/ 248377 h 303517"/>
                    <a:gd name="connsiteX3" fmla="*/ 807049 w 1493472"/>
                    <a:gd name="connsiteY3" fmla="*/ 241431 h 303517"/>
                    <a:gd name="connsiteX4" fmla="*/ 1105499 w 1493472"/>
                    <a:gd name="connsiteY4" fmla="*/ 168406 h 303517"/>
                    <a:gd name="connsiteX5" fmla="*/ 1362674 w 1493472"/>
                    <a:gd name="connsiteY5" fmla="*/ 82681 h 303517"/>
                    <a:gd name="connsiteX6" fmla="*/ 1482750 w 1493472"/>
                    <a:gd name="connsiteY6" fmla="*/ 50 h 303517"/>
                    <a:gd name="connsiteX7" fmla="*/ 1455465 w 1493472"/>
                    <a:gd name="connsiteY7" fmla="*/ 72383 h 303517"/>
                    <a:gd name="connsiteX8" fmla="*/ 1198476 w 1493472"/>
                    <a:gd name="connsiteY8" fmla="*/ 187751 h 303517"/>
                    <a:gd name="connsiteX9" fmla="*/ 1023424 w 1493472"/>
                    <a:gd name="connsiteY9" fmla="*/ 243179 h 303517"/>
                    <a:gd name="connsiteX10" fmla="*/ 850767 w 1493472"/>
                    <a:gd name="connsiteY10" fmla="*/ 278337 h 303517"/>
                    <a:gd name="connsiteX11" fmla="*/ 615902 w 1493472"/>
                    <a:gd name="connsiteY11" fmla="*/ 303290 h 303517"/>
                    <a:gd name="connsiteX12" fmla="*/ 439335 w 1493472"/>
                    <a:gd name="connsiteY12" fmla="*/ 288839 h 303517"/>
                    <a:gd name="connsiteX13" fmla="*/ 280646 w 1493472"/>
                    <a:gd name="connsiteY13" fmla="*/ 258273 h 303517"/>
                    <a:gd name="connsiteX14" fmla="*/ 164259 w 1493472"/>
                    <a:gd name="connsiteY14" fmla="*/ 185259 h 303517"/>
                    <a:gd name="connsiteX15" fmla="*/ 47176 w 1493472"/>
                    <a:gd name="connsiteY15" fmla="*/ 135197 h 303517"/>
                    <a:gd name="connsiteX16" fmla="*/ 4514 w 1493472"/>
                    <a:gd name="connsiteY16" fmla="*/ 67822 h 303517"/>
                    <a:gd name="connsiteX0" fmla="*/ 4300 w 1493258"/>
                    <a:gd name="connsiteY0" fmla="*/ 67822 h 303517"/>
                    <a:gd name="connsiteX1" fmla="*/ 146661 w 1493258"/>
                    <a:gd name="connsiteY1" fmla="*/ 151229 h 303517"/>
                    <a:gd name="connsiteX2" fmla="*/ 460728 w 1493258"/>
                    <a:gd name="connsiteY2" fmla="*/ 248377 h 303517"/>
                    <a:gd name="connsiteX3" fmla="*/ 806835 w 1493258"/>
                    <a:gd name="connsiteY3" fmla="*/ 241431 h 303517"/>
                    <a:gd name="connsiteX4" fmla="*/ 1105285 w 1493258"/>
                    <a:gd name="connsiteY4" fmla="*/ 168406 h 303517"/>
                    <a:gd name="connsiteX5" fmla="*/ 1362460 w 1493258"/>
                    <a:gd name="connsiteY5" fmla="*/ 82681 h 303517"/>
                    <a:gd name="connsiteX6" fmla="*/ 1482536 w 1493258"/>
                    <a:gd name="connsiteY6" fmla="*/ 50 h 303517"/>
                    <a:gd name="connsiteX7" fmla="*/ 1455251 w 1493258"/>
                    <a:gd name="connsiteY7" fmla="*/ 72383 h 303517"/>
                    <a:gd name="connsiteX8" fmla="*/ 1198262 w 1493258"/>
                    <a:gd name="connsiteY8" fmla="*/ 187751 h 303517"/>
                    <a:gd name="connsiteX9" fmla="*/ 1023210 w 1493258"/>
                    <a:gd name="connsiteY9" fmla="*/ 243179 h 303517"/>
                    <a:gd name="connsiteX10" fmla="*/ 850553 w 1493258"/>
                    <a:gd name="connsiteY10" fmla="*/ 278337 h 303517"/>
                    <a:gd name="connsiteX11" fmla="*/ 615688 w 1493258"/>
                    <a:gd name="connsiteY11" fmla="*/ 303290 h 303517"/>
                    <a:gd name="connsiteX12" fmla="*/ 439121 w 1493258"/>
                    <a:gd name="connsiteY12" fmla="*/ 288839 h 303517"/>
                    <a:gd name="connsiteX13" fmla="*/ 280432 w 1493258"/>
                    <a:gd name="connsiteY13" fmla="*/ 258273 h 303517"/>
                    <a:gd name="connsiteX14" fmla="*/ 148482 w 1493258"/>
                    <a:gd name="connsiteY14" fmla="*/ 211047 h 303517"/>
                    <a:gd name="connsiteX15" fmla="*/ 46962 w 1493258"/>
                    <a:gd name="connsiteY15" fmla="*/ 135197 h 303517"/>
                    <a:gd name="connsiteX16" fmla="*/ 4300 w 1493258"/>
                    <a:gd name="connsiteY16" fmla="*/ 67822 h 303517"/>
                    <a:gd name="connsiteX0" fmla="*/ 10740 w 1499698"/>
                    <a:gd name="connsiteY0" fmla="*/ 67822 h 303517"/>
                    <a:gd name="connsiteX1" fmla="*/ 153101 w 1499698"/>
                    <a:gd name="connsiteY1" fmla="*/ 151229 h 303517"/>
                    <a:gd name="connsiteX2" fmla="*/ 467168 w 1499698"/>
                    <a:gd name="connsiteY2" fmla="*/ 248377 h 303517"/>
                    <a:gd name="connsiteX3" fmla="*/ 813275 w 1499698"/>
                    <a:gd name="connsiteY3" fmla="*/ 241431 h 303517"/>
                    <a:gd name="connsiteX4" fmla="*/ 1111725 w 1499698"/>
                    <a:gd name="connsiteY4" fmla="*/ 168406 h 303517"/>
                    <a:gd name="connsiteX5" fmla="*/ 1368900 w 1499698"/>
                    <a:gd name="connsiteY5" fmla="*/ 82681 h 303517"/>
                    <a:gd name="connsiteX6" fmla="*/ 1488976 w 1499698"/>
                    <a:gd name="connsiteY6" fmla="*/ 50 h 303517"/>
                    <a:gd name="connsiteX7" fmla="*/ 1461691 w 1499698"/>
                    <a:gd name="connsiteY7" fmla="*/ 72383 h 303517"/>
                    <a:gd name="connsiteX8" fmla="*/ 1204702 w 1499698"/>
                    <a:gd name="connsiteY8" fmla="*/ 187751 h 303517"/>
                    <a:gd name="connsiteX9" fmla="*/ 1029650 w 1499698"/>
                    <a:gd name="connsiteY9" fmla="*/ 243179 h 303517"/>
                    <a:gd name="connsiteX10" fmla="*/ 856993 w 1499698"/>
                    <a:gd name="connsiteY10" fmla="*/ 278337 h 303517"/>
                    <a:gd name="connsiteX11" fmla="*/ 622128 w 1499698"/>
                    <a:gd name="connsiteY11" fmla="*/ 303290 h 303517"/>
                    <a:gd name="connsiteX12" fmla="*/ 445561 w 1499698"/>
                    <a:gd name="connsiteY12" fmla="*/ 288839 h 303517"/>
                    <a:gd name="connsiteX13" fmla="*/ 286872 w 1499698"/>
                    <a:gd name="connsiteY13" fmla="*/ 258273 h 303517"/>
                    <a:gd name="connsiteX14" fmla="*/ 154922 w 1499698"/>
                    <a:gd name="connsiteY14" fmla="*/ 211047 h 303517"/>
                    <a:gd name="connsiteX15" fmla="*/ 26279 w 1499698"/>
                    <a:gd name="connsiteY15" fmla="*/ 136418 h 303517"/>
                    <a:gd name="connsiteX16" fmla="*/ 10740 w 1499698"/>
                    <a:gd name="connsiteY16" fmla="*/ 67822 h 303517"/>
                    <a:gd name="connsiteX0" fmla="*/ 11626 w 1500584"/>
                    <a:gd name="connsiteY0" fmla="*/ 67822 h 303517"/>
                    <a:gd name="connsiteX1" fmla="*/ 153987 w 1500584"/>
                    <a:gd name="connsiteY1" fmla="*/ 151229 h 303517"/>
                    <a:gd name="connsiteX2" fmla="*/ 468054 w 1500584"/>
                    <a:gd name="connsiteY2" fmla="*/ 248377 h 303517"/>
                    <a:gd name="connsiteX3" fmla="*/ 814161 w 1500584"/>
                    <a:gd name="connsiteY3" fmla="*/ 241431 h 303517"/>
                    <a:gd name="connsiteX4" fmla="*/ 1112611 w 1500584"/>
                    <a:gd name="connsiteY4" fmla="*/ 168406 h 303517"/>
                    <a:gd name="connsiteX5" fmla="*/ 1369786 w 1500584"/>
                    <a:gd name="connsiteY5" fmla="*/ 82681 h 303517"/>
                    <a:gd name="connsiteX6" fmla="*/ 1489862 w 1500584"/>
                    <a:gd name="connsiteY6" fmla="*/ 50 h 303517"/>
                    <a:gd name="connsiteX7" fmla="*/ 1462577 w 1500584"/>
                    <a:gd name="connsiteY7" fmla="*/ 72383 h 303517"/>
                    <a:gd name="connsiteX8" fmla="*/ 1205588 w 1500584"/>
                    <a:gd name="connsiteY8" fmla="*/ 187751 h 303517"/>
                    <a:gd name="connsiteX9" fmla="*/ 1030536 w 1500584"/>
                    <a:gd name="connsiteY9" fmla="*/ 243179 h 303517"/>
                    <a:gd name="connsiteX10" fmla="*/ 857879 w 1500584"/>
                    <a:gd name="connsiteY10" fmla="*/ 278337 h 303517"/>
                    <a:gd name="connsiteX11" fmla="*/ 623014 w 1500584"/>
                    <a:gd name="connsiteY11" fmla="*/ 303290 h 303517"/>
                    <a:gd name="connsiteX12" fmla="*/ 446447 w 1500584"/>
                    <a:gd name="connsiteY12" fmla="*/ 288839 h 303517"/>
                    <a:gd name="connsiteX13" fmla="*/ 287758 w 1500584"/>
                    <a:gd name="connsiteY13" fmla="*/ 258273 h 303517"/>
                    <a:gd name="connsiteX14" fmla="*/ 176694 w 1500584"/>
                    <a:gd name="connsiteY14" fmla="*/ 224531 h 303517"/>
                    <a:gd name="connsiteX15" fmla="*/ 27165 w 1500584"/>
                    <a:gd name="connsiteY15" fmla="*/ 136418 h 303517"/>
                    <a:gd name="connsiteX16" fmla="*/ 11626 w 1500584"/>
                    <a:gd name="connsiteY16" fmla="*/ 67822 h 303517"/>
                    <a:gd name="connsiteX0" fmla="*/ 11626 w 1500584"/>
                    <a:gd name="connsiteY0" fmla="*/ 67822 h 303517"/>
                    <a:gd name="connsiteX1" fmla="*/ 153987 w 1500584"/>
                    <a:gd name="connsiteY1" fmla="*/ 151229 h 303517"/>
                    <a:gd name="connsiteX2" fmla="*/ 468054 w 1500584"/>
                    <a:gd name="connsiteY2" fmla="*/ 248377 h 303517"/>
                    <a:gd name="connsiteX3" fmla="*/ 814161 w 1500584"/>
                    <a:gd name="connsiteY3" fmla="*/ 241431 h 303517"/>
                    <a:gd name="connsiteX4" fmla="*/ 1112611 w 1500584"/>
                    <a:gd name="connsiteY4" fmla="*/ 168406 h 303517"/>
                    <a:gd name="connsiteX5" fmla="*/ 1369786 w 1500584"/>
                    <a:gd name="connsiteY5" fmla="*/ 82681 h 303517"/>
                    <a:gd name="connsiteX6" fmla="*/ 1489862 w 1500584"/>
                    <a:gd name="connsiteY6" fmla="*/ 50 h 303517"/>
                    <a:gd name="connsiteX7" fmla="*/ 1462577 w 1500584"/>
                    <a:gd name="connsiteY7" fmla="*/ 72383 h 303517"/>
                    <a:gd name="connsiteX8" fmla="*/ 1205588 w 1500584"/>
                    <a:gd name="connsiteY8" fmla="*/ 187751 h 303517"/>
                    <a:gd name="connsiteX9" fmla="*/ 1030536 w 1500584"/>
                    <a:gd name="connsiteY9" fmla="*/ 243179 h 303517"/>
                    <a:gd name="connsiteX10" fmla="*/ 857879 w 1500584"/>
                    <a:gd name="connsiteY10" fmla="*/ 278337 h 303517"/>
                    <a:gd name="connsiteX11" fmla="*/ 623014 w 1500584"/>
                    <a:gd name="connsiteY11" fmla="*/ 303290 h 303517"/>
                    <a:gd name="connsiteX12" fmla="*/ 446447 w 1500584"/>
                    <a:gd name="connsiteY12" fmla="*/ 288839 h 303517"/>
                    <a:gd name="connsiteX13" fmla="*/ 287758 w 1500584"/>
                    <a:gd name="connsiteY13" fmla="*/ 258273 h 303517"/>
                    <a:gd name="connsiteX14" fmla="*/ 176694 w 1500584"/>
                    <a:gd name="connsiteY14" fmla="*/ 224531 h 303517"/>
                    <a:gd name="connsiteX15" fmla="*/ 27165 w 1500584"/>
                    <a:gd name="connsiteY15" fmla="*/ 136418 h 303517"/>
                    <a:gd name="connsiteX16" fmla="*/ 11626 w 1500584"/>
                    <a:gd name="connsiteY16" fmla="*/ 67822 h 303517"/>
                    <a:gd name="connsiteX0" fmla="*/ 11626 w 1500584"/>
                    <a:gd name="connsiteY0" fmla="*/ 67822 h 303517"/>
                    <a:gd name="connsiteX1" fmla="*/ 153987 w 1500584"/>
                    <a:gd name="connsiteY1" fmla="*/ 151229 h 303517"/>
                    <a:gd name="connsiteX2" fmla="*/ 468054 w 1500584"/>
                    <a:gd name="connsiteY2" fmla="*/ 248377 h 303517"/>
                    <a:gd name="connsiteX3" fmla="*/ 814161 w 1500584"/>
                    <a:gd name="connsiteY3" fmla="*/ 241431 h 303517"/>
                    <a:gd name="connsiteX4" fmla="*/ 1112611 w 1500584"/>
                    <a:gd name="connsiteY4" fmla="*/ 168406 h 303517"/>
                    <a:gd name="connsiteX5" fmla="*/ 1369786 w 1500584"/>
                    <a:gd name="connsiteY5" fmla="*/ 82681 h 303517"/>
                    <a:gd name="connsiteX6" fmla="*/ 1489862 w 1500584"/>
                    <a:gd name="connsiteY6" fmla="*/ 50 h 303517"/>
                    <a:gd name="connsiteX7" fmla="*/ 1462577 w 1500584"/>
                    <a:gd name="connsiteY7" fmla="*/ 72383 h 303517"/>
                    <a:gd name="connsiteX8" fmla="*/ 1205588 w 1500584"/>
                    <a:gd name="connsiteY8" fmla="*/ 187751 h 303517"/>
                    <a:gd name="connsiteX9" fmla="*/ 1030536 w 1500584"/>
                    <a:gd name="connsiteY9" fmla="*/ 243179 h 303517"/>
                    <a:gd name="connsiteX10" fmla="*/ 857879 w 1500584"/>
                    <a:gd name="connsiteY10" fmla="*/ 278337 h 303517"/>
                    <a:gd name="connsiteX11" fmla="*/ 623014 w 1500584"/>
                    <a:gd name="connsiteY11" fmla="*/ 303290 h 303517"/>
                    <a:gd name="connsiteX12" fmla="*/ 446447 w 1500584"/>
                    <a:gd name="connsiteY12" fmla="*/ 288839 h 303517"/>
                    <a:gd name="connsiteX13" fmla="*/ 287758 w 1500584"/>
                    <a:gd name="connsiteY13" fmla="*/ 258273 h 303517"/>
                    <a:gd name="connsiteX14" fmla="*/ 176694 w 1500584"/>
                    <a:gd name="connsiteY14" fmla="*/ 224531 h 303517"/>
                    <a:gd name="connsiteX15" fmla="*/ 27165 w 1500584"/>
                    <a:gd name="connsiteY15" fmla="*/ 136418 h 303517"/>
                    <a:gd name="connsiteX16" fmla="*/ 11626 w 1500584"/>
                    <a:gd name="connsiteY16" fmla="*/ 67822 h 303517"/>
                    <a:gd name="connsiteX0" fmla="*/ 11626 w 1500584"/>
                    <a:gd name="connsiteY0" fmla="*/ 67822 h 303461"/>
                    <a:gd name="connsiteX1" fmla="*/ 153987 w 1500584"/>
                    <a:gd name="connsiteY1" fmla="*/ 151229 h 303461"/>
                    <a:gd name="connsiteX2" fmla="*/ 468054 w 1500584"/>
                    <a:gd name="connsiteY2" fmla="*/ 248377 h 303461"/>
                    <a:gd name="connsiteX3" fmla="*/ 814161 w 1500584"/>
                    <a:gd name="connsiteY3" fmla="*/ 241431 h 303461"/>
                    <a:gd name="connsiteX4" fmla="*/ 1112611 w 1500584"/>
                    <a:gd name="connsiteY4" fmla="*/ 168406 h 303461"/>
                    <a:gd name="connsiteX5" fmla="*/ 1369786 w 1500584"/>
                    <a:gd name="connsiteY5" fmla="*/ 82681 h 303461"/>
                    <a:gd name="connsiteX6" fmla="*/ 1489862 w 1500584"/>
                    <a:gd name="connsiteY6" fmla="*/ 50 h 303461"/>
                    <a:gd name="connsiteX7" fmla="*/ 1462577 w 1500584"/>
                    <a:gd name="connsiteY7" fmla="*/ 72383 h 303461"/>
                    <a:gd name="connsiteX8" fmla="*/ 1205588 w 1500584"/>
                    <a:gd name="connsiteY8" fmla="*/ 187751 h 303461"/>
                    <a:gd name="connsiteX9" fmla="*/ 1030536 w 1500584"/>
                    <a:gd name="connsiteY9" fmla="*/ 243179 h 303461"/>
                    <a:gd name="connsiteX10" fmla="*/ 857879 w 1500584"/>
                    <a:gd name="connsiteY10" fmla="*/ 278337 h 303461"/>
                    <a:gd name="connsiteX11" fmla="*/ 623014 w 1500584"/>
                    <a:gd name="connsiteY11" fmla="*/ 303290 h 303461"/>
                    <a:gd name="connsiteX12" fmla="*/ 433019 w 1500584"/>
                    <a:gd name="connsiteY12" fmla="*/ 287772 h 303461"/>
                    <a:gd name="connsiteX13" fmla="*/ 287758 w 1500584"/>
                    <a:gd name="connsiteY13" fmla="*/ 258273 h 303461"/>
                    <a:gd name="connsiteX14" fmla="*/ 176694 w 1500584"/>
                    <a:gd name="connsiteY14" fmla="*/ 224531 h 303461"/>
                    <a:gd name="connsiteX15" fmla="*/ 27165 w 1500584"/>
                    <a:gd name="connsiteY15" fmla="*/ 136418 h 303461"/>
                    <a:gd name="connsiteX16" fmla="*/ 11626 w 1500584"/>
                    <a:gd name="connsiteY16" fmla="*/ 67822 h 303461"/>
                    <a:gd name="connsiteX0" fmla="*/ 11626 w 1500584"/>
                    <a:gd name="connsiteY0" fmla="*/ 67822 h 303292"/>
                    <a:gd name="connsiteX1" fmla="*/ 153987 w 1500584"/>
                    <a:gd name="connsiteY1" fmla="*/ 151229 h 303292"/>
                    <a:gd name="connsiteX2" fmla="*/ 468054 w 1500584"/>
                    <a:gd name="connsiteY2" fmla="*/ 248377 h 303292"/>
                    <a:gd name="connsiteX3" fmla="*/ 814161 w 1500584"/>
                    <a:gd name="connsiteY3" fmla="*/ 241431 h 303292"/>
                    <a:gd name="connsiteX4" fmla="*/ 1112611 w 1500584"/>
                    <a:gd name="connsiteY4" fmla="*/ 168406 h 303292"/>
                    <a:gd name="connsiteX5" fmla="*/ 1369786 w 1500584"/>
                    <a:gd name="connsiteY5" fmla="*/ 82681 h 303292"/>
                    <a:gd name="connsiteX6" fmla="*/ 1489862 w 1500584"/>
                    <a:gd name="connsiteY6" fmla="*/ 50 h 303292"/>
                    <a:gd name="connsiteX7" fmla="*/ 1462577 w 1500584"/>
                    <a:gd name="connsiteY7" fmla="*/ 72383 h 303292"/>
                    <a:gd name="connsiteX8" fmla="*/ 1205588 w 1500584"/>
                    <a:gd name="connsiteY8" fmla="*/ 187751 h 303292"/>
                    <a:gd name="connsiteX9" fmla="*/ 1030536 w 1500584"/>
                    <a:gd name="connsiteY9" fmla="*/ 243179 h 303292"/>
                    <a:gd name="connsiteX10" fmla="*/ 858890 w 1500584"/>
                    <a:gd name="connsiteY10" fmla="*/ 286864 h 303292"/>
                    <a:gd name="connsiteX11" fmla="*/ 623014 w 1500584"/>
                    <a:gd name="connsiteY11" fmla="*/ 303290 h 303292"/>
                    <a:gd name="connsiteX12" fmla="*/ 433019 w 1500584"/>
                    <a:gd name="connsiteY12" fmla="*/ 287772 h 303292"/>
                    <a:gd name="connsiteX13" fmla="*/ 287758 w 1500584"/>
                    <a:gd name="connsiteY13" fmla="*/ 258273 h 303292"/>
                    <a:gd name="connsiteX14" fmla="*/ 176694 w 1500584"/>
                    <a:gd name="connsiteY14" fmla="*/ 224531 h 303292"/>
                    <a:gd name="connsiteX15" fmla="*/ 27165 w 1500584"/>
                    <a:gd name="connsiteY15" fmla="*/ 136418 h 303292"/>
                    <a:gd name="connsiteX16" fmla="*/ 11626 w 1500584"/>
                    <a:gd name="connsiteY16" fmla="*/ 67822 h 303292"/>
                    <a:gd name="connsiteX0" fmla="*/ 11626 w 1500584"/>
                    <a:gd name="connsiteY0" fmla="*/ 67822 h 304360"/>
                    <a:gd name="connsiteX1" fmla="*/ 153987 w 1500584"/>
                    <a:gd name="connsiteY1" fmla="*/ 151229 h 304360"/>
                    <a:gd name="connsiteX2" fmla="*/ 468054 w 1500584"/>
                    <a:gd name="connsiteY2" fmla="*/ 248377 h 304360"/>
                    <a:gd name="connsiteX3" fmla="*/ 814161 w 1500584"/>
                    <a:gd name="connsiteY3" fmla="*/ 241431 h 304360"/>
                    <a:gd name="connsiteX4" fmla="*/ 1112611 w 1500584"/>
                    <a:gd name="connsiteY4" fmla="*/ 168406 h 304360"/>
                    <a:gd name="connsiteX5" fmla="*/ 1369786 w 1500584"/>
                    <a:gd name="connsiteY5" fmla="*/ 82681 h 304360"/>
                    <a:gd name="connsiteX6" fmla="*/ 1489862 w 1500584"/>
                    <a:gd name="connsiteY6" fmla="*/ 50 h 304360"/>
                    <a:gd name="connsiteX7" fmla="*/ 1462577 w 1500584"/>
                    <a:gd name="connsiteY7" fmla="*/ 72383 h 304360"/>
                    <a:gd name="connsiteX8" fmla="*/ 1205588 w 1500584"/>
                    <a:gd name="connsiteY8" fmla="*/ 187751 h 304360"/>
                    <a:gd name="connsiteX9" fmla="*/ 1030536 w 1500584"/>
                    <a:gd name="connsiteY9" fmla="*/ 243179 h 304360"/>
                    <a:gd name="connsiteX10" fmla="*/ 858890 w 1500584"/>
                    <a:gd name="connsiteY10" fmla="*/ 286864 h 304360"/>
                    <a:gd name="connsiteX11" fmla="*/ 623014 w 1500584"/>
                    <a:gd name="connsiteY11" fmla="*/ 303290 h 304360"/>
                    <a:gd name="connsiteX12" fmla="*/ 432218 w 1500584"/>
                    <a:gd name="connsiteY12" fmla="*/ 297844 h 304360"/>
                    <a:gd name="connsiteX13" fmla="*/ 287758 w 1500584"/>
                    <a:gd name="connsiteY13" fmla="*/ 258273 h 304360"/>
                    <a:gd name="connsiteX14" fmla="*/ 176694 w 1500584"/>
                    <a:gd name="connsiteY14" fmla="*/ 224531 h 304360"/>
                    <a:gd name="connsiteX15" fmla="*/ 27165 w 1500584"/>
                    <a:gd name="connsiteY15" fmla="*/ 136418 h 304360"/>
                    <a:gd name="connsiteX16" fmla="*/ 11626 w 1500584"/>
                    <a:gd name="connsiteY16" fmla="*/ 67822 h 304360"/>
                    <a:gd name="connsiteX0" fmla="*/ 11626 w 1500584"/>
                    <a:gd name="connsiteY0" fmla="*/ 67822 h 304135"/>
                    <a:gd name="connsiteX1" fmla="*/ 153987 w 1500584"/>
                    <a:gd name="connsiteY1" fmla="*/ 151229 h 304135"/>
                    <a:gd name="connsiteX2" fmla="*/ 468054 w 1500584"/>
                    <a:gd name="connsiteY2" fmla="*/ 248377 h 304135"/>
                    <a:gd name="connsiteX3" fmla="*/ 814161 w 1500584"/>
                    <a:gd name="connsiteY3" fmla="*/ 241431 h 304135"/>
                    <a:gd name="connsiteX4" fmla="*/ 1112611 w 1500584"/>
                    <a:gd name="connsiteY4" fmla="*/ 168406 h 304135"/>
                    <a:gd name="connsiteX5" fmla="*/ 1369786 w 1500584"/>
                    <a:gd name="connsiteY5" fmla="*/ 82681 h 304135"/>
                    <a:gd name="connsiteX6" fmla="*/ 1489862 w 1500584"/>
                    <a:gd name="connsiteY6" fmla="*/ 50 h 304135"/>
                    <a:gd name="connsiteX7" fmla="*/ 1462577 w 1500584"/>
                    <a:gd name="connsiteY7" fmla="*/ 72383 h 304135"/>
                    <a:gd name="connsiteX8" fmla="*/ 1205588 w 1500584"/>
                    <a:gd name="connsiteY8" fmla="*/ 187751 h 304135"/>
                    <a:gd name="connsiteX9" fmla="*/ 1030536 w 1500584"/>
                    <a:gd name="connsiteY9" fmla="*/ 243179 h 304135"/>
                    <a:gd name="connsiteX10" fmla="*/ 858890 w 1500584"/>
                    <a:gd name="connsiteY10" fmla="*/ 286864 h 304135"/>
                    <a:gd name="connsiteX11" fmla="*/ 623014 w 1500584"/>
                    <a:gd name="connsiteY11" fmla="*/ 303290 h 304135"/>
                    <a:gd name="connsiteX12" fmla="*/ 432218 w 1500584"/>
                    <a:gd name="connsiteY12" fmla="*/ 297844 h 304135"/>
                    <a:gd name="connsiteX13" fmla="*/ 283867 w 1500584"/>
                    <a:gd name="connsiteY13" fmla="*/ 264720 h 304135"/>
                    <a:gd name="connsiteX14" fmla="*/ 176694 w 1500584"/>
                    <a:gd name="connsiteY14" fmla="*/ 224531 h 304135"/>
                    <a:gd name="connsiteX15" fmla="*/ 27165 w 1500584"/>
                    <a:gd name="connsiteY15" fmla="*/ 136418 h 304135"/>
                    <a:gd name="connsiteX16" fmla="*/ 11626 w 1500584"/>
                    <a:gd name="connsiteY16" fmla="*/ 67822 h 304135"/>
                    <a:gd name="connsiteX0" fmla="*/ 16211 w 1505169"/>
                    <a:gd name="connsiteY0" fmla="*/ 67822 h 304135"/>
                    <a:gd name="connsiteX1" fmla="*/ 158572 w 1505169"/>
                    <a:gd name="connsiteY1" fmla="*/ 151229 h 304135"/>
                    <a:gd name="connsiteX2" fmla="*/ 472639 w 1505169"/>
                    <a:gd name="connsiteY2" fmla="*/ 248377 h 304135"/>
                    <a:gd name="connsiteX3" fmla="*/ 818746 w 1505169"/>
                    <a:gd name="connsiteY3" fmla="*/ 241431 h 304135"/>
                    <a:gd name="connsiteX4" fmla="*/ 1117196 w 1505169"/>
                    <a:gd name="connsiteY4" fmla="*/ 168406 h 304135"/>
                    <a:gd name="connsiteX5" fmla="*/ 1374371 w 1505169"/>
                    <a:gd name="connsiteY5" fmla="*/ 82681 h 304135"/>
                    <a:gd name="connsiteX6" fmla="*/ 1494447 w 1505169"/>
                    <a:gd name="connsiteY6" fmla="*/ 50 h 304135"/>
                    <a:gd name="connsiteX7" fmla="*/ 1467162 w 1505169"/>
                    <a:gd name="connsiteY7" fmla="*/ 72383 h 304135"/>
                    <a:gd name="connsiteX8" fmla="*/ 1210173 w 1505169"/>
                    <a:gd name="connsiteY8" fmla="*/ 187751 h 304135"/>
                    <a:gd name="connsiteX9" fmla="*/ 1035121 w 1505169"/>
                    <a:gd name="connsiteY9" fmla="*/ 243179 h 304135"/>
                    <a:gd name="connsiteX10" fmla="*/ 863475 w 1505169"/>
                    <a:gd name="connsiteY10" fmla="*/ 286864 h 304135"/>
                    <a:gd name="connsiteX11" fmla="*/ 627599 w 1505169"/>
                    <a:gd name="connsiteY11" fmla="*/ 303290 h 304135"/>
                    <a:gd name="connsiteX12" fmla="*/ 436803 w 1505169"/>
                    <a:gd name="connsiteY12" fmla="*/ 297844 h 304135"/>
                    <a:gd name="connsiteX13" fmla="*/ 288452 w 1505169"/>
                    <a:gd name="connsiteY13" fmla="*/ 264720 h 304135"/>
                    <a:gd name="connsiteX14" fmla="*/ 181279 w 1505169"/>
                    <a:gd name="connsiteY14" fmla="*/ 224531 h 304135"/>
                    <a:gd name="connsiteX15" fmla="*/ 21679 w 1505169"/>
                    <a:gd name="connsiteY15" fmla="*/ 135618 h 304135"/>
                    <a:gd name="connsiteX16" fmla="*/ 16211 w 1505169"/>
                    <a:gd name="connsiteY16" fmla="*/ 67822 h 304135"/>
                    <a:gd name="connsiteX0" fmla="*/ 16211 w 1509099"/>
                    <a:gd name="connsiteY0" fmla="*/ 67801 h 304114"/>
                    <a:gd name="connsiteX1" fmla="*/ 158572 w 1509099"/>
                    <a:gd name="connsiteY1" fmla="*/ 151208 h 304114"/>
                    <a:gd name="connsiteX2" fmla="*/ 472639 w 1509099"/>
                    <a:gd name="connsiteY2" fmla="*/ 248356 h 304114"/>
                    <a:gd name="connsiteX3" fmla="*/ 818746 w 1509099"/>
                    <a:gd name="connsiteY3" fmla="*/ 241410 h 304114"/>
                    <a:gd name="connsiteX4" fmla="*/ 1117196 w 1509099"/>
                    <a:gd name="connsiteY4" fmla="*/ 168385 h 304114"/>
                    <a:gd name="connsiteX5" fmla="*/ 1374371 w 1509099"/>
                    <a:gd name="connsiteY5" fmla="*/ 82660 h 304114"/>
                    <a:gd name="connsiteX6" fmla="*/ 1494447 w 1509099"/>
                    <a:gd name="connsiteY6" fmla="*/ 29 h 304114"/>
                    <a:gd name="connsiteX7" fmla="*/ 1475420 w 1509099"/>
                    <a:gd name="connsiteY7" fmla="*/ 74708 h 304114"/>
                    <a:gd name="connsiteX8" fmla="*/ 1210173 w 1509099"/>
                    <a:gd name="connsiteY8" fmla="*/ 187730 h 304114"/>
                    <a:gd name="connsiteX9" fmla="*/ 1035121 w 1509099"/>
                    <a:gd name="connsiteY9" fmla="*/ 243158 h 304114"/>
                    <a:gd name="connsiteX10" fmla="*/ 863475 w 1509099"/>
                    <a:gd name="connsiteY10" fmla="*/ 286843 h 304114"/>
                    <a:gd name="connsiteX11" fmla="*/ 627599 w 1509099"/>
                    <a:gd name="connsiteY11" fmla="*/ 303269 h 304114"/>
                    <a:gd name="connsiteX12" fmla="*/ 436803 w 1509099"/>
                    <a:gd name="connsiteY12" fmla="*/ 297823 h 304114"/>
                    <a:gd name="connsiteX13" fmla="*/ 288452 w 1509099"/>
                    <a:gd name="connsiteY13" fmla="*/ 264699 h 304114"/>
                    <a:gd name="connsiteX14" fmla="*/ 181279 w 1509099"/>
                    <a:gd name="connsiteY14" fmla="*/ 224510 h 304114"/>
                    <a:gd name="connsiteX15" fmla="*/ 21679 w 1509099"/>
                    <a:gd name="connsiteY15" fmla="*/ 135597 h 304114"/>
                    <a:gd name="connsiteX16" fmla="*/ 16211 w 1509099"/>
                    <a:gd name="connsiteY16" fmla="*/ 67801 h 304114"/>
                    <a:gd name="connsiteX0" fmla="*/ 157 w 1487577"/>
                    <a:gd name="connsiteY0" fmla="*/ 135597 h 304114"/>
                    <a:gd name="connsiteX1" fmla="*/ 137050 w 1487577"/>
                    <a:gd name="connsiteY1" fmla="*/ 151208 h 304114"/>
                    <a:gd name="connsiteX2" fmla="*/ 451117 w 1487577"/>
                    <a:gd name="connsiteY2" fmla="*/ 248356 h 304114"/>
                    <a:gd name="connsiteX3" fmla="*/ 797224 w 1487577"/>
                    <a:gd name="connsiteY3" fmla="*/ 241410 h 304114"/>
                    <a:gd name="connsiteX4" fmla="*/ 1095674 w 1487577"/>
                    <a:gd name="connsiteY4" fmla="*/ 168385 h 304114"/>
                    <a:gd name="connsiteX5" fmla="*/ 1352849 w 1487577"/>
                    <a:gd name="connsiteY5" fmla="*/ 82660 h 304114"/>
                    <a:gd name="connsiteX6" fmla="*/ 1472925 w 1487577"/>
                    <a:gd name="connsiteY6" fmla="*/ 29 h 304114"/>
                    <a:gd name="connsiteX7" fmla="*/ 1453898 w 1487577"/>
                    <a:gd name="connsiteY7" fmla="*/ 74708 h 304114"/>
                    <a:gd name="connsiteX8" fmla="*/ 1188651 w 1487577"/>
                    <a:gd name="connsiteY8" fmla="*/ 187730 h 304114"/>
                    <a:gd name="connsiteX9" fmla="*/ 1013599 w 1487577"/>
                    <a:gd name="connsiteY9" fmla="*/ 243158 h 304114"/>
                    <a:gd name="connsiteX10" fmla="*/ 841953 w 1487577"/>
                    <a:gd name="connsiteY10" fmla="*/ 286843 h 304114"/>
                    <a:gd name="connsiteX11" fmla="*/ 606077 w 1487577"/>
                    <a:gd name="connsiteY11" fmla="*/ 303269 h 304114"/>
                    <a:gd name="connsiteX12" fmla="*/ 415281 w 1487577"/>
                    <a:gd name="connsiteY12" fmla="*/ 297823 h 304114"/>
                    <a:gd name="connsiteX13" fmla="*/ 266930 w 1487577"/>
                    <a:gd name="connsiteY13" fmla="*/ 264699 h 304114"/>
                    <a:gd name="connsiteX14" fmla="*/ 159757 w 1487577"/>
                    <a:gd name="connsiteY14" fmla="*/ 224510 h 304114"/>
                    <a:gd name="connsiteX15" fmla="*/ 157 w 1487577"/>
                    <a:gd name="connsiteY15" fmla="*/ 135597 h 304114"/>
                    <a:gd name="connsiteX0" fmla="*/ 43322 w 1371142"/>
                    <a:gd name="connsiteY0" fmla="*/ 224510 h 304114"/>
                    <a:gd name="connsiteX1" fmla="*/ 20615 w 1371142"/>
                    <a:gd name="connsiteY1" fmla="*/ 151208 h 304114"/>
                    <a:gd name="connsiteX2" fmla="*/ 334682 w 1371142"/>
                    <a:gd name="connsiteY2" fmla="*/ 248356 h 304114"/>
                    <a:gd name="connsiteX3" fmla="*/ 680789 w 1371142"/>
                    <a:gd name="connsiteY3" fmla="*/ 241410 h 304114"/>
                    <a:gd name="connsiteX4" fmla="*/ 979239 w 1371142"/>
                    <a:gd name="connsiteY4" fmla="*/ 168385 h 304114"/>
                    <a:gd name="connsiteX5" fmla="*/ 1236414 w 1371142"/>
                    <a:gd name="connsiteY5" fmla="*/ 82660 h 304114"/>
                    <a:gd name="connsiteX6" fmla="*/ 1356490 w 1371142"/>
                    <a:gd name="connsiteY6" fmla="*/ 29 h 304114"/>
                    <a:gd name="connsiteX7" fmla="*/ 1337463 w 1371142"/>
                    <a:gd name="connsiteY7" fmla="*/ 74708 h 304114"/>
                    <a:gd name="connsiteX8" fmla="*/ 1072216 w 1371142"/>
                    <a:gd name="connsiteY8" fmla="*/ 187730 h 304114"/>
                    <a:gd name="connsiteX9" fmla="*/ 897164 w 1371142"/>
                    <a:gd name="connsiteY9" fmla="*/ 243158 h 304114"/>
                    <a:gd name="connsiteX10" fmla="*/ 725518 w 1371142"/>
                    <a:gd name="connsiteY10" fmla="*/ 286843 h 304114"/>
                    <a:gd name="connsiteX11" fmla="*/ 489642 w 1371142"/>
                    <a:gd name="connsiteY11" fmla="*/ 303269 h 304114"/>
                    <a:gd name="connsiteX12" fmla="*/ 298846 w 1371142"/>
                    <a:gd name="connsiteY12" fmla="*/ 297823 h 304114"/>
                    <a:gd name="connsiteX13" fmla="*/ 150495 w 1371142"/>
                    <a:gd name="connsiteY13" fmla="*/ 264699 h 304114"/>
                    <a:gd name="connsiteX14" fmla="*/ 43322 w 1371142"/>
                    <a:gd name="connsiteY14" fmla="*/ 224510 h 304114"/>
                    <a:gd name="connsiteX0" fmla="*/ 43322 w 1371142"/>
                    <a:gd name="connsiteY0" fmla="*/ 224510 h 304114"/>
                    <a:gd name="connsiteX1" fmla="*/ 20615 w 1371142"/>
                    <a:gd name="connsiteY1" fmla="*/ 151208 h 304114"/>
                    <a:gd name="connsiteX2" fmla="*/ 27488 w 1371142"/>
                    <a:gd name="connsiteY2" fmla="*/ 153583 h 304114"/>
                    <a:gd name="connsiteX3" fmla="*/ 334682 w 1371142"/>
                    <a:gd name="connsiteY3" fmla="*/ 248356 h 304114"/>
                    <a:gd name="connsiteX4" fmla="*/ 680789 w 1371142"/>
                    <a:gd name="connsiteY4" fmla="*/ 241410 h 304114"/>
                    <a:gd name="connsiteX5" fmla="*/ 979239 w 1371142"/>
                    <a:gd name="connsiteY5" fmla="*/ 168385 h 304114"/>
                    <a:gd name="connsiteX6" fmla="*/ 1236414 w 1371142"/>
                    <a:gd name="connsiteY6" fmla="*/ 82660 h 304114"/>
                    <a:gd name="connsiteX7" fmla="*/ 1356490 w 1371142"/>
                    <a:gd name="connsiteY7" fmla="*/ 29 h 304114"/>
                    <a:gd name="connsiteX8" fmla="*/ 1337463 w 1371142"/>
                    <a:gd name="connsiteY8" fmla="*/ 74708 h 304114"/>
                    <a:gd name="connsiteX9" fmla="*/ 1072216 w 1371142"/>
                    <a:gd name="connsiteY9" fmla="*/ 187730 h 304114"/>
                    <a:gd name="connsiteX10" fmla="*/ 897164 w 1371142"/>
                    <a:gd name="connsiteY10" fmla="*/ 243158 h 304114"/>
                    <a:gd name="connsiteX11" fmla="*/ 725518 w 1371142"/>
                    <a:gd name="connsiteY11" fmla="*/ 286843 h 304114"/>
                    <a:gd name="connsiteX12" fmla="*/ 489642 w 1371142"/>
                    <a:gd name="connsiteY12" fmla="*/ 303269 h 304114"/>
                    <a:gd name="connsiteX13" fmla="*/ 298846 w 1371142"/>
                    <a:gd name="connsiteY13" fmla="*/ 297823 h 304114"/>
                    <a:gd name="connsiteX14" fmla="*/ 150495 w 1371142"/>
                    <a:gd name="connsiteY14" fmla="*/ 264699 h 304114"/>
                    <a:gd name="connsiteX15" fmla="*/ 43322 w 1371142"/>
                    <a:gd name="connsiteY15" fmla="*/ 224510 h 304114"/>
                    <a:gd name="connsiteX0" fmla="*/ 43322 w 1371142"/>
                    <a:gd name="connsiteY0" fmla="*/ 224510 h 304114"/>
                    <a:gd name="connsiteX1" fmla="*/ 20615 w 1371142"/>
                    <a:gd name="connsiteY1" fmla="*/ 151208 h 304114"/>
                    <a:gd name="connsiteX2" fmla="*/ 334682 w 1371142"/>
                    <a:gd name="connsiteY2" fmla="*/ 248356 h 304114"/>
                    <a:gd name="connsiteX3" fmla="*/ 680789 w 1371142"/>
                    <a:gd name="connsiteY3" fmla="*/ 241410 h 304114"/>
                    <a:gd name="connsiteX4" fmla="*/ 979239 w 1371142"/>
                    <a:gd name="connsiteY4" fmla="*/ 168385 h 304114"/>
                    <a:gd name="connsiteX5" fmla="*/ 1236414 w 1371142"/>
                    <a:gd name="connsiteY5" fmla="*/ 82660 h 304114"/>
                    <a:gd name="connsiteX6" fmla="*/ 1356490 w 1371142"/>
                    <a:gd name="connsiteY6" fmla="*/ 29 h 304114"/>
                    <a:gd name="connsiteX7" fmla="*/ 1337463 w 1371142"/>
                    <a:gd name="connsiteY7" fmla="*/ 74708 h 304114"/>
                    <a:gd name="connsiteX8" fmla="*/ 1072216 w 1371142"/>
                    <a:gd name="connsiteY8" fmla="*/ 187730 h 304114"/>
                    <a:gd name="connsiteX9" fmla="*/ 897164 w 1371142"/>
                    <a:gd name="connsiteY9" fmla="*/ 243158 h 304114"/>
                    <a:gd name="connsiteX10" fmla="*/ 725518 w 1371142"/>
                    <a:gd name="connsiteY10" fmla="*/ 286843 h 304114"/>
                    <a:gd name="connsiteX11" fmla="*/ 489642 w 1371142"/>
                    <a:gd name="connsiteY11" fmla="*/ 303269 h 304114"/>
                    <a:gd name="connsiteX12" fmla="*/ 298846 w 1371142"/>
                    <a:gd name="connsiteY12" fmla="*/ 297823 h 304114"/>
                    <a:gd name="connsiteX13" fmla="*/ 150495 w 1371142"/>
                    <a:gd name="connsiteY13" fmla="*/ 264699 h 304114"/>
                    <a:gd name="connsiteX14" fmla="*/ 43322 w 1371142"/>
                    <a:gd name="connsiteY14" fmla="*/ 224510 h 304114"/>
                    <a:gd name="connsiteX0" fmla="*/ 0 w 1327820"/>
                    <a:gd name="connsiteY0" fmla="*/ 224510 h 304114"/>
                    <a:gd name="connsiteX1" fmla="*/ 291360 w 1327820"/>
                    <a:gd name="connsiteY1" fmla="*/ 248356 h 304114"/>
                    <a:gd name="connsiteX2" fmla="*/ 637467 w 1327820"/>
                    <a:gd name="connsiteY2" fmla="*/ 241410 h 304114"/>
                    <a:gd name="connsiteX3" fmla="*/ 935917 w 1327820"/>
                    <a:gd name="connsiteY3" fmla="*/ 168385 h 304114"/>
                    <a:gd name="connsiteX4" fmla="*/ 1193092 w 1327820"/>
                    <a:gd name="connsiteY4" fmla="*/ 82660 h 304114"/>
                    <a:gd name="connsiteX5" fmla="*/ 1313168 w 1327820"/>
                    <a:gd name="connsiteY5" fmla="*/ 29 h 304114"/>
                    <a:gd name="connsiteX6" fmla="*/ 1294141 w 1327820"/>
                    <a:gd name="connsiteY6" fmla="*/ 74708 h 304114"/>
                    <a:gd name="connsiteX7" fmla="*/ 1028894 w 1327820"/>
                    <a:gd name="connsiteY7" fmla="*/ 187730 h 304114"/>
                    <a:gd name="connsiteX8" fmla="*/ 853842 w 1327820"/>
                    <a:gd name="connsiteY8" fmla="*/ 243158 h 304114"/>
                    <a:gd name="connsiteX9" fmla="*/ 682196 w 1327820"/>
                    <a:gd name="connsiteY9" fmla="*/ 286843 h 304114"/>
                    <a:gd name="connsiteX10" fmla="*/ 446320 w 1327820"/>
                    <a:gd name="connsiteY10" fmla="*/ 303269 h 304114"/>
                    <a:gd name="connsiteX11" fmla="*/ 255524 w 1327820"/>
                    <a:gd name="connsiteY11" fmla="*/ 297823 h 304114"/>
                    <a:gd name="connsiteX12" fmla="*/ 107173 w 1327820"/>
                    <a:gd name="connsiteY12" fmla="*/ 264699 h 304114"/>
                    <a:gd name="connsiteX13" fmla="*/ 0 w 1327820"/>
                    <a:gd name="connsiteY13" fmla="*/ 224510 h 304114"/>
                    <a:gd name="connsiteX0" fmla="*/ 262 w 1220909"/>
                    <a:gd name="connsiteY0" fmla="*/ 264699 h 304114"/>
                    <a:gd name="connsiteX1" fmla="*/ 184449 w 1220909"/>
                    <a:gd name="connsiteY1" fmla="*/ 248356 h 304114"/>
                    <a:gd name="connsiteX2" fmla="*/ 530556 w 1220909"/>
                    <a:gd name="connsiteY2" fmla="*/ 241410 h 304114"/>
                    <a:gd name="connsiteX3" fmla="*/ 829006 w 1220909"/>
                    <a:gd name="connsiteY3" fmla="*/ 168385 h 304114"/>
                    <a:gd name="connsiteX4" fmla="*/ 1086181 w 1220909"/>
                    <a:gd name="connsiteY4" fmla="*/ 82660 h 304114"/>
                    <a:gd name="connsiteX5" fmla="*/ 1206257 w 1220909"/>
                    <a:gd name="connsiteY5" fmla="*/ 29 h 304114"/>
                    <a:gd name="connsiteX6" fmla="*/ 1187230 w 1220909"/>
                    <a:gd name="connsiteY6" fmla="*/ 74708 h 304114"/>
                    <a:gd name="connsiteX7" fmla="*/ 921983 w 1220909"/>
                    <a:gd name="connsiteY7" fmla="*/ 187730 h 304114"/>
                    <a:gd name="connsiteX8" fmla="*/ 746931 w 1220909"/>
                    <a:gd name="connsiteY8" fmla="*/ 243158 h 304114"/>
                    <a:gd name="connsiteX9" fmla="*/ 575285 w 1220909"/>
                    <a:gd name="connsiteY9" fmla="*/ 286843 h 304114"/>
                    <a:gd name="connsiteX10" fmla="*/ 339409 w 1220909"/>
                    <a:gd name="connsiteY10" fmla="*/ 303269 h 304114"/>
                    <a:gd name="connsiteX11" fmla="*/ 148613 w 1220909"/>
                    <a:gd name="connsiteY11" fmla="*/ 297823 h 304114"/>
                    <a:gd name="connsiteX12" fmla="*/ 262 w 1220909"/>
                    <a:gd name="connsiteY12" fmla="*/ 264699 h 304114"/>
                    <a:gd name="connsiteX0" fmla="*/ 16877 w 1089173"/>
                    <a:gd name="connsiteY0" fmla="*/ 297823 h 303269"/>
                    <a:gd name="connsiteX1" fmla="*/ 52713 w 1089173"/>
                    <a:gd name="connsiteY1" fmla="*/ 248356 h 303269"/>
                    <a:gd name="connsiteX2" fmla="*/ 398820 w 1089173"/>
                    <a:gd name="connsiteY2" fmla="*/ 241410 h 303269"/>
                    <a:gd name="connsiteX3" fmla="*/ 697270 w 1089173"/>
                    <a:gd name="connsiteY3" fmla="*/ 168385 h 303269"/>
                    <a:gd name="connsiteX4" fmla="*/ 954445 w 1089173"/>
                    <a:gd name="connsiteY4" fmla="*/ 82660 h 303269"/>
                    <a:gd name="connsiteX5" fmla="*/ 1074521 w 1089173"/>
                    <a:gd name="connsiteY5" fmla="*/ 29 h 303269"/>
                    <a:gd name="connsiteX6" fmla="*/ 1055494 w 1089173"/>
                    <a:gd name="connsiteY6" fmla="*/ 74708 h 303269"/>
                    <a:gd name="connsiteX7" fmla="*/ 790247 w 1089173"/>
                    <a:gd name="connsiteY7" fmla="*/ 187730 h 303269"/>
                    <a:gd name="connsiteX8" fmla="*/ 615195 w 1089173"/>
                    <a:gd name="connsiteY8" fmla="*/ 243158 h 303269"/>
                    <a:gd name="connsiteX9" fmla="*/ 443549 w 1089173"/>
                    <a:gd name="connsiteY9" fmla="*/ 286843 h 303269"/>
                    <a:gd name="connsiteX10" fmla="*/ 207673 w 1089173"/>
                    <a:gd name="connsiteY10" fmla="*/ 303269 h 303269"/>
                    <a:gd name="connsiteX11" fmla="*/ 16877 w 1089173"/>
                    <a:gd name="connsiteY11" fmla="*/ 297823 h 303269"/>
                    <a:gd name="connsiteX0" fmla="*/ 16877 w 1107276"/>
                    <a:gd name="connsiteY0" fmla="*/ 300375 h 305821"/>
                    <a:gd name="connsiteX1" fmla="*/ 52713 w 1107276"/>
                    <a:gd name="connsiteY1" fmla="*/ 250908 h 305821"/>
                    <a:gd name="connsiteX2" fmla="*/ 398820 w 1107276"/>
                    <a:gd name="connsiteY2" fmla="*/ 243962 h 305821"/>
                    <a:gd name="connsiteX3" fmla="*/ 697270 w 1107276"/>
                    <a:gd name="connsiteY3" fmla="*/ 170937 h 305821"/>
                    <a:gd name="connsiteX4" fmla="*/ 1074521 w 1107276"/>
                    <a:gd name="connsiteY4" fmla="*/ 2581 h 305821"/>
                    <a:gd name="connsiteX5" fmla="*/ 1055494 w 1107276"/>
                    <a:gd name="connsiteY5" fmla="*/ 77260 h 305821"/>
                    <a:gd name="connsiteX6" fmla="*/ 790247 w 1107276"/>
                    <a:gd name="connsiteY6" fmla="*/ 190282 h 305821"/>
                    <a:gd name="connsiteX7" fmla="*/ 615195 w 1107276"/>
                    <a:gd name="connsiteY7" fmla="*/ 245710 h 305821"/>
                    <a:gd name="connsiteX8" fmla="*/ 443549 w 1107276"/>
                    <a:gd name="connsiteY8" fmla="*/ 289395 h 305821"/>
                    <a:gd name="connsiteX9" fmla="*/ 207673 w 1107276"/>
                    <a:gd name="connsiteY9" fmla="*/ 305821 h 305821"/>
                    <a:gd name="connsiteX10" fmla="*/ 16877 w 1107276"/>
                    <a:gd name="connsiteY10" fmla="*/ 300375 h 305821"/>
                    <a:gd name="connsiteX0" fmla="*/ 16877 w 1056317"/>
                    <a:gd name="connsiteY0" fmla="*/ 223225 h 228671"/>
                    <a:gd name="connsiteX1" fmla="*/ 52713 w 1056317"/>
                    <a:gd name="connsiteY1" fmla="*/ 173758 h 228671"/>
                    <a:gd name="connsiteX2" fmla="*/ 398820 w 1056317"/>
                    <a:gd name="connsiteY2" fmla="*/ 166812 h 228671"/>
                    <a:gd name="connsiteX3" fmla="*/ 697270 w 1056317"/>
                    <a:gd name="connsiteY3" fmla="*/ 93787 h 228671"/>
                    <a:gd name="connsiteX4" fmla="*/ 1055494 w 1056317"/>
                    <a:gd name="connsiteY4" fmla="*/ 110 h 228671"/>
                    <a:gd name="connsiteX5" fmla="*/ 790247 w 1056317"/>
                    <a:gd name="connsiteY5" fmla="*/ 113132 h 228671"/>
                    <a:gd name="connsiteX6" fmla="*/ 615195 w 1056317"/>
                    <a:gd name="connsiteY6" fmla="*/ 168560 h 228671"/>
                    <a:gd name="connsiteX7" fmla="*/ 443549 w 1056317"/>
                    <a:gd name="connsiteY7" fmla="*/ 212245 h 228671"/>
                    <a:gd name="connsiteX8" fmla="*/ 207673 w 1056317"/>
                    <a:gd name="connsiteY8" fmla="*/ 228671 h 228671"/>
                    <a:gd name="connsiteX9" fmla="*/ 16877 w 1056317"/>
                    <a:gd name="connsiteY9" fmla="*/ 223225 h 228671"/>
                    <a:gd name="connsiteX0" fmla="*/ 16877 w 792857"/>
                    <a:gd name="connsiteY0" fmla="*/ 132060 h 137506"/>
                    <a:gd name="connsiteX1" fmla="*/ 52713 w 792857"/>
                    <a:gd name="connsiteY1" fmla="*/ 82593 h 137506"/>
                    <a:gd name="connsiteX2" fmla="*/ 398820 w 792857"/>
                    <a:gd name="connsiteY2" fmla="*/ 75647 h 137506"/>
                    <a:gd name="connsiteX3" fmla="*/ 697270 w 792857"/>
                    <a:gd name="connsiteY3" fmla="*/ 2622 h 137506"/>
                    <a:gd name="connsiteX4" fmla="*/ 790247 w 792857"/>
                    <a:gd name="connsiteY4" fmla="*/ 21967 h 137506"/>
                    <a:gd name="connsiteX5" fmla="*/ 615195 w 792857"/>
                    <a:gd name="connsiteY5" fmla="*/ 77395 h 137506"/>
                    <a:gd name="connsiteX6" fmla="*/ 443549 w 792857"/>
                    <a:gd name="connsiteY6" fmla="*/ 121080 h 137506"/>
                    <a:gd name="connsiteX7" fmla="*/ 207673 w 792857"/>
                    <a:gd name="connsiteY7" fmla="*/ 137506 h 137506"/>
                    <a:gd name="connsiteX8" fmla="*/ 16877 w 792857"/>
                    <a:gd name="connsiteY8" fmla="*/ 132060 h 137506"/>
                    <a:gd name="connsiteX0" fmla="*/ 16877 w 706716"/>
                    <a:gd name="connsiteY0" fmla="*/ 129440 h 134886"/>
                    <a:gd name="connsiteX1" fmla="*/ 52713 w 706716"/>
                    <a:gd name="connsiteY1" fmla="*/ 79973 h 134886"/>
                    <a:gd name="connsiteX2" fmla="*/ 398820 w 706716"/>
                    <a:gd name="connsiteY2" fmla="*/ 73027 h 134886"/>
                    <a:gd name="connsiteX3" fmla="*/ 697270 w 706716"/>
                    <a:gd name="connsiteY3" fmla="*/ 2 h 134886"/>
                    <a:gd name="connsiteX4" fmla="*/ 615195 w 706716"/>
                    <a:gd name="connsiteY4" fmla="*/ 74775 h 134886"/>
                    <a:gd name="connsiteX5" fmla="*/ 443549 w 706716"/>
                    <a:gd name="connsiteY5" fmla="*/ 118460 h 134886"/>
                    <a:gd name="connsiteX6" fmla="*/ 207673 w 706716"/>
                    <a:gd name="connsiteY6" fmla="*/ 134886 h 134886"/>
                    <a:gd name="connsiteX7" fmla="*/ 16877 w 706716"/>
                    <a:gd name="connsiteY7" fmla="*/ 129440 h 134886"/>
                    <a:gd name="connsiteX0" fmla="*/ 16877 w 615195"/>
                    <a:gd name="connsiteY0" fmla="*/ 58807 h 64253"/>
                    <a:gd name="connsiteX1" fmla="*/ 52713 w 615195"/>
                    <a:gd name="connsiteY1" fmla="*/ 9340 h 64253"/>
                    <a:gd name="connsiteX2" fmla="*/ 398820 w 615195"/>
                    <a:gd name="connsiteY2" fmla="*/ 2394 h 64253"/>
                    <a:gd name="connsiteX3" fmla="*/ 615195 w 615195"/>
                    <a:gd name="connsiteY3" fmla="*/ 4142 h 64253"/>
                    <a:gd name="connsiteX4" fmla="*/ 443549 w 615195"/>
                    <a:gd name="connsiteY4" fmla="*/ 47827 h 64253"/>
                    <a:gd name="connsiteX5" fmla="*/ 207673 w 615195"/>
                    <a:gd name="connsiteY5" fmla="*/ 64253 h 64253"/>
                    <a:gd name="connsiteX6" fmla="*/ 16877 w 615195"/>
                    <a:gd name="connsiteY6" fmla="*/ 58807 h 64253"/>
                    <a:gd name="connsiteX0" fmla="*/ 16877 w 460640"/>
                    <a:gd name="connsiteY0" fmla="*/ 56413 h 61859"/>
                    <a:gd name="connsiteX1" fmla="*/ 52713 w 460640"/>
                    <a:gd name="connsiteY1" fmla="*/ 6946 h 61859"/>
                    <a:gd name="connsiteX2" fmla="*/ 398820 w 460640"/>
                    <a:gd name="connsiteY2" fmla="*/ 0 h 61859"/>
                    <a:gd name="connsiteX3" fmla="*/ 443549 w 460640"/>
                    <a:gd name="connsiteY3" fmla="*/ 45433 h 61859"/>
                    <a:gd name="connsiteX4" fmla="*/ 207673 w 460640"/>
                    <a:gd name="connsiteY4" fmla="*/ 61859 h 61859"/>
                    <a:gd name="connsiteX5" fmla="*/ 16877 w 460640"/>
                    <a:gd name="connsiteY5" fmla="*/ 56413 h 61859"/>
                    <a:gd name="connsiteX0" fmla="*/ 16877 w 401722"/>
                    <a:gd name="connsiteY0" fmla="*/ 56413 h 61859"/>
                    <a:gd name="connsiteX1" fmla="*/ 52713 w 401722"/>
                    <a:gd name="connsiteY1" fmla="*/ 6946 h 61859"/>
                    <a:gd name="connsiteX2" fmla="*/ 398820 w 401722"/>
                    <a:gd name="connsiteY2" fmla="*/ 0 h 61859"/>
                    <a:gd name="connsiteX3" fmla="*/ 207673 w 401722"/>
                    <a:gd name="connsiteY3" fmla="*/ 61859 h 61859"/>
                    <a:gd name="connsiteX4" fmla="*/ 16877 w 401722"/>
                    <a:gd name="connsiteY4" fmla="*/ 56413 h 61859"/>
                    <a:gd name="connsiteX0" fmla="*/ 16877 w 404511"/>
                    <a:gd name="connsiteY0" fmla="*/ 59931 h 65377"/>
                    <a:gd name="connsiteX1" fmla="*/ 52713 w 404511"/>
                    <a:gd name="connsiteY1" fmla="*/ 10464 h 65377"/>
                    <a:gd name="connsiteX2" fmla="*/ 398820 w 404511"/>
                    <a:gd name="connsiteY2" fmla="*/ 3518 h 65377"/>
                    <a:gd name="connsiteX3" fmla="*/ 207673 w 404511"/>
                    <a:gd name="connsiteY3" fmla="*/ 65377 h 65377"/>
                    <a:gd name="connsiteX4" fmla="*/ 16877 w 404511"/>
                    <a:gd name="connsiteY4" fmla="*/ 59931 h 65377"/>
                    <a:gd name="connsiteX0" fmla="*/ 13480 w 326322"/>
                    <a:gd name="connsiteY0" fmla="*/ 49639 h 55692"/>
                    <a:gd name="connsiteX1" fmla="*/ 49316 w 326322"/>
                    <a:gd name="connsiteY1" fmla="*/ 172 h 55692"/>
                    <a:gd name="connsiteX2" fmla="*/ 317832 w 326322"/>
                    <a:gd name="connsiteY2" fmla="*/ 34352 h 55692"/>
                    <a:gd name="connsiteX3" fmla="*/ 204276 w 326322"/>
                    <a:gd name="connsiteY3" fmla="*/ 55085 h 55692"/>
                    <a:gd name="connsiteX4" fmla="*/ 13480 w 326322"/>
                    <a:gd name="connsiteY4" fmla="*/ 49639 h 55692"/>
                    <a:gd name="connsiteX0" fmla="*/ 12908 w 332741"/>
                    <a:gd name="connsiteY0" fmla="*/ 61414 h 67467"/>
                    <a:gd name="connsiteX1" fmla="*/ 48744 w 332741"/>
                    <a:gd name="connsiteY1" fmla="*/ 11947 h 67467"/>
                    <a:gd name="connsiteX2" fmla="*/ 302323 w 332741"/>
                    <a:gd name="connsiteY2" fmla="*/ 2304 h 67467"/>
                    <a:gd name="connsiteX3" fmla="*/ 317260 w 332741"/>
                    <a:gd name="connsiteY3" fmla="*/ 46127 h 67467"/>
                    <a:gd name="connsiteX4" fmla="*/ 203704 w 332741"/>
                    <a:gd name="connsiteY4" fmla="*/ 66860 h 67467"/>
                    <a:gd name="connsiteX5" fmla="*/ 12908 w 332741"/>
                    <a:gd name="connsiteY5" fmla="*/ 61414 h 67467"/>
                    <a:gd name="connsiteX0" fmla="*/ 91483 w 289396"/>
                    <a:gd name="connsiteY0" fmla="*/ 57494 h 67014"/>
                    <a:gd name="connsiteX1" fmla="*/ 5399 w 289396"/>
                    <a:gd name="connsiteY1" fmla="*/ 11845 h 67014"/>
                    <a:gd name="connsiteX2" fmla="*/ 258978 w 289396"/>
                    <a:gd name="connsiteY2" fmla="*/ 2202 h 67014"/>
                    <a:gd name="connsiteX3" fmla="*/ 273915 w 289396"/>
                    <a:gd name="connsiteY3" fmla="*/ 46025 h 67014"/>
                    <a:gd name="connsiteX4" fmla="*/ 160359 w 289396"/>
                    <a:gd name="connsiteY4" fmla="*/ 66758 h 67014"/>
                    <a:gd name="connsiteX5" fmla="*/ 91483 w 289396"/>
                    <a:gd name="connsiteY5" fmla="*/ 57494 h 67014"/>
                    <a:gd name="connsiteX0" fmla="*/ 41979 w 239892"/>
                    <a:gd name="connsiteY0" fmla="*/ 56429 h 66179"/>
                    <a:gd name="connsiteX1" fmla="*/ 9073 w 239892"/>
                    <a:gd name="connsiteY1" fmla="*/ 21766 h 66179"/>
                    <a:gd name="connsiteX2" fmla="*/ 209474 w 239892"/>
                    <a:gd name="connsiteY2" fmla="*/ 1137 h 66179"/>
                    <a:gd name="connsiteX3" fmla="*/ 224411 w 239892"/>
                    <a:gd name="connsiteY3" fmla="*/ 44960 h 66179"/>
                    <a:gd name="connsiteX4" fmla="*/ 110855 w 239892"/>
                    <a:gd name="connsiteY4" fmla="*/ 65693 h 66179"/>
                    <a:gd name="connsiteX5" fmla="*/ 41979 w 239892"/>
                    <a:gd name="connsiteY5" fmla="*/ 56429 h 66179"/>
                    <a:gd name="connsiteX0" fmla="*/ 41979 w 238730"/>
                    <a:gd name="connsiteY0" fmla="*/ 56429 h 65763"/>
                    <a:gd name="connsiteX1" fmla="*/ 9073 w 238730"/>
                    <a:gd name="connsiteY1" fmla="*/ 21766 h 65763"/>
                    <a:gd name="connsiteX2" fmla="*/ 209474 w 238730"/>
                    <a:gd name="connsiteY2" fmla="*/ 1137 h 65763"/>
                    <a:gd name="connsiteX3" fmla="*/ 222065 w 238730"/>
                    <a:gd name="connsiteY3" fmla="*/ 53219 h 65763"/>
                    <a:gd name="connsiteX4" fmla="*/ 110855 w 238730"/>
                    <a:gd name="connsiteY4" fmla="*/ 65693 h 65763"/>
                    <a:gd name="connsiteX5" fmla="*/ 41979 w 238730"/>
                    <a:gd name="connsiteY5" fmla="*/ 56429 h 65763"/>
                    <a:gd name="connsiteX0" fmla="*/ 50841 w 236777"/>
                    <a:gd name="connsiteY0" fmla="*/ 69225 h 72215"/>
                    <a:gd name="connsiteX1" fmla="*/ 7120 w 236777"/>
                    <a:gd name="connsiteY1" fmla="*/ 21878 h 72215"/>
                    <a:gd name="connsiteX2" fmla="*/ 207521 w 236777"/>
                    <a:gd name="connsiteY2" fmla="*/ 1249 h 72215"/>
                    <a:gd name="connsiteX3" fmla="*/ 220112 w 236777"/>
                    <a:gd name="connsiteY3" fmla="*/ 53331 h 72215"/>
                    <a:gd name="connsiteX4" fmla="*/ 108902 w 236777"/>
                    <a:gd name="connsiteY4" fmla="*/ 65805 h 72215"/>
                    <a:gd name="connsiteX5" fmla="*/ 50841 w 236777"/>
                    <a:gd name="connsiteY5" fmla="*/ 69225 h 72215"/>
                    <a:gd name="connsiteX0" fmla="*/ 50841 w 383972"/>
                    <a:gd name="connsiteY0" fmla="*/ 69225 h 74311"/>
                    <a:gd name="connsiteX1" fmla="*/ 7120 w 383972"/>
                    <a:gd name="connsiteY1" fmla="*/ 21878 h 74311"/>
                    <a:gd name="connsiteX2" fmla="*/ 207521 w 383972"/>
                    <a:gd name="connsiteY2" fmla="*/ 1249 h 74311"/>
                    <a:gd name="connsiteX3" fmla="*/ 382696 w 383972"/>
                    <a:gd name="connsiteY3" fmla="*/ 5451 h 74311"/>
                    <a:gd name="connsiteX4" fmla="*/ 108902 w 383972"/>
                    <a:gd name="connsiteY4" fmla="*/ 65805 h 74311"/>
                    <a:gd name="connsiteX5" fmla="*/ 50841 w 383972"/>
                    <a:gd name="connsiteY5" fmla="*/ 69225 h 74311"/>
                    <a:gd name="connsiteX0" fmla="*/ 50841 w 383531"/>
                    <a:gd name="connsiteY0" fmla="*/ 69225 h 72621"/>
                    <a:gd name="connsiteX1" fmla="*/ 7120 w 383531"/>
                    <a:gd name="connsiteY1" fmla="*/ 21878 h 72621"/>
                    <a:gd name="connsiteX2" fmla="*/ 207521 w 383531"/>
                    <a:gd name="connsiteY2" fmla="*/ 1249 h 72621"/>
                    <a:gd name="connsiteX3" fmla="*/ 382696 w 383531"/>
                    <a:gd name="connsiteY3" fmla="*/ 5451 h 72621"/>
                    <a:gd name="connsiteX4" fmla="*/ 266822 w 383531"/>
                    <a:gd name="connsiteY4" fmla="*/ 41436 h 72621"/>
                    <a:gd name="connsiteX5" fmla="*/ 108902 w 383531"/>
                    <a:gd name="connsiteY5" fmla="*/ 65805 h 72621"/>
                    <a:gd name="connsiteX6" fmla="*/ 50841 w 383531"/>
                    <a:gd name="connsiteY6" fmla="*/ 69225 h 72621"/>
                    <a:gd name="connsiteX0" fmla="*/ 50841 w 383409"/>
                    <a:gd name="connsiteY0" fmla="*/ 69225 h 71980"/>
                    <a:gd name="connsiteX1" fmla="*/ 7120 w 383409"/>
                    <a:gd name="connsiteY1" fmla="*/ 21878 h 71980"/>
                    <a:gd name="connsiteX2" fmla="*/ 207521 w 383409"/>
                    <a:gd name="connsiteY2" fmla="*/ 1249 h 71980"/>
                    <a:gd name="connsiteX3" fmla="*/ 382696 w 383409"/>
                    <a:gd name="connsiteY3" fmla="*/ 5451 h 71980"/>
                    <a:gd name="connsiteX4" fmla="*/ 266822 w 383409"/>
                    <a:gd name="connsiteY4" fmla="*/ 41436 h 71980"/>
                    <a:gd name="connsiteX5" fmla="*/ 199359 w 383409"/>
                    <a:gd name="connsiteY5" fmla="*/ 61408 h 71980"/>
                    <a:gd name="connsiteX6" fmla="*/ 108902 w 383409"/>
                    <a:gd name="connsiteY6" fmla="*/ 65805 h 71980"/>
                    <a:gd name="connsiteX7" fmla="*/ 50841 w 383409"/>
                    <a:gd name="connsiteY7" fmla="*/ 69225 h 71980"/>
                    <a:gd name="connsiteX0" fmla="*/ 99042 w 431610"/>
                    <a:gd name="connsiteY0" fmla="*/ 73712 h 77867"/>
                    <a:gd name="connsiteX1" fmla="*/ 4489 w 431610"/>
                    <a:gd name="connsiteY1" fmla="*/ 7121 h 77867"/>
                    <a:gd name="connsiteX2" fmla="*/ 255722 w 431610"/>
                    <a:gd name="connsiteY2" fmla="*/ 5736 h 77867"/>
                    <a:gd name="connsiteX3" fmla="*/ 430897 w 431610"/>
                    <a:gd name="connsiteY3" fmla="*/ 9938 h 77867"/>
                    <a:gd name="connsiteX4" fmla="*/ 315023 w 431610"/>
                    <a:gd name="connsiteY4" fmla="*/ 45923 h 77867"/>
                    <a:gd name="connsiteX5" fmla="*/ 247560 w 431610"/>
                    <a:gd name="connsiteY5" fmla="*/ 65895 h 77867"/>
                    <a:gd name="connsiteX6" fmla="*/ 157103 w 431610"/>
                    <a:gd name="connsiteY6" fmla="*/ 70292 h 77867"/>
                    <a:gd name="connsiteX7" fmla="*/ 99042 w 431610"/>
                    <a:gd name="connsiteY7" fmla="*/ 73712 h 77867"/>
                    <a:gd name="connsiteX0" fmla="*/ 99677 w 432245"/>
                    <a:gd name="connsiteY0" fmla="*/ 73712 h 77280"/>
                    <a:gd name="connsiteX1" fmla="*/ 5124 w 432245"/>
                    <a:gd name="connsiteY1" fmla="*/ 7121 h 77280"/>
                    <a:gd name="connsiteX2" fmla="*/ 256357 w 432245"/>
                    <a:gd name="connsiteY2" fmla="*/ 5736 h 77280"/>
                    <a:gd name="connsiteX3" fmla="*/ 431532 w 432245"/>
                    <a:gd name="connsiteY3" fmla="*/ 9938 h 77280"/>
                    <a:gd name="connsiteX4" fmla="*/ 315658 w 432245"/>
                    <a:gd name="connsiteY4" fmla="*/ 45923 h 77280"/>
                    <a:gd name="connsiteX5" fmla="*/ 248195 w 432245"/>
                    <a:gd name="connsiteY5" fmla="*/ 65895 h 77280"/>
                    <a:gd name="connsiteX6" fmla="*/ 99677 w 432245"/>
                    <a:gd name="connsiteY6" fmla="*/ 73712 h 77280"/>
                    <a:gd name="connsiteX0" fmla="*/ 107895 w 431403"/>
                    <a:gd name="connsiteY0" fmla="*/ 65476 h 71015"/>
                    <a:gd name="connsiteX1" fmla="*/ 4282 w 431403"/>
                    <a:gd name="connsiteY1" fmla="*/ 6610 h 71015"/>
                    <a:gd name="connsiteX2" fmla="*/ 255515 w 431403"/>
                    <a:gd name="connsiteY2" fmla="*/ 5225 h 71015"/>
                    <a:gd name="connsiteX3" fmla="*/ 430690 w 431403"/>
                    <a:gd name="connsiteY3" fmla="*/ 9427 h 71015"/>
                    <a:gd name="connsiteX4" fmla="*/ 314816 w 431403"/>
                    <a:gd name="connsiteY4" fmla="*/ 45412 h 71015"/>
                    <a:gd name="connsiteX5" fmla="*/ 247353 w 431403"/>
                    <a:gd name="connsiteY5" fmla="*/ 65384 h 71015"/>
                    <a:gd name="connsiteX6" fmla="*/ 107895 w 431403"/>
                    <a:gd name="connsiteY6" fmla="*/ 65476 h 71015"/>
                    <a:gd name="connsiteX0" fmla="*/ 103653 w 432089"/>
                    <a:gd name="connsiteY0" fmla="*/ 65999 h 71538"/>
                    <a:gd name="connsiteX1" fmla="*/ 40 w 432089"/>
                    <a:gd name="connsiteY1" fmla="*/ 7133 h 71538"/>
                    <a:gd name="connsiteX2" fmla="*/ 114722 w 432089"/>
                    <a:gd name="connsiteY2" fmla="*/ 4790 h 71538"/>
                    <a:gd name="connsiteX3" fmla="*/ 426448 w 432089"/>
                    <a:gd name="connsiteY3" fmla="*/ 9950 h 71538"/>
                    <a:gd name="connsiteX4" fmla="*/ 310574 w 432089"/>
                    <a:gd name="connsiteY4" fmla="*/ 45935 h 71538"/>
                    <a:gd name="connsiteX5" fmla="*/ 243111 w 432089"/>
                    <a:gd name="connsiteY5" fmla="*/ 65907 h 71538"/>
                    <a:gd name="connsiteX6" fmla="*/ 103653 w 432089"/>
                    <a:gd name="connsiteY6" fmla="*/ 65999 h 71538"/>
                    <a:gd name="connsiteX0" fmla="*/ 103652 w 426569"/>
                    <a:gd name="connsiteY0" fmla="*/ 73254 h 78793"/>
                    <a:gd name="connsiteX1" fmla="*/ 39 w 426569"/>
                    <a:gd name="connsiteY1" fmla="*/ 14388 h 78793"/>
                    <a:gd name="connsiteX2" fmla="*/ 114721 w 426569"/>
                    <a:gd name="connsiteY2" fmla="*/ 12045 h 78793"/>
                    <a:gd name="connsiteX3" fmla="*/ 328025 w 426569"/>
                    <a:gd name="connsiteY3" fmla="*/ 41 h 78793"/>
                    <a:gd name="connsiteX4" fmla="*/ 426447 w 426569"/>
                    <a:gd name="connsiteY4" fmla="*/ 17205 h 78793"/>
                    <a:gd name="connsiteX5" fmla="*/ 310573 w 426569"/>
                    <a:gd name="connsiteY5" fmla="*/ 53190 h 78793"/>
                    <a:gd name="connsiteX6" fmla="*/ 243110 w 426569"/>
                    <a:gd name="connsiteY6" fmla="*/ 73162 h 78793"/>
                    <a:gd name="connsiteX7" fmla="*/ 103652 w 426569"/>
                    <a:gd name="connsiteY7" fmla="*/ 73254 h 78793"/>
                    <a:gd name="connsiteX0" fmla="*/ 117887 w 440804"/>
                    <a:gd name="connsiteY0" fmla="*/ 73254 h 78453"/>
                    <a:gd name="connsiteX1" fmla="*/ 32 w 440804"/>
                    <a:gd name="connsiteY1" fmla="*/ 19195 h 78453"/>
                    <a:gd name="connsiteX2" fmla="*/ 128956 w 440804"/>
                    <a:gd name="connsiteY2" fmla="*/ 12045 h 78453"/>
                    <a:gd name="connsiteX3" fmla="*/ 342260 w 440804"/>
                    <a:gd name="connsiteY3" fmla="*/ 41 h 78453"/>
                    <a:gd name="connsiteX4" fmla="*/ 440682 w 440804"/>
                    <a:gd name="connsiteY4" fmla="*/ 17205 h 78453"/>
                    <a:gd name="connsiteX5" fmla="*/ 324808 w 440804"/>
                    <a:gd name="connsiteY5" fmla="*/ 53190 h 78453"/>
                    <a:gd name="connsiteX6" fmla="*/ 257345 w 440804"/>
                    <a:gd name="connsiteY6" fmla="*/ 73162 h 78453"/>
                    <a:gd name="connsiteX7" fmla="*/ 117887 w 440804"/>
                    <a:gd name="connsiteY7" fmla="*/ 73254 h 78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0804" h="78453">
                      <a:moveTo>
                        <a:pt x="117887" y="73254"/>
                      </a:moveTo>
                      <a:cubicBezTo>
                        <a:pt x="75002" y="64260"/>
                        <a:pt x="-1813" y="29397"/>
                        <a:pt x="32" y="19195"/>
                      </a:cubicBezTo>
                      <a:cubicBezTo>
                        <a:pt x="1877" y="8993"/>
                        <a:pt x="77780" y="12073"/>
                        <a:pt x="128956" y="12045"/>
                      </a:cubicBezTo>
                      <a:cubicBezTo>
                        <a:pt x="180132" y="12017"/>
                        <a:pt x="290306" y="-819"/>
                        <a:pt x="342260" y="41"/>
                      </a:cubicBezTo>
                      <a:cubicBezTo>
                        <a:pt x="394214" y="901"/>
                        <a:pt x="443591" y="8347"/>
                        <a:pt x="440682" y="17205"/>
                      </a:cubicBezTo>
                      <a:cubicBezTo>
                        <a:pt x="437773" y="26063"/>
                        <a:pt x="354973" y="45241"/>
                        <a:pt x="324808" y="53190"/>
                      </a:cubicBezTo>
                      <a:cubicBezTo>
                        <a:pt x="294643" y="61140"/>
                        <a:pt x="283665" y="69101"/>
                        <a:pt x="257345" y="73162"/>
                      </a:cubicBezTo>
                      <a:cubicBezTo>
                        <a:pt x="221348" y="77794"/>
                        <a:pt x="160772" y="82248"/>
                        <a:pt x="117887" y="7325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4" name="Freeform 114">
                  <a:extLst>
                    <a:ext uri="{FF2B5EF4-FFF2-40B4-BE49-F238E27FC236}">
                      <a16:creationId xmlns:a16="http://schemas.microsoft.com/office/drawing/2014/main" id="{45E49C61-A415-4C07-B465-8611F9D14E20}"/>
                    </a:ext>
                  </a:extLst>
                </p:cNvPr>
                <p:cNvSpPr/>
                <p:nvPr/>
              </p:nvSpPr>
              <p:spPr>
                <a:xfrm>
                  <a:off x="4791839" y="2059310"/>
                  <a:ext cx="186978" cy="40297"/>
                </a:xfrm>
                <a:custGeom>
                  <a:avLst/>
                  <a:gdLst>
                    <a:gd name="connsiteX0" fmla="*/ 135732 w 276225"/>
                    <a:gd name="connsiteY0" fmla="*/ 59532 h 59532"/>
                    <a:gd name="connsiteX1" fmla="*/ 207169 w 276225"/>
                    <a:gd name="connsiteY1" fmla="*/ 50007 h 59532"/>
                    <a:gd name="connsiteX2" fmla="*/ 276225 w 276225"/>
                    <a:gd name="connsiteY2" fmla="*/ 0 h 59532"/>
                    <a:gd name="connsiteX3" fmla="*/ 0 w 276225"/>
                    <a:gd name="connsiteY3" fmla="*/ 33338 h 59532"/>
                    <a:gd name="connsiteX4" fmla="*/ 135732 w 276225"/>
                    <a:gd name="connsiteY4" fmla="*/ 59532 h 59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225" h="59532">
                      <a:moveTo>
                        <a:pt x="135732" y="59532"/>
                      </a:moveTo>
                      <a:lnTo>
                        <a:pt x="207169" y="50007"/>
                      </a:lnTo>
                      <a:lnTo>
                        <a:pt x="276225" y="0"/>
                      </a:lnTo>
                      <a:lnTo>
                        <a:pt x="0" y="33338"/>
                      </a:lnTo>
                      <a:lnTo>
                        <a:pt x="135732" y="59532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5" name="Freeform 115">
                  <a:extLst>
                    <a:ext uri="{FF2B5EF4-FFF2-40B4-BE49-F238E27FC236}">
                      <a16:creationId xmlns:a16="http://schemas.microsoft.com/office/drawing/2014/main" id="{B60868C1-E83E-483F-8D50-393D13BDA52F}"/>
                    </a:ext>
                  </a:extLst>
                </p:cNvPr>
                <p:cNvSpPr/>
                <p:nvPr/>
              </p:nvSpPr>
              <p:spPr>
                <a:xfrm>
                  <a:off x="5741238" y="1430677"/>
                  <a:ext cx="87041" cy="204710"/>
                </a:xfrm>
                <a:custGeom>
                  <a:avLst/>
                  <a:gdLst>
                    <a:gd name="connsiteX0" fmla="*/ 92868 w 128587"/>
                    <a:gd name="connsiteY0" fmla="*/ 211931 h 302419"/>
                    <a:gd name="connsiteX1" fmla="*/ 119062 w 128587"/>
                    <a:gd name="connsiteY1" fmla="*/ 159544 h 302419"/>
                    <a:gd name="connsiteX2" fmla="*/ 109537 w 128587"/>
                    <a:gd name="connsiteY2" fmla="*/ 135731 h 302419"/>
                    <a:gd name="connsiteX3" fmla="*/ 128587 w 128587"/>
                    <a:gd name="connsiteY3" fmla="*/ 0 h 302419"/>
                    <a:gd name="connsiteX4" fmla="*/ 54768 w 128587"/>
                    <a:gd name="connsiteY4" fmla="*/ 111919 h 302419"/>
                    <a:gd name="connsiteX5" fmla="*/ 7143 w 128587"/>
                    <a:gd name="connsiteY5" fmla="*/ 242887 h 302419"/>
                    <a:gd name="connsiteX6" fmla="*/ 0 w 128587"/>
                    <a:gd name="connsiteY6" fmla="*/ 302419 h 302419"/>
                    <a:gd name="connsiteX7" fmla="*/ 50006 w 128587"/>
                    <a:gd name="connsiteY7" fmla="*/ 247650 h 302419"/>
                    <a:gd name="connsiteX8" fmla="*/ 92868 w 128587"/>
                    <a:gd name="connsiteY8" fmla="*/ 211931 h 302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8587" h="302419">
                      <a:moveTo>
                        <a:pt x="92868" y="211931"/>
                      </a:moveTo>
                      <a:lnTo>
                        <a:pt x="119062" y="159544"/>
                      </a:lnTo>
                      <a:lnTo>
                        <a:pt x="109537" y="135731"/>
                      </a:lnTo>
                      <a:lnTo>
                        <a:pt x="128587" y="0"/>
                      </a:lnTo>
                      <a:lnTo>
                        <a:pt x="54768" y="111919"/>
                      </a:lnTo>
                      <a:lnTo>
                        <a:pt x="7143" y="242887"/>
                      </a:lnTo>
                      <a:lnTo>
                        <a:pt x="0" y="302419"/>
                      </a:lnTo>
                      <a:lnTo>
                        <a:pt x="50006" y="247650"/>
                      </a:lnTo>
                      <a:lnTo>
                        <a:pt x="92868" y="21193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1" name="Group 710">
                <a:extLst>
                  <a:ext uri="{FF2B5EF4-FFF2-40B4-BE49-F238E27FC236}">
                    <a16:creationId xmlns:a16="http://schemas.microsoft.com/office/drawing/2014/main" id="{354EAD8B-748F-4087-90D3-1AB9B7910562}"/>
                  </a:ext>
                </a:extLst>
              </p:cNvPr>
              <p:cNvGrpSpPr/>
              <p:nvPr/>
            </p:nvGrpSpPr>
            <p:grpSpPr>
              <a:xfrm>
                <a:off x="3400822" y="4647773"/>
                <a:ext cx="193949" cy="185126"/>
                <a:chOff x="3095560" y="4452946"/>
                <a:chExt cx="302141" cy="288396"/>
              </a:xfrm>
              <a:grpFill/>
            </p:grpSpPr>
            <p:sp>
              <p:nvSpPr>
                <p:cNvPr id="770" name="Freeform 274">
                  <a:extLst>
                    <a:ext uri="{FF2B5EF4-FFF2-40B4-BE49-F238E27FC236}">
                      <a16:creationId xmlns:a16="http://schemas.microsoft.com/office/drawing/2014/main" id="{F1CDFEDE-31DD-40BC-890A-1F758654751C}"/>
                    </a:ext>
                  </a:extLst>
                </p:cNvPr>
                <p:cNvSpPr/>
                <p:nvPr/>
              </p:nvSpPr>
              <p:spPr>
                <a:xfrm>
                  <a:off x="3095560" y="4468711"/>
                  <a:ext cx="264383" cy="272631"/>
                </a:xfrm>
                <a:custGeom>
                  <a:avLst/>
                  <a:gdLst>
                    <a:gd name="connsiteX0" fmla="*/ 0 w 287788"/>
                    <a:gd name="connsiteY0" fmla="*/ 62349 h 281424"/>
                    <a:gd name="connsiteX1" fmla="*/ 42862 w 287788"/>
                    <a:gd name="connsiteY1" fmla="*/ 131406 h 281424"/>
                    <a:gd name="connsiteX2" fmla="*/ 80962 w 287788"/>
                    <a:gd name="connsiteY2" fmla="*/ 112356 h 281424"/>
                    <a:gd name="connsiteX3" fmla="*/ 71437 w 287788"/>
                    <a:gd name="connsiteY3" fmla="*/ 69493 h 281424"/>
                    <a:gd name="connsiteX4" fmla="*/ 88106 w 287788"/>
                    <a:gd name="connsiteY4" fmla="*/ 14724 h 281424"/>
                    <a:gd name="connsiteX5" fmla="*/ 140493 w 287788"/>
                    <a:gd name="connsiteY5" fmla="*/ 437 h 281424"/>
                    <a:gd name="connsiteX6" fmla="*/ 219075 w 287788"/>
                    <a:gd name="connsiteY6" fmla="*/ 26631 h 281424"/>
                    <a:gd name="connsiteX7" fmla="*/ 271462 w 287788"/>
                    <a:gd name="connsiteY7" fmla="*/ 93306 h 281424"/>
                    <a:gd name="connsiteX8" fmla="*/ 285750 w 287788"/>
                    <a:gd name="connsiteY8" fmla="*/ 150456 h 281424"/>
                    <a:gd name="connsiteX9" fmla="*/ 233362 w 287788"/>
                    <a:gd name="connsiteY9" fmla="*/ 193318 h 281424"/>
                    <a:gd name="connsiteX10" fmla="*/ 169068 w 287788"/>
                    <a:gd name="connsiteY10" fmla="*/ 188556 h 281424"/>
                    <a:gd name="connsiteX11" fmla="*/ 109537 w 287788"/>
                    <a:gd name="connsiteY11" fmla="*/ 200462 h 281424"/>
                    <a:gd name="connsiteX12" fmla="*/ 126206 w 287788"/>
                    <a:gd name="connsiteY12" fmla="*/ 240943 h 281424"/>
                    <a:gd name="connsiteX13" fmla="*/ 154781 w 287788"/>
                    <a:gd name="connsiteY13" fmla="*/ 281424 h 281424"/>
                    <a:gd name="connsiteX0" fmla="*/ 0 w 287788"/>
                    <a:gd name="connsiteY0" fmla="*/ 62349 h 281424"/>
                    <a:gd name="connsiteX1" fmla="*/ 42862 w 287788"/>
                    <a:gd name="connsiteY1" fmla="*/ 131406 h 281424"/>
                    <a:gd name="connsiteX2" fmla="*/ 71437 w 287788"/>
                    <a:gd name="connsiteY2" fmla="*/ 69493 h 281424"/>
                    <a:gd name="connsiteX3" fmla="*/ 88106 w 287788"/>
                    <a:gd name="connsiteY3" fmla="*/ 14724 h 281424"/>
                    <a:gd name="connsiteX4" fmla="*/ 140493 w 287788"/>
                    <a:gd name="connsiteY4" fmla="*/ 437 h 281424"/>
                    <a:gd name="connsiteX5" fmla="*/ 219075 w 287788"/>
                    <a:gd name="connsiteY5" fmla="*/ 26631 h 281424"/>
                    <a:gd name="connsiteX6" fmla="*/ 271462 w 287788"/>
                    <a:gd name="connsiteY6" fmla="*/ 93306 h 281424"/>
                    <a:gd name="connsiteX7" fmla="*/ 285750 w 287788"/>
                    <a:gd name="connsiteY7" fmla="*/ 150456 h 281424"/>
                    <a:gd name="connsiteX8" fmla="*/ 233362 w 287788"/>
                    <a:gd name="connsiteY8" fmla="*/ 193318 h 281424"/>
                    <a:gd name="connsiteX9" fmla="*/ 169068 w 287788"/>
                    <a:gd name="connsiteY9" fmla="*/ 188556 h 281424"/>
                    <a:gd name="connsiteX10" fmla="*/ 109537 w 287788"/>
                    <a:gd name="connsiteY10" fmla="*/ 200462 h 281424"/>
                    <a:gd name="connsiteX11" fmla="*/ 126206 w 287788"/>
                    <a:gd name="connsiteY11" fmla="*/ 240943 h 281424"/>
                    <a:gd name="connsiteX12" fmla="*/ 154781 w 287788"/>
                    <a:gd name="connsiteY12" fmla="*/ 281424 h 281424"/>
                    <a:gd name="connsiteX0" fmla="*/ 0 w 287788"/>
                    <a:gd name="connsiteY0" fmla="*/ 64027 h 283102"/>
                    <a:gd name="connsiteX1" fmla="*/ 42862 w 287788"/>
                    <a:gd name="connsiteY1" fmla="*/ 133084 h 283102"/>
                    <a:gd name="connsiteX2" fmla="*/ 88106 w 287788"/>
                    <a:gd name="connsiteY2" fmla="*/ 16402 h 283102"/>
                    <a:gd name="connsiteX3" fmla="*/ 140493 w 287788"/>
                    <a:gd name="connsiteY3" fmla="*/ 2115 h 283102"/>
                    <a:gd name="connsiteX4" fmla="*/ 219075 w 287788"/>
                    <a:gd name="connsiteY4" fmla="*/ 28309 h 283102"/>
                    <a:gd name="connsiteX5" fmla="*/ 271462 w 287788"/>
                    <a:gd name="connsiteY5" fmla="*/ 94984 h 283102"/>
                    <a:gd name="connsiteX6" fmla="*/ 285750 w 287788"/>
                    <a:gd name="connsiteY6" fmla="*/ 152134 h 283102"/>
                    <a:gd name="connsiteX7" fmla="*/ 233362 w 287788"/>
                    <a:gd name="connsiteY7" fmla="*/ 194996 h 283102"/>
                    <a:gd name="connsiteX8" fmla="*/ 169068 w 287788"/>
                    <a:gd name="connsiteY8" fmla="*/ 190234 h 283102"/>
                    <a:gd name="connsiteX9" fmla="*/ 109537 w 287788"/>
                    <a:gd name="connsiteY9" fmla="*/ 202140 h 283102"/>
                    <a:gd name="connsiteX10" fmla="*/ 126206 w 287788"/>
                    <a:gd name="connsiteY10" fmla="*/ 242621 h 283102"/>
                    <a:gd name="connsiteX11" fmla="*/ 154781 w 287788"/>
                    <a:gd name="connsiteY11" fmla="*/ 283102 h 283102"/>
                    <a:gd name="connsiteX0" fmla="*/ 0 w 287788"/>
                    <a:gd name="connsiteY0" fmla="*/ 62292 h 281367"/>
                    <a:gd name="connsiteX1" fmla="*/ 88106 w 287788"/>
                    <a:gd name="connsiteY1" fmla="*/ 14667 h 281367"/>
                    <a:gd name="connsiteX2" fmla="*/ 140493 w 287788"/>
                    <a:gd name="connsiteY2" fmla="*/ 380 h 281367"/>
                    <a:gd name="connsiteX3" fmla="*/ 219075 w 287788"/>
                    <a:gd name="connsiteY3" fmla="*/ 26574 h 281367"/>
                    <a:gd name="connsiteX4" fmla="*/ 271462 w 287788"/>
                    <a:gd name="connsiteY4" fmla="*/ 93249 h 281367"/>
                    <a:gd name="connsiteX5" fmla="*/ 285750 w 287788"/>
                    <a:gd name="connsiteY5" fmla="*/ 150399 h 281367"/>
                    <a:gd name="connsiteX6" fmla="*/ 233362 w 287788"/>
                    <a:gd name="connsiteY6" fmla="*/ 193261 h 281367"/>
                    <a:gd name="connsiteX7" fmla="*/ 169068 w 287788"/>
                    <a:gd name="connsiteY7" fmla="*/ 188499 h 281367"/>
                    <a:gd name="connsiteX8" fmla="*/ 109537 w 287788"/>
                    <a:gd name="connsiteY8" fmla="*/ 200405 h 281367"/>
                    <a:gd name="connsiteX9" fmla="*/ 126206 w 287788"/>
                    <a:gd name="connsiteY9" fmla="*/ 240886 h 281367"/>
                    <a:gd name="connsiteX10" fmla="*/ 154781 w 287788"/>
                    <a:gd name="connsiteY10" fmla="*/ 281367 h 281367"/>
                    <a:gd name="connsiteX0" fmla="*/ 0 w 287788"/>
                    <a:gd name="connsiteY0" fmla="*/ 62328 h 281403"/>
                    <a:gd name="connsiteX1" fmla="*/ 54768 w 287788"/>
                    <a:gd name="connsiteY1" fmla="*/ 67091 h 281403"/>
                    <a:gd name="connsiteX2" fmla="*/ 88106 w 287788"/>
                    <a:gd name="connsiteY2" fmla="*/ 14703 h 281403"/>
                    <a:gd name="connsiteX3" fmla="*/ 140493 w 287788"/>
                    <a:gd name="connsiteY3" fmla="*/ 416 h 281403"/>
                    <a:gd name="connsiteX4" fmla="*/ 219075 w 287788"/>
                    <a:gd name="connsiteY4" fmla="*/ 26610 h 281403"/>
                    <a:gd name="connsiteX5" fmla="*/ 271462 w 287788"/>
                    <a:gd name="connsiteY5" fmla="*/ 93285 h 281403"/>
                    <a:gd name="connsiteX6" fmla="*/ 285750 w 287788"/>
                    <a:gd name="connsiteY6" fmla="*/ 150435 h 281403"/>
                    <a:gd name="connsiteX7" fmla="*/ 233362 w 287788"/>
                    <a:gd name="connsiteY7" fmla="*/ 193297 h 281403"/>
                    <a:gd name="connsiteX8" fmla="*/ 169068 w 287788"/>
                    <a:gd name="connsiteY8" fmla="*/ 188535 h 281403"/>
                    <a:gd name="connsiteX9" fmla="*/ 109537 w 287788"/>
                    <a:gd name="connsiteY9" fmla="*/ 200441 h 281403"/>
                    <a:gd name="connsiteX10" fmla="*/ 126206 w 287788"/>
                    <a:gd name="connsiteY10" fmla="*/ 240922 h 281403"/>
                    <a:gd name="connsiteX11" fmla="*/ 154781 w 287788"/>
                    <a:gd name="connsiteY11" fmla="*/ 281403 h 281403"/>
                    <a:gd name="connsiteX0" fmla="*/ 0 w 287788"/>
                    <a:gd name="connsiteY0" fmla="*/ 62328 h 281403"/>
                    <a:gd name="connsiteX1" fmla="*/ 54768 w 287788"/>
                    <a:gd name="connsiteY1" fmla="*/ 67091 h 281403"/>
                    <a:gd name="connsiteX2" fmla="*/ 88106 w 287788"/>
                    <a:gd name="connsiteY2" fmla="*/ 14703 h 281403"/>
                    <a:gd name="connsiteX3" fmla="*/ 140493 w 287788"/>
                    <a:gd name="connsiteY3" fmla="*/ 416 h 281403"/>
                    <a:gd name="connsiteX4" fmla="*/ 219075 w 287788"/>
                    <a:gd name="connsiteY4" fmla="*/ 26610 h 281403"/>
                    <a:gd name="connsiteX5" fmla="*/ 271462 w 287788"/>
                    <a:gd name="connsiteY5" fmla="*/ 93285 h 281403"/>
                    <a:gd name="connsiteX6" fmla="*/ 285750 w 287788"/>
                    <a:gd name="connsiteY6" fmla="*/ 150435 h 281403"/>
                    <a:gd name="connsiteX7" fmla="*/ 233362 w 287788"/>
                    <a:gd name="connsiteY7" fmla="*/ 193297 h 281403"/>
                    <a:gd name="connsiteX8" fmla="*/ 169068 w 287788"/>
                    <a:gd name="connsiteY8" fmla="*/ 188535 h 281403"/>
                    <a:gd name="connsiteX9" fmla="*/ 126206 w 287788"/>
                    <a:gd name="connsiteY9" fmla="*/ 240922 h 281403"/>
                    <a:gd name="connsiteX10" fmla="*/ 154781 w 287788"/>
                    <a:gd name="connsiteY10" fmla="*/ 281403 h 281403"/>
                    <a:gd name="connsiteX0" fmla="*/ 0 w 287788"/>
                    <a:gd name="connsiteY0" fmla="*/ 62328 h 281403"/>
                    <a:gd name="connsiteX1" fmla="*/ 54768 w 287788"/>
                    <a:gd name="connsiteY1" fmla="*/ 67091 h 281403"/>
                    <a:gd name="connsiteX2" fmla="*/ 88106 w 287788"/>
                    <a:gd name="connsiteY2" fmla="*/ 14703 h 281403"/>
                    <a:gd name="connsiteX3" fmla="*/ 140493 w 287788"/>
                    <a:gd name="connsiteY3" fmla="*/ 416 h 281403"/>
                    <a:gd name="connsiteX4" fmla="*/ 219075 w 287788"/>
                    <a:gd name="connsiteY4" fmla="*/ 26610 h 281403"/>
                    <a:gd name="connsiteX5" fmla="*/ 271462 w 287788"/>
                    <a:gd name="connsiteY5" fmla="*/ 93285 h 281403"/>
                    <a:gd name="connsiteX6" fmla="*/ 285750 w 287788"/>
                    <a:gd name="connsiteY6" fmla="*/ 150435 h 281403"/>
                    <a:gd name="connsiteX7" fmla="*/ 233362 w 287788"/>
                    <a:gd name="connsiteY7" fmla="*/ 193297 h 281403"/>
                    <a:gd name="connsiteX8" fmla="*/ 126206 w 287788"/>
                    <a:gd name="connsiteY8" fmla="*/ 240922 h 281403"/>
                    <a:gd name="connsiteX9" fmla="*/ 154781 w 287788"/>
                    <a:gd name="connsiteY9" fmla="*/ 281403 h 281403"/>
                    <a:gd name="connsiteX0" fmla="*/ 0 w 287788"/>
                    <a:gd name="connsiteY0" fmla="*/ 62328 h 281403"/>
                    <a:gd name="connsiteX1" fmla="*/ 54768 w 287788"/>
                    <a:gd name="connsiteY1" fmla="*/ 67091 h 281403"/>
                    <a:gd name="connsiteX2" fmla="*/ 88106 w 287788"/>
                    <a:gd name="connsiteY2" fmla="*/ 14703 h 281403"/>
                    <a:gd name="connsiteX3" fmla="*/ 140493 w 287788"/>
                    <a:gd name="connsiteY3" fmla="*/ 416 h 281403"/>
                    <a:gd name="connsiteX4" fmla="*/ 219075 w 287788"/>
                    <a:gd name="connsiteY4" fmla="*/ 26610 h 281403"/>
                    <a:gd name="connsiteX5" fmla="*/ 271462 w 287788"/>
                    <a:gd name="connsiteY5" fmla="*/ 93285 h 281403"/>
                    <a:gd name="connsiteX6" fmla="*/ 285750 w 287788"/>
                    <a:gd name="connsiteY6" fmla="*/ 150435 h 281403"/>
                    <a:gd name="connsiteX7" fmla="*/ 233362 w 287788"/>
                    <a:gd name="connsiteY7" fmla="*/ 193297 h 281403"/>
                    <a:gd name="connsiteX8" fmla="*/ 130969 w 287788"/>
                    <a:gd name="connsiteY8" fmla="*/ 224253 h 281403"/>
                    <a:gd name="connsiteX9" fmla="*/ 154781 w 287788"/>
                    <a:gd name="connsiteY9" fmla="*/ 281403 h 281403"/>
                    <a:gd name="connsiteX0" fmla="*/ 0 w 308497"/>
                    <a:gd name="connsiteY0" fmla="*/ 62328 h 281403"/>
                    <a:gd name="connsiteX1" fmla="*/ 75477 w 308497"/>
                    <a:gd name="connsiteY1" fmla="*/ 67091 h 281403"/>
                    <a:gd name="connsiteX2" fmla="*/ 108815 w 308497"/>
                    <a:gd name="connsiteY2" fmla="*/ 14703 h 281403"/>
                    <a:gd name="connsiteX3" fmla="*/ 161202 w 308497"/>
                    <a:gd name="connsiteY3" fmla="*/ 416 h 281403"/>
                    <a:gd name="connsiteX4" fmla="*/ 239784 w 308497"/>
                    <a:gd name="connsiteY4" fmla="*/ 26610 h 281403"/>
                    <a:gd name="connsiteX5" fmla="*/ 292171 w 308497"/>
                    <a:gd name="connsiteY5" fmla="*/ 93285 h 281403"/>
                    <a:gd name="connsiteX6" fmla="*/ 306459 w 308497"/>
                    <a:gd name="connsiteY6" fmla="*/ 150435 h 281403"/>
                    <a:gd name="connsiteX7" fmla="*/ 254071 w 308497"/>
                    <a:gd name="connsiteY7" fmla="*/ 193297 h 281403"/>
                    <a:gd name="connsiteX8" fmla="*/ 151678 w 308497"/>
                    <a:gd name="connsiteY8" fmla="*/ 224253 h 281403"/>
                    <a:gd name="connsiteX9" fmla="*/ 175490 w 308497"/>
                    <a:gd name="connsiteY9" fmla="*/ 281403 h 281403"/>
                    <a:gd name="connsiteX0" fmla="*/ 0 w 308497"/>
                    <a:gd name="connsiteY0" fmla="*/ 62328 h 281403"/>
                    <a:gd name="connsiteX1" fmla="*/ 75477 w 308497"/>
                    <a:gd name="connsiteY1" fmla="*/ 67091 h 281403"/>
                    <a:gd name="connsiteX2" fmla="*/ 108815 w 308497"/>
                    <a:gd name="connsiteY2" fmla="*/ 14703 h 281403"/>
                    <a:gd name="connsiteX3" fmla="*/ 161202 w 308497"/>
                    <a:gd name="connsiteY3" fmla="*/ 416 h 281403"/>
                    <a:gd name="connsiteX4" fmla="*/ 239784 w 308497"/>
                    <a:gd name="connsiteY4" fmla="*/ 26610 h 281403"/>
                    <a:gd name="connsiteX5" fmla="*/ 292171 w 308497"/>
                    <a:gd name="connsiteY5" fmla="*/ 93285 h 281403"/>
                    <a:gd name="connsiteX6" fmla="*/ 306459 w 308497"/>
                    <a:gd name="connsiteY6" fmla="*/ 150435 h 281403"/>
                    <a:gd name="connsiteX7" fmla="*/ 254071 w 308497"/>
                    <a:gd name="connsiteY7" fmla="*/ 193297 h 281403"/>
                    <a:gd name="connsiteX8" fmla="*/ 136147 w 308497"/>
                    <a:gd name="connsiteY8" fmla="*/ 234229 h 281403"/>
                    <a:gd name="connsiteX9" fmla="*/ 175490 w 308497"/>
                    <a:gd name="connsiteY9" fmla="*/ 281403 h 281403"/>
                    <a:gd name="connsiteX0" fmla="*/ 0 w 308497"/>
                    <a:gd name="connsiteY0" fmla="*/ 62328 h 281403"/>
                    <a:gd name="connsiteX1" fmla="*/ 75477 w 308497"/>
                    <a:gd name="connsiteY1" fmla="*/ 67091 h 281403"/>
                    <a:gd name="connsiteX2" fmla="*/ 108815 w 308497"/>
                    <a:gd name="connsiteY2" fmla="*/ 14703 h 281403"/>
                    <a:gd name="connsiteX3" fmla="*/ 161202 w 308497"/>
                    <a:gd name="connsiteY3" fmla="*/ 416 h 281403"/>
                    <a:gd name="connsiteX4" fmla="*/ 239784 w 308497"/>
                    <a:gd name="connsiteY4" fmla="*/ 26610 h 281403"/>
                    <a:gd name="connsiteX5" fmla="*/ 292171 w 308497"/>
                    <a:gd name="connsiteY5" fmla="*/ 93285 h 281403"/>
                    <a:gd name="connsiteX6" fmla="*/ 306459 w 308497"/>
                    <a:gd name="connsiteY6" fmla="*/ 150435 h 281403"/>
                    <a:gd name="connsiteX7" fmla="*/ 254071 w 308497"/>
                    <a:gd name="connsiteY7" fmla="*/ 193297 h 281403"/>
                    <a:gd name="connsiteX8" fmla="*/ 159444 w 308497"/>
                    <a:gd name="connsiteY8" fmla="*/ 226746 h 281403"/>
                    <a:gd name="connsiteX9" fmla="*/ 175490 w 308497"/>
                    <a:gd name="connsiteY9" fmla="*/ 281403 h 281403"/>
                    <a:gd name="connsiteX0" fmla="*/ 0 w 308497"/>
                    <a:gd name="connsiteY0" fmla="*/ 62328 h 288885"/>
                    <a:gd name="connsiteX1" fmla="*/ 75477 w 308497"/>
                    <a:gd name="connsiteY1" fmla="*/ 67091 h 288885"/>
                    <a:gd name="connsiteX2" fmla="*/ 108815 w 308497"/>
                    <a:gd name="connsiteY2" fmla="*/ 14703 h 288885"/>
                    <a:gd name="connsiteX3" fmla="*/ 161202 w 308497"/>
                    <a:gd name="connsiteY3" fmla="*/ 416 h 288885"/>
                    <a:gd name="connsiteX4" fmla="*/ 239784 w 308497"/>
                    <a:gd name="connsiteY4" fmla="*/ 26610 h 288885"/>
                    <a:gd name="connsiteX5" fmla="*/ 292171 w 308497"/>
                    <a:gd name="connsiteY5" fmla="*/ 93285 h 288885"/>
                    <a:gd name="connsiteX6" fmla="*/ 306459 w 308497"/>
                    <a:gd name="connsiteY6" fmla="*/ 150435 h 288885"/>
                    <a:gd name="connsiteX7" fmla="*/ 254071 w 308497"/>
                    <a:gd name="connsiteY7" fmla="*/ 193297 h 288885"/>
                    <a:gd name="connsiteX8" fmla="*/ 159444 w 308497"/>
                    <a:gd name="connsiteY8" fmla="*/ 226746 h 288885"/>
                    <a:gd name="connsiteX9" fmla="*/ 167723 w 308497"/>
                    <a:gd name="connsiteY9" fmla="*/ 288885 h 288885"/>
                    <a:gd name="connsiteX0" fmla="*/ 0 w 303319"/>
                    <a:gd name="connsiteY0" fmla="*/ 54846 h 288885"/>
                    <a:gd name="connsiteX1" fmla="*/ 70299 w 303319"/>
                    <a:gd name="connsiteY1" fmla="*/ 67091 h 288885"/>
                    <a:gd name="connsiteX2" fmla="*/ 103637 w 303319"/>
                    <a:gd name="connsiteY2" fmla="*/ 14703 h 288885"/>
                    <a:gd name="connsiteX3" fmla="*/ 156024 w 303319"/>
                    <a:gd name="connsiteY3" fmla="*/ 416 h 288885"/>
                    <a:gd name="connsiteX4" fmla="*/ 234606 w 303319"/>
                    <a:gd name="connsiteY4" fmla="*/ 26610 h 288885"/>
                    <a:gd name="connsiteX5" fmla="*/ 286993 w 303319"/>
                    <a:gd name="connsiteY5" fmla="*/ 93285 h 288885"/>
                    <a:gd name="connsiteX6" fmla="*/ 301281 w 303319"/>
                    <a:gd name="connsiteY6" fmla="*/ 150435 h 288885"/>
                    <a:gd name="connsiteX7" fmla="*/ 248893 w 303319"/>
                    <a:gd name="connsiteY7" fmla="*/ 193297 h 288885"/>
                    <a:gd name="connsiteX8" fmla="*/ 154266 w 303319"/>
                    <a:gd name="connsiteY8" fmla="*/ 226746 h 288885"/>
                    <a:gd name="connsiteX9" fmla="*/ 162545 w 303319"/>
                    <a:gd name="connsiteY9" fmla="*/ 288885 h 288885"/>
                    <a:gd name="connsiteX0" fmla="*/ 0 w 303319"/>
                    <a:gd name="connsiteY0" fmla="*/ 54846 h 288885"/>
                    <a:gd name="connsiteX1" fmla="*/ 70299 w 303319"/>
                    <a:gd name="connsiteY1" fmla="*/ 67091 h 288885"/>
                    <a:gd name="connsiteX2" fmla="*/ 103637 w 303319"/>
                    <a:gd name="connsiteY2" fmla="*/ 14703 h 288885"/>
                    <a:gd name="connsiteX3" fmla="*/ 156024 w 303319"/>
                    <a:gd name="connsiteY3" fmla="*/ 416 h 288885"/>
                    <a:gd name="connsiteX4" fmla="*/ 234606 w 303319"/>
                    <a:gd name="connsiteY4" fmla="*/ 26610 h 288885"/>
                    <a:gd name="connsiteX5" fmla="*/ 286993 w 303319"/>
                    <a:gd name="connsiteY5" fmla="*/ 93285 h 288885"/>
                    <a:gd name="connsiteX6" fmla="*/ 301281 w 303319"/>
                    <a:gd name="connsiteY6" fmla="*/ 150435 h 288885"/>
                    <a:gd name="connsiteX7" fmla="*/ 248893 w 303319"/>
                    <a:gd name="connsiteY7" fmla="*/ 193297 h 288885"/>
                    <a:gd name="connsiteX8" fmla="*/ 154266 w 303319"/>
                    <a:gd name="connsiteY8" fmla="*/ 226746 h 288885"/>
                    <a:gd name="connsiteX9" fmla="*/ 162545 w 303319"/>
                    <a:gd name="connsiteY9" fmla="*/ 288885 h 288885"/>
                    <a:gd name="connsiteX10" fmla="*/ 0 w 303319"/>
                    <a:gd name="connsiteY10" fmla="*/ 54846 h 288885"/>
                    <a:gd name="connsiteX0" fmla="*/ 0 w 303319"/>
                    <a:gd name="connsiteY0" fmla="*/ 54846 h 289941"/>
                    <a:gd name="connsiteX1" fmla="*/ 70299 w 303319"/>
                    <a:gd name="connsiteY1" fmla="*/ 67091 h 289941"/>
                    <a:gd name="connsiteX2" fmla="*/ 103637 w 303319"/>
                    <a:gd name="connsiteY2" fmla="*/ 14703 h 289941"/>
                    <a:gd name="connsiteX3" fmla="*/ 156024 w 303319"/>
                    <a:gd name="connsiteY3" fmla="*/ 416 h 289941"/>
                    <a:gd name="connsiteX4" fmla="*/ 234606 w 303319"/>
                    <a:gd name="connsiteY4" fmla="*/ 26610 h 289941"/>
                    <a:gd name="connsiteX5" fmla="*/ 286993 w 303319"/>
                    <a:gd name="connsiteY5" fmla="*/ 93285 h 289941"/>
                    <a:gd name="connsiteX6" fmla="*/ 301281 w 303319"/>
                    <a:gd name="connsiteY6" fmla="*/ 150435 h 289941"/>
                    <a:gd name="connsiteX7" fmla="*/ 248893 w 303319"/>
                    <a:gd name="connsiteY7" fmla="*/ 193297 h 289941"/>
                    <a:gd name="connsiteX8" fmla="*/ 154266 w 303319"/>
                    <a:gd name="connsiteY8" fmla="*/ 226746 h 289941"/>
                    <a:gd name="connsiteX9" fmla="*/ 162545 w 303319"/>
                    <a:gd name="connsiteY9" fmla="*/ 288885 h 289941"/>
                    <a:gd name="connsiteX10" fmla="*/ 72551 w 303319"/>
                    <a:gd name="connsiteY10" fmla="*/ 175524 h 289941"/>
                    <a:gd name="connsiteX11" fmla="*/ 0 w 303319"/>
                    <a:gd name="connsiteY11" fmla="*/ 54846 h 289941"/>
                    <a:gd name="connsiteX0" fmla="*/ 0 w 303319"/>
                    <a:gd name="connsiteY0" fmla="*/ 54846 h 295072"/>
                    <a:gd name="connsiteX1" fmla="*/ 70299 w 303319"/>
                    <a:gd name="connsiteY1" fmla="*/ 67091 h 295072"/>
                    <a:gd name="connsiteX2" fmla="*/ 103637 w 303319"/>
                    <a:gd name="connsiteY2" fmla="*/ 14703 h 295072"/>
                    <a:gd name="connsiteX3" fmla="*/ 156024 w 303319"/>
                    <a:gd name="connsiteY3" fmla="*/ 416 h 295072"/>
                    <a:gd name="connsiteX4" fmla="*/ 234606 w 303319"/>
                    <a:gd name="connsiteY4" fmla="*/ 26610 h 295072"/>
                    <a:gd name="connsiteX5" fmla="*/ 286993 w 303319"/>
                    <a:gd name="connsiteY5" fmla="*/ 93285 h 295072"/>
                    <a:gd name="connsiteX6" fmla="*/ 301281 w 303319"/>
                    <a:gd name="connsiteY6" fmla="*/ 150435 h 295072"/>
                    <a:gd name="connsiteX7" fmla="*/ 248893 w 303319"/>
                    <a:gd name="connsiteY7" fmla="*/ 193297 h 295072"/>
                    <a:gd name="connsiteX8" fmla="*/ 154266 w 303319"/>
                    <a:gd name="connsiteY8" fmla="*/ 226746 h 295072"/>
                    <a:gd name="connsiteX9" fmla="*/ 176456 w 303319"/>
                    <a:gd name="connsiteY9" fmla="*/ 294084 h 295072"/>
                    <a:gd name="connsiteX10" fmla="*/ 72551 w 303319"/>
                    <a:gd name="connsiteY10" fmla="*/ 175524 h 295072"/>
                    <a:gd name="connsiteX11" fmla="*/ 0 w 303319"/>
                    <a:gd name="connsiteY11" fmla="*/ 54846 h 295072"/>
                    <a:gd name="connsiteX0" fmla="*/ 0 w 303319"/>
                    <a:gd name="connsiteY0" fmla="*/ 54846 h 295111"/>
                    <a:gd name="connsiteX1" fmla="*/ 70299 w 303319"/>
                    <a:gd name="connsiteY1" fmla="*/ 67091 h 295111"/>
                    <a:gd name="connsiteX2" fmla="*/ 103637 w 303319"/>
                    <a:gd name="connsiteY2" fmla="*/ 14703 h 295111"/>
                    <a:gd name="connsiteX3" fmla="*/ 156024 w 303319"/>
                    <a:gd name="connsiteY3" fmla="*/ 416 h 295111"/>
                    <a:gd name="connsiteX4" fmla="*/ 234606 w 303319"/>
                    <a:gd name="connsiteY4" fmla="*/ 26610 h 295111"/>
                    <a:gd name="connsiteX5" fmla="*/ 286993 w 303319"/>
                    <a:gd name="connsiteY5" fmla="*/ 93285 h 295111"/>
                    <a:gd name="connsiteX6" fmla="*/ 301281 w 303319"/>
                    <a:gd name="connsiteY6" fmla="*/ 150435 h 295111"/>
                    <a:gd name="connsiteX7" fmla="*/ 248893 w 303319"/>
                    <a:gd name="connsiteY7" fmla="*/ 193297 h 295111"/>
                    <a:gd name="connsiteX8" fmla="*/ 165394 w 303319"/>
                    <a:gd name="connsiteY8" fmla="*/ 229345 h 295111"/>
                    <a:gd name="connsiteX9" fmla="*/ 176456 w 303319"/>
                    <a:gd name="connsiteY9" fmla="*/ 294084 h 295111"/>
                    <a:gd name="connsiteX10" fmla="*/ 72551 w 303319"/>
                    <a:gd name="connsiteY10" fmla="*/ 175524 h 295111"/>
                    <a:gd name="connsiteX11" fmla="*/ 0 w 303319"/>
                    <a:gd name="connsiteY11" fmla="*/ 54846 h 295111"/>
                    <a:gd name="connsiteX0" fmla="*/ 0 w 308884"/>
                    <a:gd name="connsiteY0" fmla="*/ 57445 h 295111"/>
                    <a:gd name="connsiteX1" fmla="*/ 75864 w 308884"/>
                    <a:gd name="connsiteY1" fmla="*/ 67091 h 295111"/>
                    <a:gd name="connsiteX2" fmla="*/ 109202 w 308884"/>
                    <a:gd name="connsiteY2" fmla="*/ 14703 h 295111"/>
                    <a:gd name="connsiteX3" fmla="*/ 161589 w 308884"/>
                    <a:gd name="connsiteY3" fmla="*/ 416 h 295111"/>
                    <a:gd name="connsiteX4" fmla="*/ 240171 w 308884"/>
                    <a:gd name="connsiteY4" fmla="*/ 26610 h 295111"/>
                    <a:gd name="connsiteX5" fmla="*/ 292558 w 308884"/>
                    <a:gd name="connsiteY5" fmla="*/ 93285 h 295111"/>
                    <a:gd name="connsiteX6" fmla="*/ 306846 w 308884"/>
                    <a:gd name="connsiteY6" fmla="*/ 150435 h 295111"/>
                    <a:gd name="connsiteX7" fmla="*/ 254458 w 308884"/>
                    <a:gd name="connsiteY7" fmla="*/ 193297 h 295111"/>
                    <a:gd name="connsiteX8" fmla="*/ 170959 w 308884"/>
                    <a:gd name="connsiteY8" fmla="*/ 229345 h 295111"/>
                    <a:gd name="connsiteX9" fmla="*/ 182021 w 308884"/>
                    <a:gd name="connsiteY9" fmla="*/ 294084 h 295111"/>
                    <a:gd name="connsiteX10" fmla="*/ 78116 w 308884"/>
                    <a:gd name="connsiteY10" fmla="*/ 175524 h 295111"/>
                    <a:gd name="connsiteX11" fmla="*/ 0 w 308884"/>
                    <a:gd name="connsiteY11" fmla="*/ 57445 h 295111"/>
                    <a:gd name="connsiteX0" fmla="*/ 0 w 308884"/>
                    <a:gd name="connsiteY0" fmla="*/ 57445 h 295000"/>
                    <a:gd name="connsiteX1" fmla="*/ 75864 w 308884"/>
                    <a:gd name="connsiteY1" fmla="*/ 67091 h 295000"/>
                    <a:gd name="connsiteX2" fmla="*/ 109202 w 308884"/>
                    <a:gd name="connsiteY2" fmla="*/ 14703 h 295000"/>
                    <a:gd name="connsiteX3" fmla="*/ 161589 w 308884"/>
                    <a:gd name="connsiteY3" fmla="*/ 416 h 295000"/>
                    <a:gd name="connsiteX4" fmla="*/ 240171 w 308884"/>
                    <a:gd name="connsiteY4" fmla="*/ 26610 h 295000"/>
                    <a:gd name="connsiteX5" fmla="*/ 292558 w 308884"/>
                    <a:gd name="connsiteY5" fmla="*/ 93285 h 295000"/>
                    <a:gd name="connsiteX6" fmla="*/ 306846 w 308884"/>
                    <a:gd name="connsiteY6" fmla="*/ 150435 h 295000"/>
                    <a:gd name="connsiteX7" fmla="*/ 254458 w 308884"/>
                    <a:gd name="connsiteY7" fmla="*/ 193297 h 295000"/>
                    <a:gd name="connsiteX8" fmla="*/ 165396 w 308884"/>
                    <a:gd name="connsiteY8" fmla="*/ 221547 h 295000"/>
                    <a:gd name="connsiteX9" fmla="*/ 182021 w 308884"/>
                    <a:gd name="connsiteY9" fmla="*/ 294084 h 295000"/>
                    <a:gd name="connsiteX10" fmla="*/ 78116 w 308884"/>
                    <a:gd name="connsiteY10" fmla="*/ 175524 h 295000"/>
                    <a:gd name="connsiteX11" fmla="*/ 0 w 308884"/>
                    <a:gd name="connsiteY11" fmla="*/ 57445 h 295000"/>
                    <a:gd name="connsiteX0" fmla="*/ 0 w 308884"/>
                    <a:gd name="connsiteY0" fmla="*/ 57445 h 297573"/>
                    <a:gd name="connsiteX1" fmla="*/ 75864 w 308884"/>
                    <a:gd name="connsiteY1" fmla="*/ 67091 h 297573"/>
                    <a:gd name="connsiteX2" fmla="*/ 109202 w 308884"/>
                    <a:gd name="connsiteY2" fmla="*/ 14703 h 297573"/>
                    <a:gd name="connsiteX3" fmla="*/ 161589 w 308884"/>
                    <a:gd name="connsiteY3" fmla="*/ 416 h 297573"/>
                    <a:gd name="connsiteX4" fmla="*/ 240171 w 308884"/>
                    <a:gd name="connsiteY4" fmla="*/ 26610 h 297573"/>
                    <a:gd name="connsiteX5" fmla="*/ 292558 w 308884"/>
                    <a:gd name="connsiteY5" fmla="*/ 93285 h 297573"/>
                    <a:gd name="connsiteX6" fmla="*/ 306846 w 308884"/>
                    <a:gd name="connsiteY6" fmla="*/ 150435 h 297573"/>
                    <a:gd name="connsiteX7" fmla="*/ 254458 w 308884"/>
                    <a:gd name="connsiteY7" fmla="*/ 193297 h 297573"/>
                    <a:gd name="connsiteX8" fmla="*/ 165396 w 308884"/>
                    <a:gd name="connsiteY8" fmla="*/ 221547 h 297573"/>
                    <a:gd name="connsiteX9" fmla="*/ 184803 w 308884"/>
                    <a:gd name="connsiteY9" fmla="*/ 296683 h 297573"/>
                    <a:gd name="connsiteX10" fmla="*/ 78116 w 308884"/>
                    <a:gd name="connsiteY10" fmla="*/ 175524 h 297573"/>
                    <a:gd name="connsiteX11" fmla="*/ 0 w 308884"/>
                    <a:gd name="connsiteY11" fmla="*/ 57445 h 297573"/>
                    <a:gd name="connsiteX0" fmla="*/ 0 w 308884"/>
                    <a:gd name="connsiteY0" fmla="*/ 57445 h 297573"/>
                    <a:gd name="connsiteX1" fmla="*/ 75864 w 308884"/>
                    <a:gd name="connsiteY1" fmla="*/ 67091 h 297573"/>
                    <a:gd name="connsiteX2" fmla="*/ 109202 w 308884"/>
                    <a:gd name="connsiteY2" fmla="*/ 14703 h 297573"/>
                    <a:gd name="connsiteX3" fmla="*/ 161589 w 308884"/>
                    <a:gd name="connsiteY3" fmla="*/ 416 h 297573"/>
                    <a:gd name="connsiteX4" fmla="*/ 240171 w 308884"/>
                    <a:gd name="connsiteY4" fmla="*/ 26610 h 297573"/>
                    <a:gd name="connsiteX5" fmla="*/ 292558 w 308884"/>
                    <a:gd name="connsiteY5" fmla="*/ 93285 h 297573"/>
                    <a:gd name="connsiteX6" fmla="*/ 306846 w 308884"/>
                    <a:gd name="connsiteY6" fmla="*/ 150435 h 297573"/>
                    <a:gd name="connsiteX7" fmla="*/ 254458 w 308884"/>
                    <a:gd name="connsiteY7" fmla="*/ 193297 h 297573"/>
                    <a:gd name="connsiteX8" fmla="*/ 165396 w 308884"/>
                    <a:gd name="connsiteY8" fmla="*/ 221547 h 297573"/>
                    <a:gd name="connsiteX9" fmla="*/ 176456 w 308884"/>
                    <a:gd name="connsiteY9" fmla="*/ 296683 h 297573"/>
                    <a:gd name="connsiteX10" fmla="*/ 78116 w 308884"/>
                    <a:gd name="connsiteY10" fmla="*/ 175524 h 297573"/>
                    <a:gd name="connsiteX11" fmla="*/ 0 w 308884"/>
                    <a:gd name="connsiteY11" fmla="*/ 57445 h 297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8884" h="297573">
                      <a:moveTo>
                        <a:pt x="0" y="57445"/>
                      </a:moveTo>
                      <a:cubicBezTo>
                        <a:pt x="7541" y="53079"/>
                        <a:pt x="61180" y="75029"/>
                        <a:pt x="75864" y="67091"/>
                      </a:cubicBezTo>
                      <a:cubicBezTo>
                        <a:pt x="90548" y="59154"/>
                        <a:pt x="94915" y="25816"/>
                        <a:pt x="109202" y="14703"/>
                      </a:cubicBezTo>
                      <a:cubicBezTo>
                        <a:pt x="123490" y="3591"/>
                        <a:pt x="139761" y="-1568"/>
                        <a:pt x="161589" y="416"/>
                      </a:cubicBezTo>
                      <a:cubicBezTo>
                        <a:pt x="183417" y="2400"/>
                        <a:pt x="218343" y="11132"/>
                        <a:pt x="240171" y="26610"/>
                      </a:cubicBezTo>
                      <a:cubicBezTo>
                        <a:pt x="261999" y="42088"/>
                        <a:pt x="281446" y="72648"/>
                        <a:pt x="292558" y="93285"/>
                      </a:cubicBezTo>
                      <a:cubicBezTo>
                        <a:pt x="303670" y="113922"/>
                        <a:pt x="313196" y="133766"/>
                        <a:pt x="306846" y="150435"/>
                      </a:cubicBezTo>
                      <a:cubicBezTo>
                        <a:pt x="300496" y="167104"/>
                        <a:pt x="278033" y="181445"/>
                        <a:pt x="254458" y="193297"/>
                      </a:cubicBezTo>
                      <a:cubicBezTo>
                        <a:pt x="230883" y="205149"/>
                        <a:pt x="178396" y="204316"/>
                        <a:pt x="165396" y="221547"/>
                      </a:cubicBezTo>
                      <a:cubicBezTo>
                        <a:pt x="152396" y="238778"/>
                        <a:pt x="188781" y="306051"/>
                        <a:pt x="176456" y="296683"/>
                      </a:cubicBezTo>
                      <a:cubicBezTo>
                        <a:pt x="149046" y="257233"/>
                        <a:pt x="105526" y="214974"/>
                        <a:pt x="78116" y="175524"/>
                      </a:cubicBezTo>
                      <a:lnTo>
                        <a:pt x="0" y="574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1" name="Freeform 241">
                  <a:extLst>
                    <a:ext uri="{FF2B5EF4-FFF2-40B4-BE49-F238E27FC236}">
                      <a16:creationId xmlns:a16="http://schemas.microsoft.com/office/drawing/2014/main" id="{CB936CCD-F135-4B09-B1D5-F7369390EE2A}"/>
                    </a:ext>
                  </a:extLst>
                </p:cNvPr>
                <p:cNvSpPr/>
                <p:nvPr/>
              </p:nvSpPr>
              <p:spPr>
                <a:xfrm>
                  <a:off x="3109913" y="4452946"/>
                  <a:ext cx="287788" cy="281403"/>
                </a:xfrm>
                <a:custGeom>
                  <a:avLst/>
                  <a:gdLst>
                    <a:gd name="connsiteX0" fmla="*/ 0 w 287788"/>
                    <a:gd name="connsiteY0" fmla="*/ 62349 h 281424"/>
                    <a:gd name="connsiteX1" fmla="*/ 42862 w 287788"/>
                    <a:gd name="connsiteY1" fmla="*/ 131406 h 281424"/>
                    <a:gd name="connsiteX2" fmla="*/ 80962 w 287788"/>
                    <a:gd name="connsiteY2" fmla="*/ 112356 h 281424"/>
                    <a:gd name="connsiteX3" fmla="*/ 71437 w 287788"/>
                    <a:gd name="connsiteY3" fmla="*/ 69493 h 281424"/>
                    <a:gd name="connsiteX4" fmla="*/ 88106 w 287788"/>
                    <a:gd name="connsiteY4" fmla="*/ 14724 h 281424"/>
                    <a:gd name="connsiteX5" fmla="*/ 140493 w 287788"/>
                    <a:gd name="connsiteY5" fmla="*/ 437 h 281424"/>
                    <a:gd name="connsiteX6" fmla="*/ 219075 w 287788"/>
                    <a:gd name="connsiteY6" fmla="*/ 26631 h 281424"/>
                    <a:gd name="connsiteX7" fmla="*/ 271462 w 287788"/>
                    <a:gd name="connsiteY7" fmla="*/ 93306 h 281424"/>
                    <a:gd name="connsiteX8" fmla="*/ 285750 w 287788"/>
                    <a:gd name="connsiteY8" fmla="*/ 150456 h 281424"/>
                    <a:gd name="connsiteX9" fmla="*/ 233362 w 287788"/>
                    <a:gd name="connsiteY9" fmla="*/ 193318 h 281424"/>
                    <a:gd name="connsiteX10" fmla="*/ 169068 w 287788"/>
                    <a:gd name="connsiteY10" fmla="*/ 188556 h 281424"/>
                    <a:gd name="connsiteX11" fmla="*/ 109537 w 287788"/>
                    <a:gd name="connsiteY11" fmla="*/ 200462 h 281424"/>
                    <a:gd name="connsiteX12" fmla="*/ 126206 w 287788"/>
                    <a:gd name="connsiteY12" fmla="*/ 240943 h 281424"/>
                    <a:gd name="connsiteX13" fmla="*/ 154781 w 287788"/>
                    <a:gd name="connsiteY13" fmla="*/ 281424 h 281424"/>
                    <a:gd name="connsiteX0" fmla="*/ 0 w 287788"/>
                    <a:gd name="connsiteY0" fmla="*/ 62349 h 281424"/>
                    <a:gd name="connsiteX1" fmla="*/ 42862 w 287788"/>
                    <a:gd name="connsiteY1" fmla="*/ 131406 h 281424"/>
                    <a:gd name="connsiteX2" fmla="*/ 71437 w 287788"/>
                    <a:gd name="connsiteY2" fmla="*/ 69493 h 281424"/>
                    <a:gd name="connsiteX3" fmla="*/ 88106 w 287788"/>
                    <a:gd name="connsiteY3" fmla="*/ 14724 h 281424"/>
                    <a:gd name="connsiteX4" fmla="*/ 140493 w 287788"/>
                    <a:gd name="connsiteY4" fmla="*/ 437 h 281424"/>
                    <a:gd name="connsiteX5" fmla="*/ 219075 w 287788"/>
                    <a:gd name="connsiteY5" fmla="*/ 26631 h 281424"/>
                    <a:gd name="connsiteX6" fmla="*/ 271462 w 287788"/>
                    <a:gd name="connsiteY6" fmla="*/ 93306 h 281424"/>
                    <a:gd name="connsiteX7" fmla="*/ 285750 w 287788"/>
                    <a:gd name="connsiteY7" fmla="*/ 150456 h 281424"/>
                    <a:gd name="connsiteX8" fmla="*/ 233362 w 287788"/>
                    <a:gd name="connsiteY8" fmla="*/ 193318 h 281424"/>
                    <a:gd name="connsiteX9" fmla="*/ 169068 w 287788"/>
                    <a:gd name="connsiteY9" fmla="*/ 188556 h 281424"/>
                    <a:gd name="connsiteX10" fmla="*/ 109537 w 287788"/>
                    <a:gd name="connsiteY10" fmla="*/ 200462 h 281424"/>
                    <a:gd name="connsiteX11" fmla="*/ 126206 w 287788"/>
                    <a:gd name="connsiteY11" fmla="*/ 240943 h 281424"/>
                    <a:gd name="connsiteX12" fmla="*/ 154781 w 287788"/>
                    <a:gd name="connsiteY12" fmla="*/ 281424 h 281424"/>
                    <a:gd name="connsiteX0" fmla="*/ 0 w 287788"/>
                    <a:gd name="connsiteY0" fmla="*/ 64027 h 283102"/>
                    <a:gd name="connsiteX1" fmla="*/ 42862 w 287788"/>
                    <a:gd name="connsiteY1" fmla="*/ 133084 h 283102"/>
                    <a:gd name="connsiteX2" fmla="*/ 88106 w 287788"/>
                    <a:gd name="connsiteY2" fmla="*/ 16402 h 283102"/>
                    <a:gd name="connsiteX3" fmla="*/ 140493 w 287788"/>
                    <a:gd name="connsiteY3" fmla="*/ 2115 h 283102"/>
                    <a:gd name="connsiteX4" fmla="*/ 219075 w 287788"/>
                    <a:gd name="connsiteY4" fmla="*/ 28309 h 283102"/>
                    <a:gd name="connsiteX5" fmla="*/ 271462 w 287788"/>
                    <a:gd name="connsiteY5" fmla="*/ 94984 h 283102"/>
                    <a:gd name="connsiteX6" fmla="*/ 285750 w 287788"/>
                    <a:gd name="connsiteY6" fmla="*/ 152134 h 283102"/>
                    <a:gd name="connsiteX7" fmla="*/ 233362 w 287788"/>
                    <a:gd name="connsiteY7" fmla="*/ 194996 h 283102"/>
                    <a:gd name="connsiteX8" fmla="*/ 169068 w 287788"/>
                    <a:gd name="connsiteY8" fmla="*/ 190234 h 283102"/>
                    <a:gd name="connsiteX9" fmla="*/ 109537 w 287788"/>
                    <a:gd name="connsiteY9" fmla="*/ 202140 h 283102"/>
                    <a:gd name="connsiteX10" fmla="*/ 126206 w 287788"/>
                    <a:gd name="connsiteY10" fmla="*/ 242621 h 283102"/>
                    <a:gd name="connsiteX11" fmla="*/ 154781 w 287788"/>
                    <a:gd name="connsiteY11" fmla="*/ 283102 h 283102"/>
                    <a:gd name="connsiteX0" fmla="*/ 0 w 287788"/>
                    <a:gd name="connsiteY0" fmla="*/ 62292 h 281367"/>
                    <a:gd name="connsiteX1" fmla="*/ 88106 w 287788"/>
                    <a:gd name="connsiteY1" fmla="*/ 14667 h 281367"/>
                    <a:gd name="connsiteX2" fmla="*/ 140493 w 287788"/>
                    <a:gd name="connsiteY2" fmla="*/ 380 h 281367"/>
                    <a:gd name="connsiteX3" fmla="*/ 219075 w 287788"/>
                    <a:gd name="connsiteY3" fmla="*/ 26574 h 281367"/>
                    <a:gd name="connsiteX4" fmla="*/ 271462 w 287788"/>
                    <a:gd name="connsiteY4" fmla="*/ 93249 h 281367"/>
                    <a:gd name="connsiteX5" fmla="*/ 285750 w 287788"/>
                    <a:gd name="connsiteY5" fmla="*/ 150399 h 281367"/>
                    <a:gd name="connsiteX6" fmla="*/ 233362 w 287788"/>
                    <a:gd name="connsiteY6" fmla="*/ 193261 h 281367"/>
                    <a:gd name="connsiteX7" fmla="*/ 169068 w 287788"/>
                    <a:gd name="connsiteY7" fmla="*/ 188499 h 281367"/>
                    <a:gd name="connsiteX8" fmla="*/ 109537 w 287788"/>
                    <a:gd name="connsiteY8" fmla="*/ 200405 h 281367"/>
                    <a:gd name="connsiteX9" fmla="*/ 126206 w 287788"/>
                    <a:gd name="connsiteY9" fmla="*/ 240886 h 281367"/>
                    <a:gd name="connsiteX10" fmla="*/ 154781 w 287788"/>
                    <a:gd name="connsiteY10" fmla="*/ 281367 h 281367"/>
                    <a:gd name="connsiteX0" fmla="*/ 0 w 287788"/>
                    <a:gd name="connsiteY0" fmla="*/ 62328 h 281403"/>
                    <a:gd name="connsiteX1" fmla="*/ 54768 w 287788"/>
                    <a:gd name="connsiteY1" fmla="*/ 67091 h 281403"/>
                    <a:gd name="connsiteX2" fmla="*/ 88106 w 287788"/>
                    <a:gd name="connsiteY2" fmla="*/ 14703 h 281403"/>
                    <a:gd name="connsiteX3" fmla="*/ 140493 w 287788"/>
                    <a:gd name="connsiteY3" fmla="*/ 416 h 281403"/>
                    <a:gd name="connsiteX4" fmla="*/ 219075 w 287788"/>
                    <a:gd name="connsiteY4" fmla="*/ 26610 h 281403"/>
                    <a:gd name="connsiteX5" fmla="*/ 271462 w 287788"/>
                    <a:gd name="connsiteY5" fmla="*/ 93285 h 281403"/>
                    <a:gd name="connsiteX6" fmla="*/ 285750 w 287788"/>
                    <a:gd name="connsiteY6" fmla="*/ 150435 h 281403"/>
                    <a:gd name="connsiteX7" fmla="*/ 233362 w 287788"/>
                    <a:gd name="connsiteY7" fmla="*/ 193297 h 281403"/>
                    <a:gd name="connsiteX8" fmla="*/ 169068 w 287788"/>
                    <a:gd name="connsiteY8" fmla="*/ 188535 h 281403"/>
                    <a:gd name="connsiteX9" fmla="*/ 109537 w 287788"/>
                    <a:gd name="connsiteY9" fmla="*/ 200441 h 281403"/>
                    <a:gd name="connsiteX10" fmla="*/ 126206 w 287788"/>
                    <a:gd name="connsiteY10" fmla="*/ 240922 h 281403"/>
                    <a:gd name="connsiteX11" fmla="*/ 154781 w 287788"/>
                    <a:gd name="connsiteY11" fmla="*/ 281403 h 281403"/>
                    <a:gd name="connsiteX0" fmla="*/ 0 w 287788"/>
                    <a:gd name="connsiteY0" fmla="*/ 62328 h 281403"/>
                    <a:gd name="connsiteX1" fmla="*/ 54768 w 287788"/>
                    <a:gd name="connsiteY1" fmla="*/ 67091 h 281403"/>
                    <a:gd name="connsiteX2" fmla="*/ 88106 w 287788"/>
                    <a:gd name="connsiteY2" fmla="*/ 14703 h 281403"/>
                    <a:gd name="connsiteX3" fmla="*/ 140493 w 287788"/>
                    <a:gd name="connsiteY3" fmla="*/ 416 h 281403"/>
                    <a:gd name="connsiteX4" fmla="*/ 219075 w 287788"/>
                    <a:gd name="connsiteY4" fmla="*/ 26610 h 281403"/>
                    <a:gd name="connsiteX5" fmla="*/ 271462 w 287788"/>
                    <a:gd name="connsiteY5" fmla="*/ 93285 h 281403"/>
                    <a:gd name="connsiteX6" fmla="*/ 285750 w 287788"/>
                    <a:gd name="connsiteY6" fmla="*/ 150435 h 281403"/>
                    <a:gd name="connsiteX7" fmla="*/ 233362 w 287788"/>
                    <a:gd name="connsiteY7" fmla="*/ 193297 h 281403"/>
                    <a:gd name="connsiteX8" fmla="*/ 169068 w 287788"/>
                    <a:gd name="connsiteY8" fmla="*/ 188535 h 281403"/>
                    <a:gd name="connsiteX9" fmla="*/ 126206 w 287788"/>
                    <a:gd name="connsiteY9" fmla="*/ 240922 h 281403"/>
                    <a:gd name="connsiteX10" fmla="*/ 154781 w 287788"/>
                    <a:gd name="connsiteY10" fmla="*/ 281403 h 281403"/>
                    <a:gd name="connsiteX0" fmla="*/ 0 w 287788"/>
                    <a:gd name="connsiteY0" fmla="*/ 62328 h 281403"/>
                    <a:gd name="connsiteX1" fmla="*/ 54768 w 287788"/>
                    <a:gd name="connsiteY1" fmla="*/ 67091 h 281403"/>
                    <a:gd name="connsiteX2" fmla="*/ 88106 w 287788"/>
                    <a:gd name="connsiteY2" fmla="*/ 14703 h 281403"/>
                    <a:gd name="connsiteX3" fmla="*/ 140493 w 287788"/>
                    <a:gd name="connsiteY3" fmla="*/ 416 h 281403"/>
                    <a:gd name="connsiteX4" fmla="*/ 219075 w 287788"/>
                    <a:gd name="connsiteY4" fmla="*/ 26610 h 281403"/>
                    <a:gd name="connsiteX5" fmla="*/ 271462 w 287788"/>
                    <a:gd name="connsiteY5" fmla="*/ 93285 h 281403"/>
                    <a:gd name="connsiteX6" fmla="*/ 285750 w 287788"/>
                    <a:gd name="connsiteY6" fmla="*/ 150435 h 281403"/>
                    <a:gd name="connsiteX7" fmla="*/ 233362 w 287788"/>
                    <a:gd name="connsiteY7" fmla="*/ 193297 h 281403"/>
                    <a:gd name="connsiteX8" fmla="*/ 126206 w 287788"/>
                    <a:gd name="connsiteY8" fmla="*/ 240922 h 281403"/>
                    <a:gd name="connsiteX9" fmla="*/ 154781 w 287788"/>
                    <a:gd name="connsiteY9" fmla="*/ 281403 h 281403"/>
                    <a:gd name="connsiteX0" fmla="*/ 0 w 287788"/>
                    <a:gd name="connsiteY0" fmla="*/ 62328 h 281403"/>
                    <a:gd name="connsiteX1" fmla="*/ 54768 w 287788"/>
                    <a:gd name="connsiteY1" fmla="*/ 67091 h 281403"/>
                    <a:gd name="connsiteX2" fmla="*/ 88106 w 287788"/>
                    <a:gd name="connsiteY2" fmla="*/ 14703 h 281403"/>
                    <a:gd name="connsiteX3" fmla="*/ 140493 w 287788"/>
                    <a:gd name="connsiteY3" fmla="*/ 416 h 281403"/>
                    <a:gd name="connsiteX4" fmla="*/ 219075 w 287788"/>
                    <a:gd name="connsiteY4" fmla="*/ 26610 h 281403"/>
                    <a:gd name="connsiteX5" fmla="*/ 271462 w 287788"/>
                    <a:gd name="connsiteY5" fmla="*/ 93285 h 281403"/>
                    <a:gd name="connsiteX6" fmla="*/ 285750 w 287788"/>
                    <a:gd name="connsiteY6" fmla="*/ 150435 h 281403"/>
                    <a:gd name="connsiteX7" fmla="*/ 233362 w 287788"/>
                    <a:gd name="connsiteY7" fmla="*/ 193297 h 281403"/>
                    <a:gd name="connsiteX8" fmla="*/ 130969 w 287788"/>
                    <a:gd name="connsiteY8" fmla="*/ 224253 h 281403"/>
                    <a:gd name="connsiteX9" fmla="*/ 154781 w 287788"/>
                    <a:gd name="connsiteY9" fmla="*/ 281403 h 281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7788" h="281403">
                      <a:moveTo>
                        <a:pt x="0" y="62328"/>
                      </a:moveTo>
                      <a:cubicBezTo>
                        <a:pt x="7541" y="57962"/>
                        <a:pt x="40084" y="75029"/>
                        <a:pt x="54768" y="67091"/>
                      </a:cubicBezTo>
                      <a:cubicBezTo>
                        <a:pt x="69452" y="59154"/>
                        <a:pt x="73819" y="25816"/>
                        <a:pt x="88106" y="14703"/>
                      </a:cubicBezTo>
                      <a:cubicBezTo>
                        <a:pt x="102394" y="3591"/>
                        <a:pt x="118665" y="-1568"/>
                        <a:pt x="140493" y="416"/>
                      </a:cubicBezTo>
                      <a:cubicBezTo>
                        <a:pt x="162321" y="2400"/>
                        <a:pt x="197247" y="11132"/>
                        <a:pt x="219075" y="26610"/>
                      </a:cubicBezTo>
                      <a:cubicBezTo>
                        <a:pt x="240903" y="42088"/>
                        <a:pt x="260350" y="72648"/>
                        <a:pt x="271462" y="93285"/>
                      </a:cubicBezTo>
                      <a:cubicBezTo>
                        <a:pt x="282574" y="113922"/>
                        <a:pt x="292100" y="133766"/>
                        <a:pt x="285750" y="150435"/>
                      </a:cubicBezTo>
                      <a:cubicBezTo>
                        <a:pt x="279400" y="167104"/>
                        <a:pt x="259159" y="180994"/>
                        <a:pt x="233362" y="193297"/>
                      </a:cubicBezTo>
                      <a:cubicBezTo>
                        <a:pt x="207565" y="205600"/>
                        <a:pt x="144066" y="209569"/>
                        <a:pt x="130969" y="224253"/>
                      </a:cubicBezTo>
                      <a:cubicBezTo>
                        <a:pt x="138510" y="237747"/>
                        <a:pt x="144264" y="267909"/>
                        <a:pt x="154781" y="281403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2" name="Group 711">
                <a:extLst>
                  <a:ext uri="{FF2B5EF4-FFF2-40B4-BE49-F238E27FC236}">
                    <a16:creationId xmlns:a16="http://schemas.microsoft.com/office/drawing/2014/main" id="{B9A450CE-01D2-4113-B957-E10D2BF4AD2F}"/>
                  </a:ext>
                </a:extLst>
              </p:cNvPr>
              <p:cNvGrpSpPr/>
              <p:nvPr/>
            </p:nvGrpSpPr>
            <p:grpSpPr>
              <a:xfrm rot="19281970">
                <a:off x="3938265" y="4829889"/>
                <a:ext cx="242600" cy="201508"/>
                <a:chOff x="3392480" y="4867408"/>
                <a:chExt cx="377932" cy="313917"/>
              </a:xfrm>
              <a:grpFill/>
            </p:grpSpPr>
            <p:sp>
              <p:nvSpPr>
                <p:cNvPr id="768" name="Freeform 276">
                  <a:extLst>
                    <a:ext uri="{FF2B5EF4-FFF2-40B4-BE49-F238E27FC236}">
                      <a16:creationId xmlns:a16="http://schemas.microsoft.com/office/drawing/2014/main" id="{9E002B7A-3F6F-41CD-A195-E7732DD0A3B1}"/>
                    </a:ext>
                  </a:extLst>
                </p:cNvPr>
                <p:cNvSpPr/>
                <p:nvPr/>
              </p:nvSpPr>
              <p:spPr>
                <a:xfrm>
                  <a:off x="3449269" y="4872735"/>
                  <a:ext cx="319851" cy="274420"/>
                </a:xfrm>
                <a:custGeom>
                  <a:avLst/>
                  <a:gdLst>
                    <a:gd name="connsiteX0" fmla="*/ 0 w 350808"/>
                    <a:gd name="connsiteY0" fmla="*/ 30269 h 280789"/>
                    <a:gd name="connsiteX1" fmla="*/ 62631 w 350808"/>
                    <a:gd name="connsiteY1" fmla="*/ 117951 h 280789"/>
                    <a:gd name="connsiteX2" fmla="*/ 125261 w 350808"/>
                    <a:gd name="connsiteY2" fmla="*/ 67847 h 280789"/>
                    <a:gd name="connsiteX3" fmla="*/ 125261 w 350808"/>
                    <a:gd name="connsiteY3" fmla="*/ 5217 h 280789"/>
                    <a:gd name="connsiteX4" fmla="*/ 275573 w 350808"/>
                    <a:gd name="connsiteY4" fmla="*/ 17743 h 280789"/>
                    <a:gd name="connsiteX5" fmla="*/ 350729 w 350808"/>
                    <a:gd name="connsiteY5" fmla="*/ 130477 h 280789"/>
                    <a:gd name="connsiteX6" fmla="*/ 263047 w 350808"/>
                    <a:gd name="connsiteY6" fmla="*/ 168055 h 280789"/>
                    <a:gd name="connsiteX7" fmla="*/ 200417 w 350808"/>
                    <a:gd name="connsiteY7" fmla="*/ 193107 h 280789"/>
                    <a:gd name="connsiteX8" fmla="*/ 300625 w 350808"/>
                    <a:gd name="connsiteY8" fmla="*/ 280789 h 280789"/>
                    <a:gd name="connsiteX0" fmla="*/ 0 w 350808"/>
                    <a:gd name="connsiteY0" fmla="*/ 30269 h 280789"/>
                    <a:gd name="connsiteX1" fmla="*/ 84062 w 350808"/>
                    <a:gd name="connsiteY1" fmla="*/ 106045 h 280789"/>
                    <a:gd name="connsiteX2" fmla="*/ 125261 w 350808"/>
                    <a:gd name="connsiteY2" fmla="*/ 67847 h 280789"/>
                    <a:gd name="connsiteX3" fmla="*/ 125261 w 350808"/>
                    <a:gd name="connsiteY3" fmla="*/ 5217 h 280789"/>
                    <a:gd name="connsiteX4" fmla="*/ 275573 w 350808"/>
                    <a:gd name="connsiteY4" fmla="*/ 17743 h 280789"/>
                    <a:gd name="connsiteX5" fmla="*/ 350729 w 350808"/>
                    <a:gd name="connsiteY5" fmla="*/ 130477 h 280789"/>
                    <a:gd name="connsiteX6" fmla="*/ 263047 w 350808"/>
                    <a:gd name="connsiteY6" fmla="*/ 168055 h 280789"/>
                    <a:gd name="connsiteX7" fmla="*/ 200417 w 350808"/>
                    <a:gd name="connsiteY7" fmla="*/ 193107 h 280789"/>
                    <a:gd name="connsiteX8" fmla="*/ 300625 w 350808"/>
                    <a:gd name="connsiteY8" fmla="*/ 280789 h 280789"/>
                    <a:gd name="connsiteX0" fmla="*/ 0 w 362714"/>
                    <a:gd name="connsiteY0" fmla="*/ 39794 h 280789"/>
                    <a:gd name="connsiteX1" fmla="*/ 95968 w 362714"/>
                    <a:gd name="connsiteY1" fmla="*/ 106045 h 280789"/>
                    <a:gd name="connsiteX2" fmla="*/ 137167 w 362714"/>
                    <a:gd name="connsiteY2" fmla="*/ 67847 h 280789"/>
                    <a:gd name="connsiteX3" fmla="*/ 137167 w 362714"/>
                    <a:gd name="connsiteY3" fmla="*/ 5217 h 280789"/>
                    <a:gd name="connsiteX4" fmla="*/ 287479 w 362714"/>
                    <a:gd name="connsiteY4" fmla="*/ 17743 h 280789"/>
                    <a:gd name="connsiteX5" fmla="*/ 362635 w 362714"/>
                    <a:gd name="connsiteY5" fmla="*/ 130477 h 280789"/>
                    <a:gd name="connsiteX6" fmla="*/ 274953 w 362714"/>
                    <a:gd name="connsiteY6" fmla="*/ 168055 h 280789"/>
                    <a:gd name="connsiteX7" fmla="*/ 212323 w 362714"/>
                    <a:gd name="connsiteY7" fmla="*/ 193107 h 280789"/>
                    <a:gd name="connsiteX8" fmla="*/ 312531 w 362714"/>
                    <a:gd name="connsiteY8" fmla="*/ 280789 h 280789"/>
                    <a:gd name="connsiteX0" fmla="*/ 0 w 362714"/>
                    <a:gd name="connsiteY0" fmla="*/ 39794 h 280789"/>
                    <a:gd name="connsiteX1" fmla="*/ 110256 w 362714"/>
                    <a:gd name="connsiteY1" fmla="*/ 98901 h 280789"/>
                    <a:gd name="connsiteX2" fmla="*/ 137167 w 362714"/>
                    <a:gd name="connsiteY2" fmla="*/ 67847 h 280789"/>
                    <a:gd name="connsiteX3" fmla="*/ 137167 w 362714"/>
                    <a:gd name="connsiteY3" fmla="*/ 5217 h 280789"/>
                    <a:gd name="connsiteX4" fmla="*/ 287479 w 362714"/>
                    <a:gd name="connsiteY4" fmla="*/ 17743 h 280789"/>
                    <a:gd name="connsiteX5" fmla="*/ 362635 w 362714"/>
                    <a:gd name="connsiteY5" fmla="*/ 130477 h 280789"/>
                    <a:gd name="connsiteX6" fmla="*/ 274953 w 362714"/>
                    <a:gd name="connsiteY6" fmla="*/ 168055 h 280789"/>
                    <a:gd name="connsiteX7" fmla="*/ 212323 w 362714"/>
                    <a:gd name="connsiteY7" fmla="*/ 193107 h 280789"/>
                    <a:gd name="connsiteX8" fmla="*/ 312531 w 362714"/>
                    <a:gd name="connsiteY8" fmla="*/ 280789 h 280789"/>
                    <a:gd name="connsiteX0" fmla="*/ 0 w 362714"/>
                    <a:gd name="connsiteY0" fmla="*/ 39794 h 280789"/>
                    <a:gd name="connsiteX1" fmla="*/ 110256 w 362714"/>
                    <a:gd name="connsiteY1" fmla="*/ 98901 h 280789"/>
                    <a:gd name="connsiteX2" fmla="*/ 137167 w 362714"/>
                    <a:gd name="connsiteY2" fmla="*/ 67847 h 280789"/>
                    <a:gd name="connsiteX3" fmla="*/ 137167 w 362714"/>
                    <a:gd name="connsiteY3" fmla="*/ 5217 h 280789"/>
                    <a:gd name="connsiteX4" fmla="*/ 287479 w 362714"/>
                    <a:gd name="connsiteY4" fmla="*/ 17743 h 280789"/>
                    <a:gd name="connsiteX5" fmla="*/ 362635 w 362714"/>
                    <a:gd name="connsiteY5" fmla="*/ 130477 h 280789"/>
                    <a:gd name="connsiteX6" fmla="*/ 274953 w 362714"/>
                    <a:gd name="connsiteY6" fmla="*/ 168055 h 280789"/>
                    <a:gd name="connsiteX7" fmla="*/ 231373 w 362714"/>
                    <a:gd name="connsiteY7" fmla="*/ 185963 h 280789"/>
                    <a:gd name="connsiteX8" fmla="*/ 312531 w 362714"/>
                    <a:gd name="connsiteY8" fmla="*/ 280789 h 280789"/>
                    <a:gd name="connsiteX0" fmla="*/ 0 w 362714"/>
                    <a:gd name="connsiteY0" fmla="*/ 39794 h 290314"/>
                    <a:gd name="connsiteX1" fmla="*/ 110256 w 362714"/>
                    <a:gd name="connsiteY1" fmla="*/ 98901 h 290314"/>
                    <a:gd name="connsiteX2" fmla="*/ 137167 w 362714"/>
                    <a:gd name="connsiteY2" fmla="*/ 67847 h 290314"/>
                    <a:gd name="connsiteX3" fmla="*/ 137167 w 362714"/>
                    <a:gd name="connsiteY3" fmla="*/ 5217 h 290314"/>
                    <a:gd name="connsiteX4" fmla="*/ 287479 w 362714"/>
                    <a:gd name="connsiteY4" fmla="*/ 17743 h 290314"/>
                    <a:gd name="connsiteX5" fmla="*/ 362635 w 362714"/>
                    <a:gd name="connsiteY5" fmla="*/ 130477 h 290314"/>
                    <a:gd name="connsiteX6" fmla="*/ 274953 w 362714"/>
                    <a:gd name="connsiteY6" fmla="*/ 168055 h 290314"/>
                    <a:gd name="connsiteX7" fmla="*/ 231373 w 362714"/>
                    <a:gd name="connsiteY7" fmla="*/ 185963 h 290314"/>
                    <a:gd name="connsiteX8" fmla="*/ 314912 w 362714"/>
                    <a:gd name="connsiteY8" fmla="*/ 290314 h 290314"/>
                    <a:gd name="connsiteX0" fmla="*/ 0 w 362714"/>
                    <a:gd name="connsiteY0" fmla="*/ 39794 h 311745"/>
                    <a:gd name="connsiteX1" fmla="*/ 110256 w 362714"/>
                    <a:gd name="connsiteY1" fmla="*/ 98901 h 311745"/>
                    <a:gd name="connsiteX2" fmla="*/ 137167 w 362714"/>
                    <a:gd name="connsiteY2" fmla="*/ 67847 h 311745"/>
                    <a:gd name="connsiteX3" fmla="*/ 137167 w 362714"/>
                    <a:gd name="connsiteY3" fmla="*/ 5217 h 311745"/>
                    <a:gd name="connsiteX4" fmla="*/ 287479 w 362714"/>
                    <a:gd name="connsiteY4" fmla="*/ 17743 h 311745"/>
                    <a:gd name="connsiteX5" fmla="*/ 362635 w 362714"/>
                    <a:gd name="connsiteY5" fmla="*/ 130477 h 311745"/>
                    <a:gd name="connsiteX6" fmla="*/ 274953 w 362714"/>
                    <a:gd name="connsiteY6" fmla="*/ 168055 h 311745"/>
                    <a:gd name="connsiteX7" fmla="*/ 231373 w 362714"/>
                    <a:gd name="connsiteY7" fmla="*/ 185963 h 311745"/>
                    <a:gd name="connsiteX8" fmla="*/ 322056 w 362714"/>
                    <a:gd name="connsiteY8" fmla="*/ 311745 h 311745"/>
                    <a:gd name="connsiteX0" fmla="*/ 0 w 362714"/>
                    <a:gd name="connsiteY0" fmla="*/ 25506 h 311745"/>
                    <a:gd name="connsiteX1" fmla="*/ 110256 w 362714"/>
                    <a:gd name="connsiteY1" fmla="*/ 98901 h 311745"/>
                    <a:gd name="connsiteX2" fmla="*/ 137167 w 362714"/>
                    <a:gd name="connsiteY2" fmla="*/ 67847 h 311745"/>
                    <a:gd name="connsiteX3" fmla="*/ 137167 w 362714"/>
                    <a:gd name="connsiteY3" fmla="*/ 5217 h 311745"/>
                    <a:gd name="connsiteX4" fmla="*/ 287479 w 362714"/>
                    <a:gd name="connsiteY4" fmla="*/ 17743 h 311745"/>
                    <a:gd name="connsiteX5" fmla="*/ 362635 w 362714"/>
                    <a:gd name="connsiteY5" fmla="*/ 130477 h 311745"/>
                    <a:gd name="connsiteX6" fmla="*/ 274953 w 362714"/>
                    <a:gd name="connsiteY6" fmla="*/ 168055 h 311745"/>
                    <a:gd name="connsiteX7" fmla="*/ 231373 w 362714"/>
                    <a:gd name="connsiteY7" fmla="*/ 185963 h 311745"/>
                    <a:gd name="connsiteX8" fmla="*/ 322056 w 362714"/>
                    <a:gd name="connsiteY8" fmla="*/ 311745 h 311745"/>
                    <a:gd name="connsiteX0" fmla="*/ 0 w 362714"/>
                    <a:gd name="connsiteY0" fmla="*/ 25506 h 299839"/>
                    <a:gd name="connsiteX1" fmla="*/ 110256 w 362714"/>
                    <a:gd name="connsiteY1" fmla="*/ 98901 h 299839"/>
                    <a:gd name="connsiteX2" fmla="*/ 137167 w 362714"/>
                    <a:gd name="connsiteY2" fmla="*/ 67847 h 299839"/>
                    <a:gd name="connsiteX3" fmla="*/ 137167 w 362714"/>
                    <a:gd name="connsiteY3" fmla="*/ 5217 h 299839"/>
                    <a:gd name="connsiteX4" fmla="*/ 287479 w 362714"/>
                    <a:gd name="connsiteY4" fmla="*/ 17743 h 299839"/>
                    <a:gd name="connsiteX5" fmla="*/ 362635 w 362714"/>
                    <a:gd name="connsiteY5" fmla="*/ 130477 h 299839"/>
                    <a:gd name="connsiteX6" fmla="*/ 274953 w 362714"/>
                    <a:gd name="connsiteY6" fmla="*/ 168055 h 299839"/>
                    <a:gd name="connsiteX7" fmla="*/ 231373 w 362714"/>
                    <a:gd name="connsiteY7" fmla="*/ 185963 h 299839"/>
                    <a:gd name="connsiteX8" fmla="*/ 341106 w 362714"/>
                    <a:gd name="connsiteY8" fmla="*/ 299839 h 299839"/>
                    <a:gd name="connsiteX0" fmla="*/ 0 w 362714"/>
                    <a:gd name="connsiteY0" fmla="*/ 25506 h 299839"/>
                    <a:gd name="connsiteX1" fmla="*/ 110256 w 362714"/>
                    <a:gd name="connsiteY1" fmla="*/ 98901 h 299839"/>
                    <a:gd name="connsiteX2" fmla="*/ 137167 w 362714"/>
                    <a:gd name="connsiteY2" fmla="*/ 67847 h 299839"/>
                    <a:gd name="connsiteX3" fmla="*/ 137167 w 362714"/>
                    <a:gd name="connsiteY3" fmla="*/ 5217 h 299839"/>
                    <a:gd name="connsiteX4" fmla="*/ 287479 w 362714"/>
                    <a:gd name="connsiteY4" fmla="*/ 17743 h 299839"/>
                    <a:gd name="connsiteX5" fmla="*/ 362635 w 362714"/>
                    <a:gd name="connsiteY5" fmla="*/ 130477 h 299839"/>
                    <a:gd name="connsiteX6" fmla="*/ 274953 w 362714"/>
                    <a:gd name="connsiteY6" fmla="*/ 168055 h 299839"/>
                    <a:gd name="connsiteX7" fmla="*/ 231373 w 362714"/>
                    <a:gd name="connsiteY7" fmla="*/ 185963 h 299839"/>
                    <a:gd name="connsiteX8" fmla="*/ 257045 w 362714"/>
                    <a:gd name="connsiteY8" fmla="*/ 243178 h 299839"/>
                    <a:gd name="connsiteX9" fmla="*/ 341106 w 362714"/>
                    <a:gd name="connsiteY9" fmla="*/ 299839 h 299839"/>
                    <a:gd name="connsiteX0" fmla="*/ 0 w 362714"/>
                    <a:gd name="connsiteY0" fmla="*/ 25506 h 295077"/>
                    <a:gd name="connsiteX1" fmla="*/ 110256 w 362714"/>
                    <a:gd name="connsiteY1" fmla="*/ 98901 h 295077"/>
                    <a:gd name="connsiteX2" fmla="*/ 137167 w 362714"/>
                    <a:gd name="connsiteY2" fmla="*/ 67847 h 295077"/>
                    <a:gd name="connsiteX3" fmla="*/ 137167 w 362714"/>
                    <a:gd name="connsiteY3" fmla="*/ 5217 h 295077"/>
                    <a:gd name="connsiteX4" fmla="*/ 287479 w 362714"/>
                    <a:gd name="connsiteY4" fmla="*/ 17743 h 295077"/>
                    <a:gd name="connsiteX5" fmla="*/ 362635 w 362714"/>
                    <a:gd name="connsiteY5" fmla="*/ 130477 h 295077"/>
                    <a:gd name="connsiteX6" fmla="*/ 274953 w 362714"/>
                    <a:gd name="connsiteY6" fmla="*/ 168055 h 295077"/>
                    <a:gd name="connsiteX7" fmla="*/ 231373 w 362714"/>
                    <a:gd name="connsiteY7" fmla="*/ 185963 h 295077"/>
                    <a:gd name="connsiteX8" fmla="*/ 257045 w 362714"/>
                    <a:gd name="connsiteY8" fmla="*/ 243178 h 295077"/>
                    <a:gd name="connsiteX9" fmla="*/ 348250 w 362714"/>
                    <a:gd name="connsiteY9" fmla="*/ 295077 h 295077"/>
                    <a:gd name="connsiteX0" fmla="*/ 0 w 362714"/>
                    <a:gd name="connsiteY0" fmla="*/ 25506 h 295077"/>
                    <a:gd name="connsiteX1" fmla="*/ 93587 w 362714"/>
                    <a:gd name="connsiteY1" fmla="*/ 108426 h 295077"/>
                    <a:gd name="connsiteX2" fmla="*/ 137167 w 362714"/>
                    <a:gd name="connsiteY2" fmla="*/ 67847 h 295077"/>
                    <a:gd name="connsiteX3" fmla="*/ 137167 w 362714"/>
                    <a:gd name="connsiteY3" fmla="*/ 5217 h 295077"/>
                    <a:gd name="connsiteX4" fmla="*/ 287479 w 362714"/>
                    <a:gd name="connsiteY4" fmla="*/ 17743 h 295077"/>
                    <a:gd name="connsiteX5" fmla="*/ 362635 w 362714"/>
                    <a:gd name="connsiteY5" fmla="*/ 130477 h 295077"/>
                    <a:gd name="connsiteX6" fmla="*/ 274953 w 362714"/>
                    <a:gd name="connsiteY6" fmla="*/ 168055 h 295077"/>
                    <a:gd name="connsiteX7" fmla="*/ 231373 w 362714"/>
                    <a:gd name="connsiteY7" fmla="*/ 185963 h 295077"/>
                    <a:gd name="connsiteX8" fmla="*/ 257045 w 362714"/>
                    <a:gd name="connsiteY8" fmla="*/ 243178 h 295077"/>
                    <a:gd name="connsiteX9" fmla="*/ 348250 w 362714"/>
                    <a:gd name="connsiteY9" fmla="*/ 295077 h 295077"/>
                    <a:gd name="connsiteX0" fmla="*/ 0 w 372239"/>
                    <a:gd name="connsiteY0" fmla="*/ 15981 h 295077"/>
                    <a:gd name="connsiteX1" fmla="*/ 103112 w 372239"/>
                    <a:gd name="connsiteY1" fmla="*/ 108426 h 295077"/>
                    <a:gd name="connsiteX2" fmla="*/ 146692 w 372239"/>
                    <a:gd name="connsiteY2" fmla="*/ 67847 h 295077"/>
                    <a:gd name="connsiteX3" fmla="*/ 146692 w 372239"/>
                    <a:gd name="connsiteY3" fmla="*/ 5217 h 295077"/>
                    <a:gd name="connsiteX4" fmla="*/ 297004 w 372239"/>
                    <a:gd name="connsiteY4" fmla="*/ 17743 h 295077"/>
                    <a:gd name="connsiteX5" fmla="*/ 372160 w 372239"/>
                    <a:gd name="connsiteY5" fmla="*/ 130477 h 295077"/>
                    <a:gd name="connsiteX6" fmla="*/ 284478 w 372239"/>
                    <a:gd name="connsiteY6" fmla="*/ 168055 h 295077"/>
                    <a:gd name="connsiteX7" fmla="*/ 240898 w 372239"/>
                    <a:gd name="connsiteY7" fmla="*/ 185963 h 295077"/>
                    <a:gd name="connsiteX8" fmla="*/ 266570 w 372239"/>
                    <a:gd name="connsiteY8" fmla="*/ 243178 h 295077"/>
                    <a:gd name="connsiteX9" fmla="*/ 357775 w 372239"/>
                    <a:gd name="connsiteY9" fmla="*/ 295077 h 295077"/>
                    <a:gd name="connsiteX0" fmla="*/ 0 w 372239"/>
                    <a:gd name="connsiteY0" fmla="*/ 15981 h 302221"/>
                    <a:gd name="connsiteX1" fmla="*/ 103112 w 372239"/>
                    <a:gd name="connsiteY1" fmla="*/ 108426 h 302221"/>
                    <a:gd name="connsiteX2" fmla="*/ 146692 w 372239"/>
                    <a:gd name="connsiteY2" fmla="*/ 67847 h 302221"/>
                    <a:gd name="connsiteX3" fmla="*/ 146692 w 372239"/>
                    <a:gd name="connsiteY3" fmla="*/ 5217 h 302221"/>
                    <a:gd name="connsiteX4" fmla="*/ 297004 w 372239"/>
                    <a:gd name="connsiteY4" fmla="*/ 17743 h 302221"/>
                    <a:gd name="connsiteX5" fmla="*/ 372160 w 372239"/>
                    <a:gd name="connsiteY5" fmla="*/ 130477 h 302221"/>
                    <a:gd name="connsiteX6" fmla="*/ 284478 w 372239"/>
                    <a:gd name="connsiteY6" fmla="*/ 168055 h 302221"/>
                    <a:gd name="connsiteX7" fmla="*/ 240898 w 372239"/>
                    <a:gd name="connsiteY7" fmla="*/ 185963 h 302221"/>
                    <a:gd name="connsiteX8" fmla="*/ 266570 w 372239"/>
                    <a:gd name="connsiteY8" fmla="*/ 243178 h 302221"/>
                    <a:gd name="connsiteX9" fmla="*/ 341106 w 372239"/>
                    <a:gd name="connsiteY9" fmla="*/ 302221 h 302221"/>
                    <a:gd name="connsiteX0" fmla="*/ 0 w 379383"/>
                    <a:gd name="connsiteY0" fmla="*/ 25506 h 302221"/>
                    <a:gd name="connsiteX1" fmla="*/ 110256 w 379383"/>
                    <a:gd name="connsiteY1" fmla="*/ 108426 h 302221"/>
                    <a:gd name="connsiteX2" fmla="*/ 153836 w 379383"/>
                    <a:gd name="connsiteY2" fmla="*/ 67847 h 302221"/>
                    <a:gd name="connsiteX3" fmla="*/ 153836 w 379383"/>
                    <a:gd name="connsiteY3" fmla="*/ 5217 h 302221"/>
                    <a:gd name="connsiteX4" fmla="*/ 304148 w 379383"/>
                    <a:gd name="connsiteY4" fmla="*/ 17743 h 302221"/>
                    <a:gd name="connsiteX5" fmla="*/ 379304 w 379383"/>
                    <a:gd name="connsiteY5" fmla="*/ 130477 h 302221"/>
                    <a:gd name="connsiteX6" fmla="*/ 291622 w 379383"/>
                    <a:gd name="connsiteY6" fmla="*/ 168055 h 302221"/>
                    <a:gd name="connsiteX7" fmla="*/ 248042 w 379383"/>
                    <a:gd name="connsiteY7" fmla="*/ 185963 h 302221"/>
                    <a:gd name="connsiteX8" fmla="*/ 273714 w 379383"/>
                    <a:gd name="connsiteY8" fmla="*/ 243178 h 302221"/>
                    <a:gd name="connsiteX9" fmla="*/ 348250 w 379383"/>
                    <a:gd name="connsiteY9" fmla="*/ 302221 h 302221"/>
                    <a:gd name="connsiteX0" fmla="*/ 0 w 379383"/>
                    <a:gd name="connsiteY0" fmla="*/ 25506 h 302221"/>
                    <a:gd name="connsiteX1" fmla="*/ 122162 w 379383"/>
                    <a:gd name="connsiteY1" fmla="*/ 103663 h 302221"/>
                    <a:gd name="connsiteX2" fmla="*/ 153836 w 379383"/>
                    <a:gd name="connsiteY2" fmla="*/ 67847 h 302221"/>
                    <a:gd name="connsiteX3" fmla="*/ 153836 w 379383"/>
                    <a:gd name="connsiteY3" fmla="*/ 5217 h 302221"/>
                    <a:gd name="connsiteX4" fmla="*/ 304148 w 379383"/>
                    <a:gd name="connsiteY4" fmla="*/ 17743 h 302221"/>
                    <a:gd name="connsiteX5" fmla="*/ 379304 w 379383"/>
                    <a:gd name="connsiteY5" fmla="*/ 130477 h 302221"/>
                    <a:gd name="connsiteX6" fmla="*/ 291622 w 379383"/>
                    <a:gd name="connsiteY6" fmla="*/ 168055 h 302221"/>
                    <a:gd name="connsiteX7" fmla="*/ 248042 w 379383"/>
                    <a:gd name="connsiteY7" fmla="*/ 185963 h 302221"/>
                    <a:gd name="connsiteX8" fmla="*/ 273714 w 379383"/>
                    <a:gd name="connsiteY8" fmla="*/ 243178 h 302221"/>
                    <a:gd name="connsiteX9" fmla="*/ 348250 w 379383"/>
                    <a:gd name="connsiteY9" fmla="*/ 302221 h 302221"/>
                    <a:gd name="connsiteX0" fmla="*/ 0 w 319851"/>
                    <a:gd name="connsiteY0" fmla="*/ 80275 h 302221"/>
                    <a:gd name="connsiteX1" fmla="*/ 62630 w 319851"/>
                    <a:gd name="connsiteY1" fmla="*/ 103663 h 302221"/>
                    <a:gd name="connsiteX2" fmla="*/ 94304 w 319851"/>
                    <a:gd name="connsiteY2" fmla="*/ 67847 h 302221"/>
                    <a:gd name="connsiteX3" fmla="*/ 94304 w 319851"/>
                    <a:gd name="connsiteY3" fmla="*/ 5217 h 302221"/>
                    <a:gd name="connsiteX4" fmla="*/ 244616 w 319851"/>
                    <a:gd name="connsiteY4" fmla="*/ 17743 h 302221"/>
                    <a:gd name="connsiteX5" fmla="*/ 319772 w 319851"/>
                    <a:gd name="connsiteY5" fmla="*/ 130477 h 302221"/>
                    <a:gd name="connsiteX6" fmla="*/ 232090 w 319851"/>
                    <a:gd name="connsiteY6" fmla="*/ 168055 h 302221"/>
                    <a:gd name="connsiteX7" fmla="*/ 188510 w 319851"/>
                    <a:gd name="connsiteY7" fmla="*/ 185963 h 302221"/>
                    <a:gd name="connsiteX8" fmla="*/ 214182 w 319851"/>
                    <a:gd name="connsiteY8" fmla="*/ 243178 h 302221"/>
                    <a:gd name="connsiteX9" fmla="*/ 288718 w 319851"/>
                    <a:gd name="connsiteY9" fmla="*/ 302221 h 302221"/>
                    <a:gd name="connsiteX0" fmla="*/ 0 w 319851"/>
                    <a:gd name="connsiteY0" fmla="*/ 80275 h 302221"/>
                    <a:gd name="connsiteX1" fmla="*/ 62630 w 319851"/>
                    <a:gd name="connsiteY1" fmla="*/ 103663 h 302221"/>
                    <a:gd name="connsiteX2" fmla="*/ 94304 w 319851"/>
                    <a:gd name="connsiteY2" fmla="*/ 67847 h 302221"/>
                    <a:gd name="connsiteX3" fmla="*/ 94304 w 319851"/>
                    <a:gd name="connsiteY3" fmla="*/ 5217 h 302221"/>
                    <a:gd name="connsiteX4" fmla="*/ 244616 w 319851"/>
                    <a:gd name="connsiteY4" fmla="*/ 17743 h 302221"/>
                    <a:gd name="connsiteX5" fmla="*/ 319772 w 319851"/>
                    <a:gd name="connsiteY5" fmla="*/ 130477 h 302221"/>
                    <a:gd name="connsiteX6" fmla="*/ 232090 w 319851"/>
                    <a:gd name="connsiteY6" fmla="*/ 168055 h 302221"/>
                    <a:gd name="connsiteX7" fmla="*/ 188510 w 319851"/>
                    <a:gd name="connsiteY7" fmla="*/ 185963 h 302221"/>
                    <a:gd name="connsiteX8" fmla="*/ 214182 w 319851"/>
                    <a:gd name="connsiteY8" fmla="*/ 243178 h 302221"/>
                    <a:gd name="connsiteX9" fmla="*/ 288718 w 319851"/>
                    <a:gd name="connsiteY9" fmla="*/ 302221 h 302221"/>
                    <a:gd name="connsiteX10" fmla="*/ 0 w 319851"/>
                    <a:gd name="connsiteY10" fmla="*/ 80275 h 302221"/>
                    <a:gd name="connsiteX0" fmla="*/ 0 w 319851"/>
                    <a:gd name="connsiteY0" fmla="*/ 80275 h 304213"/>
                    <a:gd name="connsiteX1" fmla="*/ 62630 w 319851"/>
                    <a:gd name="connsiteY1" fmla="*/ 103663 h 304213"/>
                    <a:gd name="connsiteX2" fmla="*/ 94304 w 319851"/>
                    <a:gd name="connsiteY2" fmla="*/ 67847 h 304213"/>
                    <a:gd name="connsiteX3" fmla="*/ 94304 w 319851"/>
                    <a:gd name="connsiteY3" fmla="*/ 5217 h 304213"/>
                    <a:gd name="connsiteX4" fmla="*/ 244616 w 319851"/>
                    <a:gd name="connsiteY4" fmla="*/ 17743 h 304213"/>
                    <a:gd name="connsiteX5" fmla="*/ 319772 w 319851"/>
                    <a:gd name="connsiteY5" fmla="*/ 130477 h 304213"/>
                    <a:gd name="connsiteX6" fmla="*/ 232090 w 319851"/>
                    <a:gd name="connsiteY6" fmla="*/ 168055 h 304213"/>
                    <a:gd name="connsiteX7" fmla="*/ 188510 w 319851"/>
                    <a:gd name="connsiteY7" fmla="*/ 185963 h 304213"/>
                    <a:gd name="connsiteX8" fmla="*/ 214182 w 319851"/>
                    <a:gd name="connsiteY8" fmla="*/ 243178 h 304213"/>
                    <a:gd name="connsiteX9" fmla="*/ 288718 w 319851"/>
                    <a:gd name="connsiteY9" fmla="*/ 302221 h 304213"/>
                    <a:gd name="connsiteX10" fmla="*/ 103556 w 319851"/>
                    <a:gd name="connsiteY10" fmla="*/ 173134 h 304213"/>
                    <a:gd name="connsiteX11" fmla="*/ 0 w 319851"/>
                    <a:gd name="connsiteY11" fmla="*/ 80275 h 304213"/>
                    <a:gd name="connsiteX0" fmla="*/ 0 w 319851"/>
                    <a:gd name="connsiteY0" fmla="*/ 80275 h 304213"/>
                    <a:gd name="connsiteX1" fmla="*/ 79299 w 319851"/>
                    <a:gd name="connsiteY1" fmla="*/ 96519 h 304213"/>
                    <a:gd name="connsiteX2" fmla="*/ 94304 w 319851"/>
                    <a:gd name="connsiteY2" fmla="*/ 67847 h 304213"/>
                    <a:gd name="connsiteX3" fmla="*/ 94304 w 319851"/>
                    <a:gd name="connsiteY3" fmla="*/ 5217 h 304213"/>
                    <a:gd name="connsiteX4" fmla="*/ 244616 w 319851"/>
                    <a:gd name="connsiteY4" fmla="*/ 17743 h 304213"/>
                    <a:gd name="connsiteX5" fmla="*/ 319772 w 319851"/>
                    <a:gd name="connsiteY5" fmla="*/ 130477 h 304213"/>
                    <a:gd name="connsiteX6" fmla="*/ 232090 w 319851"/>
                    <a:gd name="connsiteY6" fmla="*/ 168055 h 304213"/>
                    <a:gd name="connsiteX7" fmla="*/ 188510 w 319851"/>
                    <a:gd name="connsiteY7" fmla="*/ 185963 h 304213"/>
                    <a:gd name="connsiteX8" fmla="*/ 214182 w 319851"/>
                    <a:gd name="connsiteY8" fmla="*/ 243178 h 304213"/>
                    <a:gd name="connsiteX9" fmla="*/ 288718 w 319851"/>
                    <a:gd name="connsiteY9" fmla="*/ 302221 h 304213"/>
                    <a:gd name="connsiteX10" fmla="*/ 103556 w 319851"/>
                    <a:gd name="connsiteY10" fmla="*/ 173134 h 304213"/>
                    <a:gd name="connsiteX11" fmla="*/ 0 w 319851"/>
                    <a:gd name="connsiteY11" fmla="*/ 80275 h 304213"/>
                    <a:gd name="connsiteX0" fmla="*/ 0 w 319851"/>
                    <a:gd name="connsiteY0" fmla="*/ 80275 h 304213"/>
                    <a:gd name="connsiteX1" fmla="*/ 79299 w 319851"/>
                    <a:gd name="connsiteY1" fmla="*/ 96519 h 304213"/>
                    <a:gd name="connsiteX2" fmla="*/ 94304 w 319851"/>
                    <a:gd name="connsiteY2" fmla="*/ 67847 h 304213"/>
                    <a:gd name="connsiteX3" fmla="*/ 94304 w 319851"/>
                    <a:gd name="connsiteY3" fmla="*/ 5217 h 304213"/>
                    <a:gd name="connsiteX4" fmla="*/ 244616 w 319851"/>
                    <a:gd name="connsiteY4" fmla="*/ 17743 h 304213"/>
                    <a:gd name="connsiteX5" fmla="*/ 319772 w 319851"/>
                    <a:gd name="connsiteY5" fmla="*/ 130477 h 304213"/>
                    <a:gd name="connsiteX6" fmla="*/ 232090 w 319851"/>
                    <a:gd name="connsiteY6" fmla="*/ 168055 h 304213"/>
                    <a:gd name="connsiteX7" fmla="*/ 188510 w 319851"/>
                    <a:gd name="connsiteY7" fmla="*/ 185963 h 304213"/>
                    <a:gd name="connsiteX8" fmla="*/ 214182 w 319851"/>
                    <a:gd name="connsiteY8" fmla="*/ 243178 h 304213"/>
                    <a:gd name="connsiteX9" fmla="*/ 288718 w 319851"/>
                    <a:gd name="connsiteY9" fmla="*/ 302221 h 304213"/>
                    <a:gd name="connsiteX10" fmla="*/ 103556 w 319851"/>
                    <a:gd name="connsiteY10" fmla="*/ 173134 h 304213"/>
                    <a:gd name="connsiteX11" fmla="*/ 22594 w 319851"/>
                    <a:gd name="connsiteY11" fmla="*/ 127890 h 304213"/>
                    <a:gd name="connsiteX12" fmla="*/ 0 w 319851"/>
                    <a:gd name="connsiteY12" fmla="*/ 80275 h 304213"/>
                    <a:gd name="connsiteX0" fmla="*/ 0 w 319851"/>
                    <a:gd name="connsiteY0" fmla="*/ 80275 h 304213"/>
                    <a:gd name="connsiteX1" fmla="*/ 79299 w 319851"/>
                    <a:gd name="connsiteY1" fmla="*/ 96519 h 304213"/>
                    <a:gd name="connsiteX2" fmla="*/ 94304 w 319851"/>
                    <a:gd name="connsiteY2" fmla="*/ 67847 h 304213"/>
                    <a:gd name="connsiteX3" fmla="*/ 94304 w 319851"/>
                    <a:gd name="connsiteY3" fmla="*/ 5217 h 304213"/>
                    <a:gd name="connsiteX4" fmla="*/ 244616 w 319851"/>
                    <a:gd name="connsiteY4" fmla="*/ 17743 h 304213"/>
                    <a:gd name="connsiteX5" fmla="*/ 319772 w 319851"/>
                    <a:gd name="connsiteY5" fmla="*/ 130477 h 304213"/>
                    <a:gd name="connsiteX6" fmla="*/ 232090 w 319851"/>
                    <a:gd name="connsiteY6" fmla="*/ 168055 h 304213"/>
                    <a:gd name="connsiteX7" fmla="*/ 188510 w 319851"/>
                    <a:gd name="connsiteY7" fmla="*/ 185963 h 304213"/>
                    <a:gd name="connsiteX8" fmla="*/ 214182 w 319851"/>
                    <a:gd name="connsiteY8" fmla="*/ 243178 h 304213"/>
                    <a:gd name="connsiteX9" fmla="*/ 288718 w 319851"/>
                    <a:gd name="connsiteY9" fmla="*/ 302221 h 304213"/>
                    <a:gd name="connsiteX10" fmla="*/ 103556 w 319851"/>
                    <a:gd name="connsiteY10" fmla="*/ 173134 h 304213"/>
                    <a:gd name="connsiteX11" fmla="*/ 22594 w 319851"/>
                    <a:gd name="connsiteY11" fmla="*/ 127890 h 304213"/>
                    <a:gd name="connsiteX12" fmla="*/ 0 w 319851"/>
                    <a:gd name="connsiteY12" fmla="*/ 80275 h 304213"/>
                    <a:gd name="connsiteX0" fmla="*/ 0 w 319851"/>
                    <a:gd name="connsiteY0" fmla="*/ 80275 h 304213"/>
                    <a:gd name="connsiteX1" fmla="*/ 79299 w 319851"/>
                    <a:gd name="connsiteY1" fmla="*/ 96519 h 304213"/>
                    <a:gd name="connsiteX2" fmla="*/ 94304 w 319851"/>
                    <a:gd name="connsiteY2" fmla="*/ 67847 h 304213"/>
                    <a:gd name="connsiteX3" fmla="*/ 94304 w 319851"/>
                    <a:gd name="connsiteY3" fmla="*/ 5217 h 304213"/>
                    <a:gd name="connsiteX4" fmla="*/ 244616 w 319851"/>
                    <a:gd name="connsiteY4" fmla="*/ 17743 h 304213"/>
                    <a:gd name="connsiteX5" fmla="*/ 319772 w 319851"/>
                    <a:gd name="connsiteY5" fmla="*/ 130477 h 304213"/>
                    <a:gd name="connsiteX6" fmla="*/ 232090 w 319851"/>
                    <a:gd name="connsiteY6" fmla="*/ 168055 h 304213"/>
                    <a:gd name="connsiteX7" fmla="*/ 188510 w 319851"/>
                    <a:gd name="connsiteY7" fmla="*/ 185963 h 304213"/>
                    <a:gd name="connsiteX8" fmla="*/ 214182 w 319851"/>
                    <a:gd name="connsiteY8" fmla="*/ 243178 h 304213"/>
                    <a:gd name="connsiteX9" fmla="*/ 288718 w 319851"/>
                    <a:gd name="connsiteY9" fmla="*/ 302221 h 304213"/>
                    <a:gd name="connsiteX10" fmla="*/ 103556 w 319851"/>
                    <a:gd name="connsiteY10" fmla="*/ 173134 h 304213"/>
                    <a:gd name="connsiteX11" fmla="*/ 22594 w 319851"/>
                    <a:gd name="connsiteY11" fmla="*/ 118365 h 304213"/>
                    <a:gd name="connsiteX12" fmla="*/ 0 w 319851"/>
                    <a:gd name="connsiteY12" fmla="*/ 80275 h 304213"/>
                    <a:gd name="connsiteX0" fmla="*/ 173 w 320024"/>
                    <a:gd name="connsiteY0" fmla="*/ 80275 h 304213"/>
                    <a:gd name="connsiteX1" fmla="*/ 79472 w 320024"/>
                    <a:gd name="connsiteY1" fmla="*/ 96519 h 304213"/>
                    <a:gd name="connsiteX2" fmla="*/ 94477 w 320024"/>
                    <a:gd name="connsiteY2" fmla="*/ 67847 h 304213"/>
                    <a:gd name="connsiteX3" fmla="*/ 94477 w 320024"/>
                    <a:gd name="connsiteY3" fmla="*/ 5217 h 304213"/>
                    <a:gd name="connsiteX4" fmla="*/ 244789 w 320024"/>
                    <a:gd name="connsiteY4" fmla="*/ 17743 h 304213"/>
                    <a:gd name="connsiteX5" fmla="*/ 319945 w 320024"/>
                    <a:gd name="connsiteY5" fmla="*/ 130477 h 304213"/>
                    <a:gd name="connsiteX6" fmla="*/ 232263 w 320024"/>
                    <a:gd name="connsiteY6" fmla="*/ 168055 h 304213"/>
                    <a:gd name="connsiteX7" fmla="*/ 188683 w 320024"/>
                    <a:gd name="connsiteY7" fmla="*/ 185963 h 304213"/>
                    <a:gd name="connsiteX8" fmla="*/ 214355 w 320024"/>
                    <a:gd name="connsiteY8" fmla="*/ 243178 h 304213"/>
                    <a:gd name="connsiteX9" fmla="*/ 288891 w 320024"/>
                    <a:gd name="connsiteY9" fmla="*/ 302221 h 304213"/>
                    <a:gd name="connsiteX10" fmla="*/ 103729 w 320024"/>
                    <a:gd name="connsiteY10" fmla="*/ 173134 h 304213"/>
                    <a:gd name="connsiteX11" fmla="*/ 173 w 320024"/>
                    <a:gd name="connsiteY11" fmla="*/ 80275 h 304213"/>
                    <a:gd name="connsiteX0" fmla="*/ 173 w 320024"/>
                    <a:gd name="connsiteY0" fmla="*/ 80275 h 304213"/>
                    <a:gd name="connsiteX1" fmla="*/ 79472 w 320024"/>
                    <a:gd name="connsiteY1" fmla="*/ 96519 h 304213"/>
                    <a:gd name="connsiteX2" fmla="*/ 94477 w 320024"/>
                    <a:gd name="connsiteY2" fmla="*/ 67847 h 304213"/>
                    <a:gd name="connsiteX3" fmla="*/ 94477 w 320024"/>
                    <a:gd name="connsiteY3" fmla="*/ 5217 h 304213"/>
                    <a:gd name="connsiteX4" fmla="*/ 244789 w 320024"/>
                    <a:gd name="connsiteY4" fmla="*/ 17743 h 304213"/>
                    <a:gd name="connsiteX5" fmla="*/ 319945 w 320024"/>
                    <a:gd name="connsiteY5" fmla="*/ 130477 h 304213"/>
                    <a:gd name="connsiteX6" fmla="*/ 232263 w 320024"/>
                    <a:gd name="connsiteY6" fmla="*/ 168055 h 304213"/>
                    <a:gd name="connsiteX7" fmla="*/ 188683 w 320024"/>
                    <a:gd name="connsiteY7" fmla="*/ 185963 h 304213"/>
                    <a:gd name="connsiteX8" fmla="*/ 214355 w 320024"/>
                    <a:gd name="connsiteY8" fmla="*/ 243178 h 304213"/>
                    <a:gd name="connsiteX9" fmla="*/ 288891 w 320024"/>
                    <a:gd name="connsiteY9" fmla="*/ 302221 h 304213"/>
                    <a:gd name="connsiteX10" fmla="*/ 103729 w 320024"/>
                    <a:gd name="connsiteY10" fmla="*/ 173134 h 304213"/>
                    <a:gd name="connsiteX11" fmla="*/ 173 w 320024"/>
                    <a:gd name="connsiteY11" fmla="*/ 80275 h 304213"/>
                    <a:gd name="connsiteX0" fmla="*/ 0 w 319851"/>
                    <a:gd name="connsiteY0" fmla="*/ 80275 h 304213"/>
                    <a:gd name="connsiteX1" fmla="*/ 79299 w 319851"/>
                    <a:gd name="connsiteY1" fmla="*/ 96519 h 304213"/>
                    <a:gd name="connsiteX2" fmla="*/ 94304 w 319851"/>
                    <a:gd name="connsiteY2" fmla="*/ 67847 h 304213"/>
                    <a:gd name="connsiteX3" fmla="*/ 94304 w 319851"/>
                    <a:gd name="connsiteY3" fmla="*/ 5217 h 304213"/>
                    <a:gd name="connsiteX4" fmla="*/ 244616 w 319851"/>
                    <a:gd name="connsiteY4" fmla="*/ 17743 h 304213"/>
                    <a:gd name="connsiteX5" fmla="*/ 319772 w 319851"/>
                    <a:gd name="connsiteY5" fmla="*/ 130477 h 304213"/>
                    <a:gd name="connsiteX6" fmla="*/ 232090 w 319851"/>
                    <a:gd name="connsiteY6" fmla="*/ 168055 h 304213"/>
                    <a:gd name="connsiteX7" fmla="*/ 188510 w 319851"/>
                    <a:gd name="connsiteY7" fmla="*/ 185963 h 304213"/>
                    <a:gd name="connsiteX8" fmla="*/ 214182 w 319851"/>
                    <a:gd name="connsiteY8" fmla="*/ 243178 h 304213"/>
                    <a:gd name="connsiteX9" fmla="*/ 288718 w 319851"/>
                    <a:gd name="connsiteY9" fmla="*/ 302221 h 304213"/>
                    <a:gd name="connsiteX10" fmla="*/ 103556 w 319851"/>
                    <a:gd name="connsiteY10" fmla="*/ 173134 h 304213"/>
                    <a:gd name="connsiteX11" fmla="*/ 0 w 319851"/>
                    <a:gd name="connsiteY11" fmla="*/ 80275 h 304213"/>
                    <a:gd name="connsiteX0" fmla="*/ 0 w 319851"/>
                    <a:gd name="connsiteY0" fmla="*/ 80275 h 302542"/>
                    <a:gd name="connsiteX1" fmla="*/ 79299 w 319851"/>
                    <a:gd name="connsiteY1" fmla="*/ 96519 h 302542"/>
                    <a:gd name="connsiteX2" fmla="*/ 94304 w 319851"/>
                    <a:gd name="connsiteY2" fmla="*/ 67847 h 302542"/>
                    <a:gd name="connsiteX3" fmla="*/ 94304 w 319851"/>
                    <a:gd name="connsiteY3" fmla="*/ 5217 h 302542"/>
                    <a:gd name="connsiteX4" fmla="*/ 244616 w 319851"/>
                    <a:gd name="connsiteY4" fmla="*/ 17743 h 302542"/>
                    <a:gd name="connsiteX5" fmla="*/ 319772 w 319851"/>
                    <a:gd name="connsiteY5" fmla="*/ 130477 h 302542"/>
                    <a:gd name="connsiteX6" fmla="*/ 232090 w 319851"/>
                    <a:gd name="connsiteY6" fmla="*/ 168055 h 302542"/>
                    <a:gd name="connsiteX7" fmla="*/ 188510 w 319851"/>
                    <a:gd name="connsiteY7" fmla="*/ 185963 h 302542"/>
                    <a:gd name="connsiteX8" fmla="*/ 214182 w 319851"/>
                    <a:gd name="connsiteY8" fmla="*/ 243178 h 302542"/>
                    <a:gd name="connsiteX9" fmla="*/ 288718 w 319851"/>
                    <a:gd name="connsiteY9" fmla="*/ 302221 h 302542"/>
                    <a:gd name="connsiteX10" fmla="*/ 186900 w 319851"/>
                    <a:gd name="connsiteY10" fmla="*/ 239809 h 302542"/>
                    <a:gd name="connsiteX11" fmla="*/ 103556 w 319851"/>
                    <a:gd name="connsiteY11" fmla="*/ 173134 h 302542"/>
                    <a:gd name="connsiteX12" fmla="*/ 0 w 319851"/>
                    <a:gd name="connsiteY12" fmla="*/ 80275 h 302542"/>
                    <a:gd name="connsiteX0" fmla="*/ 0 w 319851"/>
                    <a:gd name="connsiteY0" fmla="*/ 80275 h 274420"/>
                    <a:gd name="connsiteX1" fmla="*/ 79299 w 319851"/>
                    <a:gd name="connsiteY1" fmla="*/ 96519 h 274420"/>
                    <a:gd name="connsiteX2" fmla="*/ 94304 w 319851"/>
                    <a:gd name="connsiteY2" fmla="*/ 67847 h 274420"/>
                    <a:gd name="connsiteX3" fmla="*/ 94304 w 319851"/>
                    <a:gd name="connsiteY3" fmla="*/ 5217 h 274420"/>
                    <a:gd name="connsiteX4" fmla="*/ 244616 w 319851"/>
                    <a:gd name="connsiteY4" fmla="*/ 17743 h 274420"/>
                    <a:gd name="connsiteX5" fmla="*/ 319772 w 319851"/>
                    <a:gd name="connsiteY5" fmla="*/ 130477 h 274420"/>
                    <a:gd name="connsiteX6" fmla="*/ 232090 w 319851"/>
                    <a:gd name="connsiteY6" fmla="*/ 168055 h 274420"/>
                    <a:gd name="connsiteX7" fmla="*/ 188510 w 319851"/>
                    <a:gd name="connsiteY7" fmla="*/ 185963 h 274420"/>
                    <a:gd name="connsiteX8" fmla="*/ 214182 w 319851"/>
                    <a:gd name="connsiteY8" fmla="*/ 243178 h 274420"/>
                    <a:gd name="connsiteX9" fmla="*/ 250618 w 319851"/>
                    <a:gd name="connsiteY9" fmla="*/ 273646 h 274420"/>
                    <a:gd name="connsiteX10" fmla="*/ 186900 w 319851"/>
                    <a:gd name="connsiteY10" fmla="*/ 239809 h 274420"/>
                    <a:gd name="connsiteX11" fmla="*/ 103556 w 319851"/>
                    <a:gd name="connsiteY11" fmla="*/ 173134 h 274420"/>
                    <a:gd name="connsiteX12" fmla="*/ 0 w 319851"/>
                    <a:gd name="connsiteY12" fmla="*/ 80275 h 274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19851" h="274420">
                      <a:moveTo>
                        <a:pt x="0" y="80275"/>
                      </a:moveTo>
                      <a:cubicBezTo>
                        <a:pt x="45963" y="98463"/>
                        <a:pt x="63582" y="98590"/>
                        <a:pt x="79299" y="96519"/>
                      </a:cubicBezTo>
                      <a:cubicBezTo>
                        <a:pt x="95016" y="94448"/>
                        <a:pt x="91803" y="83064"/>
                        <a:pt x="94304" y="67847"/>
                      </a:cubicBezTo>
                      <a:cubicBezTo>
                        <a:pt x="96805" y="52630"/>
                        <a:pt x="69252" y="13568"/>
                        <a:pt x="94304" y="5217"/>
                      </a:cubicBezTo>
                      <a:cubicBezTo>
                        <a:pt x="119356" y="-3134"/>
                        <a:pt x="207038" y="-3134"/>
                        <a:pt x="244616" y="17743"/>
                      </a:cubicBezTo>
                      <a:cubicBezTo>
                        <a:pt x="282194" y="38620"/>
                        <a:pt x="321860" y="105425"/>
                        <a:pt x="319772" y="130477"/>
                      </a:cubicBezTo>
                      <a:cubicBezTo>
                        <a:pt x="317684" y="155529"/>
                        <a:pt x="253967" y="158807"/>
                        <a:pt x="232090" y="168055"/>
                      </a:cubicBezTo>
                      <a:cubicBezTo>
                        <a:pt x="210213" y="177303"/>
                        <a:pt x="191495" y="173443"/>
                        <a:pt x="188510" y="185963"/>
                      </a:cubicBezTo>
                      <a:cubicBezTo>
                        <a:pt x="185525" y="198483"/>
                        <a:pt x="195893" y="224199"/>
                        <a:pt x="214182" y="243178"/>
                      </a:cubicBezTo>
                      <a:cubicBezTo>
                        <a:pt x="232471" y="262157"/>
                        <a:pt x="259134" y="278176"/>
                        <a:pt x="250618" y="273646"/>
                      </a:cubicBezTo>
                      <a:cubicBezTo>
                        <a:pt x="242102" y="269116"/>
                        <a:pt x="217760" y="261324"/>
                        <a:pt x="186900" y="239809"/>
                      </a:cubicBezTo>
                      <a:cubicBezTo>
                        <a:pt x="156040" y="218295"/>
                        <a:pt x="130737" y="195754"/>
                        <a:pt x="103556" y="173134"/>
                      </a:cubicBezTo>
                      <a:cubicBezTo>
                        <a:pt x="55436" y="136143"/>
                        <a:pt x="20712" y="112094"/>
                        <a:pt x="0" y="802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9" name="Freeform 240">
                  <a:extLst>
                    <a:ext uri="{FF2B5EF4-FFF2-40B4-BE49-F238E27FC236}">
                      <a16:creationId xmlns:a16="http://schemas.microsoft.com/office/drawing/2014/main" id="{CE67BD37-3777-4FE8-B10F-5910467F587F}"/>
                    </a:ext>
                  </a:extLst>
                </p:cNvPr>
                <p:cNvSpPr/>
                <p:nvPr/>
              </p:nvSpPr>
              <p:spPr>
                <a:xfrm>
                  <a:off x="3392480" y="4867408"/>
                  <a:ext cx="377932" cy="313917"/>
                </a:xfrm>
                <a:custGeom>
                  <a:avLst/>
                  <a:gdLst>
                    <a:gd name="connsiteX0" fmla="*/ 0 w 350808"/>
                    <a:gd name="connsiteY0" fmla="*/ 30269 h 280789"/>
                    <a:gd name="connsiteX1" fmla="*/ 62631 w 350808"/>
                    <a:gd name="connsiteY1" fmla="*/ 117951 h 280789"/>
                    <a:gd name="connsiteX2" fmla="*/ 125261 w 350808"/>
                    <a:gd name="connsiteY2" fmla="*/ 67847 h 280789"/>
                    <a:gd name="connsiteX3" fmla="*/ 125261 w 350808"/>
                    <a:gd name="connsiteY3" fmla="*/ 5217 h 280789"/>
                    <a:gd name="connsiteX4" fmla="*/ 275573 w 350808"/>
                    <a:gd name="connsiteY4" fmla="*/ 17743 h 280789"/>
                    <a:gd name="connsiteX5" fmla="*/ 350729 w 350808"/>
                    <a:gd name="connsiteY5" fmla="*/ 130477 h 280789"/>
                    <a:gd name="connsiteX6" fmla="*/ 263047 w 350808"/>
                    <a:gd name="connsiteY6" fmla="*/ 168055 h 280789"/>
                    <a:gd name="connsiteX7" fmla="*/ 200417 w 350808"/>
                    <a:gd name="connsiteY7" fmla="*/ 193107 h 280789"/>
                    <a:gd name="connsiteX8" fmla="*/ 300625 w 350808"/>
                    <a:gd name="connsiteY8" fmla="*/ 280789 h 280789"/>
                    <a:gd name="connsiteX0" fmla="*/ 0 w 350808"/>
                    <a:gd name="connsiteY0" fmla="*/ 30269 h 280789"/>
                    <a:gd name="connsiteX1" fmla="*/ 84062 w 350808"/>
                    <a:gd name="connsiteY1" fmla="*/ 106045 h 280789"/>
                    <a:gd name="connsiteX2" fmla="*/ 125261 w 350808"/>
                    <a:gd name="connsiteY2" fmla="*/ 67847 h 280789"/>
                    <a:gd name="connsiteX3" fmla="*/ 125261 w 350808"/>
                    <a:gd name="connsiteY3" fmla="*/ 5217 h 280789"/>
                    <a:gd name="connsiteX4" fmla="*/ 275573 w 350808"/>
                    <a:gd name="connsiteY4" fmla="*/ 17743 h 280789"/>
                    <a:gd name="connsiteX5" fmla="*/ 350729 w 350808"/>
                    <a:gd name="connsiteY5" fmla="*/ 130477 h 280789"/>
                    <a:gd name="connsiteX6" fmla="*/ 263047 w 350808"/>
                    <a:gd name="connsiteY6" fmla="*/ 168055 h 280789"/>
                    <a:gd name="connsiteX7" fmla="*/ 200417 w 350808"/>
                    <a:gd name="connsiteY7" fmla="*/ 193107 h 280789"/>
                    <a:gd name="connsiteX8" fmla="*/ 300625 w 350808"/>
                    <a:gd name="connsiteY8" fmla="*/ 280789 h 280789"/>
                    <a:gd name="connsiteX0" fmla="*/ 0 w 362714"/>
                    <a:gd name="connsiteY0" fmla="*/ 39794 h 280789"/>
                    <a:gd name="connsiteX1" fmla="*/ 95968 w 362714"/>
                    <a:gd name="connsiteY1" fmla="*/ 106045 h 280789"/>
                    <a:gd name="connsiteX2" fmla="*/ 137167 w 362714"/>
                    <a:gd name="connsiteY2" fmla="*/ 67847 h 280789"/>
                    <a:gd name="connsiteX3" fmla="*/ 137167 w 362714"/>
                    <a:gd name="connsiteY3" fmla="*/ 5217 h 280789"/>
                    <a:gd name="connsiteX4" fmla="*/ 287479 w 362714"/>
                    <a:gd name="connsiteY4" fmla="*/ 17743 h 280789"/>
                    <a:gd name="connsiteX5" fmla="*/ 362635 w 362714"/>
                    <a:gd name="connsiteY5" fmla="*/ 130477 h 280789"/>
                    <a:gd name="connsiteX6" fmla="*/ 274953 w 362714"/>
                    <a:gd name="connsiteY6" fmla="*/ 168055 h 280789"/>
                    <a:gd name="connsiteX7" fmla="*/ 212323 w 362714"/>
                    <a:gd name="connsiteY7" fmla="*/ 193107 h 280789"/>
                    <a:gd name="connsiteX8" fmla="*/ 312531 w 362714"/>
                    <a:gd name="connsiteY8" fmla="*/ 280789 h 280789"/>
                    <a:gd name="connsiteX0" fmla="*/ 0 w 362714"/>
                    <a:gd name="connsiteY0" fmla="*/ 39794 h 280789"/>
                    <a:gd name="connsiteX1" fmla="*/ 110256 w 362714"/>
                    <a:gd name="connsiteY1" fmla="*/ 98901 h 280789"/>
                    <a:gd name="connsiteX2" fmla="*/ 137167 w 362714"/>
                    <a:gd name="connsiteY2" fmla="*/ 67847 h 280789"/>
                    <a:gd name="connsiteX3" fmla="*/ 137167 w 362714"/>
                    <a:gd name="connsiteY3" fmla="*/ 5217 h 280789"/>
                    <a:gd name="connsiteX4" fmla="*/ 287479 w 362714"/>
                    <a:gd name="connsiteY4" fmla="*/ 17743 h 280789"/>
                    <a:gd name="connsiteX5" fmla="*/ 362635 w 362714"/>
                    <a:gd name="connsiteY5" fmla="*/ 130477 h 280789"/>
                    <a:gd name="connsiteX6" fmla="*/ 274953 w 362714"/>
                    <a:gd name="connsiteY6" fmla="*/ 168055 h 280789"/>
                    <a:gd name="connsiteX7" fmla="*/ 212323 w 362714"/>
                    <a:gd name="connsiteY7" fmla="*/ 193107 h 280789"/>
                    <a:gd name="connsiteX8" fmla="*/ 312531 w 362714"/>
                    <a:gd name="connsiteY8" fmla="*/ 280789 h 280789"/>
                    <a:gd name="connsiteX0" fmla="*/ 0 w 362714"/>
                    <a:gd name="connsiteY0" fmla="*/ 39794 h 280789"/>
                    <a:gd name="connsiteX1" fmla="*/ 110256 w 362714"/>
                    <a:gd name="connsiteY1" fmla="*/ 98901 h 280789"/>
                    <a:gd name="connsiteX2" fmla="*/ 137167 w 362714"/>
                    <a:gd name="connsiteY2" fmla="*/ 67847 h 280789"/>
                    <a:gd name="connsiteX3" fmla="*/ 137167 w 362714"/>
                    <a:gd name="connsiteY3" fmla="*/ 5217 h 280789"/>
                    <a:gd name="connsiteX4" fmla="*/ 287479 w 362714"/>
                    <a:gd name="connsiteY4" fmla="*/ 17743 h 280789"/>
                    <a:gd name="connsiteX5" fmla="*/ 362635 w 362714"/>
                    <a:gd name="connsiteY5" fmla="*/ 130477 h 280789"/>
                    <a:gd name="connsiteX6" fmla="*/ 274953 w 362714"/>
                    <a:gd name="connsiteY6" fmla="*/ 168055 h 280789"/>
                    <a:gd name="connsiteX7" fmla="*/ 231373 w 362714"/>
                    <a:gd name="connsiteY7" fmla="*/ 185963 h 280789"/>
                    <a:gd name="connsiteX8" fmla="*/ 312531 w 362714"/>
                    <a:gd name="connsiteY8" fmla="*/ 280789 h 280789"/>
                    <a:gd name="connsiteX0" fmla="*/ 0 w 362714"/>
                    <a:gd name="connsiteY0" fmla="*/ 39794 h 290314"/>
                    <a:gd name="connsiteX1" fmla="*/ 110256 w 362714"/>
                    <a:gd name="connsiteY1" fmla="*/ 98901 h 290314"/>
                    <a:gd name="connsiteX2" fmla="*/ 137167 w 362714"/>
                    <a:gd name="connsiteY2" fmla="*/ 67847 h 290314"/>
                    <a:gd name="connsiteX3" fmla="*/ 137167 w 362714"/>
                    <a:gd name="connsiteY3" fmla="*/ 5217 h 290314"/>
                    <a:gd name="connsiteX4" fmla="*/ 287479 w 362714"/>
                    <a:gd name="connsiteY4" fmla="*/ 17743 h 290314"/>
                    <a:gd name="connsiteX5" fmla="*/ 362635 w 362714"/>
                    <a:gd name="connsiteY5" fmla="*/ 130477 h 290314"/>
                    <a:gd name="connsiteX6" fmla="*/ 274953 w 362714"/>
                    <a:gd name="connsiteY6" fmla="*/ 168055 h 290314"/>
                    <a:gd name="connsiteX7" fmla="*/ 231373 w 362714"/>
                    <a:gd name="connsiteY7" fmla="*/ 185963 h 290314"/>
                    <a:gd name="connsiteX8" fmla="*/ 314912 w 362714"/>
                    <a:gd name="connsiteY8" fmla="*/ 290314 h 290314"/>
                    <a:gd name="connsiteX0" fmla="*/ 0 w 362714"/>
                    <a:gd name="connsiteY0" fmla="*/ 39794 h 311745"/>
                    <a:gd name="connsiteX1" fmla="*/ 110256 w 362714"/>
                    <a:gd name="connsiteY1" fmla="*/ 98901 h 311745"/>
                    <a:gd name="connsiteX2" fmla="*/ 137167 w 362714"/>
                    <a:gd name="connsiteY2" fmla="*/ 67847 h 311745"/>
                    <a:gd name="connsiteX3" fmla="*/ 137167 w 362714"/>
                    <a:gd name="connsiteY3" fmla="*/ 5217 h 311745"/>
                    <a:gd name="connsiteX4" fmla="*/ 287479 w 362714"/>
                    <a:gd name="connsiteY4" fmla="*/ 17743 h 311745"/>
                    <a:gd name="connsiteX5" fmla="*/ 362635 w 362714"/>
                    <a:gd name="connsiteY5" fmla="*/ 130477 h 311745"/>
                    <a:gd name="connsiteX6" fmla="*/ 274953 w 362714"/>
                    <a:gd name="connsiteY6" fmla="*/ 168055 h 311745"/>
                    <a:gd name="connsiteX7" fmla="*/ 231373 w 362714"/>
                    <a:gd name="connsiteY7" fmla="*/ 185963 h 311745"/>
                    <a:gd name="connsiteX8" fmla="*/ 322056 w 362714"/>
                    <a:gd name="connsiteY8" fmla="*/ 311745 h 311745"/>
                    <a:gd name="connsiteX0" fmla="*/ 0 w 362714"/>
                    <a:gd name="connsiteY0" fmla="*/ 25506 h 311745"/>
                    <a:gd name="connsiteX1" fmla="*/ 110256 w 362714"/>
                    <a:gd name="connsiteY1" fmla="*/ 98901 h 311745"/>
                    <a:gd name="connsiteX2" fmla="*/ 137167 w 362714"/>
                    <a:gd name="connsiteY2" fmla="*/ 67847 h 311745"/>
                    <a:gd name="connsiteX3" fmla="*/ 137167 w 362714"/>
                    <a:gd name="connsiteY3" fmla="*/ 5217 h 311745"/>
                    <a:gd name="connsiteX4" fmla="*/ 287479 w 362714"/>
                    <a:gd name="connsiteY4" fmla="*/ 17743 h 311745"/>
                    <a:gd name="connsiteX5" fmla="*/ 362635 w 362714"/>
                    <a:gd name="connsiteY5" fmla="*/ 130477 h 311745"/>
                    <a:gd name="connsiteX6" fmla="*/ 274953 w 362714"/>
                    <a:gd name="connsiteY6" fmla="*/ 168055 h 311745"/>
                    <a:gd name="connsiteX7" fmla="*/ 231373 w 362714"/>
                    <a:gd name="connsiteY7" fmla="*/ 185963 h 311745"/>
                    <a:gd name="connsiteX8" fmla="*/ 322056 w 362714"/>
                    <a:gd name="connsiteY8" fmla="*/ 311745 h 311745"/>
                    <a:gd name="connsiteX0" fmla="*/ 0 w 362714"/>
                    <a:gd name="connsiteY0" fmla="*/ 25506 h 299839"/>
                    <a:gd name="connsiteX1" fmla="*/ 110256 w 362714"/>
                    <a:gd name="connsiteY1" fmla="*/ 98901 h 299839"/>
                    <a:gd name="connsiteX2" fmla="*/ 137167 w 362714"/>
                    <a:gd name="connsiteY2" fmla="*/ 67847 h 299839"/>
                    <a:gd name="connsiteX3" fmla="*/ 137167 w 362714"/>
                    <a:gd name="connsiteY3" fmla="*/ 5217 h 299839"/>
                    <a:gd name="connsiteX4" fmla="*/ 287479 w 362714"/>
                    <a:gd name="connsiteY4" fmla="*/ 17743 h 299839"/>
                    <a:gd name="connsiteX5" fmla="*/ 362635 w 362714"/>
                    <a:gd name="connsiteY5" fmla="*/ 130477 h 299839"/>
                    <a:gd name="connsiteX6" fmla="*/ 274953 w 362714"/>
                    <a:gd name="connsiteY6" fmla="*/ 168055 h 299839"/>
                    <a:gd name="connsiteX7" fmla="*/ 231373 w 362714"/>
                    <a:gd name="connsiteY7" fmla="*/ 185963 h 299839"/>
                    <a:gd name="connsiteX8" fmla="*/ 341106 w 362714"/>
                    <a:gd name="connsiteY8" fmla="*/ 299839 h 299839"/>
                    <a:gd name="connsiteX0" fmla="*/ 0 w 362714"/>
                    <a:gd name="connsiteY0" fmla="*/ 25506 h 299839"/>
                    <a:gd name="connsiteX1" fmla="*/ 110256 w 362714"/>
                    <a:gd name="connsiteY1" fmla="*/ 98901 h 299839"/>
                    <a:gd name="connsiteX2" fmla="*/ 137167 w 362714"/>
                    <a:gd name="connsiteY2" fmla="*/ 67847 h 299839"/>
                    <a:gd name="connsiteX3" fmla="*/ 137167 w 362714"/>
                    <a:gd name="connsiteY3" fmla="*/ 5217 h 299839"/>
                    <a:gd name="connsiteX4" fmla="*/ 287479 w 362714"/>
                    <a:gd name="connsiteY4" fmla="*/ 17743 h 299839"/>
                    <a:gd name="connsiteX5" fmla="*/ 362635 w 362714"/>
                    <a:gd name="connsiteY5" fmla="*/ 130477 h 299839"/>
                    <a:gd name="connsiteX6" fmla="*/ 274953 w 362714"/>
                    <a:gd name="connsiteY6" fmla="*/ 168055 h 299839"/>
                    <a:gd name="connsiteX7" fmla="*/ 231373 w 362714"/>
                    <a:gd name="connsiteY7" fmla="*/ 185963 h 299839"/>
                    <a:gd name="connsiteX8" fmla="*/ 257045 w 362714"/>
                    <a:gd name="connsiteY8" fmla="*/ 243178 h 299839"/>
                    <a:gd name="connsiteX9" fmla="*/ 341106 w 362714"/>
                    <a:gd name="connsiteY9" fmla="*/ 299839 h 299839"/>
                    <a:gd name="connsiteX0" fmla="*/ 0 w 362714"/>
                    <a:gd name="connsiteY0" fmla="*/ 25506 h 295077"/>
                    <a:gd name="connsiteX1" fmla="*/ 110256 w 362714"/>
                    <a:gd name="connsiteY1" fmla="*/ 98901 h 295077"/>
                    <a:gd name="connsiteX2" fmla="*/ 137167 w 362714"/>
                    <a:gd name="connsiteY2" fmla="*/ 67847 h 295077"/>
                    <a:gd name="connsiteX3" fmla="*/ 137167 w 362714"/>
                    <a:gd name="connsiteY3" fmla="*/ 5217 h 295077"/>
                    <a:gd name="connsiteX4" fmla="*/ 287479 w 362714"/>
                    <a:gd name="connsiteY4" fmla="*/ 17743 h 295077"/>
                    <a:gd name="connsiteX5" fmla="*/ 362635 w 362714"/>
                    <a:gd name="connsiteY5" fmla="*/ 130477 h 295077"/>
                    <a:gd name="connsiteX6" fmla="*/ 274953 w 362714"/>
                    <a:gd name="connsiteY6" fmla="*/ 168055 h 295077"/>
                    <a:gd name="connsiteX7" fmla="*/ 231373 w 362714"/>
                    <a:gd name="connsiteY7" fmla="*/ 185963 h 295077"/>
                    <a:gd name="connsiteX8" fmla="*/ 257045 w 362714"/>
                    <a:gd name="connsiteY8" fmla="*/ 243178 h 295077"/>
                    <a:gd name="connsiteX9" fmla="*/ 348250 w 362714"/>
                    <a:gd name="connsiteY9" fmla="*/ 295077 h 295077"/>
                    <a:gd name="connsiteX0" fmla="*/ 0 w 362714"/>
                    <a:gd name="connsiteY0" fmla="*/ 25506 h 295077"/>
                    <a:gd name="connsiteX1" fmla="*/ 93587 w 362714"/>
                    <a:gd name="connsiteY1" fmla="*/ 108426 h 295077"/>
                    <a:gd name="connsiteX2" fmla="*/ 137167 w 362714"/>
                    <a:gd name="connsiteY2" fmla="*/ 67847 h 295077"/>
                    <a:gd name="connsiteX3" fmla="*/ 137167 w 362714"/>
                    <a:gd name="connsiteY3" fmla="*/ 5217 h 295077"/>
                    <a:gd name="connsiteX4" fmla="*/ 287479 w 362714"/>
                    <a:gd name="connsiteY4" fmla="*/ 17743 h 295077"/>
                    <a:gd name="connsiteX5" fmla="*/ 362635 w 362714"/>
                    <a:gd name="connsiteY5" fmla="*/ 130477 h 295077"/>
                    <a:gd name="connsiteX6" fmla="*/ 274953 w 362714"/>
                    <a:gd name="connsiteY6" fmla="*/ 168055 h 295077"/>
                    <a:gd name="connsiteX7" fmla="*/ 231373 w 362714"/>
                    <a:gd name="connsiteY7" fmla="*/ 185963 h 295077"/>
                    <a:gd name="connsiteX8" fmla="*/ 257045 w 362714"/>
                    <a:gd name="connsiteY8" fmla="*/ 243178 h 295077"/>
                    <a:gd name="connsiteX9" fmla="*/ 348250 w 362714"/>
                    <a:gd name="connsiteY9" fmla="*/ 295077 h 295077"/>
                    <a:gd name="connsiteX0" fmla="*/ 0 w 372239"/>
                    <a:gd name="connsiteY0" fmla="*/ 15981 h 295077"/>
                    <a:gd name="connsiteX1" fmla="*/ 103112 w 372239"/>
                    <a:gd name="connsiteY1" fmla="*/ 108426 h 295077"/>
                    <a:gd name="connsiteX2" fmla="*/ 146692 w 372239"/>
                    <a:gd name="connsiteY2" fmla="*/ 67847 h 295077"/>
                    <a:gd name="connsiteX3" fmla="*/ 146692 w 372239"/>
                    <a:gd name="connsiteY3" fmla="*/ 5217 h 295077"/>
                    <a:gd name="connsiteX4" fmla="*/ 297004 w 372239"/>
                    <a:gd name="connsiteY4" fmla="*/ 17743 h 295077"/>
                    <a:gd name="connsiteX5" fmla="*/ 372160 w 372239"/>
                    <a:gd name="connsiteY5" fmla="*/ 130477 h 295077"/>
                    <a:gd name="connsiteX6" fmla="*/ 284478 w 372239"/>
                    <a:gd name="connsiteY6" fmla="*/ 168055 h 295077"/>
                    <a:gd name="connsiteX7" fmla="*/ 240898 w 372239"/>
                    <a:gd name="connsiteY7" fmla="*/ 185963 h 295077"/>
                    <a:gd name="connsiteX8" fmla="*/ 266570 w 372239"/>
                    <a:gd name="connsiteY8" fmla="*/ 243178 h 295077"/>
                    <a:gd name="connsiteX9" fmla="*/ 357775 w 372239"/>
                    <a:gd name="connsiteY9" fmla="*/ 295077 h 295077"/>
                    <a:gd name="connsiteX0" fmla="*/ 0 w 372239"/>
                    <a:gd name="connsiteY0" fmla="*/ 15981 h 313917"/>
                    <a:gd name="connsiteX1" fmla="*/ 103112 w 372239"/>
                    <a:gd name="connsiteY1" fmla="*/ 108426 h 313917"/>
                    <a:gd name="connsiteX2" fmla="*/ 146692 w 372239"/>
                    <a:gd name="connsiteY2" fmla="*/ 67847 h 313917"/>
                    <a:gd name="connsiteX3" fmla="*/ 146692 w 372239"/>
                    <a:gd name="connsiteY3" fmla="*/ 5217 h 313917"/>
                    <a:gd name="connsiteX4" fmla="*/ 297004 w 372239"/>
                    <a:gd name="connsiteY4" fmla="*/ 17743 h 313917"/>
                    <a:gd name="connsiteX5" fmla="*/ 372160 w 372239"/>
                    <a:gd name="connsiteY5" fmla="*/ 130477 h 313917"/>
                    <a:gd name="connsiteX6" fmla="*/ 284478 w 372239"/>
                    <a:gd name="connsiteY6" fmla="*/ 168055 h 313917"/>
                    <a:gd name="connsiteX7" fmla="*/ 240898 w 372239"/>
                    <a:gd name="connsiteY7" fmla="*/ 185963 h 313917"/>
                    <a:gd name="connsiteX8" fmla="*/ 266570 w 372239"/>
                    <a:gd name="connsiteY8" fmla="*/ 243178 h 313917"/>
                    <a:gd name="connsiteX9" fmla="*/ 349899 w 372239"/>
                    <a:gd name="connsiteY9" fmla="*/ 313917 h 313917"/>
                    <a:gd name="connsiteX0" fmla="*/ 0 w 377932"/>
                    <a:gd name="connsiteY0" fmla="*/ 18612 h 313917"/>
                    <a:gd name="connsiteX1" fmla="*/ 108805 w 377932"/>
                    <a:gd name="connsiteY1" fmla="*/ 108426 h 313917"/>
                    <a:gd name="connsiteX2" fmla="*/ 152385 w 377932"/>
                    <a:gd name="connsiteY2" fmla="*/ 67847 h 313917"/>
                    <a:gd name="connsiteX3" fmla="*/ 152385 w 377932"/>
                    <a:gd name="connsiteY3" fmla="*/ 5217 h 313917"/>
                    <a:gd name="connsiteX4" fmla="*/ 302697 w 377932"/>
                    <a:gd name="connsiteY4" fmla="*/ 17743 h 313917"/>
                    <a:gd name="connsiteX5" fmla="*/ 377853 w 377932"/>
                    <a:gd name="connsiteY5" fmla="*/ 130477 h 313917"/>
                    <a:gd name="connsiteX6" fmla="*/ 290171 w 377932"/>
                    <a:gd name="connsiteY6" fmla="*/ 168055 h 313917"/>
                    <a:gd name="connsiteX7" fmla="*/ 246591 w 377932"/>
                    <a:gd name="connsiteY7" fmla="*/ 185963 h 313917"/>
                    <a:gd name="connsiteX8" fmla="*/ 272263 w 377932"/>
                    <a:gd name="connsiteY8" fmla="*/ 243178 h 313917"/>
                    <a:gd name="connsiteX9" fmla="*/ 355592 w 377932"/>
                    <a:gd name="connsiteY9" fmla="*/ 313917 h 313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7932" h="313917">
                      <a:moveTo>
                        <a:pt x="0" y="18612"/>
                      </a:moveTo>
                      <a:cubicBezTo>
                        <a:pt x="20877" y="59321"/>
                        <a:pt x="83408" y="100220"/>
                        <a:pt x="108805" y="108426"/>
                      </a:cubicBezTo>
                      <a:cubicBezTo>
                        <a:pt x="134203" y="116632"/>
                        <a:pt x="145122" y="85049"/>
                        <a:pt x="152385" y="67847"/>
                      </a:cubicBezTo>
                      <a:cubicBezTo>
                        <a:pt x="159648" y="50645"/>
                        <a:pt x="127333" y="13568"/>
                        <a:pt x="152385" y="5217"/>
                      </a:cubicBezTo>
                      <a:cubicBezTo>
                        <a:pt x="177437" y="-3134"/>
                        <a:pt x="265119" y="-3134"/>
                        <a:pt x="302697" y="17743"/>
                      </a:cubicBezTo>
                      <a:cubicBezTo>
                        <a:pt x="340275" y="38620"/>
                        <a:pt x="379941" y="105425"/>
                        <a:pt x="377853" y="130477"/>
                      </a:cubicBezTo>
                      <a:cubicBezTo>
                        <a:pt x="375765" y="155529"/>
                        <a:pt x="312048" y="158807"/>
                        <a:pt x="290171" y="168055"/>
                      </a:cubicBezTo>
                      <a:cubicBezTo>
                        <a:pt x="268294" y="177303"/>
                        <a:pt x="249576" y="173443"/>
                        <a:pt x="246591" y="185963"/>
                      </a:cubicBezTo>
                      <a:cubicBezTo>
                        <a:pt x="243606" y="198483"/>
                        <a:pt x="253974" y="224199"/>
                        <a:pt x="272263" y="243178"/>
                      </a:cubicBezTo>
                      <a:cubicBezTo>
                        <a:pt x="290552" y="262157"/>
                        <a:pt x="345154" y="303680"/>
                        <a:pt x="355592" y="313917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3" name="Group 712">
                <a:extLst>
                  <a:ext uri="{FF2B5EF4-FFF2-40B4-BE49-F238E27FC236}">
                    <a16:creationId xmlns:a16="http://schemas.microsoft.com/office/drawing/2014/main" id="{2A47DFE7-B173-4664-BEF0-3C8202E9477F}"/>
                  </a:ext>
                </a:extLst>
              </p:cNvPr>
              <p:cNvGrpSpPr/>
              <p:nvPr/>
            </p:nvGrpSpPr>
            <p:grpSpPr>
              <a:xfrm>
                <a:off x="4628628" y="4378763"/>
                <a:ext cx="142211" cy="121801"/>
                <a:chOff x="4703149" y="4443675"/>
                <a:chExt cx="221541" cy="189746"/>
              </a:xfrm>
              <a:grpFill/>
            </p:grpSpPr>
            <p:sp>
              <p:nvSpPr>
                <p:cNvPr id="766" name="Oval 765">
                  <a:extLst>
                    <a:ext uri="{FF2B5EF4-FFF2-40B4-BE49-F238E27FC236}">
                      <a16:creationId xmlns:a16="http://schemas.microsoft.com/office/drawing/2014/main" id="{763289B9-35E9-44F3-BE43-1867966C2BB6}"/>
                    </a:ext>
                  </a:extLst>
                </p:cNvPr>
                <p:cNvSpPr/>
                <p:nvPr/>
              </p:nvSpPr>
              <p:spPr>
                <a:xfrm rot="241032">
                  <a:off x="4703149" y="4487681"/>
                  <a:ext cx="177974" cy="126283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7" name="Oval 279">
                  <a:extLst>
                    <a:ext uri="{FF2B5EF4-FFF2-40B4-BE49-F238E27FC236}">
                      <a16:creationId xmlns:a16="http://schemas.microsoft.com/office/drawing/2014/main" id="{468F4D80-698E-4B08-8086-E1B34442CFB1}"/>
                    </a:ext>
                  </a:extLst>
                </p:cNvPr>
                <p:cNvSpPr/>
                <p:nvPr/>
              </p:nvSpPr>
              <p:spPr>
                <a:xfrm>
                  <a:off x="4829165" y="4443675"/>
                  <a:ext cx="95525" cy="189746"/>
                </a:xfrm>
                <a:custGeom>
                  <a:avLst/>
                  <a:gdLst>
                    <a:gd name="connsiteX0" fmla="*/ 0 w 177974"/>
                    <a:gd name="connsiteY0" fmla="*/ 35123 h 70246"/>
                    <a:gd name="connsiteX1" fmla="*/ 88987 w 177974"/>
                    <a:gd name="connsiteY1" fmla="*/ 0 h 70246"/>
                    <a:gd name="connsiteX2" fmla="*/ 177974 w 177974"/>
                    <a:gd name="connsiteY2" fmla="*/ 35123 h 70246"/>
                    <a:gd name="connsiteX3" fmla="*/ 88987 w 177974"/>
                    <a:gd name="connsiteY3" fmla="*/ 70246 h 70246"/>
                    <a:gd name="connsiteX4" fmla="*/ 0 w 177974"/>
                    <a:gd name="connsiteY4" fmla="*/ 35123 h 70246"/>
                    <a:gd name="connsiteX0" fmla="*/ 133 w 178107"/>
                    <a:gd name="connsiteY0" fmla="*/ 64963 h 100086"/>
                    <a:gd name="connsiteX1" fmla="*/ 106121 w 178107"/>
                    <a:gd name="connsiteY1" fmla="*/ 0 h 100086"/>
                    <a:gd name="connsiteX2" fmla="*/ 178107 w 178107"/>
                    <a:gd name="connsiteY2" fmla="*/ 64963 h 100086"/>
                    <a:gd name="connsiteX3" fmla="*/ 89120 w 178107"/>
                    <a:gd name="connsiteY3" fmla="*/ 100086 h 100086"/>
                    <a:gd name="connsiteX4" fmla="*/ 133 w 178107"/>
                    <a:gd name="connsiteY4" fmla="*/ 64963 h 100086"/>
                    <a:gd name="connsiteX0" fmla="*/ 86 w 178060"/>
                    <a:gd name="connsiteY0" fmla="*/ 64963 h 126422"/>
                    <a:gd name="connsiteX1" fmla="*/ 106074 w 178060"/>
                    <a:gd name="connsiteY1" fmla="*/ 0 h 126422"/>
                    <a:gd name="connsiteX2" fmla="*/ 178060 w 178060"/>
                    <a:gd name="connsiteY2" fmla="*/ 64963 h 126422"/>
                    <a:gd name="connsiteX3" fmla="*/ 121956 w 178060"/>
                    <a:gd name="connsiteY3" fmla="*/ 126422 h 126422"/>
                    <a:gd name="connsiteX4" fmla="*/ 86 w 178060"/>
                    <a:gd name="connsiteY4" fmla="*/ 64963 h 126422"/>
                    <a:gd name="connsiteX0" fmla="*/ 485 w 178459"/>
                    <a:gd name="connsiteY0" fmla="*/ 49375 h 110834"/>
                    <a:gd name="connsiteX1" fmla="*/ 88471 w 178459"/>
                    <a:gd name="connsiteY1" fmla="*/ 0 h 110834"/>
                    <a:gd name="connsiteX2" fmla="*/ 178459 w 178459"/>
                    <a:gd name="connsiteY2" fmla="*/ 49375 h 110834"/>
                    <a:gd name="connsiteX3" fmla="*/ 122355 w 178459"/>
                    <a:gd name="connsiteY3" fmla="*/ 110834 h 110834"/>
                    <a:gd name="connsiteX4" fmla="*/ 485 w 178459"/>
                    <a:gd name="connsiteY4" fmla="*/ 49375 h 110834"/>
                    <a:gd name="connsiteX0" fmla="*/ 157 w 178131"/>
                    <a:gd name="connsiteY0" fmla="*/ 49375 h 92832"/>
                    <a:gd name="connsiteX1" fmla="*/ 88143 w 178131"/>
                    <a:gd name="connsiteY1" fmla="*/ 0 h 92832"/>
                    <a:gd name="connsiteX2" fmla="*/ 178131 w 178131"/>
                    <a:gd name="connsiteY2" fmla="*/ 49375 h 92832"/>
                    <a:gd name="connsiteX3" fmla="*/ 106439 w 178131"/>
                    <a:gd name="connsiteY3" fmla="*/ 92832 h 92832"/>
                    <a:gd name="connsiteX4" fmla="*/ 157 w 178131"/>
                    <a:gd name="connsiteY4" fmla="*/ 49375 h 92832"/>
                    <a:gd name="connsiteX0" fmla="*/ 157 w 179557"/>
                    <a:gd name="connsiteY0" fmla="*/ 49375 h 140578"/>
                    <a:gd name="connsiteX1" fmla="*/ 88143 w 179557"/>
                    <a:gd name="connsiteY1" fmla="*/ 0 h 140578"/>
                    <a:gd name="connsiteX2" fmla="*/ 178131 w 179557"/>
                    <a:gd name="connsiteY2" fmla="*/ 49375 h 140578"/>
                    <a:gd name="connsiteX3" fmla="*/ 125110 w 179557"/>
                    <a:gd name="connsiteY3" fmla="*/ 139692 h 140578"/>
                    <a:gd name="connsiteX4" fmla="*/ 106439 w 179557"/>
                    <a:gd name="connsiteY4" fmla="*/ 92832 h 140578"/>
                    <a:gd name="connsiteX5" fmla="*/ 157 w 179557"/>
                    <a:gd name="connsiteY5" fmla="*/ 49375 h 140578"/>
                    <a:gd name="connsiteX0" fmla="*/ 94 w 178071"/>
                    <a:gd name="connsiteY0" fmla="*/ 103107 h 194310"/>
                    <a:gd name="connsiteX1" fmla="*/ 88080 w 178071"/>
                    <a:gd name="connsiteY1" fmla="*/ 53732 h 194310"/>
                    <a:gd name="connsiteX2" fmla="*/ 111534 w 178071"/>
                    <a:gd name="connsiteY2" fmla="*/ 1016 h 194310"/>
                    <a:gd name="connsiteX3" fmla="*/ 178068 w 178071"/>
                    <a:gd name="connsiteY3" fmla="*/ 103107 h 194310"/>
                    <a:gd name="connsiteX4" fmla="*/ 125047 w 178071"/>
                    <a:gd name="connsiteY4" fmla="*/ 193424 h 194310"/>
                    <a:gd name="connsiteX5" fmla="*/ 106376 w 178071"/>
                    <a:gd name="connsiteY5" fmla="*/ 146564 h 194310"/>
                    <a:gd name="connsiteX6" fmla="*/ 94 w 178071"/>
                    <a:gd name="connsiteY6" fmla="*/ 103107 h 194310"/>
                    <a:gd name="connsiteX0" fmla="*/ 78 w 178055"/>
                    <a:gd name="connsiteY0" fmla="*/ 103107 h 194553"/>
                    <a:gd name="connsiteX1" fmla="*/ 88064 w 178055"/>
                    <a:gd name="connsiteY1" fmla="*/ 53732 h 194553"/>
                    <a:gd name="connsiteX2" fmla="*/ 111518 w 178055"/>
                    <a:gd name="connsiteY2" fmla="*/ 1016 h 194553"/>
                    <a:gd name="connsiteX3" fmla="*/ 178052 w 178055"/>
                    <a:gd name="connsiteY3" fmla="*/ 103107 h 194553"/>
                    <a:gd name="connsiteX4" fmla="*/ 125031 w 178055"/>
                    <a:gd name="connsiteY4" fmla="*/ 193424 h 194553"/>
                    <a:gd name="connsiteX5" fmla="*/ 104652 w 178055"/>
                    <a:gd name="connsiteY5" fmla="*/ 156232 h 194553"/>
                    <a:gd name="connsiteX6" fmla="*/ 78 w 178055"/>
                    <a:gd name="connsiteY6" fmla="*/ 103107 h 194553"/>
                    <a:gd name="connsiteX0" fmla="*/ 6195 w 90864"/>
                    <a:gd name="connsiteY0" fmla="*/ 106113 h 194548"/>
                    <a:gd name="connsiteX1" fmla="*/ 873 w 90864"/>
                    <a:gd name="connsiteY1" fmla="*/ 53742 h 194548"/>
                    <a:gd name="connsiteX2" fmla="*/ 24327 w 90864"/>
                    <a:gd name="connsiteY2" fmla="*/ 1026 h 194548"/>
                    <a:gd name="connsiteX3" fmla="*/ 90861 w 90864"/>
                    <a:gd name="connsiteY3" fmla="*/ 103117 h 194548"/>
                    <a:gd name="connsiteX4" fmla="*/ 37840 w 90864"/>
                    <a:gd name="connsiteY4" fmla="*/ 193434 h 194548"/>
                    <a:gd name="connsiteX5" fmla="*/ 17461 w 90864"/>
                    <a:gd name="connsiteY5" fmla="*/ 156242 h 194548"/>
                    <a:gd name="connsiteX6" fmla="*/ 6195 w 90864"/>
                    <a:gd name="connsiteY6" fmla="*/ 106113 h 194548"/>
                    <a:gd name="connsiteX0" fmla="*/ 16667 w 90070"/>
                    <a:gd name="connsiteY0" fmla="*/ 156438 h 195075"/>
                    <a:gd name="connsiteX1" fmla="*/ 79 w 90070"/>
                    <a:gd name="connsiteY1" fmla="*/ 53938 h 195075"/>
                    <a:gd name="connsiteX2" fmla="*/ 23533 w 90070"/>
                    <a:gd name="connsiteY2" fmla="*/ 1222 h 195075"/>
                    <a:gd name="connsiteX3" fmla="*/ 90067 w 90070"/>
                    <a:gd name="connsiteY3" fmla="*/ 103313 h 195075"/>
                    <a:gd name="connsiteX4" fmla="*/ 37046 w 90070"/>
                    <a:gd name="connsiteY4" fmla="*/ 193630 h 195075"/>
                    <a:gd name="connsiteX5" fmla="*/ 16667 w 90070"/>
                    <a:gd name="connsiteY5" fmla="*/ 156438 h 195075"/>
                    <a:gd name="connsiteX0" fmla="*/ 18116 w 91855"/>
                    <a:gd name="connsiteY0" fmla="*/ 163430 h 202067"/>
                    <a:gd name="connsiteX1" fmla="*/ 1528 w 91855"/>
                    <a:gd name="connsiteY1" fmla="*/ 60930 h 202067"/>
                    <a:gd name="connsiteX2" fmla="*/ 58320 w 91855"/>
                    <a:gd name="connsiteY2" fmla="*/ 1071 h 202067"/>
                    <a:gd name="connsiteX3" fmla="*/ 91516 w 91855"/>
                    <a:gd name="connsiteY3" fmla="*/ 110305 h 202067"/>
                    <a:gd name="connsiteX4" fmla="*/ 38495 w 91855"/>
                    <a:gd name="connsiteY4" fmla="*/ 200622 h 202067"/>
                    <a:gd name="connsiteX5" fmla="*/ 18116 w 91855"/>
                    <a:gd name="connsiteY5" fmla="*/ 163430 h 202067"/>
                    <a:gd name="connsiteX0" fmla="*/ 7192 w 95218"/>
                    <a:gd name="connsiteY0" fmla="*/ 144317 h 201419"/>
                    <a:gd name="connsiteX1" fmla="*/ 4891 w 95218"/>
                    <a:gd name="connsiteY1" fmla="*/ 60867 h 201419"/>
                    <a:gd name="connsiteX2" fmla="*/ 61683 w 95218"/>
                    <a:gd name="connsiteY2" fmla="*/ 1008 h 201419"/>
                    <a:gd name="connsiteX3" fmla="*/ 94879 w 95218"/>
                    <a:gd name="connsiteY3" fmla="*/ 110242 h 201419"/>
                    <a:gd name="connsiteX4" fmla="*/ 41858 w 95218"/>
                    <a:gd name="connsiteY4" fmla="*/ 200559 h 201419"/>
                    <a:gd name="connsiteX5" fmla="*/ 7192 w 95218"/>
                    <a:gd name="connsiteY5" fmla="*/ 144317 h 201419"/>
                    <a:gd name="connsiteX0" fmla="*/ 8024 w 95721"/>
                    <a:gd name="connsiteY0" fmla="*/ 144317 h 185117"/>
                    <a:gd name="connsiteX1" fmla="*/ 5723 w 95721"/>
                    <a:gd name="connsiteY1" fmla="*/ 60867 h 185117"/>
                    <a:gd name="connsiteX2" fmla="*/ 62515 w 95721"/>
                    <a:gd name="connsiteY2" fmla="*/ 1008 h 185117"/>
                    <a:gd name="connsiteX3" fmla="*/ 95711 w 95721"/>
                    <a:gd name="connsiteY3" fmla="*/ 110242 h 185117"/>
                    <a:gd name="connsiteX4" fmla="*/ 59359 w 95721"/>
                    <a:gd name="connsiteY4" fmla="*/ 183890 h 185117"/>
                    <a:gd name="connsiteX5" fmla="*/ 8024 w 95721"/>
                    <a:gd name="connsiteY5" fmla="*/ 144317 h 185117"/>
                    <a:gd name="connsiteX0" fmla="*/ 7775 w 95525"/>
                    <a:gd name="connsiteY0" fmla="*/ 144317 h 189746"/>
                    <a:gd name="connsiteX1" fmla="*/ 5474 w 95525"/>
                    <a:gd name="connsiteY1" fmla="*/ 60867 h 189746"/>
                    <a:gd name="connsiteX2" fmla="*/ 62266 w 95525"/>
                    <a:gd name="connsiteY2" fmla="*/ 1008 h 189746"/>
                    <a:gd name="connsiteX3" fmla="*/ 95462 w 95525"/>
                    <a:gd name="connsiteY3" fmla="*/ 110242 h 189746"/>
                    <a:gd name="connsiteX4" fmla="*/ 54348 w 95525"/>
                    <a:gd name="connsiteY4" fmla="*/ 188652 h 189746"/>
                    <a:gd name="connsiteX5" fmla="*/ 7775 w 95525"/>
                    <a:gd name="connsiteY5" fmla="*/ 144317 h 189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525" h="189746">
                      <a:moveTo>
                        <a:pt x="7775" y="144317"/>
                      </a:moveTo>
                      <a:cubicBezTo>
                        <a:pt x="-371" y="123020"/>
                        <a:pt x="-3608" y="84752"/>
                        <a:pt x="5474" y="60867"/>
                      </a:cubicBezTo>
                      <a:cubicBezTo>
                        <a:pt x="14556" y="36982"/>
                        <a:pt x="47268" y="-7221"/>
                        <a:pt x="62266" y="1008"/>
                      </a:cubicBezTo>
                      <a:cubicBezTo>
                        <a:pt x="77264" y="9237"/>
                        <a:pt x="96782" y="78968"/>
                        <a:pt x="95462" y="110242"/>
                      </a:cubicBezTo>
                      <a:cubicBezTo>
                        <a:pt x="94142" y="141516"/>
                        <a:pt x="66297" y="181409"/>
                        <a:pt x="54348" y="188652"/>
                      </a:cubicBezTo>
                      <a:cubicBezTo>
                        <a:pt x="42399" y="195895"/>
                        <a:pt x="15921" y="165614"/>
                        <a:pt x="7775" y="1443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4" name="Group 713">
                <a:extLst>
                  <a:ext uri="{FF2B5EF4-FFF2-40B4-BE49-F238E27FC236}">
                    <a16:creationId xmlns:a16="http://schemas.microsoft.com/office/drawing/2014/main" id="{158CA174-9495-4E1B-87AA-88E9A7509D08}"/>
                  </a:ext>
                </a:extLst>
              </p:cNvPr>
              <p:cNvGrpSpPr/>
              <p:nvPr/>
            </p:nvGrpSpPr>
            <p:grpSpPr>
              <a:xfrm>
                <a:off x="3820966" y="3616641"/>
                <a:ext cx="365839" cy="268703"/>
                <a:chOff x="3444942" y="3256414"/>
                <a:chExt cx="569918" cy="418596"/>
              </a:xfrm>
              <a:grpFill/>
            </p:grpSpPr>
            <p:sp>
              <p:nvSpPr>
                <p:cNvPr id="763" name="Oval 762">
                  <a:extLst>
                    <a:ext uri="{FF2B5EF4-FFF2-40B4-BE49-F238E27FC236}">
                      <a16:creationId xmlns:a16="http://schemas.microsoft.com/office/drawing/2014/main" id="{D28207B2-8C85-4286-B94C-C2D46413ACDC}"/>
                    </a:ext>
                  </a:extLst>
                </p:cNvPr>
                <p:cNvSpPr/>
                <p:nvPr/>
              </p:nvSpPr>
              <p:spPr>
                <a:xfrm>
                  <a:off x="3444942" y="3256414"/>
                  <a:ext cx="153440" cy="117615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4" name="Oval 763">
                  <a:extLst>
                    <a:ext uri="{FF2B5EF4-FFF2-40B4-BE49-F238E27FC236}">
                      <a16:creationId xmlns:a16="http://schemas.microsoft.com/office/drawing/2014/main" id="{2FB5D942-6E3C-4B52-B593-5071B5B4C8B1}"/>
                    </a:ext>
                  </a:extLst>
                </p:cNvPr>
                <p:cNvSpPr/>
                <p:nvPr/>
              </p:nvSpPr>
              <p:spPr>
                <a:xfrm>
                  <a:off x="3764113" y="3327555"/>
                  <a:ext cx="153440" cy="117615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5" name="Oval 764">
                  <a:extLst>
                    <a:ext uri="{FF2B5EF4-FFF2-40B4-BE49-F238E27FC236}">
                      <a16:creationId xmlns:a16="http://schemas.microsoft.com/office/drawing/2014/main" id="{9F21FF68-C46E-4BCD-96AD-EDE09D0AE6F4}"/>
                    </a:ext>
                  </a:extLst>
                </p:cNvPr>
                <p:cNvSpPr/>
                <p:nvPr/>
              </p:nvSpPr>
              <p:spPr>
                <a:xfrm>
                  <a:off x="3861420" y="3557395"/>
                  <a:ext cx="153440" cy="117615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5" name="Group 714">
                <a:extLst>
                  <a:ext uri="{FF2B5EF4-FFF2-40B4-BE49-F238E27FC236}">
                    <a16:creationId xmlns:a16="http://schemas.microsoft.com/office/drawing/2014/main" id="{75FE2F10-3179-4A93-8DC6-0102FB5C3213}"/>
                  </a:ext>
                </a:extLst>
              </p:cNvPr>
              <p:cNvGrpSpPr/>
              <p:nvPr/>
            </p:nvGrpSpPr>
            <p:grpSpPr>
              <a:xfrm>
                <a:off x="3790968" y="3795726"/>
                <a:ext cx="631339" cy="666964"/>
                <a:chOff x="3398211" y="3535398"/>
                <a:chExt cx="983523" cy="1039022"/>
              </a:xfrm>
              <a:grpFill/>
            </p:grpSpPr>
            <p:grpSp>
              <p:nvGrpSpPr>
                <p:cNvPr id="751" name="Group 750">
                  <a:extLst>
                    <a:ext uri="{FF2B5EF4-FFF2-40B4-BE49-F238E27FC236}">
                      <a16:creationId xmlns:a16="http://schemas.microsoft.com/office/drawing/2014/main" id="{4F326842-E0FB-42E8-AD8A-EA00513179F7}"/>
                    </a:ext>
                  </a:extLst>
                </p:cNvPr>
                <p:cNvGrpSpPr/>
                <p:nvPr/>
              </p:nvGrpSpPr>
              <p:grpSpPr>
                <a:xfrm>
                  <a:off x="3398211" y="3535398"/>
                  <a:ext cx="983523" cy="1039022"/>
                  <a:chOff x="3398211" y="3535398"/>
                  <a:chExt cx="983523" cy="1039022"/>
                </a:xfrm>
                <a:grpFill/>
              </p:grpSpPr>
              <p:grpSp>
                <p:nvGrpSpPr>
                  <p:cNvPr id="754" name="Group 753">
                    <a:extLst>
                      <a:ext uri="{FF2B5EF4-FFF2-40B4-BE49-F238E27FC236}">
                        <a16:creationId xmlns:a16="http://schemas.microsoft.com/office/drawing/2014/main" id="{CCB1CAE9-A81B-4F75-8B6C-2F7934AE14EB}"/>
                      </a:ext>
                    </a:extLst>
                  </p:cNvPr>
                  <p:cNvGrpSpPr/>
                  <p:nvPr/>
                </p:nvGrpSpPr>
                <p:grpSpPr>
                  <a:xfrm rot="695511">
                    <a:off x="3398211" y="3535398"/>
                    <a:ext cx="983523" cy="838794"/>
                    <a:chOff x="3527837" y="4326022"/>
                    <a:chExt cx="1452969" cy="1239158"/>
                  </a:xfrm>
                  <a:grpFill/>
                </p:grpSpPr>
                <p:sp>
                  <p:nvSpPr>
                    <p:cNvPr id="757" name="Freeform 88">
                      <a:extLst>
                        <a:ext uri="{FF2B5EF4-FFF2-40B4-BE49-F238E27FC236}">
                          <a16:creationId xmlns:a16="http://schemas.microsoft.com/office/drawing/2014/main" id="{C040C7B0-77F1-42B9-96FE-3D529EA38E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4925" y="4326022"/>
                      <a:ext cx="835610" cy="300842"/>
                    </a:xfrm>
                    <a:custGeom>
                      <a:avLst/>
                      <a:gdLst>
                        <a:gd name="connsiteX0" fmla="*/ 83446 w 1421200"/>
                        <a:gd name="connsiteY0" fmla="*/ 269097 h 508389"/>
                        <a:gd name="connsiteX1" fmla="*/ 577222 w 1421200"/>
                        <a:gd name="connsiteY1" fmla="*/ 387969 h 508389"/>
                        <a:gd name="connsiteX2" fmla="*/ 1116718 w 1421200"/>
                        <a:gd name="connsiteY2" fmla="*/ 195945 h 508389"/>
                        <a:gd name="connsiteX3" fmla="*/ 1308742 w 1421200"/>
                        <a:gd name="connsiteY3" fmla="*/ 3921 h 508389"/>
                        <a:gd name="connsiteX4" fmla="*/ 1418470 w 1421200"/>
                        <a:gd name="connsiteY4" fmla="*/ 86217 h 508389"/>
                        <a:gd name="connsiteX5" fmla="*/ 1199014 w 1421200"/>
                        <a:gd name="connsiteY5" fmla="*/ 314817 h 508389"/>
                        <a:gd name="connsiteX6" fmla="*/ 787534 w 1421200"/>
                        <a:gd name="connsiteY6" fmla="*/ 461121 h 508389"/>
                        <a:gd name="connsiteX7" fmla="*/ 449206 w 1421200"/>
                        <a:gd name="connsiteY7" fmla="*/ 506841 h 508389"/>
                        <a:gd name="connsiteX8" fmla="*/ 65158 w 1421200"/>
                        <a:gd name="connsiteY8" fmla="*/ 415401 h 508389"/>
                        <a:gd name="connsiteX9" fmla="*/ 1150 w 1421200"/>
                        <a:gd name="connsiteY9" fmla="*/ 305673 h 508389"/>
                        <a:gd name="connsiteX10" fmla="*/ 74302 w 1421200"/>
                        <a:gd name="connsiteY10" fmla="*/ 214233 h 508389"/>
                        <a:gd name="connsiteX11" fmla="*/ 83446 w 1421200"/>
                        <a:gd name="connsiteY11" fmla="*/ 269097 h 508389"/>
                        <a:gd name="connsiteX0" fmla="*/ 83446 w 1421200"/>
                        <a:gd name="connsiteY0" fmla="*/ 269097 h 508389"/>
                        <a:gd name="connsiteX1" fmla="*/ 577222 w 1421200"/>
                        <a:gd name="connsiteY1" fmla="*/ 387969 h 508389"/>
                        <a:gd name="connsiteX2" fmla="*/ 1116718 w 1421200"/>
                        <a:gd name="connsiteY2" fmla="*/ 195945 h 508389"/>
                        <a:gd name="connsiteX3" fmla="*/ 1308742 w 1421200"/>
                        <a:gd name="connsiteY3" fmla="*/ 3921 h 508389"/>
                        <a:gd name="connsiteX4" fmla="*/ 1418470 w 1421200"/>
                        <a:gd name="connsiteY4" fmla="*/ 86217 h 508389"/>
                        <a:gd name="connsiteX5" fmla="*/ 1199014 w 1421200"/>
                        <a:gd name="connsiteY5" fmla="*/ 314817 h 508389"/>
                        <a:gd name="connsiteX6" fmla="*/ 787534 w 1421200"/>
                        <a:gd name="connsiteY6" fmla="*/ 461121 h 508389"/>
                        <a:gd name="connsiteX7" fmla="*/ 449206 w 1421200"/>
                        <a:gd name="connsiteY7" fmla="*/ 506841 h 508389"/>
                        <a:gd name="connsiteX8" fmla="*/ 65158 w 1421200"/>
                        <a:gd name="connsiteY8" fmla="*/ 415401 h 508389"/>
                        <a:gd name="connsiteX9" fmla="*/ 1150 w 1421200"/>
                        <a:gd name="connsiteY9" fmla="*/ 305673 h 508389"/>
                        <a:gd name="connsiteX10" fmla="*/ 83446 w 1421200"/>
                        <a:gd name="connsiteY10" fmla="*/ 269097 h 508389"/>
                        <a:gd name="connsiteX0" fmla="*/ 83446 w 1421200"/>
                        <a:gd name="connsiteY0" fmla="*/ 269097 h 511670"/>
                        <a:gd name="connsiteX1" fmla="*/ 577222 w 1421200"/>
                        <a:gd name="connsiteY1" fmla="*/ 387969 h 511670"/>
                        <a:gd name="connsiteX2" fmla="*/ 1116718 w 1421200"/>
                        <a:gd name="connsiteY2" fmla="*/ 195945 h 511670"/>
                        <a:gd name="connsiteX3" fmla="*/ 1308742 w 1421200"/>
                        <a:gd name="connsiteY3" fmla="*/ 3921 h 511670"/>
                        <a:gd name="connsiteX4" fmla="*/ 1418470 w 1421200"/>
                        <a:gd name="connsiteY4" fmla="*/ 86217 h 511670"/>
                        <a:gd name="connsiteX5" fmla="*/ 1199014 w 1421200"/>
                        <a:gd name="connsiteY5" fmla="*/ 314817 h 511670"/>
                        <a:gd name="connsiteX6" fmla="*/ 814966 w 1421200"/>
                        <a:gd name="connsiteY6" fmla="*/ 479409 h 511670"/>
                        <a:gd name="connsiteX7" fmla="*/ 449206 w 1421200"/>
                        <a:gd name="connsiteY7" fmla="*/ 506841 h 511670"/>
                        <a:gd name="connsiteX8" fmla="*/ 65158 w 1421200"/>
                        <a:gd name="connsiteY8" fmla="*/ 415401 h 511670"/>
                        <a:gd name="connsiteX9" fmla="*/ 1150 w 1421200"/>
                        <a:gd name="connsiteY9" fmla="*/ 305673 h 511670"/>
                        <a:gd name="connsiteX10" fmla="*/ 83446 w 1421200"/>
                        <a:gd name="connsiteY10" fmla="*/ 269097 h 511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21200" h="511670">
                          <a:moveTo>
                            <a:pt x="83446" y="269097"/>
                          </a:moveTo>
                          <a:cubicBezTo>
                            <a:pt x="179458" y="282813"/>
                            <a:pt x="405010" y="400161"/>
                            <a:pt x="577222" y="387969"/>
                          </a:cubicBezTo>
                          <a:cubicBezTo>
                            <a:pt x="749434" y="375777"/>
                            <a:pt x="994798" y="259953"/>
                            <a:pt x="1116718" y="195945"/>
                          </a:cubicBezTo>
                          <a:cubicBezTo>
                            <a:pt x="1238638" y="131937"/>
                            <a:pt x="1258450" y="22209"/>
                            <a:pt x="1308742" y="3921"/>
                          </a:cubicBezTo>
                          <a:cubicBezTo>
                            <a:pt x="1359034" y="-14367"/>
                            <a:pt x="1436758" y="34401"/>
                            <a:pt x="1418470" y="86217"/>
                          </a:cubicBezTo>
                          <a:cubicBezTo>
                            <a:pt x="1400182" y="138033"/>
                            <a:pt x="1299598" y="249285"/>
                            <a:pt x="1199014" y="314817"/>
                          </a:cubicBezTo>
                          <a:cubicBezTo>
                            <a:pt x="1098430" y="380349"/>
                            <a:pt x="939934" y="447405"/>
                            <a:pt x="814966" y="479409"/>
                          </a:cubicBezTo>
                          <a:cubicBezTo>
                            <a:pt x="689998" y="511413"/>
                            <a:pt x="574174" y="517509"/>
                            <a:pt x="449206" y="506841"/>
                          </a:cubicBezTo>
                          <a:cubicBezTo>
                            <a:pt x="324238" y="496173"/>
                            <a:pt x="139834" y="448929"/>
                            <a:pt x="65158" y="415401"/>
                          </a:cubicBezTo>
                          <a:cubicBezTo>
                            <a:pt x="-9518" y="381873"/>
                            <a:pt x="-374" y="339201"/>
                            <a:pt x="1150" y="305673"/>
                          </a:cubicBezTo>
                          <a:cubicBezTo>
                            <a:pt x="4198" y="281289"/>
                            <a:pt x="-12566" y="255381"/>
                            <a:pt x="83446" y="269097"/>
                          </a:cubicBez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8" name="Freeform 89">
                      <a:extLst>
                        <a:ext uri="{FF2B5EF4-FFF2-40B4-BE49-F238E27FC236}">
                          <a16:creationId xmlns:a16="http://schemas.microsoft.com/office/drawing/2014/main" id="{3671754B-9055-47A4-B209-7DB019F373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42644" y="4402689"/>
                      <a:ext cx="1245322" cy="448349"/>
                    </a:xfrm>
                    <a:custGeom>
                      <a:avLst/>
                      <a:gdLst>
                        <a:gd name="connsiteX0" fmla="*/ 83446 w 1421200"/>
                        <a:gd name="connsiteY0" fmla="*/ 269097 h 508389"/>
                        <a:gd name="connsiteX1" fmla="*/ 577222 w 1421200"/>
                        <a:gd name="connsiteY1" fmla="*/ 387969 h 508389"/>
                        <a:gd name="connsiteX2" fmla="*/ 1116718 w 1421200"/>
                        <a:gd name="connsiteY2" fmla="*/ 195945 h 508389"/>
                        <a:gd name="connsiteX3" fmla="*/ 1308742 w 1421200"/>
                        <a:gd name="connsiteY3" fmla="*/ 3921 h 508389"/>
                        <a:gd name="connsiteX4" fmla="*/ 1418470 w 1421200"/>
                        <a:gd name="connsiteY4" fmla="*/ 86217 h 508389"/>
                        <a:gd name="connsiteX5" fmla="*/ 1199014 w 1421200"/>
                        <a:gd name="connsiteY5" fmla="*/ 314817 h 508389"/>
                        <a:gd name="connsiteX6" fmla="*/ 787534 w 1421200"/>
                        <a:gd name="connsiteY6" fmla="*/ 461121 h 508389"/>
                        <a:gd name="connsiteX7" fmla="*/ 449206 w 1421200"/>
                        <a:gd name="connsiteY7" fmla="*/ 506841 h 508389"/>
                        <a:gd name="connsiteX8" fmla="*/ 65158 w 1421200"/>
                        <a:gd name="connsiteY8" fmla="*/ 415401 h 508389"/>
                        <a:gd name="connsiteX9" fmla="*/ 1150 w 1421200"/>
                        <a:gd name="connsiteY9" fmla="*/ 305673 h 508389"/>
                        <a:gd name="connsiteX10" fmla="*/ 74302 w 1421200"/>
                        <a:gd name="connsiteY10" fmla="*/ 214233 h 508389"/>
                        <a:gd name="connsiteX11" fmla="*/ 83446 w 1421200"/>
                        <a:gd name="connsiteY11" fmla="*/ 269097 h 508389"/>
                        <a:gd name="connsiteX0" fmla="*/ 83446 w 1421200"/>
                        <a:gd name="connsiteY0" fmla="*/ 269097 h 508389"/>
                        <a:gd name="connsiteX1" fmla="*/ 577222 w 1421200"/>
                        <a:gd name="connsiteY1" fmla="*/ 387969 h 508389"/>
                        <a:gd name="connsiteX2" fmla="*/ 1116718 w 1421200"/>
                        <a:gd name="connsiteY2" fmla="*/ 195945 h 508389"/>
                        <a:gd name="connsiteX3" fmla="*/ 1308742 w 1421200"/>
                        <a:gd name="connsiteY3" fmla="*/ 3921 h 508389"/>
                        <a:gd name="connsiteX4" fmla="*/ 1418470 w 1421200"/>
                        <a:gd name="connsiteY4" fmla="*/ 86217 h 508389"/>
                        <a:gd name="connsiteX5" fmla="*/ 1199014 w 1421200"/>
                        <a:gd name="connsiteY5" fmla="*/ 314817 h 508389"/>
                        <a:gd name="connsiteX6" fmla="*/ 787534 w 1421200"/>
                        <a:gd name="connsiteY6" fmla="*/ 461121 h 508389"/>
                        <a:gd name="connsiteX7" fmla="*/ 449206 w 1421200"/>
                        <a:gd name="connsiteY7" fmla="*/ 506841 h 508389"/>
                        <a:gd name="connsiteX8" fmla="*/ 65158 w 1421200"/>
                        <a:gd name="connsiteY8" fmla="*/ 415401 h 508389"/>
                        <a:gd name="connsiteX9" fmla="*/ 1150 w 1421200"/>
                        <a:gd name="connsiteY9" fmla="*/ 305673 h 508389"/>
                        <a:gd name="connsiteX10" fmla="*/ 83446 w 1421200"/>
                        <a:gd name="connsiteY10" fmla="*/ 269097 h 508389"/>
                        <a:gd name="connsiteX0" fmla="*/ 83446 w 1421200"/>
                        <a:gd name="connsiteY0" fmla="*/ 269097 h 511670"/>
                        <a:gd name="connsiteX1" fmla="*/ 577222 w 1421200"/>
                        <a:gd name="connsiteY1" fmla="*/ 387969 h 511670"/>
                        <a:gd name="connsiteX2" fmla="*/ 1116718 w 1421200"/>
                        <a:gd name="connsiteY2" fmla="*/ 195945 h 511670"/>
                        <a:gd name="connsiteX3" fmla="*/ 1308742 w 1421200"/>
                        <a:gd name="connsiteY3" fmla="*/ 3921 h 511670"/>
                        <a:gd name="connsiteX4" fmla="*/ 1418470 w 1421200"/>
                        <a:gd name="connsiteY4" fmla="*/ 86217 h 511670"/>
                        <a:gd name="connsiteX5" fmla="*/ 1199014 w 1421200"/>
                        <a:gd name="connsiteY5" fmla="*/ 314817 h 511670"/>
                        <a:gd name="connsiteX6" fmla="*/ 814966 w 1421200"/>
                        <a:gd name="connsiteY6" fmla="*/ 479409 h 511670"/>
                        <a:gd name="connsiteX7" fmla="*/ 449206 w 1421200"/>
                        <a:gd name="connsiteY7" fmla="*/ 506841 h 511670"/>
                        <a:gd name="connsiteX8" fmla="*/ 65158 w 1421200"/>
                        <a:gd name="connsiteY8" fmla="*/ 415401 h 511670"/>
                        <a:gd name="connsiteX9" fmla="*/ 1150 w 1421200"/>
                        <a:gd name="connsiteY9" fmla="*/ 305673 h 511670"/>
                        <a:gd name="connsiteX10" fmla="*/ 83446 w 1421200"/>
                        <a:gd name="connsiteY10" fmla="*/ 269097 h 511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21200" h="511670">
                          <a:moveTo>
                            <a:pt x="83446" y="269097"/>
                          </a:moveTo>
                          <a:cubicBezTo>
                            <a:pt x="179458" y="282813"/>
                            <a:pt x="405010" y="400161"/>
                            <a:pt x="577222" y="387969"/>
                          </a:cubicBezTo>
                          <a:cubicBezTo>
                            <a:pt x="749434" y="375777"/>
                            <a:pt x="994798" y="259953"/>
                            <a:pt x="1116718" y="195945"/>
                          </a:cubicBezTo>
                          <a:cubicBezTo>
                            <a:pt x="1238638" y="131937"/>
                            <a:pt x="1258450" y="22209"/>
                            <a:pt x="1308742" y="3921"/>
                          </a:cubicBezTo>
                          <a:cubicBezTo>
                            <a:pt x="1359034" y="-14367"/>
                            <a:pt x="1436758" y="34401"/>
                            <a:pt x="1418470" y="86217"/>
                          </a:cubicBezTo>
                          <a:cubicBezTo>
                            <a:pt x="1400182" y="138033"/>
                            <a:pt x="1299598" y="249285"/>
                            <a:pt x="1199014" y="314817"/>
                          </a:cubicBezTo>
                          <a:cubicBezTo>
                            <a:pt x="1098430" y="380349"/>
                            <a:pt x="939934" y="447405"/>
                            <a:pt x="814966" y="479409"/>
                          </a:cubicBezTo>
                          <a:cubicBezTo>
                            <a:pt x="689998" y="511413"/>
                            <a:pt x="574174" y="517509"/>
                            <a:pt x="449206" y="506841"/>
                          </a:cubicBezTo>
                          <a:cubicBezTo>
                            <a:pt x="324238" y="496173"/>
                            <a:pt x="139834" y="448929"/>
                            <a:pt x="65158" y="415401"/>
                          </a:cubicBezTo>
                          <a:cubicBezTo>
                            <a:pt x="-9518" y="381873"/>
                            <a:pt x="-374" y="339201"/>
                            <a:pt x="1150" y="305673"/>
                          </a:cubicBezTo>
                          <a:cubicBezTo>
                            <a:pt x="4198" y="281289"/>
                            <a:pt x="-12566" y="255381"/>
                            <a:pt x="83446" y="269097"/>
                          </a:cubicBez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759" name="Group 758">
                      <a:extLst>
                        <a:ext uri="{FF2B5EF4-FFF2-40B4-BE49-F238E27FC236}">
                          <a16:creationId xmlns:a16="http://schemas.microsoft.com/office/drawing/2014/main" id="{52BF3A5E-43C7-4006-8BEE-CFA51B316CF1}"/>
                        </a:ext>
                      </a:extLst>
                    </p:cNvPr>
                    <p:cNvGrpSpPr/>
                    <p:nvPr/>
                  </p:nvGrpSpPr>
                  <p:grpSpPr>
                    <a:xfrm flipH="1" flipV="1">
                      <a:off x="3631345" y="5040164"/>
                      <a:ext cx="1245322" cy="525016"/>
                      <a:chOff x="3542644" y="5341006"/>
                      <a:chExt cx="1245322" cy="525016"/>
                    </a:xfrm>
                    <a:grpFill/>
                  </p:grpSpPr>
                  <p:sp>
                    <p:nvSpPr>
                      <p:cNvPr id="761" name="Freeform 90">
                        <a:extLst>
                          <a:ext uri="{FF2B5EF4-FFF2-40B4-BE49-F238E27FC236}">
                            <a16:creationId xmlns:a16="http://schemas.microsoft.com/office/drawing/2014/main" id="{B5D24BC1-3206-46D6-B233-CD3A985CB8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4925" y="5341006"/>
                        <a:ext cx="835610" cy="300842"/>
                      </a:xfrm>
                      <a:custGeom>
                        <a:avLst/>
                        <a:gdLst>
                          <a:gd name="connsiteX0" fmla="*/ 83446 w 1421200"/>
                          <a:gd name="connsiteY0" fmla="*/ 269097 h 508389"/>
                          <a:gd name="connsiteX1" fmla="*/ 577222 w 1421200"/>
                          <a:gd name="connsiteY1" fmla="*/ 387969 h 508389"/>
                          <a:gd name="connsiteX2" fmla="*/ 1116718 w 1421200"/>
                          <a:gd name="connsiteY2" fmla="*/ 195945 h 508389"/>
                          <a:gd name="connsiteX3" fmla="*/ 1308742 w 1421200"/>
                          <a:gd name="connsiteY3" fmla="*/ 3921 h 508389"/>
                          <a:gd name="connsiteX4" fmla="*/ 1418470 w 1421200"/>
                          <a:gd name="connsiteY4" fmla="*/ 86217 h 508389"/>
                          <a:gd name="connsiteX5" fmla="*/ 1199014 w 1421200"/>
                          <a:gd name="connsiteY5" fmla="*/ 314817 h 508389"/>
                          <a:gd name="connsiteX6" fmla="*/ 787534 w 1421200"/>
                          <a:gd name="connsiteY6" fmla="*/ 461121 h 508389"/>
                          <a:gd name="connsiteX7" fmla="*/ 449206 w 1421200"/>
                          <a:gd name="connsiteY7" fmla="*/ 506841 h 508389"/>
                          <a:gd name="connsiteX8" fmla="*/ 65158 w 1421200"/>
                          <a:gd name="connsiteY8" fmla="*/ 415401 h 508389"/>
                          <a:gd name="connsiteX9" fmla="*/ 1150 w 1421200"/>
                          <a:gd name="connsiteY9" fmla="*/ 305673 h 508389"/>
                          <a:gd name="connsiteX10" fmla="*/ 74302 w 1421200"/>
                          <a:gd name="connsiteY10" fmla="*/ 214233 h 508389"/>
                          <a:gd name="connsiteX11" fmla="*/ 83446 w 1421200"/>
                          <a:gd name="connsiteY11" fmla="*/ 269097 h 508389"/>
                          <a:gd name="connsiteX0" fmla="*/ 83446 w 1421200"/>
                          <a:gd name="connsiteY0" fmla="*/ 269097 h 508389"/>
                          <a:gd name="connsiteX1" fmla="*/ 577222 w 1421200"/>
                          <a:gd name="connsiteY1" fmla="*/ 387969 h 508389"/>
                          <a:gd name="connsiteX2" fmla="*/ 1116718 w 1421200"/>
                          <a:gd name="connsiteY2" fmla="*/ 195945 h 508389"/>
                          <a:gd name="connsiteX3" fmla="*/ 1308742 w 1421200"/>
                          <a:gd name="connsiteY3" fmla="*/ 3921 h 508389"/>
                          <a:gd name="connsiteX4" fmla="*/ 1418470 w 1421200"/>
                          <a:gd name="connsiteY4" fmla="*/ 86217 h 508389"/>
                          <a:gd name="connsiteX5" fmla="*/ 1199014 w 1421200"/>
                          <a:gd name="connsiteY5" fmla="*/ 314817 h 508389"/>
                          <a:gd name="connsiteX6" fmla="*/ 787534 w 1421200"/>
                          <a:gd name="connsiteY6" fmla="*/ 461121 h 508389"/>
                          <a:gd name="connsiteX7" fmla="*/ 449206 w 1421200"/>
                          <a:gd name="connsiteY7" fmla="*/ 506841 h 508389"/>
                          <a:gd name="connsiteX8" fmla="*/ 65158 w 1421200"/>
                          <a:gd name="connsiteY8" fmla="*/ 415401 h 508389"/>
                          <a:gd name="connsiteX9" fmla="*/ 1150 w 1421200"/>
                          <a:gd name="connsiteY9" fmla="*/ 305673 h 508389"/>
                          <a:gd name="connsiteX10" fmla="*/ 83446 w 1421200"/>
                          <a:gd name="connsiteY10" fmla="*/ 269097 h 508389"/>
                          <a:gd name="connsiteX0" fmla="*/ 83446 w 1421200"/>
                          <a:gd name="connsiteY0" fmla="*/ 269097 h 511670"/>
                          <a:gd name="connsiteX1" fmla="*/ 577222 w 1421200"/>
                          <a:gd name="connsiteY1" fmla="*/ 387969 h 511670"/>
                          <a:gd name="connsiteX2" fmla="*/ 1116718 w 1421200"/>
                          <a:gd name="connsiteY2" fmla="*/ 195945 h 511670"/>
                          <a:gd name="connsiteX3" fmla="*/ 1308742 w 1421200"/>
                          <a:gd name="connsiteY3" fmla="*/ 3921 h 511670"/>
                          <a:gd name="connsiteX4" fmla="*/ 1418470 w 1421200"/>
                          <a:gd name="connsiteY4" fmla="*/ 86217 h 511670"/>
                          <a:gd name="connsiteX5" fmla="*/ 1199014 w 1421200"/>
                          <a:gd name="connsiteY5" fmla="*/ 314817 h 511670"/>
                          <a:gd name="connsiteX6" fmla="*/ 814966 w 1421200"/>
                          <a:gd name="connsiteY6" fmla="*/ 479409 h 511670"/>
                          <a:gd name="connsiteX7" fmla="*/ 449206 w 1421200"/>
                          <a:gd name="connsiteY7" fmla="*/ 506841 h 511670"/>
                          <a:gd name="connsiteX8" fmla="*/ 65158 w 1421200"/>
                          <a:gd name="connsiteY8" fmla="*/ 415401 h 511670"/>
                          <a:gd name="connsiteX9" fmla="*/ 1150 w 1421200"/>
                          <a:gd name="connsiteY9" fmla="*/ 305673 h 511670"/>
                          <a:gd name="connsiteX10" fmla="*/ 83446 w 1421200"/>
                          <a:gd name="connsiteY10" fmla="*/ 269097 h 5116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421200" h="511670">
                            <a:moveTo>
                              <a:pt x="83446" y="269097"/>
                            </a:moveTo>
                            <a:cubicBezTo>
                              <a:pt x="179458" y="282813"/>
                              <a:pt x="405010" y="400161"/>
                              <a:pt x="577222" y="387969"/>
                            </a:cubicBezTo>
                            <a:cubicBezTo>
                              <a:pt x="749434" y="375777"/>
                              <a:pt x="994798" y="259953"/>
                              <a:pt x="1116718" y="195945"/>
                            </a:cubicBezTo>
                            <a:cubicBezTo>
                              <a:pt x="1238638" y="131937"/>
                              <a:pt x="1258450" y="22209"/>
                              <a:pt x="1308742" y="3921"/>
                            </a:cubicBezTo>
                            <a:cubicBezTo>
                              <a:pt x="1359034" y="-14367"/>
                              <a:pt x="1436758" y="34401"/>
                              <a:pt x="1418470" y="86217"/>
                            </a:cubicBezTo>
                            <a:cubicBezTo>
                              <a:pt x="1400182" y="138033"/>
                              <a:pt x="1299598" y="249285"/>
                              <a:pt x="1199014" y="314817"/>
                            </a:cubicBezTo>
                            <a:cubicBezTo>
                              <a:pt x="1098430" y="380349"/>
                              <a:pt x="939934" y="447405"/>
                              <a:pt x="814966" y="479409"/>
                            </a:cubicBezTo>
                            <a:cubicBezTo>
                              <a:pt x="689998" y="511413"/>
                              <a:pt x="574174" y="517509"/>
                              <a:pt x="449206" y="506841"/>
                            </a:cubicBezTo>
                            <a:cubicBezTo>
                              <a:pt x="324238" y="496173"/>
                              <a:pt x="139834" y="448929"/>
                              <a:pt x="65158" y="415401"/>
                            </a:cubicBezTo>
                            <a:cubicBezTo>
                              <a:pt x="-9518" y="381873"/>
                              <a:pt x="-374" y="339201"/>
                              <a:pt x="1150" y="305673"/>
                            </a:cubicBezTo>
                            <a:cubicBezTo>
                              <a:pt x="4198" y="281289"/>
                              <a:pt x="-12566" y="255381"/>
                              <a:pt x="83446" y="269097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2" name="Freeform 91">
                        <a:extLst>
                          <a:ext uri="{FF2B5EF4-FFF2-40B4-BE49-F238E27FC236}">
                            <a16:creationId xmlns:a16="http://schemas.microsoft.com/office/drawing/2014/main" id="{17643BD7-8875-4449-8602-BF7F3EE186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42644" y="5417673"/>
                        <a:ext cx="1245322" cy="448349"/>
                      </a:xfrm>
                      <a:custGeom>
                        <a:avLst/>
                        <a:gdLst>
                          <a:gd name="connsiteX0" fmla="*/ 83446 w 1421200"/>
                          <a:gd name="connsiteY0" fmla="*/ 269097 h 508389"/>
                          <a:gd name="connsiteX1" fmla="*/ 577222 w 1421200"/>
                          <a:gd name="connsiteY1" fmla="*/ 387969 h 508389"/>
                          <a:gd name="connsiteX2" fmla="*/ 1116718 w 1421200"/>
                          <a:gd name="connsiteY2" fmla="*/ 195945 h 508389"/>
                          <a:gd name="connsiteX3" fmla="*/ 1308742 w 1421200"/>
                          <a:gd name="connsiteY3" fmla="*/ 3921 h 508389"/>
                          <a:gd name="connsiteX4" fmla="*/ 1418470 w 1421200"/>
                          <a:gd name="connsiteY4" fmla="*/ 86217 h 508389"/>
                          <a:gd name="connsiteX5" fmla="*/ 1199014 w 1421200"/>
                          <a:gd name="connsiteY5" fmla="*/ 314817 h 508389"/>
                          <a:gd name="connsiteX6" fmla="*/ 787534 w 1421200"/>
                          <a:gd name="connsiteY6" fmla="*/ 461121 h 508389"/>
                          <a:gd name="connsiteX7" fmla="*/ 449206 w 1421200"/>
                          <a:gd name="connsiteY7" fmla="*/ 506841 h 508389"/>
                          <a:gd name="connsiteX8" fmla="*/ 65158 w 1421200"/>
                          <a:gd name="connsiteY8" fmla="*/ 415401 h 508389"/>
                          <a:gd name="connsiteX9" fmla="*/ 1150 w 1421200"/>
                          <a:gd name="connsiteY9" fmla="*/ 305673 h 508389"/>
                          <a:gd name="connsiteX10" fmla="*/ 74302 w 1421200"/>
                          <a:gd name="connsiteY10" fmla="*/ 214233 h 508389"/>
                          <a:gd name="connsiteX11" fmla="*/ 83446 w 1421200"/>
                          <a:gd name="connsiteY11" fmla="*/ 269097 h 508389"/>
                          <a:gd name="connsiteX0" fmla="*/ 83446 w 1421200"/>
                          <a:gd name="connsiteY0" fmla="*/ 269097 h 508389"/>
                          <a:gd name="connsiteX1" fmla="*/ 577222 w 1421200"/>
                          <a:gd name="connsiteY1" fmla="*/ 387969 h 508389"/>
                          <a:gd name="connsiteX2" fmla="*/ 1116718 w 1421200"/>
                          <a:gd name="connsiteY2" fmla="*/ 195945 h 508389"/>
                          <a:gd name="connsiteX3" fmla="*/ 1308742 w 1421200"/>
                          <a:gd name="connsiteY3" fmla="*/ 3921 h 508389"/>
                          <a:gd name="connsiteX4" fmla="*/ 1418470 w 1421200"/>
                          <a:gd name="connsiteY4" fmla="*/ 86217 h 508389"/>
                          <a:gd name="connsiteX5" fmla="*/ 1199014 w 1421200"/>
                          <a:gd name="connsiteY5" fmla="*/ 314817 h 508389"/>
                          <a:gd name="connsiteX6" fmla="*/ 787534 w 1421200"/>
                          <a:gd name="connsiteY6" fmla="*/ 461121 h 508389"/>
                          <a:gd name="connsiteX7" fmla="*/ 449206 w 1421200"/>
                          <a:gd name="connsiteY7" fmla="*/ 506841 h 508389"/>
                          <a:gd name="connsiteX8" fmla="*/ 65158 w 1421200"/>
                          <a:gd name="connsiteY8" fmla="*/ 415401 h 508389"/>
                          <a:gd name="connsiteX9" fmla="*/ 1150 w 1421200"/>
                          <a:gd name="connsiteY9" fmla="*/ 305673 h 508389"/>
                          <a:gd name="connsiteX10" fmla="*/ 83446 w 1421200"/>
                          <a:gd name="connsiteY10" fmla="*/ 269097 h 508389"/>
                          <a:gd name="connsiteX0" fmla="*/ 83446 w 1421200"/>
                          <a:gd name="connsiteY0" fmla="*/ 269097 h 511670"/>
                          <a:gd name="connsiteX1" fmla="*/ 577222 w 1421200"/>
                          <a:gd name="connsiteY1" fmla="*/ 387969 h 511670"/>
                          <a:gd name="connsiteX2" fmla="*/ 1116718 w 1421200"/>
                          <a:gd name="connsiteY2" fmla="*/ 195945 h 511670"/>
                          <a:gd name="connsiteX3" fmla="*/ 1308742 w 1421200"/>
                          <a:gd name="connsiteY3" fmla="*/ 3921 h 511670"/>
                          <a:gd name="connsiteX4" fmla="*/ 1418470 w 1421200"/>
                          <a:gd name="connsiteY4" fmla="*/ 86217 h 511670"/>
                          <a:gd name="connsiteX5" fmla="*/ 1199014 w 1421200"/>
                          <a:gd name="connsiteY5" fmla="*/ 314817 h 511670"/>
                          <a:gd name="connsiteX6" fmla="*/ 814966 w 1421200"/>
                          <a:gd name="connsiteY6" fmla="*/ 479409 h 511670"/>
                          <a:gd name="connsiteX7" fmla="*/ 449206 w 1421200"/>
                          <a:gd name="connsiteY7" fmla="*/ 506841 h 511670"/>
                          <a:gd name="connsiteX8" fmla="*/ 65158 w 1421200"/>
                          <a:gd name="connsiteY8" fmla="*/ 415401 h 511670"/>
                          <a:gd name="connsiteX9" fmla="*/ 1150 w 1421200"/>
                          <a:gd name="connsiteY9" fmla="*/ 305673 h 511670"/>
                          <a:gd name="connsiteX10" fmla="*/ 83446 w 1421200"/>
                          <a:gd name="connsiteY10" fmla="*/ 269097 h 5116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421200" h="511670">
                            <a:moveTo>
                              <a:pt x="83446" y="269097"/>
                            </a:moveTo>
                            <a:cubicBezTo>
                              <a:pt x="179458" y="282813"/>
                              <a:pt x="405010" y="400161"/>
                              <a:pt x="577222" y="387969"/>
                            </a:cubicBezTo>
                            <a:cubicBezTo>
                              <a:pt x="749434" y="375777"/>
                              <a:pt x="994798" y="259953"/>
                              <a:pt x="1116718" y="195945"/>
                            </a:cubicBezTo>
                            <a:cubicBezTo>
                              <a:pt x="1238638" y="131937"/>
                              <a:pt x="1258450" y="22209"/>
                              <a:pt x="1308742" y="3921"/>
                            </a:cubicBezTo>
                            <a:cubicBezTo>
                              <a:pt x="1359034" y="-14367"/>
                              <a:pt x="1436758" y="34401"/>
                              <a:pt x="1418470" y="86217"/>
                            </a:cubicBezTo>
                            <a:cubicBezTo>
                              <a:pt x="1400182" y="138033"/>
                              <a:pt x="1299598" y="249285"/>
                              <a:pt x="1199014" y="314817"/>
                            </a:cubicBezTo>
                            <a:cubicBezTo>
                              <a:pt x="1098430" y="380349"/>
                              <a:pt x="939934" y="447405"/>
                              <a:pt x="814966" y="479409"/>
                            </a:cubicBezTo>
                            <a:cubicBezTo>
                              <a:pt x="689998" y="511413"/>
                              <a:pt x="574174" y="517509"/>
                              <a:pt x="449206" y="506841"/>
                            </a:cubicBezTo>
                            <a:cubicBezTo>
                              <a:pt x="324238" y="496173"/>
                              <a:pt x="139834" y="448929"/>
                              <a:pt x="65158" y="415401"/>
                            </a:cubicBezTo>
                            <a:cubicBezTo>
                              <a:pt x="-9518" y="381873"/>
                              <a:pt x="-374" y="339201"/>
                              <a:pt x="1150" y="305673"/>
                            </a:cubicBezTo>
                            <a:cubicBezTo>
                              <a:pt x="4198" y="281289"/>
                              <a:pt x="-12566" y="255381"/>
                              <a:pt x="83446" y="269097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760" name="Freeform 94">
                      <a:extLst>
                        <a:ext uri="{FF2B5EF4-FFF2-40B4-BE49-F238E27FC236}">
                          <a16:creationId xmlns:a16="http://schemas.microsoft.com/office/drawing/2014/main" id="{7D2C5ABA-CF0F-41DF-865F-DB73163A14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27837" y="4736176"/>
                      <a:ext cx="1452969" cy="421862"/>
                    </a:xfrm>
                    <a:custGeom>
                      <a:avLst/>
                      <a:gdLst>
                        <a:gd name="connsiteX0" fmla="*/ 65755 w 1452969"/>
                        <a:gd name="connsiteY0" fmla="*/ 238160 h 421862"/>
                        <a:gd name="connsiteX1" fmla="*/ 751555 w 1452969"/>
                        <a:gd name="connsiteY1" fmla="*/ 174152 h 421862"/>
                        <a:gd name="connsiteX2" fmla="*/ 1355059 w 1452969"/>
                        <a:gd name="connsiteY2" fmla="*/ 416 h 421862"/>
                        <a:gd name="connsiteX3" fmla="*/ 1419067 w 1452969"/>
                        <a:gd name="connsiteY3" fmla="*/ 128432 h 421862"/>
                        <a:gd name="connsiteX4" fmla="*/ 1016731 w 1452969"/>
                        <a:gd name="connsiteY4" fmla="*/ 219872 h 421862"/>
                        <a:gd name="connsiteX5" fmla="*/ 404083 w 1452969"/>
                        <a:gd name="connsiteY5" fmla="*/ 302168 h 421862"/>
                        <a:gd name="connsiteX6" fmla="*/ 65755 w 1452969"/>
                        <a:gd name="connsiteY6" fmla="*/ 421040 h 421862"/>
                        <a:gd name="connsiteX7" fmla="*/ 65755 w 1452969"/>
                        <a:gd name="connsiteY7" fmla="*/ 238160 h 421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52969" h="421862">
                          <a:moveTo>
                            <a:pt x="65755" y="238160"/>
                          </a:moveTo>
                          <a:cubicBezTo>
                            <a:pt x="180055" y="197012"/>
                            <a:pt x="536671" y="213776"/>
                            <a:pt x="751555" y="174152"/>
                          </a:cubicBezTo>
                          <a:cubicBezTo>
                            <a:pt x="966439" y="134528"/>
                            <a:pt x="1243807" y="8036"/>
                            <a:pt x="1355059" y="416"/>
                          </a:cubicBezTo>
                          <a:cubicBezTo>
                            <a:pt x="1466311" y="-7204"/>
                            <a:pt x="1475455" y="91856"/>
                            <a:pt x="1419067" y="128432"/>
                          </a:cubicBezTo>
                          <a:cubicBezTo>
                            <a:pt x="1362679" y="165008"/>
                            <a:pt x="1185895" y="190916"/>
                            <a:pt x="1016731" y="219872"/>
                          </a:cubicBezTo>
                          <a:cubicBezTo>
                            <a:pt x="847567" y="248828"/>
                            <a:pt x="562579" y="268640"/>
                            <a:pt x="404083" y="302168"/>
                          </a:cubicBezTo>
                          <a:cubicBezTo>
                            <a:pt x="245587" y="335696"/>
                            <a:pt x="122143" y="431708"/>
                            <a:pt x="65755" y="421040"/>
                          </a:cubicBezTo>
                          <a:cubicBezTo>
                            <a:pt x="9367" y="410372"/>
                            <a:pt x="-48545" y="279308"/>
                            <a:pt x="65755" y="238160"/>
                          </a:cubicBez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55" name="Oval 754">
                    <a:extLst>
                      <a:ext uri="{FF2B5EF4-FFF2-40B4-BE49-F238E27FC236}">
                        <a16:creationId xmlns:a16="http://schemas.microsoft.com/office/drawing/2014/main" id="{EA307841-965B-4599-B82A-C74D59E5ECFE}"/>
                      </a:ext>
                    </a:extLst>
                  </p:cNvPr>
                  <p:cNvSpPr/>
                  <p:nvPr/>
                </p:nvSpPr>
                <p:spPr>
                  <a:xfrm>
                    <a:off x="3720264" y="4216914"/>
                    <a:ext cx="153440" cy="117615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Oval 755">
                    <a:extLst>
                      <a:ext uri="{FF2B5EF4-FFF2-40B4-BE49-F238E27FC236}">
                        <a16:creationId xmlns:a16="http://schemas.microsoft.com/office/drawing/2014/main" id="{FA73AD40-E38E-461D-9D9B-05F24EF32777}"/>
                      </a:ext>
                    </a:extLst>
                  </p:cNvPr>
                  <p:cNvSpPr/>
                  <p:nvPr/>
                </p:nvSpPr>
                <p:spPr>
                  <a:xfrm>
                    <a:off x="3702678" y="4456805"/>
                    <a:ext cx="153440" cy="117615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52" name="Freeform 19">
                  <a:extLst>
                    <a:ext uri="{FF2B5EF4-FFF2-40B4-BE49-F238E27FC236}">
                      <a16:creationId xmlns:a16="http://schemas.microsoft.com/office/drawing/2014/main" id="{426D8F45-CFFB-4837-9A52-05550163BBC8}"/>
                    </a:ext>
                  </a:extLst>
                </p:cNvPr>
                <p:cNvSpPr/>
                <p:nvPr/>
              </p:nvSpPr>
              <p:spPr>
                <a:xfrm>
                  <a:off x="3869531" y="3617119"/>
                  <a:ext cx="173832" cy="69056"/>
                </a:xfrm>
                <a:custGeom>
                  <a:avLst/>
                  <a:gdLst>
                    <a:gd name="connsiteX0" fmla="*/ 21432 w 173832"/>
                    <a:gd name="connsiteY0" fmla="*/ 21432 h 64294"/>
                    <a:gd name="connsiteX1" fmla="*/ 0 w 173832"/>
                    <a:gd name="connsiteY1" fmla="*/ 64294 h 64294"/>
                    <a:gd name="connsiteX2" fmla="*/ 142875 w 173832"/>
                    <a:gd name="connsiteY2" fmla="*/ 33338 h 64294"/>
                    <a:gd name="connsiteX3" fmla="*/ 173832 w 173832"/>
                    <a:gd name="connsiteY3" fmla="*/ 23813 h 64294"/>
                    <a:gd name="connsiteX4" fmla="*/ 130969 w 173832"/>
                    <a:gd name="connsiteY4" fmla="*/ 0 h 64294"/>
                    <a:gd name="connsiteX5" fmla="*/ 21432 w 173832"/>
                    <a:gd name="connsiteY5" fmla="*/ 21432 h 64294"/>
                    <a:gd name="connsiteX0" fmla="*/ 21432 w 173832"/>
                    <a:gd name="connsiteY0" fmla="*/ 28575 h 71437"/>
                    <a:gd name="connsiteX1" fmla="*/ 0 w 173832"/>
                    <a:gd name="connsiteY1" fmla="*/ 71437 h 71437"/>
                    <a:gd name="connsiteX2" fmla="*/ 142875 w 173832"/>
                    <a:gd name="connsiteY2" fmla="*/ 40481 h 71437"/>
                    <a:gd name="connsiteX3" fmla="*/ 173832 w 173832"/>
                    <a:gd name="connsiteY3" fmla="*/ 30956 h 71437"/>
                    <a:gd name="connsiteX4" fmla="*/ 128588 w 173832"/>
                    <a:gd name="connsiteY4" fmla="*/ 0 h 71437"/>
                    <a:gd name="connsiteX5" fmla="*/ 21432 w 173832"/>
                    <a:gd name="connsiteY5" fmla="*/ 28575 h 71437"/>
                    <a:gd name="connsiteX0" fmla="*/ 21432 w 173832"/>
                    <a:gd name="connsiteY0" fmla="*/ 19050 h 61912"/>
                    <a:gd name="connsiteX1" fmla="*/ 0 w 173832"/>
                    <a:gd name="connsiteY1" fmla="*/ 61912 h 61912"/>
                    <a:gd name="connsiteX2" fmla="*/ 142875 w 173832"/>
                    <a:gd name="connsiteY2" fmla="*/ 30956 h 61912"/>
                    <a:gd name="connsiteX3" fmla="*/ 173832 w 173832"/>
                    <a:gd name="connsiteY3" fmla="*/ 21431 h 61912"/>
                    <a:gd name="connsiteX4" fmla="*/ 133350 w 173832"/>
                    <a:gd name="connsiteY4" fmla="*/ 0 h 61912"/>
                    <a:gd name="connsiteX5" fmla="*/ 21432 w 173832"/>
                    <a:gd name="connsiteY5" fmla="*/ 19050 h 61912"/>
                    <a:gd name="connsiteX0" fmla="*/ 21432 w 173832"/>
                    <a:gd name="connsiteY0" fmla="*/ 30956 h 73818"/>
                    <a:gd name="connsiteX1" fmla="*/ 0 w 173832"/>
                    <a:gd name="connsiteY1" fmla="*/ 73818 h 73818"/>
                    <a:gd name="connsiteX2" fmla="*/ 142875 w 173832"/>
                    <a:gd name="connsiteY2" fmla="*/ 42862 h 73818"/>
                    <a:gd name="connsiteX3" fmla="*/ 173832 w 173832"/>
                    <a:gd name="connsiteY3" fmla="*/ 33337 h 73818"/>
                    <a:gd name="connsiteX4" fmla="*/ 126206 w 173832"/>
                    <a:gd name="connsiteY4" fmla="*/ 0 h 73818"/>
                    <a:gd name="connsiteX5" fmla="*/ 21432 w 173832"/>
                    <a:gd name="connsiteY5" fmla="*/ 30956 h 73818"/>
                    <a:gd name="connsiteX0" fmla="*/ 21432 w 173832"/>
                    <a:gd name="connsiteY0" fmla="*/ 0 h 42862"/>
                    <a:gd name="connsiteX1" fmla="*/ 0 w 173832"/>
                    <a:gd name="connsiteY1" fmla="*/ 42862 h 42862"/>
                    <a:gd name="connsiteX2" fmla="*/ 142875 w 173832"/>
                    <a:gd name="connsiteY2" fmla="*/ 11906 h 42862"/>
                    <a:gd name="connsiteX3" fmla="*/ 173832 w 173832"/>
                    <a:gd name="connsiteY3" fmla="*/ 2381 h 42862"/>
                    <a:gd name="connsiteX4" fmla="*/ 21432 w 173832"/>
                    <a:gd name="connsiteY4" fmla="*/ 0 h 42862"/>
                    <a:gd name="connsiteX0" fmla="*/ 21432 w 173832"/>
                    <a:gd name="connsiteY0" fmla="*/ 26194 h 69056"/>
                    <a:gd name="connsiteX1" fmla="*/ 0 w 173832"/>
                    <a:gd name="connsiteY1" fmla="*/ 69056 h 69056"/>
                    <a:gd name="connsiteX2" fmla="*/ 142875 w 173832"/>
                    <a:gd name="connsiteY2" fmla="*/ 38100 h 69056"/>
                    <a:gd name="connsiteX3" fmla="*/ 173832 w 173832"/>
                    <a:gd name="connsiteY3" fmla="*/ 28575 h 69056"/>
                    <a:gd name="connsiteX4" fmla="*/ 128588 w 173832"/>
                    <a:gd name="connsiteY4" fmla="*/ 0 h 69056"/>
                    <a:gd name="connsiteX5" fmla="*/ 21432 w 173832"/>
                    <a:gd name="connsiteY5" fmla="*/ 26194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832" h="69056">
                      <a:moveTo>
                        <a:pt x="21432" y="26194"/>
                      </a:moveTo>
                      <a:lnTo>
                        <a:pt x="0" y="69056"/>
                      </a:lnTo>
                      <a:lnTo>
                        <a:pt x="142875" y="38100"/>
                      </a:lnTo>
                      <a:lnTo>
                        <a:pt x="173832" y="28575"/>
                      </a:lnTo>
                      <a:cubicBezTo>
                        <a:pt x="157163" y="27781"/>
                        <a:pt x="145257" y="794"/>
                        <a:pt x="128588" y="0"/>
                      </a:cubicBezTo>
                      <a:lnTo>
                        <a:pt x="21432" y="26194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3" name="Freeform 232">
                  <a:extLst>
                    <a:ext uri="{FF2B5EF4-FFF2-40B4-BE49-F238E27FC236}">
                      <a16:creationId xmlns:a16="http://schemas.microsoft.com/office/drawing/2014/main" id="{3D2D97F4-316A-44FC-B6DC-343CB252F1C1}"/>
                    </a:ext>
                  </a:extLst>
                </p:cNvPr>
                <p:cNvSpPr/>
                <p:nvPr/>
              </p:nvSpPr>
              <p:spPr>
                <a:xfrm rot="10800000">
                  <a:off x="3691880" y="4198779"/>
                  <a:ext cx="173832" cy="70841"/>
                </a:xfrm>
                <a:custGeom>
                  <a:avLst/>
                  <a:gdLst>
                    <a:gd name="connsiteX0" fmla="*/ 21432 w 173832"/>
                    <a:gd name="connsiteY0" fmla="*/ 21432 h 64294"/>
                    <a:gd name="connsiteX1" fmla="*/ 0 w 173832"/>
                    <a:gd name="connsiteY1" fmla="*/ 64294 h 64294"/>
                    <a:gd name="connsiteX2" fmla="*/ 142875 w 173832"/>
                    <a:gd name="connsiteY2" fmla="*/ 33338 h 64294"/>
                    <a:gd name="connsiteX3" fmla="*/ 173832 w 173832"/>
                    <a:gd name="connsiteY3" fmla="*/ 23813 h 64294"/>
                    <a:gd name="connsiteX4" fmla="*/ 130969 w 173832"/>
                    <a:gd name="connsiteY4" fmla="*/ 0 h 64294"/>
                    <a:gd name="connsiteX5" fmla="*/ 21432 w 173832"/>
                    <a:gd name="connsiteY5" fmla="*/ 21432 h 64294"/>
                    <a:gd name="connsiteX0" fmla="*/ 21432 w 173832"/>
                    <a:gd name="connsiteY0" fmla="*/ 28575 h 71437"/>
                    <a:gd name="connsiteX1" fmla="*/ 0 w 173832"/>
                    <a:gd name="connsiteY1" fmla="*/ 71437 h 71437"/>
                    <a:gd name="connsiteX2" fmla="*/ 142875 w 173832"/>
                    <a:gd name="connsiteY2" fmla="*/ 40481 h 71437"/>
                    <a:gd name="connsiteX3" fmla="*/ 173832 w 173832"/>
                    <a:gd name="connsiteY3" fmla="*/ 30956 h 71437"/>
                    <a:gd name="connsiteX4" fmla="*/ 128588 w 173832"/>
                    <a:gd name="connsiteY4" fmla="*/ 0 h 71437"/>
                    <a:gd name="connsiteX5" fmla="*/ 21432 w 173832"/>
                    <a:gd name="connsiteY5" fmla="*/ 28575 h 71437"/>
                    <a:gd name="connsiteX0" fmla="*/ 21432 w 173832"/>
                    <a:gd name="connsiteY0" fmla="*/ 19050 h 61912"/>
                    <a:gd name="connsiteX1" fmla="*/ 0 w 173832"/>
                    <a:gd name="connsiteY1" fmla="*/ 61912 h 61912"/>
                    <a:gd name="connsiteX2" fmla="*/ 142875 w 173832"/>
                    <a:gd name="connsiteY2" fmla="*/ 30956 h 61912"/>
                    <a:gd name="connsiteX3" fmla="*/ 173832 w 173832"/>
                    <a:gd name="connsiteY3" fmla="*/ 21431 h 61912"/>
                    <a:gd name="connsiteX4" fmla="*/ 133350 w 173832"/>
                    <a:gd name="connsiteY4" fmla="*/ 0 h 61912"/>
                    <a:gd name="connsiteX5" fmla="*/ 21432 w 173832"/>
                    <a:gd name="connsiteY5" fmla="*/ 19050 h 61912"/>
                    <a:gd name="connsiteX0" fmla="*/ 21432 w 173832"/>
                    <a:gd name="connsiteY0" fmla="*/ 30956 h 73818"/>
                    <a:gd name="connsiteX1" fmla="*/ 0 w 173832"/>
                    <a:gd name="connsiteY1" fmla="*/ 73818 h 73818"/>
                    <a:gd name="connsiteX2" fmla="*/ 142875 w 173832"/>
                    <a:gd name="connsiteY2" fmla="*/ 42862 h 73818"/>
                    <a:gd name="connsiteX3" fmla="*/ 173832 w 173832"/>
                    <a:gd name="connsiteY3" fmla="*/ 33337 h 73818"/>
                    <a:gd name="connsiteX4" fmla="*/ 126206 w 173832"/>
                    <a:gd name="connsiteY4" fmla="*/ 0 h 73818"/>
                    <a:gd name="connsiteX5" fmla="*/ 21432 w 173832"/>
                    <a:gd name="connsiteY5" fmla="*/ 30956 h 73818"/>
                    <a:gd name="connsiteX0" fmla="*/ 21432 w 173832"/>
                    <a:gd name="connsiteY0" fmla="*/ 0 h 42862"/>
                    <a:gd name="connsiteX1" fmla="*/ 0 w 173832"/>
                    <a:gd name="connsiteY1" fmla="*/ 42862 h 42862"/>
                    <a:gd name="connsiteX2" fmla="*/ 142875 w 173832"/>
                    <a:gd name="connsiteY2" fmla="*/ 11906 h 42862"/>
                    <a:gd name="connsiteX3" fmla="*/ 173832 w 173832"/>
                    <a:gd name="connsiteY3" fmla="*/ 2381 h 42862"/>
                    <a:gd name="connsiteX4" fmla="*/ 21432 w 173832"/>
                    <a:gd name="connsiteY4" fmla="*/ 0 h 42862"/>
                    <a:gd name="connsiteX0" fmla="*/ 21432 w 173832"/>
                    <a:gd name="connsiteY0" fmla="*/ 26194 h 69056"/>
                    <a:gd name="connsiteX1" fmla="*/ 0 w 173832"/>
                    <a:gd name="connsiteY1" fmla="*/ 69056 h 69056"/>
                    <a:gd name="connsiteX2" fmla="*/ 142875 w 173832"/>
                    <a:gd name="connsiteY2" fmla="*/ 38100 h 69056"/>
                    <a:gd name="connsiteX3" fmla="*/ 173832 w 173832"/>
                    <a:gd name="connsiteY3" fmla="*/ 28575 h 69056"/>
                    <a:gd name="connsiteX4" fmla="*/ 128588 w 173832"/>
                    <a:gd name="connsiteY4" fmla="*/ 0 h 69056"/>
                    <a:gd name="connsiteX5" fmla="*/ 21432 w 173832"/>
                    <a:gd name="connsiteY5" fmla="*/ 26194 h 69056"/>
                    <a:gd name="connsiteX0" fmla="*/ 21432 w 173832"/>
                    <a:gd name="connsiteY0" fmla="*/ 26194 h 69056"/>
                    <a:gd name="connsiteX1" fmla="*/ 0 w 173832"/>
                    <a:gd name="connsiteY1" fmla="*/ 69056 h 69056"/>
                    <a:gd name="connsiteX2" fmla="*/ 96193 w 173832"/>
                    <a:gd name="connsiteY2" fmla="*/ 64333 h 69056"/>
                    <a:gd name="connsiteX3" fmla="*/ 142875 w 173832"/>
                    <a:gd name="connsiteY3" fmla="*/ 38100 h 69056"/>
                    <a:gd name="connsiteX4" fmla="*/ 173832 w 173832"/>
                    <a:gd name="connsiteY4" fmla="*/ 28575 h 69056"/>
                    <a:gd name="connsiteX5" fmla="*/ 128588 w 173832"/>
                    <a:gd name="connsiteY5" fmla="*/ 0 h 69056"/>
                    <a:gd name="connsiteX6" fmla="*/ 21432 w 173832"/>
                    <a:gd name="connsiteY6" fmla="*/ 26194 h 69056"/>
                    <a:gd name="connsiteX0" fmla="*/ 21432 w 173832"/>
                    <a:gd name="connsiteY0" fmla="*/ 26194 h 70841"/>
                    <a:gd name="connsiteX1" fmla="*/ 0 w 173832"/>
                    <a:gd name="connsiteY1" fmla="*/ 69056 h 70841"/>
                    <a:gd name="connsiteX2" fmla="*/ 96193 w 173832"/>
                    <a:gd name="connsiteY2" fmla="*/ 64333 h 70841"/>
                    <a:gd name="connsiteX3" fmla="*/ 142875 w 173832"/>
                    <a:gd name="connsiteY3" fmla="*/ 38100 h 70841"/>
                    <a:gd name="connsiteX4" fmla="*/ 173832 w 173832"/>
                    <a:gd name="connsiteY4" fmla="*/ 28575 h 70841"/>
                    <a:gd name="connsiteX5" fmla="*/ 128588 w 173832"/>
                    <a:gd name="connsiteY5" fmla="*/ 0 h 70841"/>
                    <a:gd name="connsiteX6" fmla="*/ 21432 w 173832"/>
                    <a:gd name="connsiteY6" fmla="*/ 26194 h 70841"/>
                    <a:gd name="connsiteX0" fmla="*/ 21432 w 173832"/>
                    <a:gd name="connsiteY0" fmla="*/ 26194 h 70841"/>
                    <a:gd name="connsiteX1" fmla="*/ 0 w 173832"/>
                    <a:gd name="connsiteY1" fmla="*/ 69056 h 70841"/>
                    <a:gd name="connsiteX2" fmla="*/ 96193 w 173832"/>
                    <a:gd name="connsiteY2" fmla="*/ 64333 h 70841"/>
                    <a:gd name="connsiteX3" fmla="*/ 173832 w 173832"/>
                    <a:gd name="connsiteY3" fmla="*/ 28575 h 70841"/>
                    <a:gd name="connsiteX4" fmla="*/ 128588 w 173832"/>
                    <a:gd name="connsiteY4" fmla="*/ 0 h 70841"/>
                    <a:gd name="connsiteX5" fmla="*/ 21432 w 173832"/>
                    <a:gd name="connsiteY5" fmla="*/ 26194 h 70841"/>
                    <a:gd name="connsiteX0" fmla="*/ 21432 w 173832"/>
                    <a:gd name="connsiteY0" fmla="*/ 26194 h 70841"/>
                    <a:gd name="connsiteX1" fmla="*/ 0 w 173832"/>
                    <a:gd name="connsiteY1" fmla="*/ 69056 h 70841"/>
                    <a:gd name="connsiteX2" fmla="*/ 96193 w 173832"/>
                    <a:gd name="connsiteY2" fmla="*/ 64333 h 70841"/>
                    <a:gd name="connsiteX3" fmla="*/ 173832 w 173832"/>
                    <a:gd name="connsiteY3" fmla="*/ 28575 h 70841"/>
                    <a:gd name="connsiteX4" fmla="*/ 128588 w 173832"/>
                    <a:gd name="connsiteY4" fmla="*/ 0 h 70841"/>
                    <a:gd name="connsiteX5" fmla="*/ 21432 w 173832"/>
                    <a:gd name="connsiteY5" fmla="*/ 26194 h 70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832" h="70841">
                      <a:moveTo>
                        <a:pt x="21432" y="26194"/>
                      </a:moveTo>
                      <a:lnTo>
                        <a:pt x="0" y="69056"/>
                      </a:lnTo>
                      <a:cubicBezTo>
                        <a:pt x="34446" y="73038"/>
                        <a:pt x="66510" y="69876"/>
                        <a:pt x="96193" y="64333"/>
                      </a:cubicBezTo>
                      <a:cubicBezTo>
                        <a:pt x="122073" y="52414"/>
                        <a:pt x="128902" y="57163"/>
                        <a:pt x="173832" y="28575"/>
                      </a:cubicBezTo>
                      <a:cubicBezTo>
                        <a:pt x="157163" y="27781"/>
                        <a:pt x="145257" y="794"/>
                        <a:pt x="128588" y="0"/>
                      </a:cubicBezTo>
                      <a:lnTo>
                        <a:pt x="21432" y="26194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6" name="Group 715">
                <a:extLst>
                  <a:ext uri="{FF2B5EF4-FFF2-40B4-BE49-F238E27FC236}">
                    <a16:creationId xmlns:a16="http://schemas.microsoft.com/office/drawing/2014/main" id="{2364554B-76DC-45B0-B675-54054AB61730}"/>
                  </a:ext>
                </a:extLst>
              </p:cNvPr>
              <p:cNvGrpSpPr/>
              <p:nvPr/>
            </p:nvGrpSpPr>
            <p:grpSpPr>
              <a:xfrm>
                <a:off x="5500335" y="3244560"/>
                <a:ext cx="581224" cy="175477"/>
                <a:chOff x="3374555" y="2715684"/>
                <a:chExt cx="3098276" cy="935398"/>
              </a:xfrm>
              <a:grpFill/>
            </p:grpSpPr>
            <p:sp>
              <p:nvSpPr>
                <p:cNvPr id="736" name="Oval 735">
                  <a:extLst>
                    <a:ext uri="{FF2B5EF4-FFF2-40B4-BE49-F238E27FC236}">
                      <a16:creationId xmlns:a16="http://schemas.microsoft.com/office/drawing/2014/main" id="{B24077FF-BDDC-4555-B900-E3DC1A840E6C}"/>
                    </a:ext>
                  </a:extLst>
                </p:cNvPr>
                <p:cNvSpPr/>
                <p:nvPr/>
              </p:nvSpPr>
              <p:spPr>
                <a:xfrm>
                  <a:off x="3426695" y="2757207"/>
                  <a:ext cx="2993996" cy="852354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7" name="Oval 736">
                  <a:extLst>
                    <a:ext uri="{FF2B5EF4-FFF2-40B4-BE49-F238E27FC236}">
                      <a16:creationId xmlns:a16="http://schemas.microsoft.com/office/drawing/2014/main" id="{F6434926-04F6-4F66-97D1-066A421411C7}"/>
                    </a:ext>
                  </a:extLst>
                </p:cNvPr>
                <p:cNvSpPr/>
                <p:nvPr/>
              </p:nvSpPr>
              <p:spPr>
                <a:xfrm>
                  <a:off x="3374555" y="2715684"/>
                  <a:ext cx="3098276" cy="93539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38" name="Group 737">
                  <a:extLst>
                    <a:ext uri="{FF2B5EF4-FFF2-40B4-BE49-F238E27FC236}">
                      <a16:creationId xmlns:a16="http://schemas.microsoft.com/office/drawing/2014/main" id="{62923792-F5AC-4E0E-A31C-0D6A2D44537A}"/>
                    </a:ext>
                  </a:extLst>
                </p:cNvPr>
                <p:cNvGrpSpPr/>
                <p:nvPr/>
              </p:nvGrpSpPr>
              <p:grpSpPr>
                <a:xfrm>
                  <a:off x="3958060" y="2926208"/>
                  <a:ext cx="1931267" cy="470563"/>
                  <a:chOff x="4031847" y="2926208"/>
                  <a:chExt cx="1931267" cy="470563"/>
                </a:xfrm>
                <a:grpFill/>
              </p:grpSpPr>
              <p:grpSp>
                <p:nvGrpSpPr>
                  <p:cNvPr id="739" name="Group 738">
                    <a:extLst>
                      <a:ext uri="{FF2B5EF4-FFF2-40B4-BE49-F238E27FC236}">
                        <a16:creationId xmlns:a16="http://schemas.microsoft.com/office/drawing/2014/main" id="{2687063E-D20D-4836-AF36-14B6DBA5015D}"/>
                      </a:ext>
                    </a:extLst>
                  </p:cNvPr>
                  <p:cNvGrpSpPr/>
                  <p:nvPr/>
                </p:nvGrpSpPr>
                <p:grpSpPr>
                  <a:xfrm>
                    <a:off x="4031847" y="2926208"/>
                    <a:ext cx="451655" cy="470563"/>
                    <a:chOff x="4061591" y="2926208"/>
                    <a:chExt cx="451655" cy="470563"/>
                  </a:xfrm>
                  <a:grpFill/>
                </p:grpSpPr>
                <p:sp>
                  <p:nvSpPr>
                    <p:cNvPr id="748" name="Rounded Rectangle 294">
                      <a:extLst>
                        <a:ext uri="{FF2B5EF4-FFF2-40B4-BE49-F238E27FC236}">
                          <a16:creationId xmlns:a16="http://schemas.microsoft.com/office/drawing/2014/main" id="{4F81CF46-F10F-49E5-9784-28AF73B1CC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1591" y="2926208"/>
                      <a:ext cx="451655" cy="15761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9" name="Rounded Rectangle 295">
                      <a:extLst>
                        <a:ext uri="{FF2B5EF4-FFF2-40B4-BE49-F238E27FC236}">
                          <a16:creationId xmlns:a16="http://schemas.microsoft.com/office/drawing/2014/main" id="{143AFC3F-410B-4900-BC0C-D3CB4C2ED0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1591" y="3082683"/>
                      <a:ext cx="451655" cy="15761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0" name="Rounded Rectangle 296">
                      <a:extLst>
                        <a:ext uri="{FF2B5EF4-FFF2-40B4-BE49-F238E27FC236}">
                          <a16:creationId xmlns:a16="http://schemas.microsoft.com/office/drawing/2014/main" id="{87A76370-11A0-45A2-869C-5C0F9E20EC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1591" y="3239158"/>
                      <a:ext cx="451655" cy="15761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40" name="Group 739">
                    <a:extLst>
                      <a:ext uri="{FF2B5EF4-FFF2-40B4-BE49-F238E27FC236}">
                        <a16:creationId xmlns:a16="http://schemas.microsoft.com/office/drawing/2014/main" id="{1D998DD9-ABBB-401B-B798-2CEB75E240D4}"/>
                      </a:ext>
                    </a:extLst>
                  </p:cNvPr>
                  <p:cNvGrpSpPr/>
                  <p:nvPr/>
                </p:nvGrpSpPr>
                <p:grpSpPr>
                  <a:xfrm>
                    <a:off x="4771653" y="2926208"/>
                    <a:ext cx="451655" cy="470563"/>
                    <a:chOff x="4061591" y="2926208"/>
                    <a:chExt cx="451655" cy="470563"/>
                  </a:xfrm>
                  <a:grpFill/>
                </p:grpSpPr>
                <p:sp>
                  <p:nvSpPr>
                    <p:cNvPr id="745" name="Rounded Rectangle 291">
                      <a:extLst>
                        <a:ext uri="{FF2B5EF4-FFF2-40B4-BE49-F238E27FC236}">
                          <a16:creationId xmlns:a16="http://schemas.microsoft.com/office/drawing/2014/main" id="{6E2F16DB-565A-4A84-954B-44AB3597CE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1591" y="2926208"/>
                      <a:ext cx="451655" cy="15761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6" name="Rounded Rectangle 292">
                      <a:extLst>
                        <a:ext uri="{FF2B5EF4-FFF2-40B4-BE49-F238E27FC236}">
                          <a16:creationId xmlns:a16="http://schemas.microsoft.com/office/drawing/2014/main" id="{41C3D26B-A077-4254-9B1D-D8D671B04E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1591" y="3082683"/>
                      <a:ext cx="451655" cy="15761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7" name="Rounded Rectangle 293">
                      <a:extLst>
                        <a:ext uri="{FF2B5EF4-FFF2-40B4-BE49-F238E27FC236}">
                          <a16:creationId xmlns:a16="http://schemas.microsoft.com/office/drawing/2014/main" id="{61BE67BF-2E72-458E-97AF-77960A0B66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1591" y="3239158"/>
                      <a:ext cx="451655" cy="15761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41" name="Group 740">
                    <a:extLst>
                      <a:ext uri="{FF2B5EF4-FFF2-40B4-BE49-F238E27FC236}">
                        <a16:creationId xmlns:a16="http://schemas.microsoft.com/office/drawing/2014/main" id="{F8BBB8BA-9869-4386-AB97-A18380EB44F8}"/>
                      </a:ext>
                    </a:extLst>
                  </p:cNvPr>
                  <p:cNvGrpSpPr/>
                  <p:nvPr/>
                </p:nvGrpSpPr>
                <p:grpSpPr>
                  <a:xfrm>
                    <a:off x="5511459" y="2926208"/>
                    <a:ext cx="451655" cy="470563"/>
                    <a:chOff x="4061591" y="2926208"/>
                    <a:chExt cx="451655" cy="470563"/>
                  </a:xfrm>
                  <a:grpFill/>
                </p:grpSpPr>
                <p:sp>
                  <p:nvSpPr>
                    <p:cNvPr id="742" name="Rounded Rectangle 288">
                      <a:extLst>
                        <a:ext uri="{FF2B5EF4-FFF2-40B4-BE49-F238E27FC236}">
                          <a16:creationId xmlns:a16="http://schemas.microsoft.com/office/drawing/2014/main" id="{9E62753D-C1D7-465D-B631-8F22185D16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1591" y="2926208"/>
                      <a:ext cx="451655" cy="15761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3" name="Rounded Rectangle 289">
                      <a:extLst>
                        <a:ext uri="{FF2B5EF4-FFF2-40B4-BE49-F238E27FC236}">
                          <a16:creationId xmlns:a16="http://schemas.microsoft.com/office/drawing/2014/main" id="{B6138546-A6E5-45C9-BAEB-DDDF76F676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1591" y="3082683"/>
                      <a:ext cx="451655" cy="15761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4" name="Rounded Rectangle 290">
                      <a:extLst>
                        <a:ext uri="{FF2B5EF4-FFF2-40B4-BE49-F238E27FC236}">
                          <a16:creationId xmlns:a16="http://schemas.microsoft.com/office/drawing/2014/main" id="{1BE7540B-AB62-4432-ACC2-AD8991448D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1591" y="3239158"/>
                      <a:ext cx="451655" cy="15761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717" name="Group 716">
                <a:extLst>
                  <a:ext uri="{FF2B5EF4-FFF2-40B4-BE49-F238E27FC236}">
                    <a16:creationId xmlns:a16="http://schemas.microsoft.com/office/drawing/2014/main" id="{CB6C6AC9-754D-45BC-A4E9-FB1B87D7F720}"/>
                  </a:ext>
                </a:extLst>
              </p:cNvPr>
              <p:cNvGrpSpPr/>
              <p:nvPr/>
            </p:nvGrpSpPr>
            <p:grpSpPr>
              <a:xfrm>
                <a:off x="5358445" y="3861376"/>
                <a:ext cx="581224" cy="175477"/>
                <a:chOff x="3374555" y="2715684"/>
                <a:chExt cx="3098276" cy="935398"/>
              </a:xfrm>
              <a:grpFill/>
            </p:grpSpPr>
            <p:sp>
              <p:nvSpPr>
                <p:cNvPr id="721" name="Oval 720">
                  <a:extLst>
                    <a:ext uri="{FF2B5EF4-FFF2-40B4-BE49-F238E27FC236}">
                      <a16:creationId xmlns:a16="http://schemas.microsoft.com/office/drawing/2014/main" id="{CC8E623D-1C21-40A3-9664-63DDA5C4E7D7}"/>
                    </a:ext>
                  </a:extLst>
                </p:cNvPr>
                <p:cNvSpPr/>
                <p:nvPr/>
              </p:nvSpPr>
              <p:spPr>
                <a:xfrm>
                  <a:off x="3426695" y="2757207"/>
                  <a:ext cx="2993996" cy="852354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2" name="Oval 721">
                  <a:extLst>
                    <a:ext uri="{FF2B5EF4-FFF2-40B4-BE49-F238E27FC236}">
                      <a16:creationId xmlns:a16="http://schemas.microsoft.com/office/drawing/2014/main" id="{06D44994-BA0F-4466-9B4E-A0BF55FE809C}"/>
                    </a:ext>
                  </a:extLst>
                </p:cNvPr>
                <p:cNvSpPr/>
                <p:nvPr/>
              </p:nvSpPr>
              <p:spPr>
                <a:xfrm>
                  <a:off x="3374555" y="2715684"/>
                  <a:ext cx="3098276" cy="93539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23" name="Group 722">
                  <a:extLst>
                    <a:ext uri="{FF2B5EF4-FFF2-40B4-BE49-F238E27FC236}">
                      <a16:creationId xmlns:a16="http://schemas.microsoft.com/office/drawing/2014/main" id="{F6D18304-3A93-46B0-A98A-DFF7ED20F89D}"/>
                    </a:ext>
                  </a:extLst>
                </p:cNvPr>
                <p:cNvGrpSpPr/>
                <p:nvPr/>
              </p:nvGrpSpPr>
              <p:grpSpPr>
                <a:xfrm>
                  <a:off x="3958060" y="2926208"/>
                  <a:ext cx="1931267" cy="470563"/>
                  <a:chOff x="4031847" y="2926208"/>
                  <a:chExt cx="1931267" cy="470563"/>
                </a:xfrm>
                <a:grpFill/>
              </p:grpSpPr>
              <p:grpSp>
                <p:nvGrpSpPr>
                  <p:cNvPr id="724" name="Group 723">
                    <a:extLst>
                      <a:ext uri="{FF2B5EF4-FFF2-40B4-BE49-F238E27FC236}">
                        <a16:creationId xmlns:a16="http://schemas.microsoft.com/office/drawing/2014/main" id="{FD3991AF-DECC-49EF-8BC6-41D0FFA02F0E}"/>
                      </a:ext>
                    </a:extLst>
                  </p:cNvPr>
                  <p:cNvGrpSpPr/>
                  <p:nvPr/>
                </p:nvGrpSpPr>
                <p:grpSpPr>
                  <a:xfrm>
                    <a:off x="4031847" y="2926208"/>
                    <a:ext cx="451655" cy="470563"/>
                    <a:chOff x="4061591" y="2926208"/>
                    <a:chExt cx="451655" cy="470563"/>
                  </a:xfrm>
                  <a:grpFill/>
                </p:grpSpPr>
                <p:sp>
                  <p:nvSpPr>
                    <p:cNvPr id="733" name="Rounded Rectangle 311">
                      <a:extLst>
                        <a:ext uri="{FF2B5EF4-FFF2-40B4-BE49-F238E27FC236}">
                          <a16:creationId xmlns:a16="http://schemas.microsoft.com/office/drawing/2014/main" id="{A20B626A-5833-4FA7-80D3-906B075691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1591" y="2926208"/>
                      <a:ext cx="451655" cy="15761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4" name="Rounded Rectangle 312">
                      <a:extLst>
                        <a:ext uri="{FF2B5EF4-FFF2-40B4-BE49-F238E27FC236}">
                          <a16:creationId xmlns:a16="http://schemas.microsoft.com/office/drawing/2014/main" id="{AB93F7E5-CFDA-4777-A4EC-0D30A2FB0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1591" y="3082683"/>
                      <a:ext cx="451655" cy="15761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5" name="Rounded Rectangle 313">
                      <a:extLst>
                        <a:ext uri="{FF2B5EF4-FFF2-40B4-BE49-F238E27FC236}">
                          <a16:creationId xmlns:a16="http://schemas.microsoft.com/office/drawing/2014/main" id="{1B0AA729-DD80-4287-A2BD-90FDFB85ED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1591" y="3239158"/>
                      <a:ext cx="451655" cy="15761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5" name="Group 724">
                    <a:extLst>
                      <a:ext uri="{FF2B5EF4-FFF2-40B4-BE49-F238E27FC236}">
                        <a16:creationId xmlns:a16="http://schemas.microsoft.com/office/drawing/2014/main" id="{0F5CE217-C868-47E1-8C0B-0B3314ECACB4}"/>
                      </a:ext>
                    </a:extLst>
                  </p:cNvPr>
                  <p:cNvGrpSpPr/>
                  <p:nvPr/>
                </p:nvGrpSpPr>
                <p:grpSpPr>
                  <a:xfrm>
                    <a:off x="4771653" y="2926208"/>
                    <a:ext cx="451655" cy="470563"/>
                    <a:chOff x="4061591" y="2926208"/>
                    <a:chExt cx="451655" cy="470563"/>
                  </a:xfrm>
                  <a:grpFill/>
                </p:grpSpPr>
                <p:sp>
                  <p:nvSpPr>
                    <p:cNvPr id="730" name="Rounded Rectangle 308">
                      <a:extLst>
                        <a:ext uri="{FF2B5EF4-FFF2-40B4-BE49-F238E27FC236}">
                          <a16:creationId xmlns:a16="http://schemas.microsoft.com/office/drawing/2014/main" id="{BD449548-AF22-4764-943D-4450BD9BB1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1591" y="2926208"/>
                      <a:ext cx="451655" cy="15761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1" name="Rounded Rectangle 309">
                      <a:extLst>
                        <a:ext uri="{FF2B5EF4-FFF2-40B4-BE49-F238E27FC236}">
                          <a16:creationId xmlns:a16="http://schemas.microsoft.com/office/drawing/2014/main" id="{5AC3FC83-9B37-4CA9-BE44-A464E8970A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1591" y="3082683"/>
                      <a:ext cx="451655" cy="15761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2" name="Rounded Rectangle 310">
                      <a:extLst>
                        <a:ext uri="{FF2B5EF4-FFF2-40B4-BE49-F238E27FC236}">
                          <a16:creationId xmlns:a16="http://schemas.microsoft.com/office/drawing/2014/main" id="{5C1FC1FF-E1A8-41FE-900D-53AC38DFE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1591" y="3239158"/>
                      <a:ext cx="451655" cy="15761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6" name="Group 725">
                    <a:extLst>
                      <a:ext uri="{FF2B5EF4-FFF2-40B4-BE49-F238E27FC236}">
                        <a16:creationId xmlns:a16="http://schemas.microsoft.com/office/drawing/2014/main" id="{801DCD11-3768-4439-AFF0-E03DE0D6D682}"/>
                      </a:ext>
                    </a:extLst>
                  </p:cNvPr>
                  <p:cNvGrpSpPr/>
                  <p:nvPr/>
                </p:nvGrpSpPr>
                <p:grpSpPr>
                  <a:xfrm>
                    <a:off x="5511459" y="2926208"/>
                    <a:ext cx="451655" cy="470563"/>
                    <a:chOff x="4061591" y="2926208"/>
                    <a:chExt cx="451655" cy="470563"/>
                  </a:xfrm>
                  <a:grpFill/>
                </p:grpSpPr>
                <p:sp>
                  <p:nvSpPr>
                    <p:cNvPr id="727" name="Rounded Rectangle 305">
                      <a:extLst>
                        <a:ext uri="{FF2B5EF4-FFF2-40B4-BE49-F238E27FC236}">
                          <a16:creationId xmlns:a16="http://schemas.microsoft.com/office/drawing/2014/main" id="{0A1E1EE2-8133-44D5-8800-45A25875ED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1591" y="2926208"/>
                      <a:ext cx="451655" cy="15761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8" name="Rounded Rectangle 306">
                      <a:extLst>
                        <a:ext uri="{FF2B5EF4-FFF2-40B4-BE49-F238E27FC236}">
                          <a16:creationId xmlns:a16="http://schemas.microsoft.com/office/drawing/2014/main" id="{462CF599-9F67-4961-A284-2C2EBC465F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1591" y="3082683"/>
                      <a:ext cx="451655" cy="15761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9" name="Rounded Rectangle 307">
                      <a:extLst>
                        <a:ext uri="{FF2B5EF4-FFF2-40B4-BE49-F238E27FC236}">
                          <a16:creationId xmlns:a16="http://schemas.microsoft.com/office/drawing/2014/main" id="{650B8CE5-8F5A-4B80-B027-EC4023FF2E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1591" y="3239158"/>
                      <a:ext cx="451655" cy="15761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718" name="Group 717">
                <a:extLst>
                  <a:ext uri="{FF2B5EF4-FFF2-40B4-BE49-F238E27FC236}">
                    <a16:creationId xmlns:a16="http://schemas.microsoft.com/office/drawing/2014/main" id="{F030E4D1-4A54-4E88-9E39-C33709968EB6}"/>
                  </a:ext>
                </a:extLst>
              </p:cNvPr>
              <p:cNvGrpSpPr/>
              <p:nvPr/>
            </p:nvGrpSpPr>
            <p:grpSpPr>
              <a:xfrm rot="10237030" flipH="1">
                <a:off x="3489358" y="3261545"/>
                <a:ext cx="258743" cy="591668"/>
                <a:chOff x="6044718" y="3792347"/>
                <a:chExt cx="795969" cy="1820144"/>
              </a:xfrm>
              <a:grpFill/>
            </p:grpSpPr>
            <p:sp>
              <p:nvSpPr>
                <p:cNvPr id="719" name="Freeform 315">
                  <a:extLst>
                    <a:ext uri="{FF2B5EF4-FFF2-40B4-BE49-F238E27FC236}">
                      <a16:creationId xmlns:a16="http://schemas.microsoft.com/office/drawing/2014/main" id="{8B38B1E9-1BD2-47AF-96BA-F51F7DC5267E}"/>
                    </a:ext>
                  </a:extLst>
                </p:cNvPr>
                <p:cNvSpPr/>
                <p:nvPr/>
              </p:nvSpPr>
              <p:spPr>
                <a:xfrm>
                  <a:off x="6044718" y="3792347"/>
                  <a:ext cx="795969" cy="1820144"/>
                </a:xfrm>
                <a:custGeom>
                  <a:avLst/>
                  <a:gdLst>
                    <a:gd name="connsiteX0" fmla="*/ 565632 w 792843"/>
                    <a:gd name="connsiteY0" fmla="*/ 3688 h 1820257"/>
                    <a:gd name="connsiteX1" fmla="*/ 768832 w 792843"/>
                    <a:gd name="connsiteY1" fmla="*/ 111638 h 1820257"/>
                    <a:gd name="connsiteX2" fmla="*/ 778357 w 792843"/>
                    <a:gd name="connsiteY2" fmla="*/ 422788 h 1820257"/>
                    <a:gd name="connsiteX3" fmla="*/ 673582 w 792843"/>
                    <a:gd name="connsiteY3" fmla="*/ 730763 h 1820257"/>
                    <a:gd name="connsiteX4" fmla="*/ 632307 w 792843"/>
                    <a:gd name="connsiteY4" fmla="*/ 1121288 h 1820257"/>
                    <a:gd name="connsiteX5" fmla="*/ 635482 w 792843"/>
                    <a:gd name="connsiteY5" fmla="*/ 1622938 h 1820257"/>
                    <a:gd name="connsiteX6" fmla="*/ 435457 w 792843"/>
                    <a:gd name="connsiteY6" fmla="*/ 1810263 h 1820257"/>
                    <a:gd name="connsiteX7" fmla="*/ 162407 w 792843"/>
                    <a:gd name="connsiteY7" fmla="*/ 1772163 h 1820257"/>
                    <a:gd name="connsiteX8" fmla="*/ 19532 w 792843"/>
                    <a:gd name="connsiteY8" fmla="*/ 1581663 h 1820257"/>
                    <a:gd name="connsiteX9" fmla="*/ 482 w 792843"/>
                    <a:gd name="connsiteY9" fmla="*/ 1302263 h 1820257"/>
                    <a:gd name="connsiteX10" fmla="*/ 10007 w 792843"/>
                    <a:gd name="connsiteY10" fmla="*/ 1032388 h 1820257"/>
                    <a:gd name="connsiteX11" fmla="*/ 54457 w 792843"/>
                    <a:gd name="connsiteY11" fmla="*/ 718063 h 1820257"/>
                    <a:gd name="connsiteX12" fmla="*/ 124307 w 792843"/>
                    <a:gd name="connsiteY12" fmla="*/ 422788 h 1820257"/>
                    <a:gd name="connsiteX13" fmla="*/ 197332 w 792843"/>
                    <a:gd name="connsiteY13" fmla="*/ 175138 h 1820257"/>
                    <a:gd name="connsiteX14" fmla="*/ 343382 w 792843"/>
                    <a:gd name="connsiteY14" fmla="*/ 38613 h 1820257"/>
                    <a:gd name="connsiteX15" fmla="*/ 565632 w 792843"/>
                    <a:gd name="connsiteY15" fmla="*/ 3688 h 1820257"/>
                    <a:gd name="connsiteX0" fmla="*/ 565632 w 804018"/>
                    <a:gd name="connsiteY0" fmla="*/ 3688 h 1820257"/>
                    <a:gd name="connsiteX1" fmla="*/ 768832 w 804018"/>
                    <a:gd name="connsiteY1" fmla="*/ 111638 h 1820257"/>
                    <a:gd name="connsiteX2" fmla="*/ 803757 w 804018"/>
                    <a:gd name="connsiteY2" fmla="*/ 264038 h 1820257"/>
                    <a:gd name="connsiteX3" fmla="*/ 778357 w 804018"/>
                    <a:gd name="connsiteY3" fmla="*/ 422788 h 1820257"/>
                    <a:gd name="connsiteX4" fmla="*/ 673582 w 804018"/>
                    <a:gd name="connsiteY4" fmla="*/ 730763 h 1820257"/>
                    <a:gd name="connsiteX5" fmla="*/ 632307 w 804018"/>
                    <a:gd name="connsiteY5" fmla="*/ 1121288 h 1820257"/>
                    <a:gd name="connsiteX6" fmla="*/ 635482 w 804018"/>
                    <a:gd name="connsiteY6" fmla="*/ 1622938 h 1820257"/>
                    <a:gd name="connsiteX7" fmla="*/ 435457 w 804018"/>
                    <a:gd name="connsiteY7" fmla="*/ 1810263 h 1820257"/>
                    <a:gd name="connsiteX8" fmla="*/ 162407 w 804018"/>
                    <a:gd name="connsiteY8" fmla="*/ 1772163 h 1820257"/>
                    <a:gd name="connsiteX9" fmla="*/ 19532 w 804018"/>
                    <a:gd name="connsiteY9" fmla="*/ 1581663 h 1820257"/>
                    <a:gd name="connsiteX10" fmla="*/ 482 w 804018"/>
                    <a:gd name="connsiteY10" fmla="*/ 1302263 h 1820257"/>
                    <a:gd name="connsiteX11" fmla="*/ 10007 w 804018"/>
                    <a:gd name="connsiteY11" fmla="*/ 1032388 h 1820257"/>
                    <a:gd name="connsiteX12" fmla="*/ 54457 w 804018"/>
                    <a:gd name="connsiteY12" fmla="*/ 718063 h 1820257"/>
                    <a:gd name="connsiteX13" fmla="*/ 124307 w 804018"/>
                    <a:gd name="connsiteY13" fmla="*/ 422788 h 1820257"/>
                    <a:gd name="connsiteX14" fmla="*/ 197332 w 804018"/>
                    <a:gd name="connsiteY14" fmla="*/ 175138 h 1820257"/>
                    <a:gd name="connsiteX15" fmla="*/ 343382 w 804018"/>
                    <a:gd name="connsiteY15" fmla="*/ 38613 h 1820257"/>
                    <a:gd name="connsiteX16" fmla="*/ 565632 w 804018"/>
                    <a:gd name="connsiteY16" fmla="*/ 3688 h 1820257"/>
                    <a:gd name="connsiteX0" fmla="*/ 565632 w 800962"/>
                    <a:gd name="connsiteY0" fmla="*/ 3688 h 1820257"/>
                    <a:gd name="connsiteX1" fmla="*/ 768832 w 800962"/>
                    <a:gd name="connsiteY1" fmla="*/ 111638 h 1820257"/>
                    <a:gd name="connsiteX2" fmla="*/ 800582 w 800962"/>
                    <a:gd name="connsiteY2" fmla="*/ 286263 h 1820257"/>
                    <a:gd name="connsiteX3" fmla="*/ 778357 w 800962"/>
                    <a:gd name="connsiteY3" fmla="*/ 422788 h 1820257"/>
                    <a:gd name="connsiteX4" fmla="*/ 673582 w 800962"/>
                    <a:gd name="connsiteY4" fmla="*/ 730763 h 1820257"/>
                    <a:gd name="connsiteX5" fmla="*/ 632307 w 800962"/>
                    <a:gd name="connsiteY5" fmla="*/ 1121288 h 1820257"/>
                    <a:gd name="connsiteX6" fmla="*/ 635482 w 800962"/>
                    <a:gd name="connsiteY6" fmla="*/ 1622938 h 1820257"/>
                    <a:gd name="connsiteX7" fmla="*/ 435457 w 800962"/>
                    <a:gd name="connsiteY7" fmla="*/ 1810263 h 1820257"/>
                    <a:gd name="connsiteX8" fmla="*/ 162407 w 800962"/>
                    <a:gd name="connsiteY8" fmla="*/ 1772163 h 1820257"/>
                    <a:gd name="connsiteX9" fmla="*/ 19532 w 800962"/>
                    <a:gd name="connsiteY9" fmla="*/ 1581663 h 1820257"/>
                    <a:gd name="connsiteX10" fmla="*/ 482 w 800962"/>
                    <a:gd name="connsiteY10" fmla="*/ 1302263 h 1820257"/>
                    <a:gd name="connsiteX11" fmla="*/ 10007 w 800962"/>
                    <a:gd name="connsiteY11" fmla="*/ 1032388 h 1820257"/>
                    <a:gd name="connsiteX12" fmla="*/ 54457 w 800962"/>
                    <a:gd name="connsiteY12" fmla="*/ 718063 h 1820257"/>
                    <a:gd name="connsiteX13" fmla="*/ 124307 w 800962"/>
                    <a:gd name="connsiteY13" fmla="*/ 422788 h 1820257"/>
                    <a:gd name="connsiteX14" fmla="*/ 197332 w 800962"/>
                    <a:gd name="connsiteY14" fmla="*/ 175138 h 1820257"/>
                    <a:gd name="connsiteX15" fmla="*/ 343382 w 800962"/>
                    <a:gd name="connsiteY15" fmla="*/ 38613 h 1820257"/>
                    <a:gd name="connsiteX16" fmla="*/ 565632 w 800962"/>
                    <a:gd name="connsiteY16" fmla="*/ 3688 h 1820257"/>
                    <a:gd name="connsiteX0" fmla="*/ 565632 w 800962"/>
                    <a:gd name="connsiteY0" fmla="*/ 3688 h 1818879"/>
                    <a:gd name="connsiteX1" fmla="*/ 768832 w 800962"/>
                    <a:gd name="connsiteY1" fmla="*/ 111638 h 1818879"/>
                    <a:gd name="connsiteX2" fmla="*/ 800582 w 800962"/>
                    <a:gd name="connsiteY2" fmla="*/ 286263 h 1818879"/>
                    <a:gd name="connsiteX3" fmla="*/ 778357 w 800962"/>
                    <a:gd name="connsiteY3" fmla="*/ 422788 h 1818879"/>
                    <a:gd name="connsiteX4" fmla="*/ 673582 w 800962"/>
                    <a:gd name="connsiteY4" fmla="*/ 730763 h 1818879"/>
                    <a:gd name="connsiteX5" fmla="*/ 632307 w 800962"/>
                    <a:gd name="connsiteY5" fmla="*/ 1121288 h 1818879"/>
                    <a:gd name="connsiteX6" fmla="*/ 635482 w 800962"/>
                    <a:gd name="connsiteY6" fmla="*/ 1641988 h 1818879"/>
                    <a:gd name="connsiteX7" fmla="*/ 435457 w 800962"/>
                    <a:gd name="connsiteY7" fmla="*/ 1810263 h 1818879"/>
                    <a:gd name="connsiteX8" fmla="*/ 162407 w 800962"/>
                    <a:gd name="connsiteY8" fmla="*/ 1772163 h 1818879"/>
                    <a:gd name="connsiteX9" fmla="*/ 19532 w 800962"/>
                    <a:gd name="connsiteY9" fmla="*/ 1581663 h 1818879"/>
                    <a:gd name="connsiteX10" fmla="*/ 482 w 800962"/>
                    <a:gd name="connsiteY10" fmla="*/ 1302263 h 1818879"/>
                    <a:gd name="connsiteX11" fmla="*/ 10007 w 800962"/>
                    <a:gd name="connsiteY11" fmla="*/ 1032388 h 1818879"/>
                    <a:gd name="connsiteX12" fmla="*/ 54457 w 800962"/>
                    <a:gd name="connsiteY12" fmla="*/ 718063 h 1818879"/>
                    <a:gd name="connsiteX13" fmla="*/ 124307 w 800962"/>
                    <a:gd name="connsiteY13" fmla="*/ 422788 h 1818879"/>
                    <a:gd name="connsiteX14" fmla="*/ 197332 w 800962"/>
                    <a:gd name="connsiteY14" fmla="*/ 175138 h 1818879"/>
                    <a:gd name="connsiteX15" fmla="*/ 343382 w 800962"/>
                    <a:gd name="connsiteY15" fmla="*/ 38613 h 1818879"/>
                    <a:gd name="connsiteX16" fmla="*/ 565632 w 800962"/>
                    <a:gd name="connsiteY16" fmla="*/ 3688 h 1818879"/>
                    <a:gd name="connsiteX0" fmla="*/ 565632 w 792843"/>
                    <a:gd name="connsiteY0" fmla="*/ 3688 h 1818879"/>
                    <a:gd name="connsiteX1" fmla="*/ 768832 w 792843"/>
                    <a:gd name="connsiteY1" fmla="*/ 111638 h 1818879"/>
                    <a:gd name="connsiteX2" fmla="*/ 778357 w 792843"/>
                    <a:gd name="connsiteY2" fmla="*/ 422788 h 1818879"/>
                    <a:gd name="connsiteX3" fmla="*/ 673582 w 792843"/>
                    <a:gd name="connsiteY3" fmla="*/ 730763 h 1818879"/>
                    <a:gd name="connsiteX4" fmla="*/ 632307 w 792843"/>
                    <a:gd name="connsiteY4" fmla="*/ 1121288 h 1818879"/>
                    <a:gd name="connsiteX5" fmla="*/ 635482 w 792843"/>
                    <a:gd name="connsiteY5" fmla="*/ 1641988 h 1818879"/>
                    <a:gd name="connsiteX6" fmla="*/ 435457 w 792843"/>
                    <a:gd name="connsiteY6" fmla="*/ 1810263 h 1818879"/>
                    <a:gd name="connsiteX7" fmla="*/ 162407 w 792843"/>
                    <a:gd name="connsiteY7" fmla="*/ 1772163 h 1818879"/>
                    <a:gd name="connsiteX8" fmla="*/ 19532 w 792843"/>
                    <a:gd name="connsiteY8" fmla="*/ 1581663 h 1818879"/>
                    <a:gd name="connsiteX9" fmla="*/ 482 w 792843"/>
                    <a:gd name="connsiteY9" fmla="*/ 1302263 h 1818879"/>
                    <a:gd name="connsiteX10" fmla="*/ 10007 w 792843"/>
                    <a:gd name="connsiteY10" fmla="*/ 1032388 h 1818879"/>
                    <a:gd name="connsiteX11" fmla="*/ 54457 w 792843"/>
                    <a:gd name="connsiteY11" fmla="*/ 718063 h 1818879"/>
                    <a:gd name="connsiteX12" fmla="*/ 124307 w 792843"/>
                    <a:gd name="connsiteY12" fmla="*/ 422788 h 1818879"/>
                    <a:gd name="connsiteX13" fmla="*/ 197332 w 792843"/>
                    <a:gd name="connsiteY13" fmla="*/ 175138 h 1818879"/>
                    <a:gd name="connsiteX14" fmla="*/ 343382 w 792843"/>
                    <a:gd name="connsiteY14" fmla="*/ 38613 h 1818879"/>
                    <a:gd name="connsiteX15" fmla="*/ 565632 w 792843"/>
                    <a:gd name="connsiteY15" fmla="*/ 3688 h 1818879"/>
                    <a:gd name="connsiteX0" fmla="*/ 565632 w 807887"/>
                    <a:gd name="connsiteY0" fmla="*/ 6031 h 1821222"/>
                    <a:gd name="connsiteX1" fmla="*/ 791057 w 807887"/>
                    <a:gd name="connsiteY1" fmla="*/ 148906 h 1821222"/>
                    <a:gd name="connsiteX2" fmla="*/ 778357 w 807887"/>
                    <a:gd name="connsiteY2" fmla="*/ 425131 h 1821222"/>
                    <a:gd name="connsiteX3" fmla="*/ 673582 w 807887"/>
                    <a:gd name="connsiteY3" fmla="*/ 733106 h 1821222"/>
                    <a:gd name="connsiteX4" fmla="*/ 632307 w 807887"/>
                    <a:gd name="connsiteY4" fmla="*/ 1123631 h 1821222"/>
                    <a:gd name="connsiteX5" fmla="*/ 635482 w 807887"/>
                    <a:gd name="connsiteY5" fmla="*/ 1644331 h 1821222"/>
                    <a:gd name="connsiteX6" fmla="*/ 435457 w 807887"/>
                    <a:gd name="connsiteY6" fmla="*/ 1812606 h 1821222"/>
                    <a:gd name="connsiteX7" fmla="*/ 162407 w 807887"/>
                    <a:gd name="connsiteY7" fmla="*/ 1774506 h 1821222"/>
                    <a:gd name="connsiteX8" fmla="*/ 19532 w 807887"/>
                    <a:gd name="connsiteY8" fmla="*/ 1584006 h 1821222"/>
                    <a:gd name="connsiteX9" fmla="*/ 482 w 807887"/>
                    <a:gd name="connsiteY9" fmla="*/ 1304606 h 1821222"/>
                    <a:gd name="connsiteX10" fmla="*/ 10007 w 807887"/>
                    <a:gd name="connsiteY10" fmla="*/ 1034731 h 1821222"/>
                    <a:gd name="connsiteX11" fmla="*/ 54457 w 807887"/>
                    <a:gd name="connsiteY11" fmla="*/ 720406 h 1821222"/>
                    <a:gd name="connsiteX12" fmla="*/ 124307 w 807887"/>
                    <a:gd name="connsiteY12" fmla="*/ 425131 h 1821222"/>
                    <a:gd name="connsiteX13" fmla="*/ 197332 w 807887"/>
                    <a:gd name="connsiteY13" fmla="*/ 177481 h 1821222"/>
                    <a:gd name="connsiteX14" fmla="*/ 343382 w 807887"/>
                    <a:gd name="connsiteY14" fmla="*/ 40956 h 1821222"/>
                    <a:gd name="connsiteX15" fmla="*/ 565632 w 807887"/>
                    <a:gd name="connsiteY15" fmla="*/ 6031 h 1821222"/>
                    <a:gd name="connsiteX0" fmla="*/ 565632 w 794700"/>
                    <a:gd name="connsiteY0" fmla="*/ 4953 h 1820144"/>
                    <a:gd name="connsiteX1" fmla="*/ 772007 w 794700"/>
                    <a:gd name="connsiteY1" fmla="*/ 131953 h 1820144"/>
                    <a:gd name="connsiteX2" fmla="*/ 778357 w 794700"/>
                    <a:gd name="connsiteY2" fmla="*/ 424053 h 1820144"/>
                    <a:gd name="connsiteX3" fmla="*/ 673582 w 794700"/>
                    <a:gd name="connsiteY3" fmla="*/ 732028 h 1820144"/>
                    <a:gd name="connsiteX4" fmla="*/ 632307 w 794700"/>
                    <a:gd name="connsiteY4" fmla="*/ 1122553 h 1820144"/>
                    <a:gd name="connsiteX5" fmla="*/ 635482 w 794700"/>
                    <a:gd name="connsiteY5" fmla="*/ 1643253 h 1820144"/>
                    <a:gd name="connsiteX6" fmla="*/ 435457 w 794700"/>
                    <a:gd name="connsiteY6" fmla="*/ 1811528 h 1820144"/>
                    <a:gd name="connsiteX7" fmla="*/ 162407 w 794700"/>
                    <a:gd name="connsiteY7" fmla="*/ 1773428 h 1820144"/>
                    <a:gd name="connsiteX8" fmla="*/ 19532 w 794700"/>
                    <a:gd name="connsiteY8" fmla="*/ 1582928 h 1820144"/>
                    <a:gd name="connsiteX9" fmla="*/ 482 w 794700"/>
                    <a:gd name="connsiteY9" fmla="*/ 1303528 h 1820144"/>
                    <a:gd name="connsiteX10" fmla="*/ 10007 w 794700"/>
                    <a:gd name="connsiteY10" fmla="*/ 1033653 h 1820144"/>
                    <a:gd name="connsiteX11" fmla="*/ 54457 w 794700"/>
                    <a:gd name="connsiteY11" fmla="*/ 719328 h 1820144"/>
                    <a:gd name="connsiteX12" fmla="*/ 124307 w 794700"/>
                    <a:gd name="connsiteY12" fmla="*/ 424053 h 1820144"/>
                    <a:gd name="connsiteX13" fmla="*/ 197332 w 794700"/>
                    <a:gd name="connsiteY13" fmla="*/ 176403 h 1820144"/>
                    <a:gd name="connsiteX14" fmla="*/ 343382 w 794700"/>
                    <a:gd name="connsiteY14" fmla="*/ 39878 h 1820144"/>
                    <a:gd name="connsiteX15" fmla="*/ 565632 w 794700"/>
                    <a:gd name="connsiteY15" fmla="*/ 4953 h 1820144"/>
                    <a:gd name="connsiteX0" fmla="*/ 565632 w 803913"/>
                    <a:gd name="connsiteY0" fmla="*/ 4953 h 1820144"/>
                    <a:gd name="connsiteX1" fmla="*/ 772007 w 803913"/>
                    <a:gd name="connsiteY1" fmla="*/ 131953 h 1820144"/>
                    <a:gd name="connsiteX2" fmla="*/ 778357 w 803913"/>
                    <a:gd name="connsiteY2" fmla="*/ 424053 h 1820144"/>
                    <a:gd name="connsiteX3" fmla="*/ 673582 w 803913"/>
                    <a:gd name="connsiteY3" fmla="*/ 732028 h 1820144"/>
                    <a:gd name="connsiteX4" fmla="*/ 632307 w 803913"/>
                    <a:gd name="connsiteY4" fmla="*/ 1122553 h 1820144"/>
                    <a:gd name="connsiteX5" fmla="*/ 635482 w 803913"/>
                    <a:gd name="connsiteY5" fmla="*/ 1643253 h 1820144"/>
                    <a:gd name="connsiteX6" fmla="*/ 435457 w 803913"/>
                    <a:gd name="connsiteY6" fmla="*/ 1811528 h 1820144"/>
                    <a:gd name="connsiteX7" fmla="*/ 162407 w 803913"/>
                    <a:gd name="connsiteY7" fmla="*/ 1773428 h 1820144"/>
                    <a:gd name="connsiteX8" fmla="*/ 19532 w 803913"/>
                    <a:gd name="connsiteY8" fmla="*/ 1582928 h 1820144"/>
                    <a:gd name="connsiteX9" fmla="*/ 482 w 803913"/>
                    <a:gd name="connsiteY9" fmla="*/ 1303528 h 1820144"/>
                    <a:gd name="connsiteX10" fmla="*/ 10007 w 803913"/>
                    <a:gd name="connsiteY10" fmla="*/ 1033653 h 1820144"/>
                    <a:gd name="connsiteX11" fmla="*/ 54457 w 803913"/>
                    <a:gd name="connsiteY11" fmla="*/ 719328 h 1820144"/>
                    <a:gd name="connsiteX12" fmla="*/ 124307 w 803913"/>
                    <a:gd name="connsiteY12" fmla="*/ 424053 h 1820144"/>
                    <a:gd name="connsiteX13" fmla="*/ 197332 w 803913"/>
                    <a:gd name="connsiteY13" fmla="*/ 176403 h 1820144"/>
                    <a:gd name="connsiteX14" fmla="*/ 343382 w 803913"/>
                    <a:gd name="connsiteY14" fmla="*/ 39878 h 1820144"/>
                    <a:gd name="connsiteX15" fmla="*/ 565632 w 803913"/>
                    <a:gd name="connsiteY15" fmla="*/ 4953 h 1820144"/>
                    <a:gd name="connsiteX0" fmla="*/ 565632 w 795969"/>
                    <a:gd name="connsiteY0" fmla="*/ 4953 h 1820144"/>
                    <a:gd name="connsiteX1" fmla="*/ 772007 w 795969"/>
                    <a:gd name="connsiteY1" fmla="*/ 131953 h 1820144"/>
                    <a:gd name="connsiteX2" fmla="*/ 778357 w 795969"/>
                    <a:gd name="connsiteY2" fmla="*/ 424053 h 1820144"/>
                    <a:gd name="connsiteX3" fmla="*/ 673582 w 795969"/>
                    <a:gd name="connsiteY3" fmla="*/ 732028 h 1820144"/>
                    <a:gd name="connsiteX4" fmla="*/ 632307 w 795969"/>
                    <a:gd name="connsiteY4" fmla="*/ 1122553 h 1820144"/>
                    <a:gd name="connsiteX5" fmla="*/ 635482 w 795969"/>
                    <a:gd name="connsiteY5" fmla="*/ 1643253 h 1820144"/>
                    <a:gd name="connsiteX6" fmla="*/ 435457 w 795969"/>
                    <a:gd name="connsiteY6" fmla="*/ 1811528 h 1820144"/>
                    <a:gd name="connsiteX7" fmla="*/ 162407 w 795969"/>
                    <a:gd name="connsiteY7" fmla="*/ 1773428 h 1820144"/>
                    <a:gd name="connsiteX8" fmla="*/ 19532 w 795969"/>
                    <a:gd name="connsiteY8" fmla="*/ 1582928 h 1820144"/>
                    <a:gd name="connsiteX9" fmla="*/ 482 w 795969"/>
                    <a:gd name="connsiteY9" fmla="*/ 1303528 h 1820144"/>
                    <a:gd name="connsiteX10" fmla="*/ 10007 w 795969"/>
                    <a:gd name="connsiteY10" fmla="*/ 1033653 h 1820144"/>
                    <a:gd name="connsiteX11" fmla="*/ 54457 w 795969"/>
                    <a:gd name="connsiteY11" fmla="*/ 719328 h 1820144"/>
                    <a:gd name="connsiteX12" fmla="*/ 124307 w 795969"/>
                    <a:gd name="connsiteY12" fmla="*/ 424053 h 1820144"/>
                    <a:gd name="connsiteX13" fmla="*/ 197332 w 795969"/>
                    <a:gd name="connsiteY13" fmla="*/ 176403 h 1820144"/>
                    <a:gd name="connsiteX14" fmla="*/ 343382 w 795969"/>
                    <a:gd name="connsiteY14" fmla="*/ 39878 h 1820144"/>
                    <a:gd name="connsiteX15" fmla="*/ 565632 w 795969"/>
                    <a:gd name="connsiteY15" fmla="*/ 4953 h 1820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95969" h="1820144">
                      <a:moveTo>
                        <a:pt x="565632" y="4953"/>
                      </a:moveTo>
                      <a:cubicBezTo>
                        <a:pt x="637069" y="20299"/>
                        <a:pt x="733378" y="65278"/>
                        <a:pt x="772007" y="131953"/>
                      </a:cubicBezTo>
                      <a:cubicBezTo>
                        <a:pt x="810636" y="198628"/>
                        <a:pt x="794761" y="324041"/>
                        <a:pt x="778357" y="424053"/>
                      </a:cubicBezTo>
                      <a:cubicBezTo>
                        <a:pt x="761953" y="524066"/>
                        <a:pt x="697924" y="615611"/>
                        <a:pt x="673582" y="732028"/>
                      </a:cubicBezTo>
                      <a:cubicBezTo>
                        <a:pt x="649240" y="848445"/>
                        <a:pt x="638657" y="970682"/>
                        <a:pt x="632307" y="1122553"/>
                      </a:cubicBezTo>
                      <a:cubicBezTo>
                        <a:pt x="625957" y="1274424"/>
                        <a:pt x="668290" y="1528424"/>
                        <a:pt x="635482" y="1643253"/>
                      </a:cubicBezTo>
                      <a:cubicBezTo>
                        <a:pt x="602674" y="1758082"/>
                        <a:pt x="514303" y="1789832"/>
                        <a:pt x="435457" y="1811528"/>
                      </a:cubicBezTo>
                      <a:cubicBezTo>
                        <a:pt x="356611" y="1833224"/>
                        <a:pt x="231728" y="1811528"/>
                        <a:pt x="162407" y="1773428"/>
                      </a:cubicBezTo>
                      <a:cubicBezTo>
                        <a:pt x="93086" y="1735328"/>
                        <a:pt x="46519" y="1661245"/>
                        <a:pt x="19532" y="1582928"/>
                      </a:cubicBezTo>
                      <a:cubicBezTo>
                        <a:pt x="-7455" y="1504611"/>
                        <a:pt x="2069" y="1395074"/>
                        <a:pt x="482" y="1303528"/>
                      </a:cubicBezTo>
                      <a:cubicBezTo>
                        <a:pt x="-1105" y="1211982"/>
                        <a:pt x="1011" y="1131020"/>
                        <a:pt x="10007" y="1033653"/>
                      </a:cubicBezTo>
                      <a:cubicBezTo>
                        <a:pt x="19003" y="936286"/>
                        <a:pt x="35407" y="820928"/>
                        <a:pt x="54457" y="719328"/>
                      </a:cubicBezTo>
                      <a:cubicBezTo>
                        <a:pt x="73507" y="617728"/>
                        <a:pt x="100495" y="514540"/>
                        <a:pt x="124307" y="424053"/>
                      </a:cubicBezTo>
                      <a:cubicBezTo>
                        <a:pt x="148119" y="333566"/>
                        <a:pt x="160819" y="240432"/>
                        <a:pt x="197332" y="176403"/>
                      </a:cubicBezTo>
                      <a:cubicBezTo>
                        <a:pt x="233844" y="112374"/>
                        <a:pt x="281999" y="67395"/>
                        <a:pt x="343382" y="39878"/>
                      </a:cubicBezTo>
                      <a:cubicBezTo>
                        <a:pt x="404765" y="12361"/>
                        <a:pt x="494195" y="-10393"/>
                        <a:pt x="565632" y="4953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0" name="Freeform 316">
                  <a:extLst>
                    <a:ext uri="{FF2B5EF4-FFF2-40B4-BE49-F238E27FC236}">
                      <a16:creationId xmlns:a16="http://schemas.microsoft.com/office/drawing/2014/main" id="{9CE4AA9A-E44E-4279-9D82-FA1668C97153}"/>
                    </a:ext>
                  </a:extLst>
                </p:cNvPr>
                <p:cNvSpPr/>
                <p:nvPr/>
              </p:nvSpPr>
              <p:spPr>
                <a:xfrm>
                  <a:off x="6109421" y="3882895"/>
                  <a:ext cx="666492" cy="1628652"/>
                </a:xfrm>
                <a:custGeom>
                  <a:avLst/>
                  <a:gdLst>
                    <a:gd name="connsiteX0" fmla="*/ 450129 w 666492"/>
                    <a:gd name="connsiteY0" fmla="*/ 3415 h 1628762"/>
                    <a:gd name="connsiteX1" fmla="*/ 580304 w 666492"/>
                    <a:gd name="connsiteY1" fmla="*/ 12940 h 1628762"/>
                    <a:gd name="connsiteX2" fmla="*/ 662854 w 666492"/>
                    <a:gd name="connsiteY2" fmla="*/ 108190 h 1628762"/>
                    <a:gd name="connsiteX3" fmla="*/ 583479 w 666492"/>
                    <a:gd name="connsiteY3" fmla="*/ 143115 h 1628762"/>
                    <a:gd name="connsiteX4" fmla="*/ 507279 w 666492"/>
                    <a:gd name="connsiteY4" fmla="*/ 178040 h 1628762"/>
                    <a:gd name="connsiteX5" fmla="*/ 513629 w 666492"/>
                    <a:gd name="connsiteY5" fmla="*/ 235190 h 1628762"/>
                    <a:gd name="connsiteX6" fmla="*/ 596179 w 666492"/>
                    <a:gd name="connsiteY6" fmla="*/ 247890 h 1628762"/>
                    <a:gd name="connsiteX7" fmla="*/ 643804 w 666492"/>
                    <a:gd name="connsiteY7" fmla="*/ 193915 h 1628762"/>
                    <a:gd name="connsiteX8" fmla="*/ 666029 w 666492"/>
                    <a:gd name="connsiteY8" fmla="*/ 257415 h 1628762"/>
                    <a:gd name="connsiteX9" fmla="*/ 624754 w 666492"/>
                    <a:gd name="connsiteY9" fmla="*/ 419340 h 1628762"/>
                    <a:gd name="connsiteX10" fmla="*/ 593004 w 666492"/>
                    <a:gd name="connsiteY10" fmla="*/ 482840 h 1628762"/>
                    <a:gd name="connsiteX11" fmla="*/ 561254 w 666492"/>
                    <a:gd name="connsiteY11" fmla="*/ 438390 h 1628762"/>
                    <a:gd name="connsiteX12" fmla="*/ 513629 w 666492"/>
                    <a:gd name="connsiteY12" fmla="*/ 339965 h 1628762"/>
                    <a:gd name="connsiteX13" fmla="*/ 466004 w 666492"/>
                    <a:gd name="connsiteY13" fmla="*/ 368540 h 1628762"/>
                    <a:gd name="connsiteX14" fmla="*/ 491404 w 666492"/>
                    <a:gd name="connsiteY14" fmla="*/ 425690 h 1628762"/>
                    <a:gd name="connsiteX15" fmla="*/ 551729 w 666492"/>
                    <a:gd name="connsiteY15" fmla="*/ 511415 h 1628762"/>
                    <a:gd name="connsiteX16" fmla="*/ 593004 w 666492"/>
                    <a:gd name="connsiteY16" fmla="*/ 549515 h 1628762"/>
                    <a:gd name="connsiteX17" fmla="*/ 570779 w 666492"/>
                    <a:gd name="connsiteY17" fmla="*/ 571740 h 1628762"/>
                    <a:gd name="connsiteX18" fmla="*/ 507279 w 666492"/>
                    <a:gd name="connsiteY18" fmla="*/ 511415 h 1628762"/>
                    <a:gd name="connsiteX19" fmla="*/ 434254 w 666492"/>
                    <a:gd name="connsiteY19" fmla="*/ 520940 h 1628762"/>
                    <a:gd name="connsiteX20" fmla="*/ 412029 w 666492"/>
                    <a:gd name="connsiteY20" fmla="*/ 555865 h 1628762"/>
                    <a:gd name="connsiteX21" fmla="*/ 459654 w 666492"/>
                    <a:gd name="connsiteY21" fmla="*/ 590790 h 1628762"/>
                    <a:gd name="connsiteX22" fmla="*/ 554904 w 666492"/>
                    <a:gd name="connsiteY22" fmla="*/ 600315 h 1628762"/>
                    <a:gd name="connsiteX23" fmla="*/ 564429 w 666492"/>
                    <a:gd name="connsiteY23" fmla="*/ 638415 h 1628762"/>
                    <a:gd name="connsiteX24" fmla="*/ 526329 w 666492"/>
                    <a:gd name="connsiteY24" fmla="*/ 651115 h 1628762"/>
                    <a:gd name="connsiteX25" fmla="*/ 532679 w 666492"/>
                    <a:gd name="connsiteY25" fmla="*/ 708265 h 1628762"/>
                    <a:gd name="connsiteX26" fmla="*/ 504104 w 666492"/>
                    <a:gd name="connsiteY26" fmla="*/ 733665 h 1628762"/>
                    <a:gd name="connsiteX27" fmla="*/ 415204 w 666492"/>
                    <a:gd name="connsiteY27" fmla="*/ 711440 h 1628762"/>
                    <a:gd name="connsiteX28" fmla="*/ 326304 w 666492"/>
                    <a:gd name="connsiteY28" fmla="*/ 724140 h 1628762"/>
                    <a:gd name="connsiteX29" fmla="*/ 256454 w 666492"/>
                    <a:gd name="connsiteY29" fmla="*/ 793990 h 1628762"/>
                    <a:gd name="connsiteX30" fmla="*/ 275504 w 666492"/>
                    <a:gd name="connsiteY30" fmla="*/ 867015 h 1628762"/>
                    <a:gd name="connsiteX31" fmla="*/ 354879 w 666492"/>
                    <a:gd name="connsiteY31" fmla="*/ 838440 h 1628762"/>
                    <a:gd name="connsiteX32" fmla="*/ 392979 w 666492"/>
                    <a:gd name="connsiteY32" fmla="*/ 781290 h 1628762"/>
                    <a:gd name="connsiteX33" fmla="*/ 459654 w 666492"/>
                    <a:gd name="connsiteY33" fmla="*/ 774940 h 1628762"/>
                    <a:gd name="connsiteX34" fmla="*/ 551729 w 666492"/>
                    <a:gd name="connsiteY34" fmla="*/ 790815 h 1628762"/>
                    <a:gd name="connsiteX35" fmla="*/ 523154 w 666492"/>
                    <a:gd name="connsiteY35" fmla="*/ 867015 h 1628762"/>
                    <a:gd name="connsiteX36" fmla="*/ 440604 w 666492"/>
                    <a:gd name="connsiteY36" fmla="*/ 898765 h 1628762"/>
                    <a:gd name="connsiteX37" fmla="*/ 377104 w 666492"/>
                    <a:gd name="connsiteY37" fmla="*/ 889240 h 1628762"/>
                    <a:gd name="connsiteX38" fmla="*/ 323129 w 666492"/>
                    <a:gd name="connsiteY38" fmla="*/ 940040 h 1628762"/>
                    <a:gd name="connsiteX39" fmla="*/ 373929 w 666492"/>
                    <a:gd name="connsiteY39" fmla="*/ 974965 h 1628762"/>
                    <a:gd name="connsiteX40" fmla="*/ 437429 w 666492"/>
                    <a:gd name="connsiteY40" fmla="*/ 955915 h 1628762"/>
                    <a:gd name="connsiteX41" fmla="*/ 500929 w 666492"/>
                    <a:gd name="connsiteY41" fmla="*/ 940040 h 1628762"/>
                    <a:gd name="connsiteX42" fmla="*/ 516804 w 666492"/>
                    <a:gd name="connsiteY42" fmla="*/ 1013065 h 1628762"/>
                    <a:gd name="connsiteX43" fmla="*/ 504104 w 666492"/>
                    <a:gd name="connsiteY43" fmla="*/ 1101965 h 1628762"/>
                    <a:gd name="connsiteX44" fmla="*/ 431079 w 666492"/>
                    <a:gd name="connsiteY44" fmla="*/ 1114665 h 1628762"/>
                    <a:gd name="connsiteX45" fmla="*/ 329479 w 666492"/>
                    <a:gd name="connsiteY45" fmla="*/ 1070215 h 1628762"/>
                    <a:gd name="connsiteX46" fmla="*/ 272329 w 666492"/>
                    <a:gd name="connsiteY46" fmla="*/ 1051165 h 1628762"/>
                    <a:gd name="connsiteX47" fmla="*/ 243754 w 666492"/>
                    <a:gd name="connsiteY47" fmla="*/ 1114665 h 1628762"/>
                    <a:gd name="connsiteX48" fmla="*/ 339004 w 666492"/>
                    <a:gd name="connsiteY48" fmla="*/ 1140065 h 1628762"/>
                    <a:gd name="connsiteX49" fmla="*/ 453304 w 666492"/>
                    <a:gd name="connsiteY49" fmla="*/ 1159115 h 1628762"/>
                    <a:gd name="connsiteX50" fmla="*/ 519979 w 666492"/>
                    <a:gd name="connsiteY50" fmla="*/ 1235315 h 1628762"/>
                    <a:gd name="connsiteX51" fmla="*/ 542204 w 666492"/>
                    <a:gd name="connsiteY51" fmla="*/ 1298815 h 1628762"/>
                    <a:gd name="connsiteX52" fmla="*/ 516804 w 666492"/>
                    <a:gd name="connsiteY52" fmla="*/ 1324215 h 1628762"/>
                    <a:gd name="connsiteX53" fmla="*/ 443779 w 666492"/>
                    <a:gd name="connsiteY53" fmla="*/ 1273415 h 1628762"/>
                    <a:gd name="connsiteX54" fmla="*/ 370754 w 666492"/>
                    <a:gd name="connsiteY54" fmla="*/ 1219440 h 1628762"/>
                    <a:gd name="connsiteX55" fmla="*/ 332654 w 666492"/>
                    <a:gd name="connsiteY55" fmla="*/ 1222615 h 1628762"/>
                    <a:gd name="connsiteX56" fmla="*/ 370754 w 666492"/>
                    <a:gd name="connsiteY56" fmla="*/ 1270240 h 1628762"/>
                    <a:gd name="connsiteX57" fmla="*/ 456479 w 666492"/>
                    <a:gd name="connsiteY57" fmla="*/ 1330565 h 1628762"/>
                    <a:gd name="connsiteX58" fmla="*/ 523154 w 666492"/>
                    <a:gd name="connsiteY58" fmla="*/ 1416290 h 1628762"/>
                    <a:gd name="connsiteX59" fmla="*/ 507279 w 666492"/>
                    <a:gd name="connsiteY59" fmla="*/ 1502015 h 1628762"/>
                    <a:gd name="connsiteX60" fmla="*/ 443779 w 666492"/>
                    <a:gd name="connsiteY60" fmla="*/ 1451215 h 1628762"/>
                    <a:gd name="connsiteX61" fmla="*/ 370754 w 666492"/>
                    <a:gd name="connsiteY61" fmla="*/ 1336915 h 1628762"/>
                    <a:gd name="connsiteX62" fmla="*/ 278679 w 666492"/>
                    <a:gd name="connsiteY62" fmla="*/ 1267065 h 1628762"/>
                    <a:gd name="connsiteX63" fmla="*/ 253279 w 666492"/>
                    <a:gd name="connsiteY63" fmla="*/ 1295640 h 1628762"/>
                    <a:gd name="connsiteX64" fmla="*/ 304079 w 666492"/>
                    <a:gd name="connsiteY64" fmla="*/ 1381365 h 1628762"/>
                    <a:gd name="connsiteX65" fmla="*/ 415204 w 666492"/>
                    <a:gd name="connsiteY65" fmla="*/ 1489315 h 1628762"/>
                    <a:gd name="connsiteX66" fmla="*/ 462829 w 666492"/>
                    <a:gd name="connsiteY66" fmla="*/ 1571865 h 1628762"/>
                    <a:gd name="connsiteX67" fmla="*/ 446954 w 666492"/>
                    <a:gd name="connsiteY67" fmla="*/ 1594090 h 1628762"/>
                    <a:gd name="connsiteX68" fmla="*/ 348529 w 666492"/>
                    <a:gd name="connsiteY68" fmla="*/ 1625840 h 1628762"/>
                    <a:gd name="connsiteX69" fmla="*/ 180254 w 666492"/>
                    <a:gd name="connsiteY69" fmla="*/ 1622665 h 1628762"/>
                    <a:gd name="connsiteX70" fmla="*/ 56429 w 666492"/>
                    <a:gd name="connsiteY70" fmla="*/ 1584565 h 1628762"/>
                    <a:gd name="connsiteX71" fmla="*/ 40554 w 666492"/>
                    <a:gd name="connsiteY71" fmla="*/ 1521065 h 1628762"/>
                    <a:gd name="connsiteX72" fmla="*/ 94529 w 666492"/>
                    <a:gd name="connsiteY72" fmla="*/ 1482965 h 1628762"/>
                    <a:gd name="connsiteX73" fmla="*/ 158029 w 666492"/>
                    <a:gd name="connsiteY73" fmla="*/ 1505190 h 1628762"/>
                    <a:gd name="connsiteX74" fmla="*/ 189779 w 666492"/>
                    <a:gd name="connsiteY74" fmla="*/ 1432165 h 1628762"/>
                    <a:gd name="connsiteX75" fmla="*/ 132629 w 666492"/>
                    <a:gd name="connsiteY75" fmla="*/ 1381365 h 1628762"/>
                    <a:gd name="connsiteX76" fmla="*/ 75479 w 666492"/>
                    <a:gd name="connsiteY76" fmla="*/ 1409940 h 1628762"/>
                    <a:gd name="connsiteX77" fmla="*/ 46904 w 666492"/>
                    <a:gd name="connsiteY77" fmla="*/ 1454390 h 1628762"/>
                    <a:gd name="connsiteX78" fmla="*/ 8804 w 666492"/>
                    <a:gd name="connsiteY78" fmla="*/ 1425815 h 1628762"/>
                    <a:gd name="connsiteX79" fmla="*/ 2454 w 666492"/>
                    <a:gd name="connsiteY79" fmla="*/ 1282940 h 1628762"/>
                    <a:gd name="connsiteX80" fmla="*/ 21504 w 666492"/>
                    <a:gd name="connsiteY80" fmla="*/ 1174990 h 1628762"/>
                    <a:gd name="connsiteX81" fmla="*/ 69129 w 666492"/>
                    <a:gd name="connsiteY81" fmla="*/ 1248015 h 1628762"/>
                    <a:gd name="connsiteX82" fmla="*/ 142154 w 666492"/>
                    <a:gd name="connsiteY82" fmla="*/ 1311515 h 1628762"/>
                    <a:gd name="connsiteX83" fmla="*/ 180254 w 666492"/>
                    <a:gd name="connsiteY83" fmla="*/ 1260715 h 1628762"/>
                    <a:gd name="connsiteX84" fmla="*/ 100879 w 666492"/>
                    <a:gd name="connsiteY84" fmla="*/ 1174990 h 1628762"/>
                    <a:gd name="connsiteX85" fmla="*/ 5629 w 666492"/>
                    <a:gd name="connsiteY85" fmla="*/ 1089265 h 1628762"/>
                    <a:gd name="connsiteX86" fmla="*/ 18329 w 666492"/>
                    <a:gd name="connsiteY86" fmla="*/ 1063865 h 1628762"/>
                    <a:gd name="connsiteX87" fmla="*/ 78654 w 666492"/>
                    <a:gd name="connsiteY87" fmla="*/ 1140065 h 1628762"/>
                    <a:gd name="connsiteX88" fmla="*/ 161204 w 666492"/>
                    <a:gd name="connsiteY88" fmla="*/ 1121015 h 1628762"/>
                    <a:gd name="connsiteX89" fmla="*/ 186604 w 666492"/>
                    <a:gd name="connsiteY89" fmla="*/ 1089265 h 1628762"/>
                    <a:gd name="connsiteX90" fmla="*/ 148504 w 666492"/>
                    <a:gd name="connsiteY90" fmla="*/ 1047990 h 1628762"/>
                    <a:gd name="connsiteX91" fmla="*/ 53254 w 666492"/>
                    <a:gd name="connsiteY91" fmla="*/ 1057515 h 1628762"/>
                    <a:gd name="connsiteX92" fmla="*/ 11979 w 666492"/>
                    <a:gd name="connsiteY92" fmla="*/ 1032115 h 1628762"/>
                    <a:gd name="connsiteX93" fmla="*/ 34204 w 666492"/>
                    <a:gd name="connsiteY93" fmla="*/ 936865 h 1628762"/>
                    <a:gd name="connsiteX94" fmla="*/ 85004 w 666492"/>
                    <a:gd name="connsiteY94" fmla="*/ 927340 h 1628762"/>
                    <a:gd name="connsiteX95" fmla="*/ 183429 w 666492"/>
                    <a:gd name="connsiteY95" fmla="*/ 949565 h 1628762"/>
                    <a:gd name="connsiteX96" fmla="*/ 269154 w 666492"/>
                    <a:gd name="connsiteY96" fmla="*/ 914640 h 1628762"/>
                    <a:gd name="connsiteX97" fmla="*/ 243754 w 666492"/>
                    <a:gd name="connsiteY97" fmla="*/ 863840 h 1628762"/>
                    <a:gd name="connsiteX98" fmla="*/ 161204 w 666492"/>
                    <a:gd name="connsiteY98" fmla="*/ 892415 h 1628762"/>
                    <a:gd name="connsiteX99" fmla="*/ 97704 w 666492"/>
                    <a:gd name="connsiteY99" fmla="*/ 867015 h 1628762"/>
                    <a:gd name="connsiteX100" fmla="*/ 65954 w 666492"/>
                    <a:gd name="connsiteY100" fmla="*/ 816215 h 1628762"/>
                    <a:gd name="connsiteX101" fmla="*/ 107229 w 666492"/>
                    <a:gd name="connsiteY101" fmla="*/ 765415 h 1628762"/>
                    <a:gd name="connsiteX102" fmla="*/ 180254 w 666492"/>
                    <a:gd name="connsiteY102" fmla="*/ 755890 h 1628762"/>
                    <a:gd name="connsiteX103" fmla="*/ 285029 w 666492"/>
                    <a:gd name="connsiteY103" fmla="*/ 720965 h 1628762"/>
                    <a:gd name="connsiteX104" fmla="*/ 250104 w 666492"/>
                    <a:gd name="connsiteY104" fmla="*/ 654290 h 1628762"/>
                    <a:gd name="connsiteX105" fmla="*/ 167554 w 666492"/>
                    <a:gd name="connsiteY105" fmla="*/ 708265 h 1628762"/>
                    <a:gd name="connsiteX106" fmla="*/ 113579 w 666492"/>
                    <a:gd name="connsiteY106" fmla="*/ 720965 h 1628762"/>
                    <a:gd name="connsiteX107" fmla="*/ 50079 w 666492"/>
                    <a:gd name="connsiteY107" fmla="*/ 692390 h 1628762"/>
                    <a:gd name="connsiteX108" fmla="*/ 43729 w 666492"/>
                    <a:gd name="connsiteY108" fmla="*/ 600315 h 1628762"/>
                    <a:gd name="connsiteX109" fmla="*/ 110404 w 666492"/>
                    <a:gd name="connsiteY109" fmla="*/ 536815 h 1628762"/>
                    <a:gd name="connsiteX110" fmla="*/ 205654 w 666492"/>
                    <a:gd name="connsiteY110" fmla="*/ 549515 h 1628762"/>
                    <a:gd name="connsiteX111" fmla="*/ 259629 w 666492"/>
                    <a:gd name="connsiteY111" fmla="*/ 590790 h 1628762"/>
                    <a:gd name="connsiteX112" fmla="*/ 335829 w 666492"/>
                    <a:gd name="connsiteY112" fmla="*/ 562215 h 1628762"/>
                    <a:gd name="connsiteX113" fmla="*/ 332654 w 666492"/>
                    <a:gd name="connsiteY113" fmla="*/ 505065 h 1628762"/>
                    <a:gd name="connsiteX114" fmla="*/ 250104 w 666492"/>
                    <a:gd name="connsiteY114" fmla="*/ 505065 h 1628762"/>
                    <a:gd name="connsiteX115" fmla="*/ 138979 w 666492"/>
                    <a:gd name="connsiteY115" fmla="*/ 473315 h 1628762"/>
                    <a:gd name="connsiteX116" fmla="*/ 107229 w 666492"/>
                    <a:gd name="connsiteY116" fmla="*/ 403465 h 1628762"/>
                    <a:gd name="connsiteX117" fmla="*/ 107229 w 666492"/>
                    <a:gd name="connsiteY117" fmla="*/ 333615 h 1628762"/>
                    <a:gd name="connsiteX118" fmla="*/ 158029 w 666492"/>
                    <a:gd name="connsiteY118" fmla="*/ 324090 h 1628762"/>
                    <a:gd name="connsiteX119" fmla="*/ 218354 w 666492"/>
                    <a:gd name="connsiteY119" fmla="*/ 406640 h 1628762"/>
                    <a:gd name="connsiteX120" fmla="*/ 253279 w 666492"/>
                    <a:gd name="connsiteY120" fmla="*/ 425690 h 1628762"/>
                    <a:gd name="connsiteX121" fmla="*/ 275504 w 666492"/>
                    <a:gd name="connsiteY121" fmla="*/ 390765 h 1628762"/>
                    <a:gd name="connsiteX122" fmla="*/ 208829 w 666492"/>
                    <a:gd name="connsiteY122" fmla="*/ 336790 h 1628762"/>
                    <a:gd name="connsiteX123" fmla="*/ 161204 w 666492"/>
                    <a:gd name="connsiteY123" fmla="*/ 282815 h 1628762"/>
                    <a:gd name="connsiteX124" fmla="*/ 158029 w 666492"/>
                    <a:gd name="connsiteY124" fmla="*/ 197090 h 1628762"/>
                    <a:gd name="connsiteX125" fmla="*/ 196129 w 666492"/>
                    <a:gd name="connsiteY125" fmla="*/ 133590 h 1628762"/>
                    <a:gd name="connsiteX126" fmla="*/ 253279 w 666492"/>
                    <a:gd name="connsiteY126" fmla="*/ 225665 h 1628762"/>
                    <a:gd name="connsiteX127" fmla="*/ 310429 w 666492"/>
                    <a:gd name="connsiteY127" fmla="*/ 349490 h 1628762"/>
                    <a:gd name="connsiteX128" fmla="*/ 370754 w 666492"/>
                    <a:gd name="connsiteY128" fmla="*/ 374890 h 1628762"/>
                    <a:gd name="connsiteX129" fmla="*/ 405679 w 666492"/>
                    <a:gd name="connsiteY129" fmla="*/ 308215 h 1628762"/>
                    <a:gd name="connsiteX130" fmla="*/ 332654 w 666492"/>
                    <a:gd name="connsiteY130" fmla="*/ 225665 h 1628762"/>
                    <a:gd name="connsiteX131" fmla="*/ 253279 w 666492"/>
                    <a:gd name="connsiteY131" fmla="*/ 124065 h 1628762"/>
                    <a:gd name="connsiteX132" fmla="*/ 288204 w 666492"/>
                    <a:gd name="connsiteY132" fmla="*/ 35165 h 1628762"/>
                    <a:gd name="connsiteX133" fmla="*/ 396154 w 666492"/>
                    <a:gd name="connsiteY133" fmla="*/ 12940 h 1628762"/>
                    <a:gd name="connsiteX134" fmla="*/ 450129 w 666492"/>
                    <a:gd name="connsiteY134" fmla="*/ 3415 h 1628762"/>
                    <a:gd name="connsiteX0" fmla="*/ 450129 w 666492"/>
                    <a:gd name="connsiteY0" fmla="*/ 3305 h 1628652"/>
                    <a:gd name="connsiteX1" fmla="*/ 580304 w 666492"/>
                    <a:gd name="connsiteY1" fmla="*/ 12830 h 1628652"/>
                    <a:gd name="connsiteX2" fmla="*/ 662854 w 666492"/>
                    <a:gd name="connsiteY2" fmla="*/ 108080 h 1628652"/>
                    <a:gd name="connsiteX3" fmla="*/ 583479 w 666492"/>
                    <a:gd name="connsiteY3" fmla="*/ 143005 h 1628652"/>
                    <a:gd name="connsiteX4" fmla="*/ 507279 w 666492"/>
                    <a:gd name="connsiteY4" fmla="*/ 177930 h 1628652"/>
                    <a:gd name="connsiteX5" fmla="*/ 513629 w 666492"/>
                    <a:gd name="connsiteY5" fmla="*/ 235080 h 1628652"/>
                    <a:gd name="connsiteX6" fmla="*/ 596179 w 666492"/>
                    <a:gd name="connsiteY6" fmla="*/ 247780 h 1628652"/>
                    <a:gd name="connsiteX7" fmla="*/ 643804 w 666492"/>
                    <a:gd name="connsiteY7" fmla="*/ 193805 h 1628652"/>
                    <a:gd name="connsiteX8" fmla="*/ 666029 w 666492"/>
                    <a:gd name="connsiteY8" fmla="*/ 257305 h 1628652"/>
                    <a:gd name="connsiteX9" fmla="*/ 624754 w 666492"/>
                    <a:gd name="connsiteY9" fmla="*/ 419230 h 1628652"/>
                    <a:gd name="connsiteX10" fmla="*/ 593004 w 666492"/>
                    <a:gd name="connsiteY10" fmla="*/ 482730 h 1628652"/>
                    <a:gd name="connsiteX11" fmla="*/ 561254 w 666492"/>
                    <a:gd name="connsiteY11" fmla="*/ 438280 h 1628652"/>
                    <a:gd name="connsiteX12" fmla="*/ 513629 w 666492"/>
                    <a:gd name="connsiteY12" fmla="*/ 339855 h 1628652"/>
                    <a:gd name="connsiteX13" fmla="*/ 466004 w 666492"/>
                    <a:gd name="connsiteY13" fmla="*/ 368430 h 1628652"/>
                    <a:gd name="connsiteX14" fmla="*/ 491404 w 666492"/>
                    <a:gd name="connsiteY14" fmla="*/ 425580 h 1628652"/>
                    <a:gd name="connsiteX15" fmla="*/ 551729 w 666492"/>
                    <a:gd name="connsiteY15" fmla="*/ 511305 h 1628652"/>
                    <a:gd name="connsiteX16" fmla="*/ 593004 w 666492"/>
                    <a:gd name="connsiteY16" fmla="*/ 549405 h 1628652"/>
                    <a:gd name="connsiteX17" fmla="*/ 570779 w 666492"/>
                    <a:gd name="connsiteY17" fmla="*/ 571630 h 1628652"/>
                    <a:gd name="connsiteX18" fmla="*/ 507279 w 666492"/>
                    <a:gd name="connsiteY18" fmla="*/ 511305 h 1628652"/>
                    <a:gd name="connsiteX19" fmla="*/ 434254 w 666492"/>
                    <a:gd name="connsiteY19" fmla="*/ 520830 h 1628652"/>
                    <a:gd name="connsiteX20" fmla="*/ 412029 w 666492"/>
                    <a:gd name="connsiteY20" fmla="*/ 555755 h 1628652"/>
                    <a:gd name="connsiteX21" fmla="*/ 459654 w 666492"/>
                    <a:gd name="connsiteY21" fmla="*/ 590680 h 1628652"/>
                    <a:gd name="connsiteX22" fmla="*/ 554904 w 666492"/>
                    <a:gd name="connsiteY22" fmla="*/ 600205 h 1628652"/>
                    <a:gd name="connsiteX23" fmla="*/ 564429 w 666492"/>
                    <a:gd name="connsiteY23" fmla="*/ 638305 h 1628652"/>
                    <a:gd name="connsiteX24" fmla="*/ 526329 w 666492"/>
                    <a:gd name="connsiteY24" fmla="*/ 651005 h 1628652"/>
                    <a:gd name="connsiteX25" fmla="*/ 532679 w 666492"/>
                    <a:gd name="connsiteY25" fmla="*/ 708155 h 1628652"/>
                    <a:gd name="connsiteX26" fmla="*/ 504104 w 666492"/>
                    <a:gd name="connsiteY26" fmla="*/ 733555 h 1628652"/>
                    <a:gd name="connsiteX27" fmla="*/ 415204 w 666492"/>
                    <a:gd name="connsiteY27" fmla="*/ 711330 h 1628652"/>
                    <a:gd name="connsiteX28" fmla="*/ 326304 w 666492"/>
                    <a:gd name="connsiteY28" fmla="*/ 724030 h 1628652"/>
                    <a:gd name="connsiteX29" fmla="*/ 256454 w 666492"/>
                    <a:gd name="connsiteY29" fmla="*/ 793880 h 1628652"/>
                    <a:gd name="connsiteX30" fmla="*/ 275504 w 666492"/>
                    <a:gd name="connsiteY30" fmla="*/ 866905 h 1628652"/>
                    <a:gd name="connsiteX31" fmla="*/ 354879 w 666492"/>
                    <a:gd name="connsiteY31" fmla="*/ 838330 h 1628652"/>
                    <a:gd name="connsiteX32" fmla="*/ 392979 w 666492"/>
                    <a:gd name="connsiteY32" fmla="*/ 781180 h 1628652"/>
                    <a:gd name="connsiteX33" fmla="*/ 459654 w 666492"/>
                    <a:gd name="connsiteY33" fmla="*/ 774830 h 1628652"/>
                    <a:gd name="connsiteX34" fmla="*/ 551729 w 666492"/>
                    <a:gd name="connsiteY34" fmla="*/ 790705 h 1628652"/>
                    <a:gd name="connsiteX35" fmla="*/ 523154 w 666492"/>
                    <a:gd name="connsiteY35" fmla="*/ 866905 h 1628652"/>
                    <a:gd name="connsiteX36" fmla="*/ 440604 w 666492"/>
                    <a:gd name="connsiteY36" fmla="*/ 898655 h 1628652"/>
                    <a:gd name="connsiteX37" fmla="*/ 377104 w 666492"/>
                    <a:gd name="connsiteY37" fmla="*/ 889130 h 1628652"/>
                    <a:gd name="connsiteX38" fmla="*/ 323129 w 666492"/>
                    <a:gd name="connsiteY38" fmla="*/ 939930 h 1628652"/>
                    <a:gd name="connsiteX39" fmla="*/ 373929 w 666492"/>
                    <a:gd name="connsiteY39" fmla="*/ 974855 h 1628652"/>
                    <a:gd name="connsiteX40" fmla="*/ 437429 w 666492"/>
                    <a:gd name="connsiteY40" fmla="*/ 955805 h 1628652"/>
                    <a:gd name="connsiteX41" fmla="*/ 500929 w 666492"/>
                    <a:gd name="connsiteY41" fmla="*/ 939930 h 1628652"/>
                    <a:gd name="connsiteX42" fmla="*/ 516804 w 666492"/>
                    <a:gd name="connsiteY42" fmla="*/ 1012955 h 1628652"/>
                    <a:gd name="connsiteX43" fmla="*/ 504104 w 666492"/>
                    <a:gd name="connsiteY43" fmla="*/ 1101855 h 1628652"/>
                    <a:gd name="connsiteX44" fmla="*/ 431079 w 666492"/>
                    <a:gd name="connsiteY44" fmla="*/ 1114555 h 1628652"/>
                    <a:gd name="connsiteX45" fmla="*/ 329479 w 666492"/>
                    <a:gd name="connsiteY45" fmla="*/ 1070105 h 1628652"/>
                    <a:gd name="connsiteX46" fmla="*/ 272329 w 666492"/>
                    <a:gd name="connsiteY46" fmla="*/ 1051055 h 1628652"/>
                    <a:gd name="connsiteX47" fmla="*/ 243754 w 666492"/>
                    <a:gd name="connsiteY47" fmla="*/ 1114555 h 1628652"/>
                    <a:gd name="connsiteX48" fmla="*/ 339004 w 666492"/>
                    <a:gd name="connsiteY48" fmla="*/ 1139955 h 1628652"/>
                    <a:gd name="connsiteX49" fmla="*/ 453304 w 666492"/>
                    <a:gd name="connsiteY49" fmla="*/ 1159005 h 1628652"/>
                    <a:gd name="connsiteX50" fmla="*/ 519979 w 666492"/>
                    <a:gd name="connsiteY50" fmla="*/ 1235205 h 1628652"/>
                    <a:gd name="connsiteX51" fmla="*/ 542204 w 666492"/>
                    <a:gd name="connsiteY51" fmla="*/ 1298705 h 1628652"/>
                    <a:gd name="connsiteX52" fmla="*/ 516804 w 666492"/>
                    <a:gd name="connsiteY52" fmla="*/ 1324105 h 1628652"/>
                    <a:gd name="connsiteX53" fmla="*/ 443779 w 666492"/>
                    <a:gd name="connsiteY53" fmla="*/ 1273305 h 1628652"/>
                    <a:gd name="connsiteX54" fmla="*/ 370754 w 666492"/>
                    <a:gd name="connsiteY54" fmla="*/ 1219330 h 1628652"/>
                    <a:gd name="connsiteX55" fmla="*/ 332654 w 666492"/>
                    <a:gd name="connsiteY55" fmla="*/ 1222505 h 1628652"/>
                    <a:gd name="connsiteX56" fmla="*/ 370754 w 666492"/>
                    <a:gd name="connsiteY56" fmla="*/ 1270130 h 1628652"/>
                    <a:gd name="connsiteX57" fmla="*/ 456479 w 666492"/>
                    <a:gd name="connsiteY57" fmla="*/ 1330455 h 1628652"/>
                    <a:gd name="connsiteX58" fmla="*/ 523154 w 666492"/>
                    <a:gd name="connsiteY58" fmla="*/ 1416180 h 1628652"/>
                    <a:gd name="connsiteX59" fmla="*/ 507279 w 666492"/>
                    <a:gd name="connsiteY59" fmla="*/ 1501905 h 1628652"/>
                    <a:gd name="connsiteX60" fmla="*/ 443779 w 666492"/>
                    <a:gd name="connsiteY60" fmla="*/ 1451105 h 1628652"/>
                    <a:gd name="connsiteX61" fmla="*/ 370754 w 666492"/>
                    <a:gd name="connsiteY61" fmla="*/ 1336805 h 1628652"/>
                    <a:gd name="connsiteX62" fmla="*/ 278679 w 666492"/>
                    <a:gd name="connsiteY62" fmla="*/ 1266955 h 1628652"/>
                    <a:gd name="connsiteX63" fmla="*/ 253279 w 666492"/>
                    <a:gd name="connsiteY63" fmla="*/ 1295530 h 1628652"/>
                    <a:gd name="connsiteX64" fmla="*/ 304079 w 666492"/>
                    <a:gd name="connsiteY64" fmla="*/ 1381255 h 1628652"/>
                    <a:gd name="connsiteX65" fmla="*/ 415204 w 666492"/>
                    <a:gd name="connsiteY65" fmla="*/ 1489205 h 1628652"/>
                    <a:gd name="connsiteX66" fmla="*/ 462829 w 666492"/>
                    <a:gd name="connsiteY66" fmla="*/ 1571755 h 1628652"/>
                    <a:gd name="connsiteX67" fmla="*/ 446954 w 666492"/>
                    <a:gd name="connsiteY67" fmla="*/ 1593980 h 1628652"/>
                    <a:gd name="connsiteX68" fmla="*/ 348529 w 666492"/>
                    <a:gd name="connsiteY68" fmla="*/ 1625730 h 1628652"/>
                    <a:gd name="connsiteX69" fmla="*/ 180254 w 666492"/>
                    <a:gd name="connsiteY69" fmla="*/ 1622555 h 1628652"/>
                    <a:gd name="connsiteX70" fmla="*/ 56429 w 666492"/>
                    <a:gd name="connsiteY70" fmla="*/ 1584455 h 1628652"/>
                    <a:gd name="connsiteX71" fmla="*/ 40554 w 666492"/>
                    <a:gd name="connsiteY71" fmla="*/ 1520955 h 1628652"/>
                    <a:gd name="connsiteX72" fmla="*/ 94529 w 666492"/>
                    <a:gd name="connsiteY72" fmla="*/ 1482855 h 1628652"/>
                    <a:gd name="connsiteX73" fmla="*/ 158029 w 666492"/>
                    <a:gd name="connsiteY73" fmla="*/ 1505080 h 1628652"/>
                    <a:gd name="connsiteX74" fmla="*/ 189779 w 666492"/>
                    <a:gd name="connsiteY74" fmla="*/ 1432055 h 1628652"/>
                    <a:gd name="connsiteX75" fmla="*/ 132629 w 666492"/>
                    <a:gd name="connsiteY75" fmla="*/ 1381255 h 1628652"/>
                    <a:gd name="connsiteX76" fmla="*/ 75479 w 666492"/>
                    <a:gd name="connsiteY76" fmla="*/ 1409830 h 1628652"/>
                    <a:gd name="connsiteX77" fmla="*/ 46904 w 666492"/>
                    <a:gd name="connsiteY77" fmla="*/ 1454280 h 1628652"/>
                    <a:gd name="connsiteX78" fmla="*/ 8804 w 666492"/>
                    <a:gd name="connsiteY78" fmla="*/ 1425705 h 1628652"/>
                    <a:gd name="connsiteX79" fmla="*/ 2454 w 666492"/>
                    <a:gd name="connsiteY79" fmla="*/ 1282830 h 1628652"/>
                    <a:gd name="connsiteX80" fmla="*/ 21504 w 666492"/>
                    <a:gd name="connsiteY80" fmla="*/ 1174880 h 1628652"/>
                    <a:gd name="connsiteX81" fmla="*/ 69129 w 666492"/>
                    <a:gd name="connsiteY81" fmla="*/ 1247905 h 1628652"/>
                    <a:gd name="connsiteX82" fmla="*/ 142154 w 666492"/>
                    <a:gd name="connsiteY82" fmla="*/ 1311405 h 1628652"/>
                    <a:gd name="connsiteX83" fmla="*/ 180254 w 666492"/>
                    <a:gd name="connsiteY83" fmla="*/ 1260605 h 1628652"/>
                    <a:gd name="connsiteX84" fmla="*/ 100879 w 666492"/>
                    <a:gd name="connsiteY84" fmla="*/ 1174880 h 1628652"/>
                    <a:gd name="connsiteX85" fmla="*/ 5629 w 666492"/>
                    <a:gd name="connsiteY85" fmla="*/ 1089155 h 1628652"/>
                    <a:gd name="connsiteX86" fmla="*/ 18329 w 666492"/>
                    <a:gd name="connsiteY86" fmla="*/ 1063755 h 1628652"/>
                    <a:gd name="connsiteX87" fmla="*/ 78654 w 666492"/>
                    <a:gd name="connsiteY87" fmla="*/ 1139955 h 1628652"/>
                    <a:gd name="connsiteX88" fmla="*/ 161204 w 666492"/>
                    <a:gd name="connsiteY88" fmla="*/ 1120905 h 1628652"/>
                    <a:gd name="connsiteX89" fmla="*/ 186604 w 666492"/>
                    <a:gd name="connsiteY89" fmla="*/ 1089155 h 1628652"/>
                    <a:gd name="connsiteX90" fmla="*/ 148504 w 666492"/>
                    <a:gd name="connsiteY90" fmla="*/ 1047880 h 1628652"/>
                    <a:gd name="connsiteX91" fmla="*/ 53254 w 666492"/>
                    <a:gd name="connsiteY91" fmla="*/ 1057405 h 1628652"/>
                    <a:gd name="connsiteX92" fmla="*/ 11979 w 666492"/>
                    <a:gd name="connsiteY92" fmla="*/ 1032005 h 1628652"/>
                    <a:gd name="connsiteX93" fmla="*/ 34204 w 666492"/>
                    <a:gd name="connsiteY93" fmla="*/ 936755 h 1628652"/>
                    <a:gd name="connsiteX94" fmla="*/ 85004 w 666492"/>
                    <a:gd name="connsiteY94" fmla="*/ 927230 h 1628652"/>
                    <a:gd name="connsiteX95" fmla="*/ 183429 w 666492"/>
                    <a:gd name="connsiteY95" fmla="*/ 949455 h 1628652"/>
                    <a:gd name="connsiteX96" fmla="*/ 269154 w 666492"/>
                    <a:gd name="connsiteY96" fmla="*/ 914530 h 1628652"/>
                    <a:gd name="connsiteX97" fmla="*/ 243754 w 666492"/>
                    <a:gd name="connsiteY97" fmla="*/ 863730 h 1628652"/>
                    <a:gd name="connsiteX98" fmla="*/ 161204 w 666492"/>
                    <a:gd name="connsiteY98" fmla="*/ 892305 h 1628652"/>
                    <a:gd name="connsiteX99" fmla="*/ 97704 w 666492"/>
                    <a:gd name="connsiteY99" fmla="*/ 866905 h 1628652"/>
                    <a:gd name="connsiteX100" fmla="*/ 65954 w 666492"/>
                    <a:gd name="connsiteY100" fmla="*/ 816105 h 1628652"/>
                    <a:gd name="connsiteX101" fmla="*/ 107229 w 666492"/>
                    <a:gd name="connsiteY101" fmla="*/ 765305 h 1628652"/>
                    <a:gd name="connsiteX102" fmla="*/ 180254 w 666492"/>
                    <a:gd name="connsiteY102" fmla="*/ 755780 h 1628652"/>
                    <a:gd name="connsiteX103" fmla="*/ 285029 w 666492"/>
                    <a:gd name="connsiteY103" fmla="*/ 720855 h 1628652"/>
                    <a:gd name="connsiteX104" fmla="*/ 250104 w 666492"/>
                    <a:gd name="connsiteY104" fmla="*/ 654180 h 1628652"/>
                    <a:gd name="connsiteX105" fmla="*/ 167554 w 666492"/>
                    <a:gd name="connsiteY105" fmla="*/ 708155 h 1628652"/>
                    <a:gd name="connsiteX106" fmla="*/ 113579 w 666492"/>
                    <a:gd name="connsiteY106" fmla="*/ 720855 h 1628652"/>
                    <a:gd name="connsiteX107" fmla="*/ 50079 w 666492"/>
                    <a:gd name="connsiteY107" fmla="*/ 692280 h 1628652"/>
                    <a:gd name="connsiteX108" fmla="*/ 43729 w 666492"/>
                    <a:gd name="connsiteY108" fmla="*/ 600205 h 1628652"/>
                    <a:gd name="connsiteX109" fmla="*/ 110404 w 666492"/>
                    <a:gd name="connsiteY109" fmla="*/ 536705 h 1628652"/>
                    <a:gd name="connsiteX110" fmla="*/ 205654 w 666492"/>
                    <a:gd name="connsiteY110" fmla="*/ 549405 h 1628652"/>
                    <a:gd name="connsiteX111" fmla="*/ 259629 w 666492"/>
                    <a:gd name="connsiteY111" fmla="*/ 590680 h 1628652"/>
                    <a:gd name="connsiteX112" fmla="*/ 335829 w 666492"/>
                    <a:gd name="connsiteY112" fmla="*/ 562105 h 1628652"/>
                    <a:gd name="connsiteX113" fmla="*/ 332654 w 666492"/>
                    <a:gd name="connsiteY113" fmla="*/ 504955 h 1628652"/>
                    <a:gd name="connsiteX114" fmla="*/ 250104 w 666492"/>
                    <a:gd name="connsiteY114" fmla="*/ 504955 h 1628652"/>
                    <a:gd name="connsiteX115" fmla="*/ 138979 w 666492"/>
                    <a:gd name="connsiteY115" fmla="*/ 473205 h 1628652"/>
                    <a:gd name="connsiteX116" fmla="*/ 107229 w 666492"/>
                    <a:gd name="connsiteY116" fmla="*/ 403355 h 1628652"/>
                    <a:gd name="connsiteX117" fmla="*/ 107229 w 666492"/>
                    <a:gd name="connsiteY117" fmla="*/ 333505 h 1628652"/>
                    <a:gd name="connsiteX118" fmla="*/ 158029 w 666492"/>
                    <a:gd name="connsiteY118" fmla="*/ 323980 h 1628652"/>
                    <a:gd name="connsiteX119" fmla="*/ 218354 w 666492"/>
                    <a:gd name="connsiteY119" fmla="*/ 406530 h 1628652"/>
                    <a:gd name="connsiteX120" fmla="*/ 253279 w 666492"/>
                    <a:gd name="connsiteY120" fmla="*/ 425580 h 1628652"/>
                    <a:gd name="connsiteX121" fmla="*/ 275504 w 666492"/>
                    <a:gd name="connsiteY121" fmla="*/ 390655 h 1628652"/>
                    <a:gd name="connsiteX122" fmla="*/ 208829 w 666492"/>
                    <a:gd name="connsiteY122" fmla="*/ 336680 h 1628652"/>
                    <a:gd name="connsiteX123" fmla="*/ 161204 w 666492"/>
                    <a:gd name="connsiteY123" fmla="*/ 282705 h 1628652"/>
                    <a:gd name="connsiteX124" fmla="*/ 158029 w 666492"/>
                    <a:gd name="connsiteY124" fmla="*/ 196980 h 1628652"/>
                    <a:gd name="connsiteX125" fmla="*/ 196129 w 666492"/>
                    <a:gd name="connsiteY125" fmla="*/ 133480 h 1628652"/>
                    <a:gd name="connsiteX126" fmla="*/ 253279 w 666492"/>
                    <a:gd name="connsiteY126" fmla="*/ 225555 h 1628652"/>
                    <a:gd name="connsiteX127" fmla="*/ 310429 w 666492"/>
                    <a:gd name="connsiteY127" fmla="*/ 349380 h 1628652"/>
                    <a:gd name="connsiteX128" fmla="*/ 370754 w 666492"/>
                    <a:gd name="connsiteY128" fmla="*/ 374780 h 1628652"/>
                    <a:gd name="connsiteX129" fmla="*/ 405679 w 666492"/>
                    <a:gd name="connsiteY129" fmla="*/ 308105 h 1628652"/>
                    <a:gd name="connsiteX130" fmla="*/ 332654 w 666492"/>
                    <a:gd name="connsiteY130" fmla="*/ 225555 h 1628652"/>
                    <a:gd name="connsiteX131" fmla="*/ 253279 w 666492"/>
                    <a:gd name="connsiteY131" fmla="*/ 123955 h 1628652"/>
                    <a:gd name="connsiteX132" fmla="*/ 288204 w 666492"/>
                    <a:gd name="connsiteY132" fmla="*/ 35055 h 1628652"/>
                    <a:gd name="connsiteX133" fmla="*/ 450129 w 666492"/>
                    <a:gd name="connsiteY133" fmla="*/ 3305 h 1628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</a:cxnLst>
                  <a:rect l="l" t="t" r="r" b="b"/>
                  <a:pathLst>
                    <a:path w="666492" h="1628652">
                      <a:moveTo>
                        <a:pt x="450129" y="3305"/>
                      </a:moveTo>
                      <a:cubicBezTo>
                        <a:pt x="498812" y="-399"/>
                        <a:pt x="544850" y="-4632"/>
                        <a:pt x="580304" y="12830"/>
                      </a:cubicBezTo>
                      <a:cubicBezTo>
                        <a:pt x="615758" y="30292"/>
                        <a:pt x="662325" y="86384"/>
                        <a:pt x="662854" y="108080"/>
                      </a:cubicBezTo>
                      <a:cubicBezTo>
                        <a:pt x="663383" y="129776"/>
                        <a:pt x="583479" y="143005"/>
                        <a:pt x="583479" y="143005"/>
                      </a:cubicBezTo>
                      <a:cubicBezTo>
                        <a:pt x="557550" y="154647"/>
                        <a:pt x="518921" y="162584"/>
                        <a:pt x="507279" y="177930"/>
                      </a:cubicBezTo>
                      <a:cubicBezTo>
                        <a:pt x="495637" y="193276"/>
                        <a:pt x="498813" y="223438"/>
                        <a:pt x="513629" y="235080"/>
                      </a:cubicBezTo>
                      <a:cubicBezTo>
                        <a:pt x="528445" y="246722"/>
                        <a:pt x="574483" y="254659"/>
                        <a:pt x="596179" y="247780"/>
                      </a:cubicBezTo>
                      <a:cubicBezTo>
                        <a:pt x="617875" y="240901"/>
                        <a:pt x="632162" y="192218"/>
                        <a:pt x="643804" y="193805"/>
                      </a:cubicBezTo>
                      <a:cubicBezTo>
                        <a:pt x="655446" y="195392"/>
                        <a:pt x="669204" y="219734"/>
                        <a:pt x="666029" y="257305"/>
                      </a:cubicBezTo>
                      <a:cubicBezTo>
                        <a:pt x="662854" y="294876"/>
                        <a:pt x="636925" y="381659"/>
                        <a:pt x="624754" y="419230"/>
                      </a:cubicBezTo>
                      <a:cubicBezTo>
                        <a:pt x="612583" y="456801"/>
                        <a:pt x="603587" y="479555"/>
                        <a:pt x="593004" y="482730"/>
                      </a:cubicBezTo>
                      <a:cubicBezTo>
                        <a:pt x="582421" y="485905"/>
                        <a:pt x="574483" y="462092"/>
                        <a:pt x="561254" y="438280"/>
                      </a:cubicBezTo>
                      <a:cubicBezTo>
                        <a:pt x="548025" y="414468"/>
                        <a:pt x="529504" y="351497"/>
                        <a:pt x="513629" y="339855"/>
                      </a:cubicBezTo>
                      <a:cubicBezTo>
                        <a:pt x="497754" y="328213"/>
                        <a:pt x="469708" y="354143"/>
                        <a:pt x="466004" y="368430"/>
                      </a:cubicBezTo>
                      <a:cubicBezTo>
                        <a:pt x="462300" y="382717"/>
                        <a:pt x="477117" y="401768"/>
                        <a:pt x="491404" y="425580"/>
                      </a:cubicBezTo>
                      <a:cubicBezTo>
                        <a:pt x="505691" y="449392"/>
                        <a:pt x="534796" y="490668"/>
                        <a:pt x="551729" y="511305"/>
                      </a:cubicBezTo>
                      <a:cubicBezTo>
                        <a:pt x="568662" y="531943"/>
                        <a:pt x="589829" y="539351"/>
                        <a:pt x="593004" y="549405"/>
                      </a:cubicBezTo>
                      <a:cubicBezTo>
                        <a:pt x="596179" y="559459"/>
                        <a:pt x="585067" y="577980"/>
                        <a:pt x="570779" y="571630"/>
                      </a:cubicBezTo>
                      <a:cubicBezTo>
                        <a:pt x="556491" y="565280"/>
                        <a:pt x="530033" y="519772"/>
                        <a:pt x="507279" y="511305"/>
                      </a:cubicBezTo>
                      <a:cubicBezTo>
                        <a:pt x="484525" y="502838"/>
                        <a:pt x="450129" y="513422"/>
                        <a:pt x="434254" y="520830"/>
                      </a:cubicBezTo>
                      <a:cubicBezTo>
                        <a:pt x="418379" y="528238"/>
                        <a:pt x="407796" y="544113"/>
                        <a:pt x="412029" y="555755"/>
                      </a:cubicBezTo>
                      <a:cubicBezTo>
                        <a:pt x="416262" y="567397"/>
                        <a:pt x="435841" y="583272"/>
                        <a:pt x="459654" y="590680"/>
                      </a:cubicBezTo>
                      <a:cubicBezTo>
                        <a:pt x="483467" y="598088"/>
                        <a:pt x="537442" y="592268"/>
                        <a:pt x="554904" y="600205"/>
                      </a:cubicBezTo>
                      <a:cubicBezTo>
                        <a:pt x="572366" y="608142"/>
                        <a:pt x="569192" y="629838"/>
                        <a:pt x="564429" y="638305"/>
                      </a:cubicBezTo>
                      <a:cubicBezTo>
                        <a:pt x="559666" y="646772"/>
                        <a:pt x="531621" y="639363"/>
                        <a:pt x="526329" y="651005"/>
                      </a:cubicBezTo>
                      <a:cubicBezTo>
                        <a:pt x="521037" y="662647"/>
                        <a:pt x="536383" y="694397"/>
                        <a:pt x="532679" y="708155"/>
                      </a:cubicBezTo>
                      <a:cubicBezTo>
                        <a:pt x="528975" y="721913"/>
                        <a:pt x="523683" y="733026"/>
                        <a:pt x="504104" y="733555"/>
                      </a:cubicBezTo>
                      <a:cubicBezTo>
                        <a:pt x="484525" y="734084"/>
                        <a:pt x="444837" y="712917"/>
                        <a:pt x="415204" y="711330"/>
                      </a:cubicBezTo>
                      <a:cubicBezTo>
                        <a:pt x="385571" y="709743"/>
                        <a:pt x="352762" y="710272"/>
                        <a:pt x="326304" y="724030"/>
                      </a:cubicBezTo>
                      <a:cubicBezTo>
                        <a:pt x="299846" y="737788"/>
                        <a:pt x="264921" y="770068"/>
                        <a:pt x="256454" y="793880"/>
                      </a:cubicBezTo>
                      <a:cubicBezTo>
                        <a:pt x="247987" y="817692"/>
                        <a:pt x="259100" y="859497"/>
                        <a:pt x="275504" y="866905"/>
                      </a:cubicBezTo>
                      <a:cubicBezTo>
                        <a:pt x="291908" y="874313"/>
                        <a:pt x="335300" y="852617"/>
                        <a:pt x="354879" y="838330"/>
                      </a:cubicBezTo>
                      <a:cubicBezTo>
                        <a:pt x="374458" y="824043"/>
                        <a:pt x="375516" y="791763"/>
                        <a:pt x="392979" y="781180"/>
                      </a:cubicBezTo>
                      <a:cubicBezTo>
                        <a:pt x="410441" y="770597"/>
                        <a:pt x="433196" y="773243"/>
                        <a:pt x="459654" y="774830"/>
                      </a:cubicBezTo>
                      <a:cubicBezTo>
                        <a:pt x="486112" y="776418"/>
                        <a:pt x="541146" y="775359"/>
                        <a:pt x="551729" y="790705"/>
                      </a:cubicBezTo>
                      <a:cubicBezTo>
                        <a:pt x="562312" y="806051"/>
                        <a:pt x="541675" y="848913"/>
                        <a:pt x="523154" y="866905"/>
                      </a:cubicBezTo>
                      <a:cubicBezTo>
                        <a:pt x="504633" y="884897"/>
                        <a:pt x="464946" y="894951"/>
                        <a:pt x="440604" y="898655"/>
                      </a:cubicBezTo>
                      <a:cubicBezTo>
                        <a:pt x="416262" y="902359"/>
                        <a:pt x="396683" y="882251"/>
                        <a:pt x="377104" y="889130"/>
                      </a:cubicBezTo>
                      <a:cubicBezTo>
                        <a:pt x="357525" y="896009"/>
                        <a:pt x="323658" y="925643"/>
                        <a:pt x="323129" y="939930"/>
                      </a:cubicBezTo>
                      <a:cubicBezTo>
                        <a:pt x="322600" y="954218"/>
                        <a:pt x="354879" y="972209"/>
                        <a:pt x="373929" y="974855"/>
                      </a:cubicBezTo>
                      <a:cubicBezTo>
                        <a:pt x="392979" y="977501"/>
                        <a:pt x="416262" y="961626"/>
                        <a:pt x="437429" y="955805"/>
                      </a:cubicBezTo>
                      <a:cubicBezTo>
                        <a:pt x="458596" y="949984"/>
                        <a:pt x="487700" y="930405"/>
                        <a:pt x="500929" y="939930"/>
                      </a:cubicBezTo>
                      <a:cubicBezTo>
                        <a:pt x="514158" y="949455"/>
                        <a:pt x="516275" y="985968"/>
                        <a:pt x="516804" y="1012955"/>
                      </a:cubicBezTo>
                      <a:cubicBezTo>
                        <a:pt x="517333" y="1039942"/>
                        <a:pt x="518391" y="1084922"/>
                        <a:pt x="504104" y="1101855"/>
                      </a:cubicBezTo>
                      <a:cubicBezTo>
                        <a:pt x="489817" y="1118788"/>
                        <a:pt x="460183" y="1119847"/>
                        <a:pt x="431079" y="1114555"/>
                      </a:cubicBezTo>
                      <a:cubicBezTo>
                        <a:pt x="401975" y="1109263"/>
                        <a:pt x="355937" y="1080688"/>
                        <a:pt x="329479" y="1070105"/>
                      </a:cubicBezTo>
                      <a:cubicBezTo>
                        <a:pt x="303021" y="1059522"/>
                        <a:pt x="286616" y="1043647"/>
                        <a:pt x="272329" y="1051055"/>
                      </a:cubicBezTo>
                      <a:cubicBezTo>
                        <a:pt x="258042" y="1058463"/>
                        <a:pt x="232642" y="1099739"/>
                        <a:pt x="243754" y="1114555"/>
                      </a:cubicBezTo>
                      <a:cubicBezTo>
                        <a:pt x="254866" y="1129371"/>
                        <a:pt x="304079" y="1132547"/>
                        <a:pt x="339004" y="1139955"/>
                      </a:cubicBezTo>
                      <a:cubicBezTo>
                        <a:pt x="373929" y="1147363"/>
                        <a:pt x="423142" y="1143130"/>
                        <a:pt x="453304" y="1159005"/>
                      </a:cubicBezTo>
                      <a:cubicBezTo>
                        <a:pt x="483466" y="1174880"/>
                        <a:pt x="505162" y="1211922"/>
                        <a:pt x="519979" y="1235205"/>
                      </a:cubicBezTo>
                      <a:cubicBezTo>
                        <a:pt x="534796" y="1258488"/>
                        <a:pt x="542733" y="1283888"/>
                        <a:pt x="542204" y="1298705"/>
                      </a:cubicBezTo>
                      <a:cubicBezTo>
                        <a:pt x="541675" y="1313522"/>
                        <a:pt x="533208" y="1328338"/>
                        <a:pt x="516804" y="1324105"/>
                      </a:cubicBezTo>
                      <a:cubicBezTo>
                        <a:pt x="500400" y="1319872"/>
                        <a:pt x="468121" y="1290768"/>
                        <a:pt x="443779" y="1273305"/>
                      </a:cubicBezTo>
                      <a:cubicBezTo>
                        <a:pt x="419437" y="1255842"/>
                        <a:pt x="389275" y="1227797"/>
                        <a:pt x="370754" y="1219330"/>
                      </a:cubicBezTo>
                      <a:cubicBezTo>
                        <a:pt x="352233" y="1210863"/>
                        <a:pt x="332654" y="1214038"/>
                        <a:pt x="332654" y="1222505"/>
                      </a:cubicBezTo>
                      <a:cubicBezTo>
                        <a:pt x="332654" y="1230972"/>
                        <a:pt x="350116" y="1252138"/>
                        <a:pt x="370754" y="1270130"/>
                      </a:cubicBezTo>
                      <a:cubicBezTo>
                        <a:pt x="391391" y="1288122"/>
                        <a:pt x="431079" y="1306113"/>
                        <a:pt x="456479" y="1330455"/>
                      </a:cubicBezTo>
                      <a:cubicBezTo>
                        <a:pt x="481879" y="1354797"/>
                        <a:pt x="514687" y="1387605"/>
                        <a:pt x="523154" y="1416180"/>
                      </a:cubicBezTo>
                      <a:cubicBezTo>
                        <a:pt x="531621" y="1444755"/>
                        <a:pt x="520508" y="1496084"/>
                        <a:pt x="507279" y="1501905"/>
                      </a:cubicBezTo>
                      <a:cubicBezTo>
                        <a:pt x="494050" y="1507726"/>
                        <a:pt x="466533" y="1478622"/>
                        <a:pt x="443779" y="1451105"/>
                      </a:cubicBezTo>
                      <a:cubicBezTo>
                        <a:pt x="421025" y="1423588"/>
                        <a:pt x="398271" y="1367497"/>
                        <a:pt x="370754" y="1336805"/>
                      </a:cubicBezTo>
                      <a:cubicBezTo>
                        <a:pt x="343237" y="1306113"/>
                        <a:pt x="298258" y="1273834"/>
                        <a:pt x="278679" y="1266955"/>
                      </a:cubicBezTo>
                      <a:cubicBezTo>
                        <a:pt x="259100" y="1260076"/>
                        <a:pt x="249046" y="1276480"/>
                        <a:pt x="253279" y="1295530"/>
                      </a:cubicBezTo>
                      <a:cubicBezTo>
                        <a:pt x="257512" y="1314580"/>
                        <a:pt x="277092" y="1348976"/>
                        <a:pt x="304079" y="1381255"/>
                      </a:cubicBezTo>
                      <a:cubicBezTo>
                        <a:pt x="331066" y="1413534"/>
                        <a:pt x="388746" y="1457455"/>
                        <a:pt x="415204" y="1489205"/>
                      </a:cubicBezTo>
                      <a:cubicBezTo>
                        <a:pt x="441662" y="1520955"/>
                        <a:pt x="457537" y="1554293"/>
                        <a:pt x="462829" y="1571755"/>
                      </a:cubicBezTo>
                      <a:cubicBezTo>
                        <a:pt x="468121" y="1589217"/>
                        <a:pt x="466004" y="1584984"/>
                        <a:pt x="446954" y="1593980"/>
                      </a:cubicBezTo>
                      <a:cubicBezTo>
                        <a:pt x="427904" y="1602976"/>
                        <a:pt x="392979" y="1620968"/>
                        <a:pt x="348529" y="1625730"/>
                      </a:cubicBezTo>
                      <a:cubicBezTo>
                        <a:pt x="304079" y="1630493"/>
                        <a:pt x="228937" y="1629434"/>
                        <a:pt x="180254" y="1622555"/>
                      </a:cubicBezTo>
                      <a:cubicBezTo>
                        <a:pt x="131571" y="1615676"/>
                        <a:pt x="79712" y="1601388"/>
                        <a:pt x="56429" y="1584455"/>
                      </a:cubicBezTo>
                      <a:cubicBezTo>
                        <a:pt x="33146" y="1567522"/>
                        <a:pt x="34204" y="1537888"/>
                        <a:pt x="40554" y="1520955"/>
                      </a:cubicBezTo>
                      <a:cubicBezTo>
                        <a:pt x="46904" y="1504022"/>
                        <a:pt x="74950" y="1485501"/>
                        <a:pt x="94529" y="1482855"/>
                      </a:cubicBezTo>
                      <a:cubicBezTo>
                        <a:pt x="114108" y="1480209"/>
                        <a:pt x="142154" y="1513547"/>
                        <a:pt x="158029" y="1505080"/>
                      </a:cubicBezTo>
                      <a:cubicBezTo>
                        <a:pt x="173904" y="1496613"/>
                        <a:pt x="194012" y="1452692"/>
                        <a:pt x="189779" y="1432055"/>
                      </a:cubicBezTo>
                      <a:cubicBezTo>
                        <a:pt x="185546" y="1411418"/>
                        <a:pt x="151679" y="1384959"/>
                        <a:pt x="132629" y="1381255"/>
                      </a:cubicBezTo>
                      <a:cubicBezTo>
                        <a:pt x="113579" y="1377551"/>
                        <a:pt x="89766" y="1397659"/>
                        <a:pt x="75479" y="1409830"/>
                      </a:cubicBezTo>
                      <a:cubicBezTo>
                        <a:pt x="61192" y="1422001"/>
                        <a:pt x="58017" y="1451634"/>
                        <a:pt x="46904" y="1454280"/>
                      </a:cubicBezTo>
                      <a:cubicBezTo>
                        <a:pt x="35791" y="1456926"/>
                        <a:pt x="16212" y="1454280"/>
                        <a:pt x="8804" y="1425705"/>
                      </a:cubicBezTo>
                      <a:cubicBezTo>
                        <a:pt x="1396" y="1397130"/>
                        <a:pt x="337" y="1324634"/>
                        <a:pt x="2454" y="1282830"/>
                      </a:cubicBezTo>
                      <a:cubicBezTo>
                        <a:pt x="4571" y="1241026"/>
                        <a:pt x="10392" y="1180701"/>
                        <a:pt x="21504" y="1174880"/>
                      </a:cubicBezTo>
                      <a:cubicBezTo>
                        <a:pt x="32616" y="1169059"/>
                        <a:pt x="49021" y="1225151"/>
                        <a:pt x="69129" y="1247905"/>
                      </a:cubicBezTo>
                      <a:cubicBezTo>
                        <a:pt x="89237" y="1270659"/>
                        <a:pt x="123633" y="1309288"/>
                        <a:pt x="142154" y="1311405"/>
                      </a:cubicBezTo>
                      <a:cubicBezTo>
                        <a:pt x="160675" y="1313522"/>
                        <a:pt x="187133" y="1283359"/>
                        <a:pt x="180254" y="1260605"/>
                      </a:cubicBezTo>
                      <a:cubicBezTo>
                        <a:pt x="173375" y="1237851"/>
                        <a:pt x="129983" y="1203455"/>
                        <a:pt x="100879" y="1174880"/>
                      </a:cubicBezTo>
                      <a:cubicBezTo>
                        <a:pt x="71775" y="1146305"/>
                        <a:pt x="19387" y="1107676"/>
                        <a:pt x="5629" y="1089155"/>
                      </a:cubicBezTo>
                      <a:cubicBezTo>
                        <a:pt x="-8129" y="1070634"/>
                        <a:pt x="6158" y="1055288"/>
                        <a:pt x="18329" y="1063755"/>
                      </a:cubicBezTo>
                      <a:cubicBezTo>
                        <a:pt x="30500" y="1072222"/>
                        <a:pt x="54841" y="1130430"/>
                        <a:pt x="78654" y="1139955"/>
                      </a:cubicBezTo>
                      <a:cubicBezTo>
                        <a:pt x="102466" y="1149480"/>
                        <a:pt x="143212" y="1129372"/>
                        <a:pt x="161204" y="1120905"/>
                      </a:cubicBezTo>
                      <a:cubicBezTo>
                        <a:pt x="179196" y="1112438"/>
                        <a:pt x="188721" y="1101326"/>
                        <a:pt x="186604" y="1089155"/>
                      </a:cubicBezTo>
                      <a:cubicBezTo>
                        <a:pt x="184487" y="1076984"/>
                        <a:pt x="170729" y="1053172"/>
                        <a:pt x="148504" y="1047880"/>
                      </a:cubicBezTo>
                      <a:cubicBezTo>
                        <a:pt x="126279" y="1042588"/>
                        <a:pt x="76008" y="1060051"/>
                        <a:pt x="53254" y="1057405"/>
                      </a:cubicBezTo>
                      <a:cubicBezTo>
                        <a:pt x="30500" y="1054759"/>
                        <a:pt x="15154" y="1052113"/>
                        <a:pt x="11979" y="1032005"/>
                      </a:cubicBezTo>
                      <a:cubicBezTo>
                        <a:pt x="8804" y="1011897"/>
                        <a:pt x="22033" y="954217"/>
                        <a:pt x="34204" y="936755"/>
                      </a:cubicBezTo>
                      <a:cubicBezTo>
                        <a:pt x="46375" y="919293"/>
                        <a:pt x="60133" y="925113"/>
                        <a:pt x="85004" y="927230"/>
                      </a:cubicBezTo>
                      <a:cubicBezTo>
                        <a:pt x="109875" y="929347"/>
                        <a:pt x="152737" y="951572"/>
                        <a:pt x="183429" y="949455"/>
                      </a:cubicBezTo>
                      <a:cubicBezTo>
                        <a:pt x="214121" y="947338"/>
                        <a:pt x="259100" y="928817"/>
                        <a:pt x="269154" y="914530"/>
                      </a:cubicBezTo>
                      <a:cubicBezTo>
                        <a:pt x="279208" y="900243"/>
                        <a:pt x="261746" y="867434"/>
                        <a:pt x="243754" y="863730"/>
                      </a:cubicBezTo>
                      <a:cubicBezTo>
                        <a:pt x="225762" y="860026"/>
                        <a:pt x="185546" y="891776"/>
                        <a:pt x="161204" y="892305"/>
                      </a:cubicBezTo>
                      <a:cubicBezTo>
                        <a:pt x="136862" y="892834"/>
                        <a:pt x="113579" y="879605"/>
                        <a:pt x="97704" y="866905"/>
                      </a:cubicBezTo>
                      <a:cubicBezTo>
                        <a:pt x="81829" y="854205"/>
                        <a:pt x="64366" y="833038"/>
                        <a:pt x="65954" y="816105"/>
                      </a:cubicBezTo>
                      <a:cubicBezTo>
                        <a:pt x="67541" y="799172"/>
                        <a:pt x="88179" y="775359"/>
                        <a:pt x="107229" y="765305"/>
                      </a:cubicBezTo>
                      <a:cubicBezTo>
                        <a:pt x="126279" y="755251"/>
                        <a:pt x="150621" y="763188"/>
                        <a:pt x="180254" y="755780"/>
                      </a:cubicBezTo>
                      <a:cubicBezTo>
                        <a:pt x="209887" y="748372"/>
                        <a:pt x="273387" y="737788"/>
                        <a:pt x="285029" y="720855"/>
                      </a:cubicBezTo>
                      <a:cubicBezTo>
                        <a:pt x="296671" y="703922"/>
                        <a:pt x="269683" y="656297"/>
                        <a:pt x="250104" y="654180"/>
                      </a:cubicBezTo>
                      <a:cubicBezTo>
                        <a:pt x="230525" y="652063"/>
                        <a:pt x="190308" y="697043"/>
                        <a:pt x="167554" y="708155"/>
                      </a:cubicBezTo>
                      <a:cubicBezTo>
                        <a:pt x="144800" y="719267"/>
                        <a:pt x="133158" y="723501"/>
                        <a:pt x="113579" y="720855"/>
                      </a:cubicBezTo>
                      <a:cubicBezTo>
                        <a:pt x="94000" y="718209"/>
                        <a:pt x="61721" y="712388"/>
                        <a:pt x="50079" y="692280"/>
                      </a:cubicBezTo>
                      <a:cubicBezTo>
                        <a:pt x="38437" y="672172"/>
                        <a:pt x="33675" y="626134"/>
                        <a:pt x="43729" y="600205"/>
                      </a:cubicBezTo>
                      <a:cubicBezTo>
                        <a:pt x="53783" y="574276"/>
                        <a:pt x="83416" y="545172"/>
                        <a:pt x="110404" y="536705"/>
                      </a:cubicBezTo>
                      <a:cubicBezTo>
                        <a:pt x="137392" y="528238"/>
                        <a:pt x="180783" y="540409"/>
                        <a:pt x="205654" y="549405"/>
                      </a:cubicBezTo>
                      <a:cubicBezTo>
                        <a:pt x="230525" y="558401"/>
                        <a:pt x="237933" y="588563"/>
                        <a:pt x="259629" y="590680"/>
                      </a:cubicBezTo>
                      <a:cubicBezTo>
                        <a:pt x="281325" y="592797"/>
                        <a:pt x="323658" y="576392"/>
                        <a:pt x="335829" y="562105"/>
                      </a:cubicBezTo>
                      <a:cubicBezTo>
                        <a:pt x="348000" y="547818"/>
                        <a:pt x="346941" y="514480"/>
                        <a:pt x="332654" y="504955"/>
                      </a:cubicBezTo>
                      <a:cubicBezTo>
                        <a:pt x="318367" y="495430"/>
                        <a:pt x="282383" y="510247"/>
                        <a:pt x="250104" y="504955"/>
                      </a:cubicBezTo>
                      <a:cubicBezTo>
                        <a:pt x="217825" y="499663"/>
                        <a:pt x="162791" y="490138"/>
                        <a:pt x="138979" y="473205"/>
                      </a:cubicBezTo>
                      <a:cubicBezTo>
                        <a:pt x="115166" y="456272"/>
                        <a:pt x="112521" y="426638"/>
                        <a:pt x="107229" y="403355"/>
                      </a:cubicBezTo>
                      <a:cubicBezTo>
                        <a:pt x="101937" y="380072"/>
                        <a:pt x="98762" y="346734"/>
                        <a:pt x="107229" y="333505"/>
                      </a:cubicBezTo>
                      <a:cubicBezTo>
                        <a:pt x="115696" y="320276"/>
                        <a:pt x="139508" y="311809"/>
                        <a:pt x="158029" y="323980"/>
                      </a:cubicBezTo>
                      <a:cubicBezTo>
                        <a:pt x="176550" y="336151"/>
                        <a:pt x="202479" y="389597"/>
                        <a:pt x="218354" y="406530"/>
                      </a:cubicBezTo>
                      <a:cubicBezTo>
                        <a:pt x="234229" y="423463"/>
                        <a:pt x="243754" y="428226"/>
                        <a:pt x="253279" y="425580"/>
                      </a:cubicBezTo>
                      <a:cubicBezTo>
                        <a:pt x="262804" y="422934"/>
                        <a:pt x="282912" y="405472"/>
                        <a:pt x="275504" y="390655"/>
                      </a:cubicBezTo>
                      <a:cubicBezTo>
                        <a:pt x="268096" y="375838"/>
                        <a:pt x="227879" y="354672"/>
                        <a:pt x="208829" y="336680"/>
                      </a:cubicBezTo>
                      <a:cubicBezTo>
                        <a:pt x="189779" y="318688"/>
                        <a:pt x="169671" y="305988"/>
                        <a:pt x="161204" y="282705"/>
                      </a:cubicBezTo>
                      <a:cubicBezTo>
                        <a:pt x="152737" y="259422"/>
                        <a:pt x="152208" y="221851"/>
                        <a:pt x="158029" y="196980"/>
                      </a:cubicBezTo>
                      <a:cubicBezTo>
                        <a:pt x="163850" y="172109"/>
                        <a:pt x="180254" y="128718"/>
                        <a:pt x="196129" y="133480"/>
                      </a:cubicBezTo>
                      <a:cubicBezTo>
                        <a:pt x="212004" y="138242"/>
                        <a:pt x="234229" y="189572"/>
                        <a:pt x="253279" y="225555"/>
                      </a:cubicBezTo>
                      <a:cubicBezTo>
                        <a:pt x="272329" y="261538"/>
                        <a:pt x="290850" y="324509"/>
                        <a:pt x="310429" y="349380"/>
                      </a:cubicBezTo>
                      <a:cubicBezTo>
                        <a:pt x="330008" y="374251"/>
                        <a:pt x="354879" y="381659"/>
                        <a:pt x="370754" y="374780"/>
                      </a:cubicBezTo>
                      <a:cubicBezTo>
                        <a:pt x="386629" y="367901"/>
                        <a:pt x="412029" y="332976"/>
                        <a:pt x="405679" y="308105"/>
                      </a:cubicBezTo>
                      <a:cubicBezTo>
                        <a:pt x="399329" y="283234"/>
                        <a:pt x="358054" y="256247"/>
                        <a:pt x="332654" y="225555"/>
                      </a:cubicBezTo>
                      <a:cubicBezTo>
                        <a:pt x="307254" y="194863"/>
                        <a:pt x="260687" y="155705"/>
                        <a:pt x="253279" y="123955"/>
                      </a:cubicBezTo>
                      <a:cubicBezTo>
                        <a:pt x="245871" y="92205"/>
                        <a:pt x="264392" y="53576"/>
                        <a:pt x="288204" y="35055"/>
                      </a:cubicBezTo>
                      <a:cubicBezTo>
                        <a:pt x="321012" y="14947"/>
                        <a:pt x="401446" y="7009"/>
                        <a:pt x="450129" y="3305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35E3A3D-E4D7-4154-8A41-0D57D95EE17F}"/>
                </a:ext>
              </a:extLst>
            </p:cNvPr>
            <p:cNvGrpSpPr/>
            <p:nvPr/>
          </p:nvGrpSpPr>
          <p:grpSpPr>
            <a:xfrm>
              <a:off x="6033821" y="2420260"/>
              <a:ext cx="233350" cy="585927"/>
              <a:chOff x="6033821" y="2420260"/>
              <a:chExt cx="233350" cy="585927"/>
            </a:xfrm>
          </p:grpSpPr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89EE4DD0-71F6-47F1-A851-9EF2555ED0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3821" y="2420260"/>
                <a:ext cx="233350" cy="0"/>
              </a:xfrm>
              <a:prstGeom prst="line">
                <a:avLst/>
              </a:prstGeom>
              <a:ln w="381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3" name="Straight Connector 822">
                <a:extLst>
                  <a:ext uri="{FF2B5EF4-FFF2-40B4-BE49-F238E27FC236}">
                    <a16:creationId xmlns:a16="http://schemas.microsoft.com/office/drawing/2014/main" id="{6D084D98-D4A9-4755-9471-C6C04148E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3821" y="2515883"/>
                <a:ext cx="233350" cy="0"/>
              </a:xfrm>
              <a:prstGeom prst="line">
                <a:avLst/>
              </a:prstGeom>
              <a:ln w="381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6" name="Straight Connector 825">
                <a:extLst>
                  <a:ext uri="{FF2B5EF4-FFF2-40B4-BE49-F238E27FC236}">
                    <a16:creationId xmlns:a16="http://schemas.microsoft.com/office/drawing/2014/main" id="{C435818C-CFD9-4936-9493-9FBD2E5BFB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3821" y="2659919"/>
                <a:ext cx="233350" cy="0"/>
              </a:xfrm>
              <a:prstGeom prst="line">
                <a:avLst/>
              </a:prstGeom>
              <a:ln w="381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827">
                <a:extLst>
                  <a:ext uri="{FF2B5EF4-FFF2-40B4-BE49-F238E27FC236}">
                    <a16:creationId xmlns:a16="http://schemas.microsoft.com/office/drawing/2014/main" id="{0B0ADA16-E954-412D-8F56-46BBFBDFEB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3821" y="2755542"/>
                <a:ext cx="233350" cy="0"/>
              </a:xfrm>
              <a:prstGeom prst="line">
                <a:avLst/>
              </a:prstGeom>
              <a:ln w="381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>
                <a:extLst>
                  <a:ext uri="{FF2B5EF4-FFF2-40B4-BE49-F238E27FC236}">
                    <a16:creationId xmlns:a16="http://schemas.microsoft.com/office/drawing/2014/main" id="{D52CE189-D117-4E3C-9384-08D455A763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3821" y="2910564"/>
                <a:ext cx="233350" cy="0"/>
              </a:xfrm>
              <a:prstGeom prst="line">
                <a:avLst/>
              </a:prstGeom>
              <a:ln w="381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>
                <a:extLst>
                  <a:ext uri="{FF2B5EF4-FFF2-40B4-BE49-F238E27FC236}">
                    <a16:creationId xmlns:a16="http://schemas.microsoft.com/office/drawing/2014/main" id="{5109EF01-BC7C-4036-8FDE-368841E3C2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3821" y="3006187"/>
                <a:ext cx="233350" cy="0"/>
              </a:xfrm>
              <a:prstGeom prst="line">
                <a:avLst/>
              </a:prstGeom>
              <a:ln w="381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1986B37-CB58-4C35-904C-40612421BC04}"/>
                </a:ext>
              </a:extLst>
            </p:cNvPr>
            <p:cNvGrpSpPr/>
            <p:nvPr/>
          </p:nvGrpSpPr>
          <p:grpSpPr>
            <a:xfrm>
              <a:off x="5871602" y="1282514"/>
              <a:ext cx="3523690" cy="4168273"/>
              <a:chOff x="9354022" y="1282514"/>
              <a:chExt cx="3523690" cy="4168273"/>
            </a:xfrm>
          </p:grpSpPr>
          <p:grpSp>
            <p:nvGrpSpPr>
              <p:cNvPr id="1226" name="Group 1225">
                <a:extLst>
                  <a:ext uri="{FF2B5EF4-FFF2-40B4-BE49-F238E27FC236}">
                    <a16:creationId xmlns:a16="http://schemas.microsoft.com/office/drawing/2014/main" id="{48B0306B-9449-49D4-80FE-4A210DFF5136}"/>
                  </a:ext>
                </a:extLst>
              </p:cNvPr>
              <p:cNvGrpSpPr/>
              <p:nvPr/>
            </p:nvGrpSpPr>
            <p:grpSpPr>
              <a:xfrm>
                <a:off x="9354022" y="5089395"/>
                <a:ext cx="3507986" cy="361392"/>
                <a:chOff x="3016909" y="5089395"/>
                <a:chExt cx="3507986" cy="361392"/>
              </a:xfrm>
            </p:grpSpPr>
            <p:sp>
              <p:nvSpPr>
                <p:cNvPr id="1269" name="Freeform: Shape 1268">
                  <a:extLst>
                    <a:ext uri="{FF2B5EF4-FFF2-40B4-BE49-F238E27FC236}">
                      <a16:creationId xmlns:a16="http://schemas.microsoft.com/office/drawing/2014/main" id="{77592548-C2F5-4F78-87BD-DBCF0B955DB3}"/>
                    </a:ext>
                  </a:extLst>
                </p:cNvPr>
                <p:cNvSpPr/>
                <p:nvPr/>
              </p:nvSpPr>
              <p:spPr>
                <a:xfrm>
                  <a:off x="5295153" y="5276979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0" name="Freeform: Shape 1269">
                  <a:extLst>
                    <a:ext uri="{FF2B5EF4-FFF2-40B4-BE49-F238E27FC236}">
                      <a16:creationId xmlns:a16="http://schemas.microsoft.com/office/drawing/2014/main" id="{1046E634-8939-4D63-B467-F31729F745A9}"/>
                    </a:ext>
                  </a:extLst>
                </p:cNvPr>
                <p:cNvSpPr/>
                <p:nvPr/>
              </p:nvSpPr>
              <p:spPr>
                <a:xfrm>
                  <a:off x="4864259" y="5198620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1" name="Freeform: Shape 1270">
                  <a:extLst>
                    <a:ext uri="{FF2B5EF4-FFF2-40B4-BE49-F238E27FC236}">
                      <a16:creationId xmlns:a16="http://schemas.microsoft.com/office/drawing/2014/main" id="{2E6B24D0-CDCE-4A38-9F99-8D2F5757D5FD}"/>
                    </a:ext>
                  </a:extLst>
                </p:cNvPr>
                <p:cNvSpPr/>
                <p:nvPr/>
              </p:nvSpPr>
              <p:spPr>
                <a:xfrm>
                  <a:off x="4302781" y="5251442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72" name="Group 1271">
                  <a:extLst>
                    <a:ext uri="{FF2B5EF4-FFF2-40B4-BE49-F238E27FC236}">
                      <a16:creationId xmlns:a16="http://schemas.microsoft.com/office/drawing/2014/main" id="{DDBBAFFE-A6FF-4386-AB13-5F4FD57FB7A5}"/>
                    </a:ext>
                  </a:extLst>
                </p:cNvPr>
                <p:cNvGrpSpPr/>
                <p:nvPr/>
              </p:nvGrpSpPr>
              <p:grpSpPr>
                <a:xfrm flipV="1">
                  <a:off x="3285901" y="5089395"/>
                  <a:ext cx="3238994" cy="361392"/>
                  <a:chOff x="3394481" y="1391803"/>
                  <a:chExt cx="3238994" cy="361392"/>
                </a:xfrm>
              </p:grpSpPr>
              <p:sp>
                <p:nvSpPr>
                  <p:cNvPr id="1275" name="Freeform: Shape 1274">
                    <a:extLst>
                      <a:ext uri="{FF2B5EF4-FFF2-40B4-BE49-F238E27FC236}">
                        <a16:creationId xmlns:a16="http://schemas.microsoft.com/office/drawing/2014/main" id="{223FEB28-CF14-4F58-82A9-68DEFAC77455}"/>
                      </a:ext>
                    </a:extLst>
                  </p:cNvPr>
                  <p:cNvSpPr/>
                  <p:nvPr/>
                </p:nvSpPr>
                <p:spPr>
                  <a:xfrm>
                    <a:off x="3694182" y="1567700"/>
                    <a:ext cx="747059" cy="161581"/>
                  </a:xfrm>
                  <a:custGeom>
                    <a:avLst/>
                    <a:gdLst>
                      <a:gd name="connsiteX0" fmla="*/ 0 w 747059"/>
                      <a:gd name="connsiteY0" fmla="*/ 131649 h 161581"/>
                      <a:gd name="connsiteX1" fmla="*/ 239059 w 747059"/>
                      <a:gd name="connsiteY1" fmla="*/ 167 h 161581"/>
                      <a:gd name="connsiteX2" fmla="*/ 519953 w 747059"/>
                      <a:gd name="connsiteY2" fmla="*/ 155555 h 161581"/>
                      <a:gd name="connsiteX3" fmla="*/ 747059 w 747059"/>
                      <a:gd name="connsiteY3" fmla="*/ 131649 h 16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7059" h="161581">
                        <a:moveTo>
                          <a:pt x="0" y="131649"/>
                        </a:moveTo>
                        <a:cubicBezTo>
                          <a:pt x="76200" y="63916"/>
                          <a:pt x="152400" y="-3817"/>
                          <a:pt x="239059" y="167"/>
                        </a:cubicBezTo>
                        <a:cubicBezTo>
                          <a:pt x="325718" y="4151"/>
                          <a:pt x="435286" y="133641"/>
                          <a:pt x="519953" y="155555"/>
                        </a:cubicBezTo>
                        <a:cubicBezTo>
                          <a:pt x="604620" y="177469"/>
                          <a:pt x="692275" y="132645"/>
                          <a:pt x="747059" y="131649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:a16="http://schemas.microsoft.com/office/drawing/2014/main" id="{4CDD546A-2137-4EEC-8A84-454A348FAD1C}"/>
                      </a:ext>
                    </a:extLst>
                  </p:cNvPr>
                  <p:cNvSpPr/>
                  <p:nvPr/>
                </p:nvSpPr>
                <p:spPr>
                  <a:xfrm>
                    <a:off x="3896202" y="1421985"/>
                    <a:ext cx="747059" cy="161581"/>
                  </a:xfrm>
                  <a:custGeom>
                    <a:avLst/>
                    <a:gdLst>
                      <a:gd name="connsiteX0" fmla="*/ 0 w 747059"/>
                      <a:gd name="connsiteY0" fmla="*/ 131649 h 161581"/>
                      <a:gd name="connsiteX1" fmla="*/ 239059 w 747059"/>
                      <a:gd name="connsiteY1" fmla="*/ 167 h 161581"/>
                      <a:gd name="connsiteX2" fmla="*/ 519953 w 747059"/>
                      <a:gd name="connsiteY2" fmla="*/ 155555 h 161581"/>
                      <a:gd name="connsiteX3" fmla="*/ 747059 w 747059"/>
                      <a:gd name="connsiteY3" fmla="*/ 131649 h 16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7059" h="161581">
                        <a:moveTo>
                          <a:pt x="0" y="131649"/>
                        </a:moveTo>
                        <a:cubicBezTo>
                          <a:pt x="76200" y="63916"/>
                          <a:pt x="152400" y="-3817"/>
                          <a:pt x="239059" y="167"/>
                        </a:cubicBezTo>
                        <a:cubicBezTo>
                          <a:pt x="325718" y="4151"/>
                          <a:pt x="435286" y="133641"/>
                          <a:pt x="519953" y="155555"/>
                        </a:cubicBezTo>
                        <a:cubicBezTo>
                          <a:pt x="604620" y="177469"/>
                          <a:pt x="692275" y="132645"/>
                          <a:pt x="747059" y="131649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:a16="http://schemas.microsoft.com/office/drawing/2014/main" id="{926B9B2C-E3A7-4851-9691-BD27422EAB9B}"/>
                      </a:ext>
                    </a:extLst>
                  </p:cNvPr>
                  <p:cNvSpPr/>
                  <p:nvPr/>
                </p:nvSpPr>
                <p:spPr>
                  <a:xfrm>
                    <a:off x="3549254" y="1391803"/>
                    <a:ext cx="747059" cy="161581"/>
                  </a:xfrm>
                  <a:custGeom>
                    <a:avLst/>
                    <a:gdLst>
                      <a:gd name="connsiteX0" fmla="*/ 0 w 747059"/>
                      <a:gd name="connsiteY0" fmla="*/ 131649 h 161581"/>
                      <a:gd name="connsiteX1" fmla="*/ 239059 w 747059"/>
                      <a:gd name="connsiteY1" fmla="*/ 167 h 161581"/>
                      <a:gd name="connsiteX2" fmla="*/ 519953 w 747059"/>
                      <a:gd name="connsiteY2" fmla="*/ 155555 h 161581"/>
                      <a:gd name="connsiteX3" fmla="*/ 747059 w 747059"/>
                      <a:gd name="connsiteY3" fmla="*/ 131649 h 16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7059" h="161581">
                        <a:moveTo>
                          <a:pt x="0" y="131649"/>
                        </a:moveTo>
                        <a:cubicBezTo>
                          <a:pt x="76200" y="63916"/>
                          <a:pt x="152400" y="-3817"/>
                          <a:pt x="239059" y="167"/>
                        </a:cubicBezTo>
                        <a:cubicBezTo>
                          <a:pt x="325718" y="4151"/>
                          <a:pt x="435286" y="133641"/>
                          <a:pt x="519953" y="155555"/>
                        </a:cubicBezTo>
                        <a:cubicBezTo>
                          <a:pt x="604620" y="177469"/>
                          <a:pt x="692275" y="132645"/>
                          <a:pt x="747059" y="131649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:a16="http://schemas.microsoft.com/office/drawing/2014/main" id="{09BAA0A2-B044-4D18-81F6-D1431F948512}"/>
                      </a:ext>
                    </a:extLst>
                  </p:cNvPr>
                  <p:cNvSpPr/>
                  <p:nvPr/>
                </p:nvSpPr>
                <p:spPr>
                  <a:xfrm>
                    <a:off x="4427817" y="1567665"/>
                    <a:ext cx="747059" cy="161581"/>
                  </a:xfrm>
                  <a:custGeom>
                    <a:avLst/>
                    <a:gdLst>
                      <a:gd name="connsiteX0" fmla="*/ 0 w 747059"/>
                      <a:gd name="connsiteY0" fmla="*/ 131649 h 161581"/>
                      <a:gd name="connsiteX1" fmla="*/ 239059 w 747059"/>
                      <a:gd name="connsiteY1" fmla="*/ 167 h 161581"/>
                      <a:gd name="connsiteX2" fmla="*/ 519953 w 747059"/>
                      <a:gd name="connsiteY2" fmla="*/ 155555 h 161581"/>
                      <a:gd name="connsiteX3" fmla="*/ 747059 w 747059"/>
                      <a:gd name="connsiteY3" fmla="*/ 131649 h 16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7059" h="161581">
                        <a:moveTo>
                          <a:pt x="0" y="131649"/>
                        </a:moveTo>
                        <a:cubicBezTo>
                          <a:pt x="76200" y="63916"/>
                          <a:pt x="152400" y="-3817"/>
                          <a:pt x="239059" y="167"/>
                        </a:cubicBezTo>
                        <a:cubicBezTo>
                          <a:pt x="325718" y="4151"/>
                          <a:pt x="435286" y="133641"/>
                          <a:pt x="519953" y="155555"/>
                        </a:cubicBezTo>
                        <a:cubicBezTo>
                          <a:pt x="604620" y="177469"/>
                          <a:pt x="692275" y="132645"/>
                          <a:pt x="747059" y="131649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:a16="http://schemas.microsoft.com/office/drawing/2014/main" id="{293DB3C2-7E89-4845-8BC8-7E4FDE0031CB}"/>
                      </a:ext>
                    </a:extLst>
                  </p:cNvPr>
                  <p:cNvSpPr/>
                  <p:nvPr/>
                </p:nvSpPr>
                <p:spPr>
                  <a:xfrm>
                    <a:off x="5241831" y="1591614"/>
                    <a:ext cx="747059" cy="161581"/>
                  </a:xfrm>
                  <a:custGeom>
                    <a:avLst/>
                    <a:gdLst>
                      <a:gd name="connsiteX0" fmla="*/ 0 w 747059"/>
                      <a:gd name="connsiteY0" fmla="*/ 131649 h 161581"/>
                      <a:gd name="connsiteX1" fmla="*/ 239059 w 747059"/>
                      <a:gd name="connsiteY1" fmla="*/ 167 h 161581"/>
                      <a:gd name="connsiteX2" fmla="*/ 519953 w 747059"/>
                      <a:gd name="connsiteY2" fmla="*/ 155555 h 161581"/>
                      <a:gd name="connsiteX3" fmla="*/ 747059 w 747059"/>
                      <a:gd name="connsiteY3" fmla="*/ 131649 h 16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7059" h="161581">
                        <a:moveTo>
                          <a:pt x="0" y="131649"/>
                        </a:moveTo>
                        <a:cubicBezTo>
                          <a:pt x="76200" y="63916"/>
                          <a:pt x="152400" y="-3817"/>
                          <a:pt x="239059" y="167"/>
                        </a:cubicBezTo>
                        <a:cubicBezTo>
                          <a:pt x="325718" y="4151"/>
                          <a:pt x="435286" y="133641"/>
                          <a:pt x="519953" y="155555"/>
                        </a:cubicBezTo>
                        <a:cubicBezTo>
                          <a:pt x="604620" y="177469"/>
                          <a:pt x="692275" y="132645"/>
                          <a:pt x="747059" y="131649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:a16="http://schemas.microsoft.com/office/drawing/2014/main" id="{6CF5FE95-CD89-41F8-A4F8-D9DC0149DA90}"/>
                      </a:ext>
                    </a:extLst>
                  </p:cNvPr>
                  <p:cNvSpPr/>
                  <p:nvPr/>
                </p:nvSpPr>
                <p:spPr>
                  <a:xfrm>
                    <a:off x="5886416" y="1567665"/>
                    <a:ext cx="747059" cy="161581"/>
                  </a:xfrm>
                  <a:custGeom>
                    <a:avLst/>
                    <a:gdLst>
                      <a:gd name="connsiteX0" fmla="*/ 0 w 747059"/>
                      <a:gd name="connsiteY0" fmla="*/ 131649 h 161581"/>
                      <a:gd name="connsiteX1" fmla="*/ 239059 w 747059"/>
                      <a:gd name="connsiteY1" fmla="*/ 167 h 161581"/>
                      <a:gd name="connsiteX2" fmla="*/ 519953 w 747059"/>
                      <a:gd name="connsiteY2" fmla="*/ 155555 h 161581"/>
                      <a:gd name="connsiteX3" fmla="*/ 747059 w 747059"/>
                      <a:gd name="connsiteY3" fmla="*/ 131649 h 16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7059" h="161581">
                        <a:moveTo>
                          <a:pt x="0" y="131649"/>
                        </a:moveTo>
                        <a:cubicBezTo>
                          <a:pt x="76200" y="63916"/>
                          <a:pt x="152400" y="-3817"/>
                          <a:pt x="239059" y="167"/>
                        </a:cubicBezTo>
                        <a:cubicBezTo>
                          <a:pt x="325718" y="4151"/>
                          <a:pt x="435286" y="133641"/>
                          <a:pt x="519953" y="155555"/>
                        </a:cubicBezTo>
                        <a:cubicBezTo>
                          <a:pt x="604620" y="177469"/>
                          <a:pt x="692275" y="132645"/>
                          <a:pt x="747059" y="131649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:a16="http://schemas.microsoft.com/office/drawing/2014/main" id="{2F4CC6F6-90A4-402C-BF15-FCFFCE05D60E}"/>
                      </a:ext>
                    </a:extLst>
                  </p:cNvPr>
                  <p:cNvSpPr/>
                  <p:nvPr/>
                </p:nvSpPr>
                <p:spPr>
                  <a:xfrm>
                    <a:off x="3394481" y="1591614"/>
                    <a:ext cx="747059" cy="161581"/>
                  </a:xfrm>
                  <a:custGeom>
                    <a:avLst/>
                    <a:gdLst>
                      <a:gd name="connsiteX0" fmla="*/ 0 w 747059"/>
                      <a:gd name="connsiteY0" fmla="*/ 131649 h 161581"/>
                      <a:gd name="connsiteX1" fmla="*/ 239059 w 747059"/>
                      <a:gd name="connsiteY1" fmla="*/ 167 h 161581"/>
                      <a:gd name="connsiteX2" fmla="*/ 519953 w 747059"/>
                      <a:gd name="connsiteY2" fmla="*/ 155555 h 161581"/>
                      <a:gd name="connsiteX3" fmla="*/ 747059 w 747059"/>
                      <a:gd name="connsiteY3" fmla="*/ 131649 h 16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7059" h="161581">
                        <a:moveTo>
                          <a:pt x="0" y="131649"/>
                        </a:moveTo>
                        <a:cubicBezTo>
                          <a:pt x="76200" y="63916"/>
                          <a:pt x="152400" y="-3817"/>
                          <a:pt x="239059" y="167"/>
                        </a:cubicBezTo>
                        <a:cubicBezTo>
                          <a:pt x="325718" y="4151"/>
                          <a:pt x="435286" y="133641"/>
                          <a:pt x="519953" y="155555"/>
                        </a:cubicBezTo>
                        <a:cubicBezTo>
                          <a:pt x="604620" y="177469"/>
                          <a:pt x="692275" y="132645"/>
                          <a:pt x="747059" y="131649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73" name="Freeform: Shape 1272">
                  <a:extLst>
                    <a:ext uri="{FF2B5EF4-FFF2-40B4-BE49-F238E27FC236}">
                      <a16:creationId xmlns:a16="http://schemas.microsoft.com/office/drawing/2014/main" id="{DD7AE265-916A-4F7E-977E-22E48B07F2EF}"/>
                    </a:ext>
                  </a:extLst>
                </p:cNvPr>
                <p:cNvSpPr/>
                <p:nvPr/>
              </p:nvSpPr>
              <p:spPr>
                <a:xfrm>
                  <a:off x="5761380" y="5251442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4" name="Freeform: Shape 1273">
                  <a:extLst>
                    <a:ext uri="{FF2B5EF4-FFF2-40B4-BE49-F238E27FC236}">
                      <a16:creationId xmlns:a16="http://schemas.microsoft.com/office/drawing/2014/main" id="{CEE50529-E786-40EA-B7D3-01A6E12898CB}"/>
                    </a:ext>
                  </a:extLst>
                </p:cNvPr>
                <p:cNvSpPr/>
                <p:nvPr/>
              </p:nvSpPr>
              <p:spPr>
                <a:xfrm>
                  <a:off x="3016909" y="5198620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27" name="Group 1226">
                <a:extLst>
                  <a:ext uri="{FF2B5EF4-FFF2-40B4-BE49-F238E27FC236}">
                    <a16:creationId xmlns:a16="http://schemas.microsoft.com/office/drawing/2014/main" id="{0ADB5090-FFFD-423C-834D-2DB87E868251}"/>
                  </a:ext>
                </a:extLst>
              </p:cNvPr>
              <p:cNvGrpSpPr/>
              <p:nvPr/>
            </p:nvGrpSpPr>
            <p:grpSpPr>
              <a:xfrm rot="5400000">
                <a:off x="10803454" y="3153113"/>
                <a:ext cx="3787124" cy="361392"/>
                <a:chOff x="3440674" y="5089395"/>
                <a:chExt cx="3787124" cy="361392"/>
              </a:xfrm>
            </p:grpSpPr>
            <p:sp>
              <p:nvSpPr>
                <p:cNvPr id="1256" name="Freeform: Shape 1255">
                  <a:extLst>
                    <a:ext uri="{FF2B5EF4-FFF2-40B4-BE49-F238E27FC236}">
                      <a16:creationId xmlns:a16="http://schemas.microsoft.com/office/drawing/2014/main" id="{624B169C-D6BE-4ADA-9ECE-4C413F94B212}"/>
                    </a:ext>
                  </a:extLst>
                </p:cNvPr>
                <p:cNvSpPr/>
                <p:nvPr/>
              </p:nvSpPr>
              <p:spPr>
                <a:xfrm>
                  <a:off x="5295153" y="5276979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7" name="Freeform: Shape 1256">
                  <a:extLst>
                    <a:ext uri="{FF2B5EF4-FFF2-40B4-BE49-F238E27FC236}">
                      <a16:creationId xmlns:a16="http://schemas.microsoft.com/office/drawing/2014/main" id="{E77278AA-BE38-4165-9C81-480FD3E195CC}"/>
                    </a:ext>
                  </a:extLst>
                </p:cNvPr>
                <p:cNvSpPr/>
                <p:nvPr/>
              </p:nvSpPr>
              <p:spPr>
                <a:xfrm>
                  <a:off x="4864259" y="5198620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8" name="Freeform: Shape 1257">
                  <a:extLst>
                    <a:ext uri="{FF2B5EF4-FFF2-40B4-BE49-F238E27FC236}">
                      <a16:creationId xmlns:a16="http://schemas.microsoft.com/office/drawing/2014/main" id="{7304366A-02C1-49A8-A333-8D4C284BA70D}"/>
                    </a:ext>
                  </a:extLst>
                </p:cNvPr>
                <p:cNvSpPr/>
                <p:nvPr/>
              </p:nvSpPr>
              <p:spPr>
                <a:xfrm>
                  <a:off x="4302781" y="5251442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59" name="Group 1258">
                  <a:extLst>
                    <a:ext uri="{FF2B5EF4-FFF2-40B4-BE49-F238E27FC236}">
                      <a16:creationId xmlns:a16="http://schemas.microsoft.com/office/drawing/2014/main" id="{BA71DB42-DC99-4477-A941-6C915F5155A8}"/>
                    </a:ext>
                  </a:extLst>
                </p:cNvPr>
                <p:cNvGrpSpPr/>
                <p:nvPr/>
              </p:nvGrpSpPr>
              <p:grpSpPr>
                <a:xfrm flipV="1">
                  <a:off x="3440674" y="5089395"/>
                  <a:ext cx="3787124" cy="361392"/>
                  <a:chOff x="3549254" y="1391803"/>
                  <a:chExt cx="3787124" cy="361392"/>
                </a:xfrm>
              </p:grpSpPr>
              <p:sp>
                <p:nvSpPr>
                  <p:cNvPr id="1261" name="Freeform: Shape 1260">
                    <a:extLst>
                      <a:ext uri="{FF2B5EF4-FFF2-40B4-BE49-F238E27FC236}">
                        <a16:creationId xmlns:a16="http://schemas.microsoft.com/office/drawing/2014/main" id="{ED49867F-0389-4DAB-A0B1-2DB42222842B}"/>
                      </a:ext>
                    </a:extLst>
                  </p:cNvPr>
                  <p:cNvSpPr/>
                  <p:nvPr/>
                </p:nvSpPr>
                <p:spPr>
                  <a:xfrm>
                    <a:off x="3694182" y="1567700"/>
                    <a:ext cx="747059" cy="161581"/>
                  </a:xfrm>
                  <a:custGeom>
                    <a:avLst/>
                    <a:gdLst>
                      <a:gd name="connsiteX0" fmla="*/ 0 w 747059"/>
                      <a:gd name="connsiteY0" fmla="*/ 131649 h 161581"/>
                      <a:gd name="connsiteX1" fmla="*/ 239059 w 747059"/>
                      <a:gd name="connsiteY1" fmla="*/ 167 h 161581"/>
                      <a:gd name="connsiteX2" fmla="*/ 519953 w 747059"/>
                      <a:gd name="connsiteY2" fmla="*/ 155555 h 161581"/>
                      <a:gd name="connsiteX3" fmla="*/ 747059 w 747059"/>
                      <a:gd name="connsiteY3" fmla="*/ 131649 h 16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7059" h="161581">
                        <a:moveTo>
                          <a:pt x="0" y="131649"/>
                        </a:moveTo>
                        <a:cubicBezTo>
                          <a:pt x="76200" y="63916"/>
                          <a:pt x="152400" y="-3817"/>
                          <a:pt x="239059" y="167"/>
                        </a:cubicBezTo>
                        <a:cubicBezTo>
                          <a:pt x="325718" y="4151"/>
                          <a:pt x="435286" y="133641"/>
                          <a:pt x="519953" y="155555"/>
                        </a:cubicBezTo>
                        <a:cubicBezTo>
                          <a:pt x="604620" y="177469"/>
                          <a:pt x="692275" y="132645"/>
                          <a:pt x="747059" y="131649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:a16="http://schemas.microsoft.com/office/drawing/2014/main" id="{CC74D2D4-6FF6-4C72-A53C-9F077FD2E2E6}"/>
                      </a:ext>
                    </a:extLst>
                  </p:cNvPr>
                  <p:cNvSpPr/>
                  <p:nvPr/>
                </p:nvSpPr>
                <p:spPr>
                  <a:xfrm>
                    <a:off x="3896202" y="1421985"/>
                    <a:ext cx="747059" cy="161581"/>
                  </a:xfrm>
                  <a:custGeom>
                    <a:avLst/>
                    <a:gdLst>
                      <a:gd name="connsiteX0" fmla="*/ 0 w 747059"/>
                      <a:gd name="connsiteY0" fmla="*/ 131649 h 161581"/>
                      <a:gd name="connsiteX1" fmla="*/ 239059 w 747059"/>
                      <a:gd name="connsiteY1" fmla="*/ 167 h 161581"/>
                      <a:gd name="connsiteX2" fmla="*/ 519953 w 747059"/>
                      <a:gd name="connsiteY2" fmla="*/ 155555 h 161581"/>
                      <a:gd name="connsiteX3" fmla="*/ 747059 w 747059"/>
                      <a:gd name="connsiteY3" fmla="*/ 131649 h 16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7059" h="161581">
                        <a:moveTo>
                          <a:pt x="0" y="131649"/>
                        </a:moveTo>
                        <a:cubicBezTo>
                          <a:pt x="76200" y="63916"/>
                          <a:pt x="152400" y="-3817"/>
                          <a:pt x="239059" y="167"/>
                        </a:cubicBezTo>
                        <a:cubicBezTo>
                          <a:pt x="325718" y="4151"/>
                          <a:pt x="435286" y="133641"/>
                          <a:pt x="519953" y="155555"/>
                        </a:cubicBezTo>
                        <a:cubicBezTo>
                          <a:pt x="604620" y="177469"/>
                          <a:pt x="692275" y="132645"/>
                          <a:pt x="747059" y="131649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:a16="http://schemas.microsoft.com/office/drawing/2014/main" id="{489A6C5B-D980-437B-8366-34F301732720}"/>
                      </a:ext>
                    </a:extLst>
                  </p:cNvPr>
                  <p:cNvSpPr/>
                  <p:nvPr/>
                </p:nvSpPr>
                <p:spPr>
                  <a:xfrm>
                    <a:off x="3549254" y="1391803"/>
                    <a:ext cx="747059" cy="161581"/>
                  </a:xfrm>
                  <a:custGeom>
                    <a:avLst/>
                    <a:gdLst>
                      <a:gd name="connsiteX0" fmla="*/ 0 w 747059"/>
                      <a:gd name="connsiteY0" fmla="*/ 131649 h 161581"/>
                      <a:gd name="connsiteX1" fmla="*/ 239059 w 747059"/>
                      <a:gd name="connsiteY1" fmla="*/ 167 h 161581"/>
                      <a:gd name="connsiteX2" fmla="*/ 519953 w 747059"/>
                      <a:gd name="connsiteY2" fmla="*/ 155555 h 161581"/>
                      <a:gd name="connsiteX3" fmla="*/ 747059 w 747059"/>
                      <a:gd name="connsiteY3" fmla="*/ 131649 h 16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7059" h="161581">
                        <a:moveTo>
                          <a:pt x="0" y="131649"/>
                        </a:moveTo>
                        <a:cubicBezTo>
                          <a:pt x="76200" y="63916"/>
                          <a:pt x="152400" y="-3817"/>
                          <a:pt x="239059" y="167"/>
                        </a:cubicBezTo>
                        <a:cubicBezTo>
                          <a:pt x="325718" y="4151"/>
                          <a:pt x="435286" y="133641"/>
                          <a:pt x="519953" y="155555"/>
                        </a:cubicBezTo>
                        <a:cubicBezTo>
                          <a:pt x="604620" y="177469"/>
                          <a:pt x="692275" y="132645"/>
                          <a:pt x="747059" y="131649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:a16="http://schemas.microsoft.com/office/drawing/2014/main" id="{C83B075A-362C-4912-AE7C-B5741359CA1E}"/>
                      </a:ext>
                    </a:extLst>
                  </p:cNvPr>
                  <p:cNvSpPr/>
                  <p:nvPr/>
                </p:nvSpPr>
                <p:spPr>
                  <a:xfrm>
                    <a:off x="4427817" y="1567665"/>
                    <a:ext cx="747059" cy="161581"/>
                  </a:xfrm>
                  <a:custGeom>
                    <a:avLst/>
                    <a:gdLst>
                      <a:gd name="connsiteX0" fmla="*/ 0 w 747059"/>
                      <a:gd name="connsiteY0" fmla="*/ 131649 h 161581"/>
                      <a:gd name="connsiteX1" fmla="*/ 239059 w 747059"/>
                      <a:gd name="connsiteY1" fmla="*/ 167 h 161581"/>
                      <a:gd name="connsiteX2" fmla="*/ 519953 w 747059"/>
                      <a:gd name="connsiteY2" fmla="*/ 155555 h 161581"/>
                      <a:gd name="connsiteX3" fmla="*/ 747059 w 747059"/>
                      <a:gd name="connsiteY3" fmla="*/ 131649 h 16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7059" h="161581">
                        <a:moveTo>
                          <a:pt x="0" y="131649"/>
                        </a:moveTo>
                        <a:cubicBezTo>
                          <a:pt x="76200" y="63916"/>
                          <a:pt x="152400" y="-3817"/>
                          <a:pt x="239059" y="167"/>
                        </a:cubicBezTo>
                        <a:cubicBezTo>
                          <a:pt x="325718" y="4151"/>
                          <a:pt x="435286" y="133641"/>
                          <a:pt x="519953" y="155555"/>
                        </a:cubicBezTo>
                        <a:cubicBezTo>
                          <a:pt x="604620" y="177469"/>
                          <a:pt x="692275" y="132645"/>
                          <a:pt x="747059" y="131649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:a16="http://schemas.microsoft.com/office/drawing/2014/main" id="{9BDEE4D8-0D18-4D45-8D0C-5CA22F985586}"/>
                      </a:ext>
                    </a:extLst>
                  </p:cNvPr>
                  <p:cNvSpPr/>
                  <p:nvPr/>
                </p:nvSpPr>
                <p:spPr>
                  <a:xfrm>
                    <a:off x="5241831" y="1591614"/>
                    <a:ext cx="747059" cy="161581"/>
                  </a:xfrm>
                  <a:custGeom>
                    <a:avLst/>
                    <a:gdLst>
                      <a:gd name="connsiteX0" fmla="*/ 0 w 747059"/>
                      <a:gd name="connsiteY0" fmla="*/ 131649 h 161581"/>
                      <a:gd name="connsiteX1" fmla="*/ 239059 w 747059"/>
                      <a:gd name="connsiteY1" fmla="*/ 167 h 161581"/>
                      <a:gd name="connsiteX2" fmla="*/ 519953 w 747059"/>
                      <a:gd name="connsiteY2" fmla="*/ 155555 h 161581"/>
                      <a:gd name="connsiteX3" fmla="*/ 747059 w 747059"/>
                      <a:gd name="connsiteY3" fmla="*/ 131649 h 16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7059" h="161581">
                        <a:moveTo>
                          <a:pt x="0" y="131649"/>
                        </a:moveTo>
                        <a:cubicBezTo>
                          <a:pt x="76200" y="63916"/>
                          <a:pt x="152400" y="-3817"/>
                          <a:pt x="239059" y="167"/>
                        </a:cubicBezTo>
                        <a:cubicBezTo>
                          <a:pt x="325718" y="4151"/>
                          <a:pt x="435286" y="133641"/>
                          <a:pt x="519953" y="155555"/>
                        </a:cubicBezTo>
                        <a:cubicBezTo>
                          <a:pt x="604620" y="177469"/>
                          <a:pt x="692275" y="132645"/>
                          <a:pt x="747059" y="131649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:a16="http://schemas.microsoft.com/office/drawing/2014/main" id="{6BB6DE3E-DFD6-4250-8982-F304A9068D02}"/>
                      </a:ext>
                    </a:extLst>
                  </p:cNvPr>
                  <p:cNvSpPr/>
                  <p:nvPr/>
                </p:nvSpPr>
                <p:spPr>
                  <a:xfrm>
                    <a:off x="5855684" y="1567700"/>
                    <a:ext cx="747059" cy="161581"/>
                  </a:xfrm>
                  <a:custGeom>
                    <a:avLst/>
                    <a:gdLst>
                      <a:gd name="connsiteX0" fmla="*/ 0 w 747059"/>
                      <a:gd name="connsiteY0" fmla="*/ 131649 h 161581"/>
                      <a:gd name="connsiteX1" fmla="*/ 239059 w 747059"/>
                      <a:gd name="connsiteY1" fmla="*/ 167 h 161581"/>
                      <a:gd name="connsiteX2" fmla="*/ 519953 w 747059"/>
                      <a:gd name="connsiteY2" fmla="*/ 155555 h 161581"/>
                      <a:gd name="connsiteX3" fmla="*/ 747059 w 747059"/>
                      <a:gd name="connsiteY3" fmla="*/ 131649 h 16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7059" h="161581">
                        <a:moveTo>
                          <a:pt x="0" y="131649"/>
                        </a:moveTo>
                        <a:cubicBezTo>
                          <a:pt x="76200" y="63916"/>
                          <a:pt x="152400" y="-3817"/>
                          <a:pt x="239059" y="167"/>
                        </a:cubicBezTo>
                        <a:cubicBezTo>
                          <a:pt x="325718" y="4151"/>
                          <a:pt x="435286" y="133641"/>
                          <a:pt x="519953" y="155555"/>
                        </a:cubicBezTo>
                        <a:cubicBezTo>
                          <a:pt x="604620" y="177469"/>
                          <a:pt x="692275" y="132645"/>
                          <a:pt x="747059" y="131649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:a16="http://schemas.microsoft.com/office/drawing/2014/main" id="{58917D2A-9BB6-4658-A330-E5728C7348D0}"/>
                      </a:ext>
                    </a:extLst>
                  </p:cNvPr>
                  <p:cNvSpPr/>
                  <p:nvPr/>
                </p:nvSpPr>
                <p:spPr>
                  <a:xfrm>
                    <a:off x="6057705" y="1421986"/>
                    <a:ext cx="747059" cy="161581"/>
                  </a:xfrm>
                  <a:custGeom>
                    <a:avLst/>
                    <a:gdLst>
                      <a:gd name="connsiteX0" fmla="*/ 0 w 747059"/>
                      <a:gd name="connsiteY0" fmla="*/ 131649 h 161581"/>
                      <a:gd name="connsiteX1" fmla="*/ 239059 w 747059"/>
                      <a:gd name="connsiteY1" fmla="*/ 167 h 161581"/>
                      <a:gd name="connsiteX2" fmla="*/ 519953 w 747059"/>
                      <a:gd name="connsiteY2" fmla="*/ 155555 h 161581"/>
                      <a:gd name="connsiteX3" fmla="*/ 747059 w 747059"/>
                      <a:gd name="connsiteY3" fmla="*/ 131649 h 16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7059" h="161581">
                        <a:moveTo>
                          <a:pt x="0" y="131649"/>
                        </a:moveTo>
                        <a:cubicBezTo>
                          <a:pt x="76200" y="63916"/>
                          <a:pt x="152400" y="-3817"/>
                          <a:pt x="239059" y="167"/>
                        </a:cubicBezTo>
                        <a:cubicBezTo>
                          <a:pt x="325718" y="4151"/>
                          <a:pt x="435286" y="133641"/>
                          <a:pt x="519953" y="155555"/>
                        </a:cubicBezTo>
                        <a:cubicBezTo>
                          <a:pt x="604620" y="177469"/>
                          <a:pt x="692275" y="132645"/>
                          <a:pt x="747059" y="131649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:a16="http://schemas.microsoft.com/office/drawing/2014/main" id="{2E7AE2E8-7AF1-462C-A19C-D6E612ED3DF1}"/>
                      </a:ext>
                    </a:extLst>
                  </p:cNvPr>
                  <p:cNvSpPr/>
                  <p:nvPr/>
                </p:nvSpPr>
                <p:spPr>
                  <a:xfrm>
                    <a:off x="6589319" y="1567665"/>
                    <a:ext cx="747059" cy="161581"/>
                  </a:xfrm>
                  <a:custGeom>
                    <a:avLst/>
                    <a:gdLst>
                      <a:gd name="connsiteX0" fmla="*/ 0 w 747059"/>
                      <a:gd name="connsiteY0" fmla="*/ 131649 h 161581"/>
                      <a:gd name="connsiteX1" fmla="*/ 239059 w 747059"/>
                      <a:gd name="connsiteY1" fmla="*/ 167 h 161581"/>
                      <a:gd name="connsiteX2" fmla="*/ 519953 w 747059"/>
                      <a:gd name="connsiteY2" fmla="*/ 155555 h 161581"/>
                      <a:gd name="connsiteX3" fmla="*/ 747059 w 747059"/>
                      <a:gd name="connsiteY3" fmla="*/ 131649 h 16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7059" h="161581">
                        <a:moveTo>
                          <a:pt x="0" y="131649"/>
                        </a:moveTo>
                        <a:cubicBezTo>
                          <a:pt x="76200" y="63916"/>
                          <a:pt x="152400" y="-3817"/>
                          <a:pt x="239059" y="167"/>
                        </a:cubicBezTo>
                        <a:cubicBezTo>
                          <a:pt x="325718" y="4151"/>
                          <a:pt x="435286" y="133641"/>
                          <a:pt x="519953" y="155555"/>
                        </a:cubicBezTo>
                        <a:cubicBezTo>
                          <a:pt x="604620" y="177469"/>
                          <a:pt x="692275" y="132645"/>
                          <a:pt x="747059" y="131649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60" name="Freeform: Shape 1259">
                  <a:extLst>
                    <a:ext uri="{FF2B5EF4-FFF2-40B4-BE49-F238E27FC236}">
                      <a16:creationId xmlns:a16="http://schemas.microsoft.com/office/drawing/2014/main" id="{230C0823-C234-40AF-8614-8FBF3516030F}"/>
                    </a:ext>
                  </a:extLst>
                </p:cNvPr>
                <p:cNvSpPr/>
                <p:nvPr/>
              </p:nvSpPr>
              <p:spPr>
                <a:xfrm>
                  <a:off x="6464283" y="5251442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29" name="Group 1228">
                <a:extLst>
                  <a:ext uri="{FF2B5EF4-FFF2-40B4-BE49-F238E27FC236}">
                    <a16:creationId xmlns:a16="http://schemas.microsoft.com/office/drawing/2014/main" id="{52F7AA69-D384-4043-8773-42F2D3EF6A37}"/>
                  </a:ext>
                </a:extLst>
              </p:cNvPr>
              <p:cNvGrpSpPr/>
              <p:nvPr/>
            </p:nvGrpSpPr>
            <p:grpSpPr>
              <a:xfrm>
                <a:off x="9354022" y="1282514"/>
                <a:ext cx="3507986" cy="361392"/>
                <a:chOff x="3016909" y="5089395"/>
                <a:chExt cx="3507986" cy="361392"/>
              </a:xfrm>
            </p:grpSpPr>
            <p:sp>
              <p:nvSpPr>
                <p:cNvPr id="1230" name="Freeform: Shape 1229">
                  <a:extLst>
                    <a:ext uri="{FF2B5EF4-FFF2-40B4-BE49-F238E27FC236}">
                      <a16:creationId xmlns:a16="http://schemas.microsoft.com/office/drawing/2014/main" id="{A666036B-1ACB-4AF5-86C8-64F494976EA6}"/>
                    </a:ext>
                  </a:extLst>
                </p:cNvPr>
                <p:cNvSpPr/>
                <p:nvPr/>
              </p:nvSpPr>
              <p:spPr>
                <a:xfrm>
                  <a:off x="5295153" y="5276979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1" name="Freeform: Shape 1230">
                  <a:extLst>
                    <a:ext uri="{FF2B5EF4-FFF2-40B4-BE49-F238E27FC236}">
                      <a16:creationId xmlns:a16="http://schemas.microsoft.com/office/drawing/2014/main" id="{6CA2D8C9-170D-4CC4-A532-8A9F248DBFD6}"/>
                    </a:ext>
                  </a:extLst>
                </p:cNvPr>
                <p:cNvSpPr/>
                <p:nvPr/>
              </p:nvSpPr>
              <p:spPr>
                <a:xfrm>
                  <a:off x="4864259" y="5198620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2" name="Freeform: Shape 1231">
                  <a:extLst>
                    <a:ext uri="{FF2B5EF4-FFF2-40B4-BE49-F238E27FC236}">
                      <a16:creationId xmlns:a16="http://schemas.microsoft.com/office/drawing/2014/main" id="{2089874D-55B0-4728-BA41-9CDD20E4470A}"/>
                    </a:ext>
                  </a:extLst>
                </p:cNvPr>
                <p:cNvSpPr/>
                <p:nvPr/>
              </p:nvSpPr>
              <p:spPr>
                <a:xfrm>
                  <a:off x="4302781" y="5251442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33" name="Group 1232">
                  <a:extLst>
                    <a:ext uri="{FF2B5EF4-FFF2-40B4-BE49-F238E27FC236}">
                      <a16:creationId xmlns:a16="http://schemas.microsoft.com/office/drawing/2014/main" id="{B5BC1D26-30DB-4480-8249-FAF35E6D883D}"/>
                    </a:ext>
                  </a:extLst>
                </p:cNvPr>
                <p:cNvGrpSpPr/>
                <p:nvPr/>
              </p:nvGrpSpPr>
              <p:grpSpPr>
                <a:xfrm flipV="1">
                  <a:off x="3285901" y="5089395"/>
                  <a:ext cx="3238994" cy="361392"/>
                  <a:chOff x="3394481" y="1391803"/>
                  <a:chExt cx="3238994" cy="361392"/>
                </a:xfrm>
              </p:grpSpPr>
              <p:sp>
                <p:nvSpPr>
                  <p:cNvPr id="1236" name="Freeform: Shape 1235">
                    <a:extLst>
                      <a:ext uri="{FF2B5EF4-FFF2-40B4-BE49-F238E27FC236}">
                        <a16:creationId xmlns:a16="http://schemas.microsoft.com/office/drawing/2014/main" id="{4A112B9B-656B-4361-9B2F-9FC60303A3C5}"/>
                      </a:ext>
                    </a:extLst>
                  </p:cNvPr>
                  <p:cNvSpPr/>
                  <p:nvPr/>
                </p:nvSpPr>
                <p:spPr>
                  <a:xfrm>
                    <a:off x="3694182" y="1567700"/>
                    <a:ext cx="747059" cy="161581"/>
                  </a:xfrm>
                  <a:custGeom>
                    <a:avLst/>
                    <a:gdLst>
                      <a:gd name="connsiteX0" fmla="*/ 0 w 747059"/>
                      <a:gd name="connsiteY0" fmla="*/ 131649 h 161581"/>
                      <a:gd name="connsiteX1" fmla="*/ 239059 w 747059"/>
                      <a:gd name="connsiteY1" fmla="*/ 167 h 161581"/>
                      <a:gd name="connsiteX2" fmla="*/ 519953 w 747059"/>
                      <a:gd name="connsiteY2" fmla="*/ 155555 h 161581"/>
                      <a:gd name="connsiteX3" fmla="*/ 747059 w 747059"/>
                      <a:gd name="connsiteY3" fmla="*/ 131649 h 16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7059" h="161581">
                        <a:moveTo>
                          <a:pt x="0" y="131649"/>
                        </a:moveTo>
                        <a:cubicBezTo>
                          <a:pt x="76200" y="63916"/>
                          <a:pt x="152400" y="-3817"/>
                          <a:pt x="239059" y="167"/>
                        </a:cubicBezTo>
                        <a:cubicBezTo>
                          <a:pt x="325718" y="4151"/>
                          <a:pt x="435286" y="133641"/>
                          <a:pt x="519953" y="155555"/>
                        </a:cubicBezTo>
                        <a:cubicBezTo>
                          <a:pt x="604620" y="177469"/>
                          <a:pt x="692275" y="132645"/>
                          <a:pt x="747059" y="131649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:a16="http://schemas.microsoft.com/office/drawing/2014/main" id="{80604130-284E-4ED1-877F-06D47F18F181}"/>
                      </a:ext>
                    </a:extLst>
                  </p:cNvPr>
                  <p:cNvSpPr/>
                  <p:nvPr/>
                </p:nvSpPr>
                <p:spPr>
                  <a:xfrm>
                    <a:off x="3896202" y="1421985"/>
                    <a:ext cx="747059" cy="161581"/>
                  </a:xfrm>
                  <a:custGeom>
                    <a:avLst/>
                    <a:gdLst>
                      <a:gd name="connsiteX0" fmla="*/ 0 w 747059"/>
                      <a:gd name="connsiteY0" fmla="*/ 131649 h 161581"/>
                      <a:gd name="connsiteX1" fmla="*/ 239059 w 747059"/>
                      <a:gd name="connsiteY1" fmla="*/ 167 h 161581"/>
                      <a:gd name="connsiteX2" fmla="*/ 519953 w 747059"/>
                      <a:gd name="connsiteY2" fmla="*/ 155555 h 161581"/>
                      <a:gd name="connsiteX3" fmla="*/ 747059 w 747059"/>
                      <a:gd name="connsiteY3" fmla="*/ 131649 h 16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7059" h="161581">
                        <a:moveTo>
                          <a:pt x="0" y="131649"/>
                        </a:moveTo>
                        <a:cubicBezTo>
                          <a:pt x="76200" y="63916"/>
                          <a:pt x="152400" y="-3817"/>
                          <a:pt x="239059" y="167"/>
                        </a:cubicBezTo>
                        <a:cubicBezTo>
                          <a:pt x="325718" y="4151"/>
                          <a:pt x="435286" y="133641"/>
                          <a:pt x="519953" y="155555"/>
                        </a:cubicBezTo>
                        <a:cubicBezTo>
                          <a:pt x="604620" y="177469"/>
                          <a:pt x="692275" y="132645"/>
                          <a:pt x="747059" y="131649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:a16="http://schemas.microsoft.com/office/drawing/2014/main" id="{AA17E47B-D407-4AE4-A6CF-EB05CC1D66E0}"/>
                      </a:ext>
                    </a:extLst>
                  </p:cNvPr>
                  <p:cNvSpPr/>
                  <p:nvPr/>
                </p:nvSpPr>
                <p:spPr>
                  <a:xfrm>
                    <a:off x="3549254" y="1391803"/>
                    <a:ext cx="747059" cy="161581"/>
                  </a:xfrm>
                  <a:custGeom>
                    <a:avLst/>
                    <a:gdLst>
                      <a:gd name="connsiteX0" fmla="*/ 0 w 747059"/>
                      <a:gd name="connsiteY0" fmla="*/ 131649 h 161581"/>
                      <a:gd name="connsiteX1" fmla="*/ 239059 w 747059"/>
                      <a:gd name="connsiteY1" fmla="*/ 167 h 161581"/>
                      <a:gd name="connsiteX2" fmla="*/ 519953 w 747059"/>
                      <a:gd name="connsiteY2" fmla="*/ 155555 h 161581"/>
                      <a:gd name="connsiteX3" fmla="*/ 747059 w 747059"/>
                      <a:gd name="connsiteY3" fmla="*/ 131649 h 16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7059" h="161581">
                        <a:moveTo>
                          <a:pt x="0" y="131649"/>
                        </a:moveTo>
                        <a:cubicBezTo>
                          <a:pt x="76200" y="63916"/>
                          <a:pt x="152400" y="-3817"/>
                          <a:pt x="239059" y="167"/>
                        </a:cubicBezTo>
                        <a:cubicBezTo>
                          <a:pt x="325718" y="4151"/>
                          <a:pt x="435286" y="133641"/>
                          <a:pt x="519953" y="155555"/>
                        </a:cubicBezTo>
                        <a:cubicBezTo>
                          <a:pt x="604620" y="177469"/>
                          <a:pt x="692275" y="132645"/>
                          <a:pt x="747059" y="131649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:a16="http://schemas.microsoft.com/office/drawing/2014/main" id="{28B80E5A-2FC5-4D39-8E38-5A9E3AB62F13}"/>
                      </a:ext>
                    </a:extLst>
                  </p:cNvPr>
                  <p:cNvSpPr/>
                  <p:nvPr/>
                </p:nvSpPr>
                <p:spPr>
                  <a:xfrm>
                    <a:off x="4427817" y="1567665"/>
                    <a:ext cx="747059" cy="161581"/>
                  </a:xfrm>
                  <a:custGeom>
                    <a:avLst/>
                    <a:gdLst>
                      <a:gd name="connsiteX0" fmla="*/ 0 w 747059"/>
                      <a:gd name="connsiteY0" fmla="*/ 131649 h 161581"/>
                      <a:gd name="connsiteX1" fmla="*/ 239059 w 747059"/>
                      <a:gd name="connsiteY1" fmla="*/ 167 h 161581"/>
                      <a:gd name="connsiteX2" fmla="*/ 519953 w 747059"/>
                      <a:gd name="connsiteY2" fmla="*/ 155555 h 161581"/>
                      <a:gd name="connsiteX3" fmla="*/ 747059 w 747059"/>
                      <a:gd name="connsiteY3" fmla="*/ 131649 h 16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7059" h="161581">
                        <a:moveTo>
                          <a:pt x="0" y="131649"/>
                        </a:moveTo>
                        <a:cubicBezTo>
                          <a:pt x="76200" y="63916"/>
                          <a:pt x="152400" y="-3817"/>
                          <a:pt x="239059" y="167"/>
                        </a:cubicBezTo>
                        <a:cubicBezTo>
                          <a:pt x="325718" y="4151"/>
                          <a:pt x="435286" y="133641"/>
                          <a:pt x="519953" y="155555"/>
                        </a:cubicBezTo>
                        <a:cubicBezTo>
                          <a:pt x="604620" y="177469"/>
                          <a:pt x="692275" y="132645"/>
                          <a:pt x="747059" y="131649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:a16="http://schemas.microsoft.com/office/drawing/2014/main" id="{9B186793-E5E2-4B90-A07A-FB054AFC304A}"/>
                      </a:ext>
                    </a:extLst>
                  </p:cNvPr>
                  <p:cNvSpPr/>
                  <p:nvPr/>
                </p:nvSpPr>
                <p:spPr>
                  <a:xfrm>
                    <a:off x="5241831" y="1591614"/>
                    <a:ext cx="747059" cy="161581"/>
                  </a:xfrm>
                  <a:custGeom>
                    <a:avLst/>
                    <a:gdLst>
                      <a:gd name="connsiteX0" fmla="*/ 0 w 747059"/>
                      <a:gd name="connsiteY0" fmla="*/ 131649 h 161581"/>
                      <a:gd name="connsiteX1" fmla="*/ 239059 w 747059"/>
                      <a:gd name="connsiteY1" fmla="*/ 167 h 161581"/>
                      <a:gd name="connsiteX2" fmla="*/ 519953 w 747059"/>
                      <a:gd name="connsiteY2" fmla="*/ 155555 h 161581"/>
                      <a:gd name="connsiteX3" fmla="*/ 747059 w 747059"/>
                      <a:gd name="connsiteY3" fmla="*/ 131649 h 16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7059" h="161581">
                        <a:moveTo>
                          <a:pt x="0" y="131649"/>
                        </a:moveTo>
                        <a:cubicBezTo>
                          <a:pt x="76200" y="63916"/>
                          <a:pt x="152400" y="-3817"/>
                          <a:pt x="239059" y="167"/>
                        </a:cubicBezTo>
                        <a:cubicBezTo>
                          <a:pt x="325718" y="4151"/>
                          <a:pt x="435286" y="133641"/>
                          <a:pt x="519953" y="155555"/>
                        </a:cubicBezTo>
                        <a:cubicBezTo>
                          <a:pt x="604620" y="177469"/>
                          <a:pt x="692275" y="132645"/>
                          <a:pt x="747059" y="131649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:a16="http://schemas.microsoft.com/office/drawing/2014/main" id="{5E6EFF32-A84B-4BE4-82CF-1FA3BA369686}"/>
                      </a:ext>
                    </a:extLst>
                  </p:cNvPr>
                  <p:cNvSpPr/>
                  <p:nvPr/>
                </p:nvSpPr>
                <p:spPr>
                  <a:xfrm>
                    <a:off x="5886416" y="1567665"/>
                    <a:ext cx="747059" cy="161581"/>
                  </a:xfrm>
                  <a:custGeom>
                    <a:avLst/>
                    <a:gdLst>
                      <a:gd name="connsiteX0" fmla="*/ 0 w 747059"/>
                      <a:gd name="connsiteY0" fmla="*/ 131649 h 161581"/>
                      <a:gd name="connsiteX1" fmla="*/ 239059 w 747059"/>
                      <a:gd name="connsiteY1" fmla="*/ 167 h 161581"/>
                      <a:gd name="connsiteX2" fmla="*/ 519953 w 747059"/>
                      <a:gd name="connsiteY2" fmla="*/ 155555 h 161581"/>
                      <a:gd name="connsiteX3" fmla="*/ 747059 w 747059"/>
                      <a:gd name="connsiteY3" fmla="*/ 131649 h 16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7059" h="161581">
                        <a:moveTo>
                          <a:pt x="0" y="131649"/>
                        </a:moveTo>
                        <a:cubicBezTo>
                          <a:pt x="76200" y="63916"/>
                          <a:pt x="152400" y="-3817"/>
                          <a:pt x="239059" y="167"/>
                        </a:cubicBezTo>
                        <a:cubicBezTo>
                          <a:pt x="325718" y="4151"/>
                          <a:pt x="435286" y="133641"/>
                          <a:pt x="519953" y="155555"/>
                        </a:cubicBezTo>
                        <a:cubicBezTo>
                          <a:pt x="604620" y="177469"/>
                          <a:pt x="692275" y="132645"/>
                          <a:pt x="747059" y="131649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:a16="http://schemas.microsoft.com/office/drawing/2014/main" id="{FE2B0CE7-0032-4B39-BB77-20E3C6EC84E1}"/>
                      </a:ext>
                    </a:extLst>
                  </p:cNvPr>
                  <p:cNvSpPr/>
                  <p:nvPr/>
                </p:nvSpPr>
                <p:spPr>
                  <a:xfrm>
                    <a:off x="3394481" y="1591614"/>
                    <a:ext cx="747059" cy="161581"/>
                  </a:xfrm>
                  <a:custGeom>
                    <a:avLst/>
                    <a:gdLst>
                      <a:gd name="connsiteX0" fmla="*/ 0 w 747059"/>
                      <a:gd name="connsiteY0" fmla="*/ 131649 h 161581"/>
                      <a:gd name="connsiteX1" fmla="*/ 239059 w 747059"/>
                      <a:gd name="connsiteY1" fmla="*/ 167 h 161581"/>
                      <a:gd name="connsiteX2" fmla="*/ 519953 w 747059"/>
                      <a:gd name="connsiteY2" fmla="*/ 155555 h 161581"/>
                      <a:gd name="connsiteX3" fmla="*/ 747059 w 747059"/>
                      <a:gd name="connsiteY3" fmla="*/ 131649 h 16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7059" h="161581">
                        <a:moveTo>
                          <a:pt x="0" y="131649"/>
                        </a:moveTo>
                        <a:cubicBezTo>
                          <a:pt x="76200" y="63916"/>
                          <a:pt x="152400" y="-3817"/>
                          <a:pt x="239059" y="167"/>
                        </a:cubicBezTo>
                        <a:cubicBezTo>
                          <a:pt x="325718" y="4151"/>
                          <a:pt x="435286" y="133641"/>
                          <a:pt x="519953" y="155555"/>
                        </a:cubicBezTo>
                        <a:cubicBezTo>
                          <a:pt x="604620" y="177469"/>
                          <a:pt x="692275" y="132645"/>
                          <a:pt x="747059" y="131649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34" name="Freeform: Shape 1233">
                  <a:extLst>
                    <a:ext uri="{FF2B5EF4-FFF2-40B4-BE49-F238E27FC236}">
                      <a16:creationId xmlns:a16="http://schemas.microsoft.com/office/drawing/2014/main" id="{3E0D10AF-7344-43D7-885F-C04C8BD5D23B}"/>
                    </a:ext>
                  </a:extLst>
                </p:cNvPr>
                <p:cNvSpPr/>
                <p:nvPr/>
              </p:nvSpPr>
              <p:spPr>
                <a:xfrm>
                  <a:off x="5761380" y="5251442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5" name="Freeform: Shape 1234">
                  <a:extLst>
                    <a:ext uri="{FF2B5EF4-FFF2-40B4-BE49-F238E27FC236}">
                      <a16:creationId xmlns:a16="http://schemas.microsoft.com/office/drawing/2014/main" id="{5D081589-22CE-48B2-BDB5-97C1F0FFC2EA}"/>
                    </a:ext>
                  </a:extLst>
                </p:cNvPr>
                <p:cNvSpPr/>
                <p:nvPr/>
              </p:nvSpPr>
              <p:spPr>
                <a:xfrm>
                  <a:off x="3016909" y="5198620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3502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Amino Acids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5025" y="393508"/>
            <a:ext cx="2761551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1079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06450" indent="-1206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dirty="0">
                <a:latin typeface="Calibri" pitchFamily="34" charset="0"/>
              </a:rPr>
              <a:t>Amino Acid (aa):  Monomer of Proteins</a:t>
            </a:r>
          </a:p>
          <a:p>
            <a:pPr>
              <a:buFontTx/>
              <a:buChar char="•"/>
            </a:pPr>
            <a:r>
              <a:rPr lang="en-US" dirty="0">
                <a:latin typeface="Calibri" pitchFamily="34" charset="0"/>
              </a:rPr>
              <a:t>“N – C – C” Backbone with Hydrogens and some Oxygens</a:t>
            </a:r>
          </a:p>
          <a:p>
            <a:pPr>
              <a:buFontTx/>
              <a:buChar char="•"/>
            </a:pPr>
            <a:r>
              <a:rPr lang="en-US" dirty="0">
                <a:latin typeface="Calibri" pitchFamily="34" charset="0"/>
              </a:rPr>
              <a:t>“R” = functional groups</a:t>
            </a:r>
          </a:p>
          <a:p>
            <a:pPr lvl="1">
              <a:buFontTx/>
              <a:buChar char="•"/>
            </a:pPr>
            <a:r>
              <a:rPr lang="en-US" dirty="0">
                <a:latin typeface="Calibri" pitchFamily="34" charset="0"/>
              </a:rPr>
              <a:t>20 kinds used in proteins of living things</a:t>
            </a:r>
          </a:p>
          <a:p>
            <a:pPr lvl="1">
              <a:buFontTx/>
              <a:buChar char="•"/>
            </a:pPr>
            <a:r>
              <a:rPr lang="en-US" dirty="0">
                <a:latin typeface="Calibri" pitchFamily="34" charset="0"/>
              </a:rPr>
              <a:t>Different properties (see chart)</a:t>
            </a:r>
          </a:p>
          <a:p>
            <a:pPr>
              <a:buFontTx/>
              <a:buChar char="•"/>
            </a:pPr>
            <a:r>
              <a:rPr lang="en-US" dirty="0">
                <a:latin typeface="Calibri" pitchFamily="34" charset="0"/>
              </a:rPr>
              <a:t>New Amino acids can be joined ad-infinitum through condensation joining Amino-end of one aa to the Carboxy end of an existing polypeptide.</a:t>
            </a:r>
          </a:p>
          <a:p>
            <a:pPr>
              <a:buFontTx/>
              <a:buChar char="•"/>
            </a:pPr>
            <a:r>
              <a:rPr lang="en-US" b="1" dirty="0">
                <a:latin typeface="Calibri" pitchFamily="34" charset="0"/>
              </a:rPr>
              <a:t>Polypeptide</a:t>
            </a:r>
            <a:r>
              <a:rPr lang="en-US" dirty="0">
                <a:latin typeface="Calibri" pitchFamily="34" charset="0"/>
              </a:rPr>
              <a:t>: chains of amino acids joined together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944143" y="347196"/>
            <a:ext cx="6160516" cy="1719263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4132673" y="1579096"/>
            <a:ext cx="393700" cy="449263"/>
            <a:chOff x="2960" y="1173"/>
            <a:chExt cx="248" cy="283"/>
          </a:xfrm>
        </p:grpSpPr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2960" y="1206"/>
              <a:ext cx="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Calibri" pitchFamily="34" charset="0"/>
                </a:rPr>
                <a:t>R</a:t>
              </a:r>
            </a:p>
          </p:txBody>
        </p:sp>
        <p:sp>
          <p:nvSpPr>
            <p:cNvPr id="31755" name="Line 11"/>
            <p:cNvSpPr>
              <a:spLocks noChangeShapeType="1"/>
            </p:cNvSpPr>
            <p:nvPr/>
          </p:nvSpPr>
          <p:spPr bwMode="auto">
            <a:xfrm rot="5400000" flipV="1">
              <a:off x="3054" y="1203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56" name="Group 12"/>
          <p:cNvGrpSpPr>
            <a:grpSpLocks/>
          </p:cNvGrpSpPr>
          <p:nvPr/>
        </p:nvGrpSpPr>
        <p:grpSpPr bwMode="auto">
          <a:xfrm>
            <a:off x="3426235" y="964734"/>
            <a:ext cx="1492250" cy="647700"/>
            <a:chOff x="2515" y="786"/>
            <a:chExt cx="940" cy="408"/>
          </a:xfrm>
        </p:grpSpPr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2731" y="1002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0099"/>
                  </a:solidFill>
                  <a:latin typeface="Calibri" pitchFamily="34" charset="0"/>
                </a:rPr>
                <a:t>N</a:t>
              </a:r>
            </a:p>
          </p:txBody>
        </p:sp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2960" y="1002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66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3188" y="1002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66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31760" name="Line 16"/>
            <p:cNvSpPr>
              <a:spLocks noChangeShapeType="1"/>
            </p:cNvSpPr>
            <p:nvPr/>
          </p:nvSpPr>
          <p:spPr bwMode="auto">
            <a:xfrm>
              <a:off x="2940" y="1098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Line 17"/>
            <p:cNvSpPr>
              <a:spLocks noChangeShapeType="1"/>
            </p:cNvSpPr>
            <p:nvPr/>
          </p:nvSpPr>
          <p:spPr bwMode="auto">
            <a:xfrm>
              <a:off x="3168" y="1098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Line 18"/>
            <p:cNvSpPr>
              <a:spLocks noChangeShapeType="1"/>
            </p:cNvSpPr>
            <p:nvPr/>
          </p:nvSpPr>
          <p:spPr bwMode="auto">
            <a:xfrm>
              <a:off x="3396" y="1098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Text Box 19"/>
            <p:cNvSpPr txBox="1">
              <a:spLocks noChangeArrowheads="1"/>
            </p:cNvSpPr>
            <p:nvPr/>
          </p:nvSpPr>
          <p:spPr bwMode="auto">
            <a:xfrm>
              <a:off x="2731" y="786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H</a:t>
              </a:r>
            </a:p>
          </p:txBody>
        </p:sp>
        <p:sp>
          <p:nvSpPr>
            <p:cNvPr id="31764" name="Line 20"/>
            <p:cNvSpPr>
              <a:spLocks noChangeShapeType="1"/>
            </p:cNvSpPr>
            <p:nvPr/>
          </p:nvSpPr>
          <p:spPr bwMode="auto">
            <a:xfrm rot="5400000" flipV="1">
              <a:off x="2831" y="981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Line 21"/>
            <p:cNvSpPr>
              <a:spLocks noChangeShapeType="1"/>
            </p:cNvSpPr>
            <p:nvPr/>
          </p:nvSpPr>
          <p:spPr bwMode="auto">
            <a:xfrm rot="5400000" flipV="1">
              <a:off x="3270" y="981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Line 22"/>
            <p:cNvSpPr>
              <a:spLocks noChangeShapeType="1"/>
            </p:cNvSpPr>
            <p:nvPr/>
          </p:nvSpPr>
          <p:spPr bwMode="auto">
            <a:xfrm rot="5400000" flipV="1">
              <a:off x="3289" y="981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Line 23"/>
            <p:cNvSpPr>
              <a:spLocks noChangeShapeType="1"/>
            </p:cNvSpPr>
            <p:nvPr/>
          </p:nvSpPr>
          <p:spPr bwMode="auto">
            <a:xfrm rot="5400000" flipV="1">
              <a:off x="3054" y="981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2947" y="786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H</a:t>
              </a:r>
            </a:p>
          </p:txBody>
        </p:sp>
        <p:sp>
          <p:nvSpPr>
            <p:cNvPr id="31769" name="Text Box 25"/>
            <p:cNvSpPr txBox="1">
              <a:spLocks noChangeArrowheads="1"/>
            </p:cNvSpPr>
            <p:nvPr/>
          </p:nvSpPr>
          <p:spPr bwMode="auto">
            <a:xfrm>
              <a:off x="3182" y="786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O</a:t>
              </a:r>
            </a:p>
          </p:txBody>
        </p:sp>
        <p:sp>
          <p:nvSpPr>
            <p:cNvPr id="31770" name="Line 26"/>
            <p:cNvSpPr>
              <a:spLocks noChangeShapeType="1"/>
            </p:cNvSpPr>
            <p:nvPr/>
          </p:nvSpPr>
          <p:spPr bwMode="auto">
            <a:xfrm>
              <a:off x="2724" y="1098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Text Box 27"/>
            <p:cNvSpPr txBox="1">
              <a:spLocks noChangeArrowheads="1"/>
            </p:cNvSpPr>
            <p:nvPr/>
          </p:nvSpPr>
          <p:spPr bwMode="auto">
            <a:xfrm>
              <a:off x="2515" y="999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H</a:t>
              </a:r>
            </a:p>
          </p:txBody>
        </p:sp>
      </p:grp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4858160" y="1290171"/>
            <a:ext cx="465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OH</a:t>
            </a:r>
          </a:p>
        </p:txBody>
      </p:sp>
      <p:grpSp>
        <p:nvGrpSpPr>
          <p:cNvPr id="31773" name="Group 29"/>
          <p:cNvGrpSpPr>
            <a:grpSpLocks/>
          </p:cNvGrpSpPr>
          <p:nvPr/>
        </p:nvGrpSpPr>
        <p:grpSpPr bwMode="auto">
          <a:xfrm>
            <a:off x="6242460" y="1290171"/>
            <a:ext cx="425450" cy="304800"/>
            <a:chOff x="3955" y="999"/>
            <a:chExt cx="268" cy="192"/>
          </a:xfrm>
        </p:grpSpPr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4164" y="1098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Text Box 31"/>
            <p:cNvSpPr txBox="1">
              <a:spLocks noChangeArrowheads="1"/>
            </p:cNvSpPr>
            <p:nvPr/>
          </p:nvSpPr>
          <p:spPr bwMode="auto">
            <a:xfrm>
              <a:off x="3955" y="999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H</a:t>
              </a:r>
            </a:p>
          </p:txBody>
        </p:sp>
      </p:grpSp>
      <p:grpSp>
        <p:nvGrpSpPr>
          <p:cNvPr id="31776" name="Group 32"/>
          <p:cNvGrpSpPr>
            <a:grpSpLocks/>
          </p:cNvGrpSpPr>
          <p:nvPr/>
        </p:nvGrpSpPr>
        <p:grpSpPr bwMode="auto">
          <a:xfrm>
            <a:off x="6585360" y="958384"/>
            <a:ext cx="1149350" cy="1063625"/>
            <a:chOff x="4505" y="1442"/>
            <a:chExt cx="724" cy="670"/>
          </a:xfrm>
        </p:grpSpPr>
        <p:grpSp>
          <p:nvGrpSpPr>
            <p:cNvPr id="31777" name="Group 33"/>
            <p:cNvGrpSpPr>
              <a:grpSpLocks/>
            </p:cNvGrpSpPr>
            <p:nvPr/>
          </p:nvGrpSpPr>
          <p:grpSpPr bwMode="auto">
            <a:xfrm>
              <a:off x="4734" y="1829"/>
              <a:ext cx="248" cy="283"/>
              <a:chOff x="2960" y="1173"/>
              <a:chExt cx="248" cy="283"/>
            </a:xfrm>
          </p:grpSpPr>
          <p:sp>
            <p:nvSpPr>
              <p:cNvPr id="31778" name="Text Box 34"/>
              <p:cNvSpPr txBox="1">
                <a:spLocks noChangeArrowheads="1"/>
              </p:cNvSpPr>
              <p:nvPr/>
            </p:nvSpPr>
            <p:spPr bwMode="auto">
              <a:xfrm>
                <a:off x="2960" y="1206"/>
                <a:ext cx="24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800080"/>
                    </a:solidFill>
                    <a:latin typeface="Calibri" pitchFamily="34" charset="0"/>
                  </a:rPr>
                  <a:t>R</a:t>
                </a:r>
              </a:p>
            </p:txBody>
          </p:sp>
          <p:sp>
            <p:nvSpPr>
              <p:cNvPr id="31779" name="Line 35"/>
              <p:cNvSpPr>
                <a:spLocks noChangeShapeType="1"/>
              </p:cNvSpPr>
              <p:nvPr/>
            </p:nvSpPr>
            <p:spPr bwMode="auto">
              <a:xfrm rot="5400000" flipV="1">
                <a:off x="3054" y="1203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80" name="Text Box 36"/>
            <p:cNvSpPr txBox="1">
              <a:spLocks noChangeArrowheads="1"/>
            </p:cNvSpPr>
            <p:nvPr/>
          </p:nvSpPr>
          <p:spPr bwMode="auto">
            <a:xfrm>
              <a:off x="4505" y="1658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0099"/>
                  </a:solidFill>
                  <a:latin typeface="Calibri" pitchFamily="34" charset="0"/>
                </a:rPr>
                <a:t>N</a:t>
              </a:r>
            </a:p>
          </p:txBody>
        </p:sp>
        <p:sp>
          <p:nvSpPr>
            <p:cNvPr id="31781" name="Text Box 37"/>
            <p:cNvSpPr txBox="1">
              <a:spLocks noChangeArrowheads="1"/>
            </p:cNvSpPr>
            <p:nvPr/>
          </p:nvSpPr>
          <p:spPr bwMode="auto">
            <a:xfrm>
              <a:off x="4734" y="1658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66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31782" name="Text Box 38"/>
            <p:cNvSpPr txBox="1">
              <a:spLocks noChangeArrowheads="1"/>
            </p:cNvSpPr>
            <p:nvPr/>
          </p:nvSpPr>
          <p:spPr bwMode="auto">
            <a:xfrm>
              <a:off x="4962" y="1658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66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31783" name="Line 39"/>
            <p:cNvSpPr>
              <a:spLocks noChangeShapeType="1"/>
            </p:cNvSpPr>
            <p:nvPr/>
          </p:nvSpPr>
          <p:spPr bwMode="auto">
            <a:xfrm>
              <a:off x="4714" y="1754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Line 40"/>
            <p:cNvSpPr>
              <a:spLocks noChangeShapeType="1"/>
            </p:cNvSpPr>
            <p:nvPr/>
          </p:nvSpPr>
          <p:spPr bwMode="auto">
            <a:xfrm>
              <a:off x="4942" y="1754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Line 41"/>
            <p:cNvSpPr>
              <a:spLocks noChangeShapeType="1"/>
            </p:cNvSpPr>
            <p:nvPr/>
          </p:nvSpPr>
          <p:spPr bwMode="auto">
            <a:xfrm>
              <a:off x="5170" y="1754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Text Box 42"/>
            <p:cNvSpPr txBox="1">
              <a:spLocks noChangeArrowheads="1"/>
            </p:cNvSpPr>
            <p:nvPr/>
          </p:nvSpPr>
          <p:spPr bwMode="auto">
            <a:xfrm>
              <a:off x="4505" y="1442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H</a:t>
              </a:r>
            </a:p>
          </p:txBody>
        </p:sp>
        <p:sp>
          <p:nvSpPr>
            <p:cNvPr id="31787" name="Line 43"/>
            <p:cNvSpPr>
              <a:spLocks noChangeShapeType="1"/>
            </p:cNvSpPr>
            <p:nvPr/>
          </p:nvSpPr>
          <p:spPr bwMode="auto">
            <a:xfrm rot="5400000" flipV="1">
              <a:off x="4605" y="1637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Line 44"/>
            <p:cNvSpPr>
              <a:spLocks noChangeShapeType="1"/>
            </p:cNvSpPr>
            <p:nvPr/>
          </p:nvSpPr>
          <p:spPr bwMode="auto">
            <a:xfrm rot="5400000" flipV="1">
              <a:off x="5044" y="1637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Line 45"/>
            <p:cNvSpPr>
              <a:spLocks noChangeShapeType="1"/>
            </p:cNvSpPr>
            <p:nvPr/>
          </p:nvSpPr>
          <p:spPr bwMode="auto">
            <a:xfrm rot="5400000" flipV="1">
              <a:off x="5063" y="1637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Line 46"/>
            <p:cNvSpPr>
              <a:spLocks noChangeShapeType="1"/>
            </p:cNvSpPr>
            <p:nvPr/>
          </p:nvSpPr>
          <p:spPr bwMode="auto">
            <a:xfrm rot="5400000" flipV="1">
              <a:off x="4828" y="1637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Text Box 47"/>
            <p:cNvSpPr txBox="1">
              <a:spLocks noChangeArrowheads="1"/>
            </p:cNvSpPr>
            <p:nvPr/>
          </p:nvSpPr>
          <p:spPr bwMode="auto">
            <a:xfrm>
              <a:off x="4721" y="1442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H</a:t>
              </a:r>
            </a:p>
          </p:txBody>
        </p:sp>
        <p:sp>
          <p:nvSpPr>
            <p:cNvPr id="31792" name="Text Box 48"/>
            <p:cNvSpPr txBox="1">
              <a:spLocks noChangeArrowheads="1"/>
            </p:cNvSpPr>
            <p:nvPr/>
          </p:nvSpPr>
          <p:spPr bwMode="auto">
            <a:xfrm>
              <a:off x="4956" y="1442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O</a:t>
              </a:r>
            </a:p>
          </p:txBody>
        </p:sp>
      </p:grpSp>
      <p:sp>
        <p:nvSpPr>
          <p:cNvPr id="31793" name="Text Box 49"/>
          <p:cNvSpPr txBox="1">
            <a:spLocks noChangeArrowheads="1"/>
          </p:cNvSpPr>
          <p:nvPr/>
        </p:nvSpPr>
        <p:spPr bwMode="auto">
          <a:xfrm>
            <a:off x="7563260" y="1296521"/>
            <a:ext cx="677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alibri" pitchFamily="34" charset="0"/>
              </a:rPr>
              <a:t>OH</a:t>
            </a:r>
          </a:p>
        </p:txBody>
      </p:sp>
      <p:grpSp>
        <p:nvGrpSpPr>
          <p:cNvPr id="31794" name="Group 50"/>
          <p:cNvGrpSpPr>
            <a:grpSpLocks/>
          </p:cNvGrpSpPr>
          <p:nvPr/>
        </p:nvGrpSpPr>
        <p:grpSpPr bwMode="auto">
          <a:xfrm>
            <a:off x="5978937" y="964734"/>
            <a:ext cx="2647951" cy="1063625"/>
            <a:chOff x="4131" y="2317"/>
            <a:chExt cx="1668" cy="670"/>
          </a:xfrm>
        </p:grpSpPr>
        <p:sp>
          <p:nvSpPr>
            <p:cNvPr id="31795" name="Text Box 51"/>
            <p:cNvSpPr txBox="1">
              <a:spLocks noChangeArrowheads="1"/>
            </p:cNvSpPr>
            <p:nvPr/>
          </p:nvSpPr>
          <p:spPr bwMode="auto">
            <a:xfrm>
              <a:off x="4131" y="2533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0099"/>
                  </a:solidFill>
                  <a:latin typeface="Calibri" pitchFamily="34" charset="0"/>
                </a:rPr>
                <a:t>N</a:t>
              </a:r>
            </a:p>
          </p:txBody>
        </p:sp>
        <p:sp>
          <p:nvSpPr>
            <p:cNvPr id="31796" name="Text Box 52"/>
            <p:cNvSpPr txBox="1">
              <a:spLocks noChangeArrowheads="1"/>
            </p:cNvSpPr>
            <p:nvPr/>
          </p:nvSpPr>
          <p:spPr bwMode="auto">
            <a:xfrm>
              <a:off x="4360" y="2533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66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31797" name="Text Box 53"/>
            <p:cNvSpPr txBox="1">
              <a:spLocks noChangeArrowheads="1"/>
            </p:cNvSpPr>
            <p:nvPr/>
          </p:nvSpPr>
          <p:spPr bwMode="auto">
            <a:xfrm>
              <a:off x="4588" y="2533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66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31798" name="Line 54"/>
            <p:cNvSpPr>
              <a:spLocks noChangeShapeType="1"/>
            </p:cNvSpPr>
            <p:nvPr/>
          </p:nvSpPr>
          <p:spPr bwMode="auto">
            <a:xfrm>
              <a:off x="4340" y="2629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Line 55"/>
            <p:cNvSpPr>
              <a:spLocks noChangeShapeType="1"/>
            </p:cNvSpPr>
            <p:nvPr/>
          </p:nvSpPr>
          <p:spPr bwMode="auto">
            <a:xfrm>
              <a:off x="4568" y="2629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Line 56"/>
            <p:cNvSpPr>
              <a:spLocks noChangeShapeType="1"/>
            </p:cNvSpPr>
            <p:nvPr/>
          </p:nvSpPr>
          <p:spPr bwMode="auto">
            <a:xfrm>
              <a:off x="4796" y="2629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Text Box 57"/>
            <p:cNvSpPr txBox="1">
              <a:spLocks noChangeArrowheads="1"/>
            </p:cNvSpPr>
            <p:nvPr/>
          </p:nvSpPr>
          <p:spPr bwMode="auto">
            <a:xfrm>
              <a:off x="4131" y="2317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H</a:t>
              </a:r>
            </a:p>
          </p:txBody>
        </p:sp>
        <p:sp>
          <p:nvSpPr>
            <p:cNvPr id="31802" name="Line 58"/>
            <p:cNvSpPr>
              <a:spLocks noChangeShapeType="1"/>
            </p:cNvSpPr>
            <p:nvPr/>
          </p:nvSpPr>
          <p:spPr bwMode="auto">
            <a:xfrm rot="5400000" flipV="1">
              <a:off x="4231" y="2512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Line 59"/>
            <p:cNvSpPr>
              <a:spLocks noChangeShapeType="1"/>
            </p:cNvSpPr>
            <p:nvPr/>
          </p:nvSpPr>
          <p:spPr bwMode="auto">
            <a:xfrm rot="5400000" flipV="1">
              <a:off x="4670" y="2512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Line 60"/>
            <p:cNvSpPr>
              <a:spLocks noChangeShapeType="1"/>
            </p:cNvSpPr>
            <p:nvPr/>
          </p:nvSpPr>
          <p:spPr bwMode="auto">
            <a:xfrm rot="5400000" flipV="1">
              <a:off x="4689" y="2512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Line 61"/>
            <p:cNvSpPr>
              <a:spLocks noChangeShapeType="1"/>
            </p:cNvSpPr>
            <p:nvPr/>
          </p:nvSpPr>
          <p:spPr bwMode="auto">
            <a:xfrm rot="5400000" flipV="1">
              <a:off x="4454" y="2512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Text Box 62"/>
            <p:cNvSpPr txBox="1">
              <a:spLocks noChangeArrowheads="1"/>
            </p:cNvSpPr>
            <p:nvPr/>
          </p:nvSpPr>
          <p:spPr bwMode="auto">
            <a:xfrm>
              <a:off x="4360" y="2737"/>
              <a:ext cx="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336600"/>
                  </a:solidFill>
                  <a:latin typeface="Calibri" pitchFamily="34" charset="0"/>
                </a:rPr>
                <a:t>R</a:t>
              </a:r>
            </a:p>
          </p:txBody>
        </p:sp>
        <p:sp>
          <p:nvSpPr>
            <p:cNvPr id="31807" name="Line 63"/>
            <p:cNvSpPr>
              <a:spLocks noChangeShapeType="1"/>
            </p:cNvSpPr>
            <p:nvPr/>
          </p:nvSpPr>
          <p:spPr bwMode="auto">
            <a:xfrm rot="5400000" flipV="1">
              <a:off x="4454" y="2734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8" name="Text Box 64"/>
            <p:cNvSpPr txBox="1">
              <a:spLocks noChangeArrowheads="1"/>
            </p:cNvSpPr>
            <p:nvPr/>
          </p:nvSpPr>
          <p:spPr bwMode="auto">
            <a:xfrm>
              <a:off x="4347" y="2317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H</a:t>
              </a:r>
            </a:p>
          </p:txBody>
        </p:sp>
        <p:sp>
          <p:nvSpPr>
            <p:cNvPr id="31809" name="Text Box 65"/>
            <p:cNvSpPr txBox="1">
              <a:spLocks noChangeArrowheads="1"/>
            </p:cNvSpPr>
            <p:nvPr/>
          </p:nvSpPr>
          <p:spPr bwMode="auto">
            <a:xfrm>
              <a:off x="4582" y="2317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O</a:t>
              </a:r>
            </a:p>
          </p:txBody>
        </p:sp>
        <p:sp>
          <p:nvSpPr>
            <p:cNvPr id="31810" name="Text Box 66"/>
            <p:cNvSpPr txBox="1">
              <a:spLocks noChangeArrowheads="1"/>
            </p:cNvSpPr>
            <p:nvPr/>
          </p:nvSpPr>
          <p:spPr bwMode="auto">
            <a:xfrm>
              <a:off x="4823" y="2533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0099"/>
                  </a:solidFill>
                  <a:latin typeface="Calibri" pitchFamily="34" charset="0"/>
                </a:rPr>
                <a:t>N</a:t>
              </a:r>
            </a:p>
          </p:txBody>
        </p:sp>
        <p:sp>
          <p:nvSpPr>
            <p:cNvPr id="31811" name="Text Box 67"/>
            <p:cNvSpPr txBox="1">
              <a:spLocks noChangeArrowheads="1"/>
            </p:cNvSpPr>
            <p:nvPr/>
          </p:nvSpPr>
          <p:spPr bwMode="auto">
            <a:xfrm>
              <a:off x="5052" y="2533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66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31812" name="Text Box 68"/>
            <p:cNvSpPr txBox="1">
              <a:spLocks noChangeArrowheads="1"/>
            </p:cNvSpPr>
            <p:nvPr/>
          </p:nvSpPr>
          <p:spPr bwMode="auto">
            <a:xfrm>
              <a:off x="5280" y="2533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66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31813" name="Line 69"/>
            <p:cNvSpPr>
              <a:spLocks noChangeShapeType="1"/>
            </p:cNvSpPr>
            <p:nvPr/>
          </p:nvSpPr>
          <p:spPr bwMode="auto">
            <a:xfrm>
              <a:off x="5032" y="2629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Line 70"/>
            <p:cNvSpPr>
              <a:spLocks noChangeShapeType="1"/>
            </p:cNvSpPr>
            <p:nvPr/>
          </p:nvSpPr>
          <p:spPr bwMode="auto">
            <a:xfrm>
              <a:off x="5260" y="2629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5" name="Line 71"/>
            <p:cNvSpPr>
              <a:spLocks noChangeShapeType="1"/>
            </p:cNvSpPr>
            <p:nvPr/>
          </p:nvSpPr>
          <p:spPr bwMode="auto">
            <a:xfrm>
              <a:off x="5488" y="2629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6" name="Text Box 72"/>
            <p:cNvSpPr txBox="1">
              <a:spLocks noChangeArrowheads="1"/>
            </p:cNvSpPr>
            <p:nvPr/>
          </p:nvSpPr>
          <p:spPr bwMode="auto">
            <a:xfrm>
              <a:off x="4823" y="2317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H</a:t>
              </a:r>
            </a:p>
          </p:txBody>
        </p:sp>
        <p:sp>
          <p:nvSpPr>
            <p:cNvPr id="31817" name="Line 73"/>
            <p:cNvSpPr>
              <a:spLocks noChangeShapeType="1"/>
            </p:cNvSpPr>
            <p:nvPr/>
          </p:nvSpPr>
          <p:spPr bwMode="auto">
            <a:xfrm rot="5400000" flipV="1">
              <a:off x="4923" y="2512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8" name="Line 74"/>
            <p:cNvSpPr>
              <a:spLocks noChangeShapeType="1"/>
            </p:cNvSpPr>
            <p:nvPr/>
          </p:nvSpPr>
          <p:spPr bwMode="auto">
            <a:xfrm rot="5400000" flipV="1">
              <a:off x="5362" y="2512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9" name="Line 75"/>
            <p:cNvSpPr>
              <a:spLocks noChangeShapeType="1"/>
            </p:cNvSpPr>
            <p:nvPr/>
          </p:nvSpPr>
          <p:spPr bwMode="auto">
            <a:xfrm rot="5400000" flipV="1">
              <a:off x="5381" y="2512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0" name="Line 76"/>
            <p:cNvSpPr>
              <a:spLocks noChangeShapeType="1"/>
            </p:cNvSpPr>
            <p:nvPr/>
          </p:nvSpPr>
          <p:spPr bwMode="auto">
            <a:xfrm rot="5400000" flipV="1">
              <a:off x="5146" y="2512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1" name="Text Box 77"/>
            <p:cNvSpPr txBox="1">
              <a:spLocks noChangeArrowheads="1"/>
            </p:cNvSpPr>
            <p:nvPr/>
          </p:nvSpPr>
          <p:spPr bwMode="auto">
            <a:xfrm>
              <a:off x="5052" y="2737"/>
              <a:ext cx="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996633"/>
                  </a:solidFill>
                  <a:latin typeface="Calibri" pitchFamily="34" charset="0"/>
                </a:rPr>
                <a:t>R</a:t>
              </a:r>
            </a:p>
          </p:txBody>
        </p:sp>
        <p:sp>
          <p:nvSpPr>
            <p:cNvPr id="31822" name="Line 78"/>
            <p:cNvSpPr>
              <a:spLocks noChangeShapeType="1"/>
            </p:cNvSpPr>
            <p:nvPr/>
          </p:nvSpPr>
          <p:spPr bwMode="auto">
            <a:xfrm rot="5400000" flipV="1">
              <a:off x="5146" y="2734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Text Box 79"/>
            <p:cNvSpPr txBox="1">
              <a:spLocks noChangeArrowheads="1"/>
            </p:cNvSpPr>
            <p:nvPr/>
          </p:nvSpPr>
          <p:spPr bwMode="auto">
            <a:xfrm>
              <a:off x="5039" y="2317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H</a:t>
              </a:r>
            </a:p>
          </p:txBody>
        </p:sp>
        <p:sp>
          <p:nvSpPr>
            <p:cNvPr id="31824" name="Text Box 80"/>
            <p:cNvSpPr txBox="1">
              <a:spLocks noChangeArrowheads="1"/>
            </p:cNvSpPr>
            <p:nvPr/>
          </p:nvSpPr>
          <p:spPr bwMode="auto">
            <a:xfrm>
              <a:off x="5274" y="2317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Calibri" pitchFamily="34" charset="0"/>
                </a:rPr>
                <a:t>O</a:t>
              </a:r>
            </a:p>
          </p:txBody>
        </p:sp>
        <p:sp>
          <p:nvSpPr>
            <p:cNvPr id="87" name="Text Box 80"/>
            <p:cNvSpPr txBox="1">
              <a:spLocks noChangeArrowheads="1"/>
            </p:cNvSpPr>
            <p:nvPr/>
          </p:nvSpPr>
          <p:spPr bwMode="auto">
            <a:xfrm>
              <a:off x="5516" y="2528"/>
              <a:ext cx="28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Calibri" pitchFamily="34" charset="0"/>
                </a:rPr>
                <a:t>OH</a:t>
              </a:r>
            </a:p>
          </p:txBody>
        </p:sp>
      </p:grpSp>
      <p:grpSp>
        <p:nvGrpSpPr>
          <p:cNvPr id="31825" name="Group 81"/>
          <p:cNvGrpSpPr>
            <a:grpSpLocks/>
          </p:cNvGrpSpPr>
          <p:nvPr/>
        </p:nvGrpSpPr>
        <p:grpSpPr bwMode="auto">
          <a:xfrm>
            <a:off x="5624923" y="1309221"/>
            <a:ext cx="425450" cy="304800"/>
            <a:chOff x="3955" y="999"/>
            <a:chExt cx="268" cy="192"/>
          </a:xfrm>
        </p:grpSpPr>
        <p:sp>
          <p:nvSpPr>
            <p:cNvPr id="31826" name="Line 82"/>
            <p:cNvSpPr>
              <a:spLocks noChangeShapeType="1"/>
            </p:cNvSpPr>
            <p:nvPr/>
          </p:nvSpPr>
          <p:spPr bwMode="auto">
            <a:xfrm>
              <a:off x="4164" y="1098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Text Box 83"/>
            <p:cNvSpPr txBox="1">
              <a:spLocks noChangeArrowheads="1"/>
            </p:cNvSpPr>
            <p:nvPr/>
          </p:nvSpPr>
          <p:spPr bwMode="auto">
            <a:xfrm>
              <a:off x="3955" y="999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H</a:t>
              </a:r>
            </a:p>
          </p:txBody>
        </p:sp>
      </p:grpSp>
      <p:sp>
        <p:nvSpPr>
          <p:cNvPr id="31828" name="Text Box 84"/>
          <p:cNvSpPr txBox="1">
            <a:spLocks noChangeArrowheads="1"/>
          </p:cNvSpPr>
          <p:nvPr/>
        </p:nvSpPr>
        <p:spPr bwMode="auto">
          <a:xfrm>
            <a:off x="3534185" y="355134"/>
            <a:ext cx="2070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 dirty="0">
                <a:latin typeface="Calibri" pitchFamily="34" charset="0"/>
              </a:rPr>
              <a:t>Peptide Bond</a:t>
            </a:r>
          </a:p>
        </p:txBody>
      </p:sp>
      <p:sp>
        <p:nvSpPr>
          <p:cNvPr id="31829" name="Line 85"/>
          <p:cNvSpPr>
            <a:spLocks noChangeShapeType="1"/>
          </p:cNvSpPr>
          <p:nvPr/>
        </p:nvSpPr>
        <p:spPr bwMode="auto">
          <a:xfrm>
            <a:off x="4856573" y="728196"/>
            <a:ext cx="0" cy="636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" name="Text Box 84"/>
          <p:cNvSpPr txBox="1">
            <a:spLocks noChangeArrowheads="1"/>
          </p:cNvSpPr>
          <p:nvPr/>
        </p:nvSpPr>
        <p:spPr bwMode="auto">
          <a:xfrm rot="16200000">
            <a:off x="2371044" y="946805"/>
            <a:ext cx="16699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 dirty="0">
                <a:latin typeface="Calibri" pitchFamily="34" charset="0"/>
              </a:rPr>
              <a:t>Amino End</a:t>
            </a:r>
            <a:br>
              <a:rPr lang="en-US" sz="1400" b="1" i="1" dirty="0">
                <a:latin typeface="Calibri" pitchFamily="34" charset="0"/>
              </a:rPr>
            </a:br>
            <a:r>
              <a:rPr lang="en-US" sz="1400" b="1" i="1" dirty="0">
                <a:latin typeface="Calibri" pitchFamily="34" charset="0"/>
              </a:rPr>
              <a:t>(N-terminus)</a:t>
            </a:r>
          </a:p>
        </p:txBody>
      </p:sp>
      <p:sp>
        <p:nvSpPr>
          <p:cNvPr id="89" name="Text Box 84"/>
          <p:cNvSpPr txBox="1">
            <a:spLocks noChangeArrowheads="1"/>
          </p:cNvSpPr>
          <p:nvPr/>
        </p:nvSpPr>
        <p:spPr bwMode="auto">
          <a:xfrm rot="16200000">
            <a:off x="7994594" y="946806"/>
            <a:ext cx="16699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 dirty="0">
                <a:latin typeface="Calibri" pitchFamily="34" charset="0"/>
              </a:rPr>
              <a:t>Carboxyl end</a:t>
            </a:r>
            <a:br>
              <a:rPr lang="en-US" sz="1400" b="1" i="1" dirty="0">
                <a:latin typeface="Calibri" pitchFamily="34" charset="0"/>
              </a:rPr>
            </a:br>
            <a:r>
              <a:rPr lang="en-US" sz="1400" b="1" i="1" dirty="0">
                <a:latin typeface="Calibri" pitchFamily="34" charset="0"/>
              </a:rPr>
              <a:t>(C-terminus)</a:t>
            </a:r>
          </a:p>
        </p:txBody>
      </p:sp>
      <p:sp>
        <p:nvSpPr>
          <p:cNvPr id="2" name="Oval 1"/>
          <p:cNvSpPr/>
          <p:nvPr/>
        </p:nvSpPr>
        <p:spPr>
          <a:xfrm>
            <a:off x="3417090" y="919806"/>
            <a:ext cx="824676" cy="824676"/>
          </a:xfrm>
          <a:prstGeom prst="ellipse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743301" y="919806"/>
            <a:ext cx="824676" cy="824676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2" descr="http://ib.bioninja.com.au/_Media/amino-acid-structures_me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05" y="2155677"/>
            <a:ext cx="5647765" cy="47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01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239 0 " pathEditMode="relative" ptsTypes="AA">
                                      <p:cBhvr>
                                        <p:cTn id="40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188 0 " pathEditMode="relative" ptsTypes="AA">
                                      <p:cBhvr>
                                        <p:cTn id="42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188 0 " pathEditMode="relative" ptsTypes="AA">
                                      <p:cBhvr>
                                        <p:cTn id="44" dur="500" fill="hold"/>
                                        <p:tgtEl>
                                          <p:spTgt spid="31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4 -2.96296E-6 C -0.11649 0.05463 -0.11042 0.10949 -0.12639 0.13519 C -0.14236 0.16088 -0.18038 0.15764 -0.2184 0.1544 " pathEditMode="relative" rAng="0" ptsTypes="aaA">
                                      <p:cBhvr>
                                        <p:cTn id="48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1" y="803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91 0.05463 0.01198 0.10949 -0.00399 0.13519 C -0.01996 0.16088 -0.05798 0.15764 -0.096 0.1544 " pathEditMode="relative" ptsTypes="aaA">
                                      <p:cBhvr>
                                        <p:cTn id="50" dur="5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87 2.96296E-6 L -0.1875 2.96296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88 -3.33333E-6 L -0.1875 -3.33333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1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"/>
                                        <p:tgtEl>
                                          <p:spTgt spid="31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"/>
                                        <p:tgtEl>
                                          <p:spTgt spid="31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 bldLvl="2"/>
      <p:bldP spid="31752" grpId="0" animBg="1"/>
      <p:bldP spid="31793" grpId="0"/>
      <p:bldP spid="31793" grpId="1"/>
      <p:bldP spid="31828" grpId="0"/>
      <p:bldP spid="31829" grpId="0" animBg="1"/>
      <p:bldP spid="88" grpId="0"/>
      <p:bldP spid="88" grpId="1"/>
      <p:bldP spid="89" grpId="0"/>
      <p:bldP spid="89" grpId="1"/>
      <p:bldP spid="2" grpId="0" animBg="1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Amino Acids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F00F-ED3D-4D7F-9E60-98210EBB9137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3319176" y="531279"/>
            <a:ext cx="2505648" cy="1766753"/>
            <a:chOff x="3100594" y="338361"/>
            <a:chExt cx="2505648" cy="1766753"/>
          </a:xfrm>
        </p:grpSpPr>
        <p:grpSp>
          <p:nvGrpSpPr>
            <p:cNvPr id="74" name="Group 73"/>
            <p:cNvGrpSpPr/>
            <p:nvPr/>
          </p:nvGrpSpPr>
          <p:grpSpPr>
            <a:xfrm>
              <a:off x="3217760" y="771297"/>
              <a:ext cx="2271317" cy="1333817"/>
              <a:chOff x="3322651" y="771297"/>
              <a:chExt cx="2271317" cy="1333817"/>
            </a:xfrm>
          </p:grpSpPr>
          <p:sp>
            <p:nvSpPr>
              <p:cNvPr id="5" name="Text Box 10"/>
              <p:cNvSpPr txBox="1">
                <a:spLocks noChangeArrowheads="1"/>
              </p:cNvSpPr>
              <p:nvPr/>
            </p:nvSpPr>
            <p:spPr bwMode="auto">
              <a:xfrm>
                <a:off x="4156423" y="1708239"/>
                <a:ext cx="3937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R</a:t>
                </a:r>
              </a:p>
            </p:txBody>
          </p:sp>
          <p:sp>
            <p:nvSpPr>
              <p:cNvPr id="6" name="Line 11"/>
              <p:cNvSpPr>
                <a:spLocks noChangeShapeType="1"/>
              </p:cNvSpPr>
              <p:nvPr/>
            </p:nvSpPr>
            <p:spPr bwMode="auto">
              <a:xfrm rot="5400000" flipV="1">
                <a:off x="4261039" y="1694108"/>
                <a:ext cx="1828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" name="Text Box 13"/>
              <p:cNvSpPr txBox="1">
                <a:spLocks noChangeArrowheads="1"/>
              </p:cNvSpPr>
              <p:nvPr/>
            </p:nvSpPr>
            <p:spPr bwMode="auto">
              <a:xfrm>
                <a:off x="3734905" y="1267947"/>
                <a:ext cx="393700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000099"/>
                    </a:solidFill>
                  </a:rPr>
                  <a:t>N</a:t>
                </a:r>
              </a:p>
            </p:txBody>
          </p:sp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4147159" y="1267947"/>
                <a:ext cx="393700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006600"/>
                    </a:solidFill>
                  </a:rPr>
                  <a:t>C</a:t>
                </a:r>
              </a:p>
            </p:txBody>
          </p:sp>
          <p:sp>
            <p:nvSpPr>
              <p:cNvPr id="10" name="Text Box 15"/>
              <p:cNvSpPr txBox="1">
                <a:spLocks noChangeArrowheads="1"/>
              </p:cNvSpPr>
              <p:nvPr/>
            </p:nvSpPr>
            <p:spPr bwMode="auto">
              <a:xfrm>
                <a:off x="4559413" y="1267947"/>
                <a:ext cx="393700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006600"/>
                    </a:solidFill>
                  </a:rPr>
                  <a:t>C</a:t>
                </a:r>
              </a:p>
            </p:txBody>
          </p:sp>
          <p:sp>
            <p:nvSpPr>
              <p:cNvPr id="11" name="Line 16"/>
              <p:cNvSpPr>
                <a:spLocks noChangeShapeType="1"/>
              </p:cNvSpPr>
              <p:nvPr/>
            </p:nvSpPr>
            <p:spPr bwMode="auto">
              <a:xfrm>
                <a:off x="4046442" y="1460034"/>
                <a:ext cx="1828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" name="Line 17"/>
              <p:cNvSpPr>
                <a:spLocks noChangeShapeType="1"/>
              </p:cNvSpPr>
              <p:nvPr/>
            </p:nvSpPr>
            <p:spPr bwMode="auto">
              <a:xfrm>
                <a:off x="4458696" y="1460034"/>
                <a:ext cx="1828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>
                <a:off x="4870950" y="1460034"/>
                <a:ext cx="182880" cy="0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" name="Text Box 19"/>
              <p:cNvSpPr txBox="1">
                <a:spLocks noChangeArrowheads="1"/>
              </p:cNvSpPr>
              <p:nvPr/>
            </p:nvSpPr>
            <p:spPr bwMode="auto">
              <a:xfrm>
                <a:off x="3739446" y="771297"/>
                <a:ext cx="393700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</a:t>
                </a:r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 rot="5400000" flipV="1">
                <a:off x="3844856" y="1239768"/>
                <a:ext cx="182880" cy="0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4738583" y="1148328"/>
                <a:ext cx="53914" cy="182880"/>
                <a:chOff x="4671629" y="1227465"/>
                <a:chExt cx="53914" cy="182880"/>
              </a:xfrm>
            </p:grpSpPr>
            <p:sp>
              <p:nvSpPr>
                <p:cNvPr id="16" name="Line 2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4580189" y="1318905"/>
                  <a:ext cx="182880" cy="0"/>
                </a:xfrm>
                <a:prstGeom prst="line">
                  <a:avLst/>
                </a:prstGeom>
                <a:noFill/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" name="Line 2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4634103" y="1318905"/>
                  <a:ext cx="182880" cy="0"/>
                </a:xfrm>
                <a:prstGeom prst="line">
                  <a:avLst/>
                </a:prstGeom>
                <a:noFill/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rot="5400000" flipV="1">
                <a:off x="4259297" y="1239768"/>
                <a:ext cx="182880" cy="0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>
                <a:off x="4153887" y="771297"/>
                <a:ext cx="393700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</a:t>
                </a:r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auto">
              <a:xfrm>
                <a:off x="4568690" y="771297"/>
                <a:ext cx="393700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</a:t>
                </a:r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3634188" y="1460034"/>
                <a:ext cx="182880" cy="0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>
                <a:off x="3322651" y="1263185"/>
                <a:ext cx="393700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</a:t>
                </a:r>
              </a:p>
            </p:txBody>
          </p:sp>
          <p:sp>
            <p:nvSpPr>
              <p:cNvPr id="23" name="Text Box 28"/>
              <p:cNvSpPr txBox="1">
                <a:spLocks noChangeArrowheads="1"/>
              </p:cNvSpPr>
              <p:nvPr/>
            </p:nvSpPr>
            <p:spPr bwMode="auto">
              <a:xfrm>
                <a:off x="4971666" y="1250484"/>
                <a:ext cx="62230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OH</a:t>
                </a: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3100594" y="338361"/>
              <a:ext cx="2505648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B050"/>
                  </a:solidFill>
                </a:rPr>
                <a:t>Generic Amino Acid</a:t>
              </a:r>
            </a:p>
          </p:txBody>
        </p:sp>
      </p:grp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673501" y="6048311"/>
            <a:ext cx="6136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996633"/>
                </a:solidFill>
              </a:rPr>
              <a:t>CH</a:t>
            </a:r>
            <a:r>
              <a:rPr lang="en-US" sz="2000" b="1" baseline="-25000" dirty="0">
                <a:solidFill>
                  <a:srgbClr val="996633"/>
                </a:solidFill>
              </a:rPr>
              <a:t>3</a:t>
            </a:r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 rot="5400000" flipV="1">
            <a:off x="3757157" y="6034180"/>
            <a:ext cx="1828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3231023" y="5608019"/>
            <a:ext cx="393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</a:rPr>
              <a:t>N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3643277" y="5608019"/>
            <a:ext cx="393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</a:rPr>
              <a:t>C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4055531" y="5608019"/>
            <a:ext cx="393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</a:rPr>
              <a:t>C</a:t>
            </a: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3542560" y="5800106"/>
            <a:ext cx="1828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3954814" y="5800106"/>
            <a:ext cx="1828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4367068" y="5800106"/>
            <a:ext cx="18288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3235564" y="5111369"/>
            <a:ext cx="393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 rot="5400000" flipV="1">
            <a:off x="3340974" y="5579840"/>
            <a:ext cx="182880" cy="0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grpSp>
        <p:nvGrpSpPr>
          <p:cNvPr id="39" name="Group 38"/>
          <p:cNvGrpSpPr/>
          <p:nvPr/>
        </p:nvGrpSpPr>
        <p:grpSpPr>
          <a:xfrm>
            <a:off x="4234701" y="5488400"/>
            <a:ext cx="53914" cy="182880"/>
            <a:chOff x="4671629" y="1227465"/>
            <a:chExt cx="53914" cy="182880"/>
          </a:xfrm>
        </p:grpSpPr>
        <p:sp>
          <p:nvSpPr>
            <p:cNvPr id="40" name="Line 21"/>
            <p:cNvSpPr>
              <a:spLocks noChangeShapeType="1"/>
            </p:cNvSpPr>
            <p:nvPr/>
          </p:nvSpPr>
          <p:spPr bwMode="auto">
            <a:xfrm rot="5400000" flipV="1">
              <a:off x="4580189" y="1318905"/>
              <a:ext cx="182880" cy="0"/>
            </a:xfrm>
            <a:prstGeom prst="lin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1" name="Line 22"/>
            <p:cNvSpPr>
              <a:spLocks noChangeShapeType="1"/>
            </p:cNvSpPr>
            <p:nvPr/>
          </p:nvSpPr>
          <p:spPr bwMode="auto">
            <a:xfrm rot="5400000" flipV="1">
              <a:off x="4634103" y="1318905"/>
              <a:ext cx="182880" cy="0"/>
            </a:xfrm>
            <a:prstGeom prst="lin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sp>
        <p:nvSpPr>
          <p:cNvPr id="42" name="Line 23"/>
          <p:cNvSpPr>
            <a:spLocks noChangeShapeType="1"/>
          </p:cNvSpPr>
          <p:nvPr/>
        </p:nvSpPr>
        <p:spPr bwMode="auto">
          <a:xfrm rot="5400000" flipV="1">
            <a:off x="3755415" y="5579840"/>
            <a:ext cx="182880" cy="0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3650005" y="5111369"/>
            <a:ext cx="393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4064808" y="5111369"/>
            <a:ext cx="393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</a:p>
        </p:txBody>
      </p:sp>
      <p:sp>
        <p:nvSpPr>
          <p:cNvPr id="45" name="Line 26"/>
          <p:cNvSpPr>
            <a:spLocks noChangeShapeType="1"/>
          </p:cNvSpPr>
          <p:nvPr/>
        </p:nvSpPr>
        <p:spPr bwMode="auto">
          <a:xfrm>
            <a:off x="3130306" y="5800106"/>
            <a:ext cx="182880" cy="0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2818769" y="5603257"/>
            <a:ext cx="393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4901656" y="6048311"/>
            <a:ext cx="589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B0F0"/>
                </a:solidFill>
              </a:rPr>
              <a:t>CH</a:t>
            </a:r>
            <a:r>
              <a:rPr lang="en-US" sz="2000" b="1" baseline="-25000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 rot="5400000" flipV="1">
            <a:off x="4992302" y="6034180"/>
            <a:ext cx="1828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4466168" y="5608019"/>
            <a:ext cx="393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</a:rPr>
              <a:t>N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4878422" y="5608019"/>
            <a:ext cx="393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</a:rPr>
              <a:t>C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5290676" y="5608019"/>
            <a:ext cx="393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</a:rPr>
              <a:t>C</a:t>
            </a:r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>
            <a:off x="4777705" y="5800106"/>
            <a:ext cx="1828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54" name="Line 17"/>
          <p:cNvSpPr>
            <a:spLocks noChangeShapeType="1"/>
          </p:cNvSpPr>
          <p:nvPr/>
        </p:nvSpPr>
        <p:spPr bwMode="auto">
          <a:xfrm>
            <a:off x="5189959" y="5800106"/>
            <a:ext cx="1828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55" name="Line 18"/>
          <p:cNvSpPr>
            <a:spLocks noChangeShapeType="1"/>
          </p:cNvSpPr>
          <p:nvPr/>
        </p:nvSpPr>
        <p:spPr bwMode="auto">
          <a:xfrm>
            <a:off x="5602213" y="5800106"/>
            <a:ext cx="182880" cy="0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4470709" y="5111369"/>
            <a:ext cx="393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rot="5400000" flipV="1">
            <a:off x="4576119" y="5579840"/>
            <a:ext cx="182880" cy="0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grpSp>
        <p:nvGrpSpPr>
          <p:cNvPr id="58" name="Group 57"/>
          <p:cNvGrpSpPr/>
          <p:nvPr/>
        </p:nvGrpSpPr>
        <p:grpSpPr>
          <a:xfrm>
            <a:off x="5469846" y="5488400"/>
            <a:ext cx="53914" cy="182880"/>
            <a:chOff x="4671629" y="1227465"/>
            <a:chExt cx="53914" cy="182880"/>
          </a:xfrm>
        </p:grpSpPr>
        <p:sp>
          <p:nvSpPr>
            <p:cNvPr id="59" name="Line 21"/>
            <p:cNvSpPr>
              <a:spLocks noChangeShapeType="1"/>
            </p:cNvSpPr>
            <p:nvPr/>
          </p:nvSpPr>
          <p:spPr bwMode="auto">
            <a:xfrm rot="5400000" flipV="1">
              <a:off x="4580189" y="1318905"/>
              <a:ext cx="182880" cy="0"/>
            </a:xfrm>
            <a:prstGeom prst="lin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0" name="Line 22"/>
            <p:cNvSpPr>
              <a:spLocks noChangeShapeType="1"/>
            </p:cNvSpPr>
            <p:nvPr/>
          </p:nvSpPr>
          <p:spPr bwMode="auto">
            <a:xfrm rot="5400000" flipV="1">
              <a:off x="4634103" y="1318905"/>
              <a:ext cx="182880" cy="0"/>
            </a:xfrm>
            <a:prstGeom prst="lin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sp>
        <p:nvSpPr>
          <p:cNvPr id="61" name="Line 23"/>
          <p:cNvSpPr>
            <a:spLocks noChangeShapeType="1"/>
          </p:cNvSpPr>
          <p:nvPr/>
        </p:nvSpPr>
        <p:spPr bwMode="auto">
          <a:xfrm rot="5400000" flipV="1">
            <a:off x="4990560" y="5579840"/>
            <a:ext cx="182880" cy="0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4885150" y="5111369"/>
            <a:ext cx="393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5299953" y="5111369"/>
            <a:ext cx="393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</a:p>
        </p:txBody>
      </p:sp>
      <p:sp>
        <p:nvSpPr>
          <p:cNvPr id="66" name="Text Box 28"/>
          <p:cNvSpPr txBox="1">
            <a:spLocks noChangeArrowheads="1"/>
          </p:cNvSpPr>
          <p:nvPr/>
        </p:nvSpPr>
        <p:spPr bwMode="auto">
          <a:xfrm>
            <a:off x="5702929" y="5590556"/>
            <a:ext cx="6223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OH</a:t>
            </a:r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4869145" y="6480416"/>
            <a:ext cx="589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B0F0"/>
                </a:solidFill>
              </a:rPr>
              <a:t>OH</a:t>
            </a:r>
            <a:endParaRPr lang="en-US" sz="2000" b="1" baseline="-25000" dirty="0">
              <a:solidFill>
                <a:srgbClr val="00B0F0"/>
              </a:solidFill>
            </a:endParaRPr>
          </a:p>
        </p:txBody>
      </p:sp>
      <p:sp>
        <p:nvSpPr>
          <p:cNvPr id="69" name="Line 11"/>
          <p:cNvSpPr>
            <a:spLocks noChangeShapeType="1"/>
          </p:cNvSpPr>
          <p:nvPr/>
        </p:nvSpPr>
        <p:spPr bwMode="auto">
          <a:xfrm rot="5400000" flipV="1">
            <a:off x="4992302" y="6466285"/>
            <a:ext cx="1828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71" name="TextBox 70"/>
          <p:cNvSpPr txBox="1"/>
          <p:nvPr/>
        </p:nvSpPr>
        <p:spPr>
          <a:xfrm>
            <a:off x="2090284" y="4622626"/>
            <a:ext cx="4963432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96633"/>
                </a:solidFill>
              </a:rPr>
              <a:t>Hydrophobic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/>
              <a:t>and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>
                <a:solidFill>
                  <a:srgbClr val="00B0F0"/>
                </a:solidFill>
              </a:rPr>
              <a:t>Hydrophilic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/>
              <a:t>Amino Acids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1001496" y="2275691"/>
            <a:ext cx="2505648" cy="1801151"/>
            <a:chOff x="1001496" y="2275691"/>
            <a:chExt cx="2505648" cy="1801151"/>
          </a:xfrm>
        </p:grpSpPr>
        <p:sp>
          <p:nvSpPr>
            <p:cNvPr id="120" name="Text Box 10"/>
            <p:cNvSpPr txBox="1">
              <a:spLocks noChangeArrowheads="1"/>
            </p:cNvSpPr>
            <p:nvPr/>
          </p:nvSpPr>
          <p:spPr bwMode="auto">
            <a:xfrm>
              <a:off x="1981285" y="3676732"/>
              <a:ext cx="61366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996633"/>
                  </a:solidFill>
                </a:rPr>
                <a:t>CH</a:t>
              </a:r>
              <a:r>
                <a:rPr lang="en-US" sz="2000" b="1" baseline="-25000" dirty="0">
                  <a:solidFill>
                    <a:srgbClr val="996633"/>
                  </a:solidFill>
                </a:rPr>
                <a:t>3</a:t>
              </a: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001496" y="2275691"/>
              <a:ext cx="2505648" cy="1447187"/>
              <a:chOff x="3100594" y="338361"/>
              <a:chExt cx="2505648" cy="1447187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3217760" y="771297"/>
                <a:ext cx="2271317" cy="1014251"/>
                <a:chOff x="3322651" y="771297"/>
                <a:chExt cx="2271317" cy="1014251"/>
              </a:xfrm>
            </p:grpSpPr>
            <p:sp>
              <p:nvSpPr>
                <p:cNvPr id="80" name="Line 1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4261039" y="1694108"/>
                  <a:ext cx="18288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8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34905" y="1267947"/>
                  <a:ext cx="393700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>
                      <a:solidFill>
                        <a:srgbClr val="000099"/>
                      </a:solidFill>
                    </a:rPr>
                    <a:t>N</a:t>
                  </a:r>
                </a:p>
              </p:txBody>
            </p:sp>
            <p:sp>
              <p:nvSpPr>
                <p:cNvPr id="8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147159" y="1267947"/>
                  <a:ext cx="393700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>
                      <a:solidFill>
                        <a:srgbClr val="006600"/>
                      </a:solidFill>
                    </a:rPr>
                    <a:t>C</a:t>
                  </a:r>
                </a:p>
              </p:txBody>
            </p:sp>
            <p:sp>
              <p:nvSpPr>
                <p:cNvPr id="8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559413" y="1267947"/>
                  <a:ext cx="393700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 dirty="0">
                      <a:solidFill>
                        <a:srgbClr val="006600"/>
                      </a:solidFill>
                    </a:rPr>
                    <a:t>C</a:t>
                  </a:r>
                </a:p>
              </p:txBody>
            </p:sp>
            <p:sp>
              <p:nvSpPr>
                <p:cNvPr id="84" name="Line 16"/>
                <p:cNvSpPr>
                  <a:spLocks noChangeShapeType="1"/>
                </p:cNvSpPr>
                <p:nvPr/>
              </p:nvSpPr>
              <p:spPr bwMode="auto">
                <a:xfrm>
                  <a:off x="4046442" y="1460034"/>
                  <a:ext cx="18288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85" name="Line 17"/>
                <p:cNvSpPr>
                  <a:spLocks noChangeShapeType="1"/>
                </p:cNvSpPr>
                <p:nvPr/>
              </p:nvSpPr>
              <p:spPr bwMode="auto">
                <a:xfrm>
                  <a:off x="4458696" y="1460034"/>
                  <a:ext cx="18288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86" name="Line 18"/>
                <p:cNvSpPr>
                  <a:spLocks noChangeShapeType="1"/>
                </p:cNvSpPr>
                <p:nvPr/>
              </p:nvSpPr>
              <p:spPr bwMode="auto">
                <a:xfrm>
                  <a:off x="4870950" y="1460034"/>
                  <a:ext cx="182880" cy="0"/>
                </a:xfrm>
                <a:prstGeom prst="line">
                  <a:avLst/>
                </a:prstGeom>
                <a:noFill/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739446" y="771297"/>
                  <a:ext cx="393700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H</a:t>
                  </a:r>
                </a:p>
              </p:txBody>
            </p:sp>
            <p:sp>
              <p:nvSpPr>
                <p:cNvPr id="88" name="Line 20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3844856" y="1239768"/>
                  <a:ext cx="182880" cy="0"/>
                </a:xfrm>
                <a:prstGeom prst="line">
                  <a:avLst/>
                </a:prstGeom>
                <a:noFill/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grpSp>
              <p:nvGrpSpPr>
                <p:cNvPr id="89" name="Group 88"/>
                <p:cNvGrpSpPr/>
                <p:nvPr/>
              </p:nvGrpSpPr>
              <p:grpSpPr>
                <a:xfrm>
                  <a:off x="4738583" y="1148328"/>
                  <a:ext cx="53914" cy="182880"/>
                  <a:chOff x="4671629" y="1227465"/>
                  <a:chExt cx="53914" cy="182880"/>
                </a:xfrm>
              </p:grpSpPr>
              <p:sp>
                <p:nvSpPr>
                  <p:cNvPr id="96" name="Line 21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4580189" y="1318905"/>
                    <a:ext cx="18288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  <p:sp>
                <p:nvSpPr>
                  <p:cNvPr id="97" name="Line 22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4634103" y="1318905"/>
                    <a:ext cx="18288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</p:grpSp>
            <p:sp>
              <p:nvSpPr>
                <p:cNvPr id="90" name="Line 2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4259297" y="1239768"/>
                  <a:ext cx="182880" cy="0"/>
                </a:xfrm>
                <a:prstGeom prst="line">
                  <a:avLst/>
                </a:prstGeom>
                <a:noFill/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91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153887" y="771297"/>
                  <a:ext cx="393700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H</a:t>
                  </a:r>
                </a:p>
              </p:txBody>
            </p:sp>
            <p:sp>
              <p:nvSpPr>
                <p:cNvPr id="9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568690" y="771297"/>
                  <a:ext cx="393700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O</a:t>
                  </a:r>
                </a:p>
              </p:txBody>
            </p:sp>
            <p:sp>
              <p:nvSpPr>
                <p:cNvPr id="93" name="Line 26"/>
                <p:cNvSpPr>
                  <a:spLocks noChangeShapeType="1"/>
                </p:cNvSpPr>
                <p:nvPr/>
              </p:nvSpPr>
              <p:spPr bwMode="auto">
                <a:xfrm>
                  <a:off x="3634188" y="1460034"/>
                  <a:ext cx="182880" cy="0"/>
                </a:xfrm>
                <a:prstGeom prst="line">
                  <a:avLst/>
                </a:prstGeom>
                <a:noFill/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9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322651" y="1263185"/>
                  <a:ext cx="393700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H</a:t>
                  </a:r>
                </a:p>
              </p:txBody>
            </p:sp>
            <p:sp>
              <p:nvSpPr>
                <p:cNvPr id="9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971666" y="1250484"/>
                  <a:ext cx="622302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OH</a:t>
                  </a:r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>
                <a:off x="3100594" y="338361"/>
                <a:ext cx="2505648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996633"/>
                    </a:solidFill>
                  </a:rPr>
                  <a:t>Hydrophobic</a:t>
                </a: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5614913" y="2275691"/>
            <a:ext cx="2505648" cy="2202093"/>
            <a:chOff x="5614913" y="2275691"/>
            <a:chExt cx="2505648" cy="2202093"/>
          </a:xfrm>
        </p:grpSpPr>
        <p:sp>
          <p:nvSpPr>
            <p:cNvPr id="121" name="Text Box 10"/>
            <p:cNvSpPr txBox="1">
              <a:spLocks noChangeArrowheads="1"/>
            </p:cNvSpPr>
            <p:nvPr/>
          </p:nvSpPr>
          <p:spPr bwMode="auto">
            <a:xfrm>
              <a:off x="6583983" y="3645569"/>
              <a:ext cx="58991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00B0F0"/>
                  </a:solidFill>
                </a:rPr>
                <a:t>CH</a:t>
              </a:r>
              <a:r>
                <a:rPr lang="en-US" sz="2000" b="1" baseline="-25000" dirty="0">
                  <a:solidFill>
                    <a:srgbClr val="00B0F0"/>
                  </a:solidFill>
                </a:rPr>
                <a:t>2</a:t>
              </a:r>
            </a:p>
          </p:txBody>
        </p:sp>
        <p:sp>
          <p:nvSpPr>
            <p:cNvPr id="122" name="Text Box 10"/>
            <p:cNvSpPr txBox="1">
              <a:spLocks noChangeArrowheads="1"/>
            </p:cNvSpPr>
            <p:nvPr/>
          </p:nvSpPr>
          <p:spPr bwMode="auto">
            <a:xfrm>
              <a:off x="6551472" y="4077674"/>
              <a:ext cx="58991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00B0F0"/>
                  </a:solidFill>
                </a:rPr>
                <a:t>OH</a:t>
              </a:r>
              <a:endParaRPr lang="en-US" sz="2000" b="1" baseline="-25000" dirty="0">
                <a:solidFill>
                  <a:srgbClr val="00B0F0"/>
                </a:solidFill>
              </a:endParaRPr>
            </a:p>
          </p:txBody>
        </p:sp>
        <p:sp>
          <p:nvSpPr>
            <p:cNvPr id="123" name="Line 11"/>
            <p:cNvSpPr>
              <a:spLocks noChangeShapeType="1"/>
            </p:cNvSpPr>
            <p:nvPr/>
          </p:nvSpPr>
          <p:spPr bwMode="auto">
            <a:xfrm rot="5400000" flipV="1">
              <a:off x="6674629" y="4063543"/>
              <a:ext cx="1828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5614913" y="2275691"/>
              <a:ext cx="2505648" cy="1447187"/>
              <a:chOff x="3100594" y="338361"/>
              <a:chExt cx="2505648" cy="1447187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3217760" y="771297"/>
                <a:ext cx="2271317" cy="1014251"/>
                <a:chOff x="3322651" y="771297"/>
                <a:chExt cx="2271317" cy="1014251"/>
              </a:xfrm>
            </p:grpSpPr>
            <p:sp>
              <p:nvSpPr>
                <p:cNvPr id="102" name="Line 1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4261039" y="1694108"/>
                  <a:ext cx="18288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0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34905" y="1267947"/>
                  <a:ext cx="393700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>
                      <a:solidFill>
                        <a:srgbClr val="000099"/>
                      </a:solidFill>
                    </a:rPr>
                    <a:t>N</a:t>
                  </a:r>
                </a:p>
              </p:txBody>
            </p:sp>
            <p:sp>
              <p:nvSpPr>
                <p:cNvPr id="10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147159" y="1267947"/>
                  <a:ext cx="393700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>
                      <a:solidFill>
                        <a:srgbClr val="006600"/>
                      </a:solidFill>
                    </a:rPr>
                    <a:t>C</a:t>
                  </a:r>
                </a:p>
              </p:txBody>
            </p:sp>
            <p:sp>
              <p:nvSpPr>
                <p:cNvPr id="10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559413" y="1267947"/>
                  <a:ext cx="393700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 dirty="0">
                      <a:solidFill>
                        <a:srgbClr val="006600"/>
                      </a:solidFill>
                    </a:rPr>
                    <a:t>C</a:t>
                  </a:r>
                </a:p>
              </p:txBody>
            </p:sp>
            <p:sp>
              <p:nvSpPr>
                <p:cNvPr id="106" name="Line 16"/>
                <p:cNvSpPr>
                  <a:spLocks noChangeShapeType="1"/>
                </p:cNvSpPr>
                <p:nvPr/>
              </p:nvSpPr>
              <p:spPr bwMode="auto">
                <a:xfrm>
                  <a:off x="4046442" y="1460034"/>
                  <a:ext cx="18288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07" name="Line 17"/>
                <p:cNvSpPr>
                  <a:spLocks noChangeShapeType="1"/>
                </p:cNvSpPr>
                <p:nvPr/>
              </p:nvSpPr>
              <p:spPr bwMode="auto">
                <a:xfrm>
                  <a:off x="4458696" y="1460034"/>
                  <a:ext cx="18288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08" name="Line 18"/>
                <p:cNvSpPr>
                  <a:spLocks noChangeShapeType="1"/>
                </p:cNvSpPr>
                <p:nvPr/>
              </p:nvSpPr>
              <p:spPr bwMode="auto">
                <a:xfrm>
                  <a:off x="4870950" y="1460034"/>
                  <a:ext cx="182880" cy="0"/>
                </a:xfrm>
                <a:prstGeom prst="line">
                  <a:avLst/>
                </a:prstGeom>
                <a:noFill/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0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739446" y="771297"/>
                  <a:ext cx="393700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H</a:t>
                  </a:r>
                </a:p>
              </p:txBody>
            </p:sp>
            <p:sp>
              <p:nvSpPr>
                <p:cNvPr id="110" name="Line 20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3844856" y="1239768"/>
                  <a:ext cx="182880" cy="0"/>
                </a:xfrm>
                <a:prstGeom prst="line">
                  <a:avLst/>
                </a:prstGeom>
                <a:noFill/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grpSp>
              <p:nvGrpSpPr>
                <p:cNvPr id="111" name="Group 110"/>
                <p:cNvGrpSpPr/>
                <p:nvPr/>
              </p:nvGrpSpPr>
              <p:grpSpPr>
                <a:xfrm>
                  <a:off x="4738583" y="1148328"/>
                  <a:ext cx="53914" cy="182880"/>
                  <a:chOff x="4671629" y="1227465"/>
                  <a:chExt cx="53914" cy="182880"/>
                </a:xfrm>
              </p:grpSpPr>
              <p:sp>
                <p:nvSpPr>
                  <p:cNvPr id="118" name="Line 21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4580189" y="1318905"/>
                    <a:ext cx="18288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  <p:sp>
                <p:nvSpPr>
                  <p:cNvPr id="119" name="Line 22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4634103" y="1318905"/>
                    <a:ext cx="18288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</p:grpSp>
            <p:sp>
              <p:nvSpPr>
                <p:cNvPr id="112" name="Line 2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4259297" y="1239768"/>
                  <a:ext cx="182880" cy="0"/>
                </a:xfrm>
                <a:prstGeom prst="line">
                  <a:avLst/>
                </a:prstGeom>
                <a:noFill/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1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153887" y="771297"/>
                  <a:ext cx="393700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H</a:t>
                  </a:r>
                </a:p>
              </p:txBody>
            </p:sp>
            <p:sp>
              <p:nvSpPr>
                <p:cNvPr id="11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568690" y="771297"/>
                  <a:ext cx="393700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O</a:t>
                  </a:r>
                </a:p>
              </p:txBody>
            </p:sp>
            <p:sp>
              <p:nvSpPr>
                <p:cNvPr id="115" name="Line 26"/>
                <p:cNvSpPr>
                  <a:spLocks noChangeShapeType="1"/>
                </p:cNvSpPr>
                <p:nvPr/>
              </p:nvSpPr>
              <p:spPr bwMode="auto">
                <a:xfrm>
                  <a:off x="3634188" y="1460034"/>
                  <a:ext cx="182880" cy="0"/>
                </a:xfrm>
                <a:prstGeom prst="line">
                  <a:avLst/>
                </a:prstGeom>
                <a:noFill/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1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322651" y="1263185"/>
                  <a:ext cx="393700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H</a:t>
                  </a:r>
                </a:p>
              </p:txBody>
            </p:sp>
            <p:sp>
              <p:nvSpPr>
                <p:cNvPr id="117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971666" y="1250484"/>
                  <a:ext cx="622302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OH</a:t>
                  </a:r>
                </a:p>
              </p:txBody>
            </p:sp>
          </p:grpSp>
          <p:sp>
            <p:nvSpPr>
              <p:cNvPr id="100" name="TextBox 99"/>
              <p:cNvSpPr txBox="1"/>
              <p:nvPr/>
            </p:nvSpPr>
            <p:spPr>
              <a:xfrm>
                <a:off x="3100594" y="338361"/>
                <a:ext cx="2505648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B0F0"/>
                    </a:solidFill>
                  </a:rPr>
                  <a:t>Hydrophilic</a:t>
                </a:r>
              </a:p>
            </p:txBody>
          </p:sp>
        </p:grp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15814F61-9389-4060-A3F5-95B7D100833C}"/>
              </a:ext>
            </a:extLst>
          </p:cNvPr>
          <p:cNvSpPr txBox="1"/>
          <p:nvPr/>
        </p:nvSpPr>
        <p:spPr>
          <a:xfrm rot="16200000">
            <a:off x="1625395" y="3357091"/>
            <a:ext cx="14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: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A2DCA34-FFD5-43D7-BD24-87A64DA8A9F1}"/>
              </a:ext>
            </a:extLst>
          </p:cNvPr>
          <p:cNvSpPr txBox="1"/>
          <p:nvPr/>
        </p:nvSpPr>
        <p:spPr>
          <a:xfrm rot="16200000">
            <a:off x="3930543" y="1596999"/>
            <a:ext cx="14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: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AD554BE-10FA-4798-A9B4-C52719555647}"/>
              </a:ext>
            </a:extLst>
          </p:cNvPr>
          <p:cNvSpPr txBox="1"/>
          <p:nvPr/>
        </p:nvSpPr>
        <p:spPr>
          <a:xfrm rot="16200000">
            <a:off x="6243152" y="3331825"/>
            <a:ext cx="14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: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CAC8659-301B-4F2B-B584-B571943DC6DB}"/>
              </a:ext>
            </a:extLst>
          </p:cNvPr>
          <p:cNvSpPr txBox="1"/>
          <p:nvPr/>
        </p:nvSpPr>
        <p:spPr>
          <a:xfrm rot="16200000">
            <a:off x="3320566" y="5724019"/>
            <a:ext cx="14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: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9E9ABFA-962D-4E85-B744-D3EC528D810D}"/>
              </a:ext>
            </a:extLst>
          </p:cNvPr>
          <p:cNvSpPr txBox="1"/>
          <p:nvPr/>
        </p:nvSpPr>
        <p:spPr>
          <a:xfrm rot="16200000">
            <a:off x="4553847" y="5724019"/>
            <a:ext cx="14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233D27-517F-485E-8152-90152B4827DB}"/>
              </a:ext>
            </a:extLst>
          </p:cNvPr>
          <p:cNvGrpSpPr/>
          <p:nvPr/>
        </p:nvGrpSpPr>
        <p:grpSpPr>
          <a:xfrm>
            <a:off x="2349806" y="2666064"/>
            <a:ext cx="437927" cy="461665"/>
            <a:chOff x="2349806" y="2666064"/>
            <a:chExt cx="437927" cy="4616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2C2A91-6827-47CE-B9A6-310DD31CBC31}"/>
                </a:ext>
              </a:extLst>
            </p:cNvPr>
            <p:cNvSpPr txBox="1"/>
            <p:nvPr/>
          </p:nvSpPr>
          <p:spPr>
            <a:xfrm>
              <a:off x="2641083" y="2666064"/>
              <a:ext cx="14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: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7593E27-DB21-4FD7-A097-3C1854BEE631}"/>
                </a:ext>
              </a:extLst>
            </p:cNvPr>
            <p:cNvSpPr txBox="1"/>
            <p:nvPr/>
          </p:nvSpPr>
          <p:spPr>
            <a:xfrm>
              <a:off x="2349806" y="2666064"/>
              <a:ext cx="14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: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DFAAC5F-32FF-437C-9AB6-41043382780E}"/>
              </a:ext>
            </a:extLst>
          </p:cNvPr>
          <p:cNvGrpSpPr/>
          <p:nvPr/>
        </p:nvGrpSpPr>
        <p:grpSpPr>
          <a:xfrm>
            <a:off x="4658810" y="903399"/>
            <a:ext cx="437927" cy="461665"/>
            <a:chOff x="2349806" y="2666064"/>
            <a:chExt cx="437927" cy="461665"/>
          </a:xfrm>
        </p:grpSpPr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389A0BD3-2F5A-410E-8E12-81A56E57A9CA}"/>
                </a:ext>
              </a:extLst>
            </p:cNvPr>
            <p:cNvSpPr txBox="1"/>
            <p:nvPr/>
          </p:nvSpPr>
          <p:spPr>
            <a:xfrm>
              <a:off x="2641083" y="2666064"/>
              <a:ext cx="14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: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F8A75A2E-7E41-47AD-AE76-AE086F141E66}"/>
                </a:ext>
              </a:extLst>
            </p:cNvPr>
            <p:cNvSpPr txBox="1"/>
            <p:nvPr/>
          </p:nvSpPr>
          <p:spPr>
            <a:xfrm>
              <a:off x="2349806" y="2666064"/>
              <a:ext cx="14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: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FA0280BF-A10E-4830-BBF6-0FD1BEE0C0F0}"/>
              </a:ext>
            </a:extLst>
          </p:cNvPr>
          <p:cNvGrpSpPr/>
          <p:nvPr/>
        </p:nvGrpSpPr>
        <p:grpSpPr>
          <a:xfrm>
            <a:off x="6953436" y="2645935"/>
            <a:ext cx="437927" cy="461665"/>
            <a:chOff x="2349806" y="2666064"/>
            <a:chExt cx="437927" cy="461665"/>
          </a:xfrm>
        </p:grpSpPr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453CDB30-EEEA-4077-89CC-8C9A24141921}"/>
                </a:ext>
              </a:extLst>
            </p:cNvPr>
            <p:cNvSpPr txBox="1"/>
            <p:nvPr/>
          </p:nvSpPr>
          <p:spPr>
            <a:xfrm>
              <a:off x="2641083" y="2666064"/>
              <a:ext cx="14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: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2A844781-2FB0-4379-AEF4-FE5C5A853D6D}"/>
                </a:ext>
              </a:extLst>
            </p:cNvPr>
            <p:cNvSpPr txBox="1"/>
            <p:nvPr/>
          </p:nvSpPr>
          <p:spPr>
            <a:xfrm>
              <a:off x="2349806" y="2666064"/>
              <a:ext cx="14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: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611D6EBC-081D-45E3-BF5D-BDECD132DDBC}"/>
              </a:ext>
            </a:extLst>
          </p:cNvPr>
          <p:cNvGrpSpPr/>
          <p:nvPr/>
        </p:nvGrpSpPr>
        <p:grpSpPr>
          <a:xfrm>
            <a:off x="5271284" y="5052704"/>
            <a:ext cx="437927" cy="461665"/>
            <a:chOff x="2349806" y="2666064"/>
            <a:chExt cx="437927" cy="461665"/>
          </a:xfrm>
        </p:grpSpPr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EF66C811-6BB7-4117-AD6E-4CE7C2C9D30E}"/>
                </a:ext>
              </a:extLst>
            </p:cNvPr>
            <p:cNvSpPr txBox="1"/>
            <p:nvPr/>
          </p:nvSpPr>
          <p:spPr>
            <a:xfrm>
              <a:off x="2641083" y="2666064"/>
              <a:ext cx="14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: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36E7E1BB-F152-422F-AEB3-08CF9F15518F}"/>
                </a:ext>
              </a:extLst>
            </p:cNvPr>
            <p:cNvSpPr txBox="1"/>
            <p:nvPr/>
          </p:nvSpPr>
          <p:spPr>
            <a:xfrm>
              <a:off x="2349806" y="2666064"/>
              <a:ext cx="14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: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B2A3F90-DDF7-4589-BC43-CAD92A3DFBF0}"/>
              </a:ext>
            </a:extLst>
          </p:cNvPr>
          <p:cNvGrpSpPr/>
          <p:nvPr/>
        </p:nvGrpSpPr>
        <p:grpSpPr>
          <a:xfrm>
            <a:off x="4037707" y="5052704"/>
            <a:ext cx="437927" cy="461665"/>
            <a:chOff x="2349806" y="2666064"/>
            <a:chExt cx="437927" cy="461665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57208460-91F5-43EB-BBF7-FAC704754EC0}"/>
                </a:ext>
              </a:extLst>
            </p:cNvPr>
            <p:cNvSpPr txBox="1"/>
            <p:nvPr/>
          </p:nvSpPr>
          <p:spPr>
            <a:xfrm>
              <a:off x="2641083" y="2666064"/>
              <a:ext cx="14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: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6021B609-5D18-4E6E-820C-CCD7470738F5}"/>
                </a:ext>
              </a:extLst>
            </p:cNvPr>
            <p:cNvSpPr txBox="1"/>
            <p:nvPr/>
          </p:nvSpPr>
          <p:spPr>
            <a:xfrm>
              <a:off x="2349806" y="2666064"/>
              <a:ext cx="14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: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4DDEC3A-33FB-499F-A1BD-3FDE3ED46C96}"/>
              </a:ext>
            </a:extLst>
          </p:cNvPr>
          <p:cNvGrpSpPr/>
          <p:nvPr/>
        </p:nvGrpSpPr>
        <p:grpSpPr>
          <a:xfrm rot="5400000">
            <a:off x="5745737" y="5553036"/>
            <a:ext cx="437927" cy="461665"/>
            <a:chOff x="2349806" y="2666064"/>
            <a:chExt cx="437927" cy="461665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49B5B75B-63B6-4EBD-903F-904012CD6288}"/>
                </a:ext>
              </a:extLst>
            </p:cNvPr>
            <p:cNvSpPr txBox="1"/>
            <p:nvPr/>
          </p:nvSpPr>
          <p:spPr>
            <a:xfrm>
              <a:off x="2641083" y="2666064"/>
              <a:ext cx="14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: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FC7A9798-1C05-41E3-8168-148E17682339}"/>
                </a:ext>
              </a:extLst>
            </p:cNvPr>
            <p:cNvSpPr txBox="1"/>
            <p:nvPr/>
          </p:nvSpPr>
          <p:spPr>
            <a:xfrm>
              <a:off x="2349806" y="2666064"/>
              <a:ext cx="14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: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51C378AD-C7B3-45D1-B1F4-0510D796F8CD}"/>
              </a:ext>
            </a:extLst>
          </p:cNvPr>
          <p:cNvGrpSpPr/>
          <p:nvPr/>
        </p:nvGrpSpPr>
        <p:grpSpPr>
          <a:xfrm rot="5400000">
            <a:off x="7419261" y="3172145"/>
            <a:ext cx="437927" cy="461665"/>
            <a:chOff x="2349806" y="2666064"/>
            <a:chExt cx="437927" cy="461665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AD8941E6-5381-44B8-A5BD-9FC6260E9C36}"/>
                </a:ext>
              </a:extLst>
            </p:cNvPr>
            <p:cNvSpPr txBox="1"/>
            <p:nvPr/>
          </p:nvSpPr>
          <p:spPr>
            <a:xfrm>
              <a:off x="2641083" y="2666064"/>
              <a:ext cx="14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: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50DDA916-DDA4-417F-94F5-C9A60DE481EB}"/>
                </a:ext>
              </a:extLst>
            </p:cNvPr>
            <p:cNvSpPr txBox="1"/>
            <p:nvPr/>
          </p:nvSpPr>
          <p:spPr>
            <a:xfrm>
              <a:off x="2349806" y="2666064"/>
              <a:ext cx="14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:</a:t>
              </a: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65C55F75-7AC9-4969-B322-58123D270BDC}"/>
              </a:ext>
            </a:extLst>
          </p:cNvPr>
          <p:cNvGrpSpPr/>
          <p:nvPr/>
        </p:nvGrpSpPr>
        <p:grpSpPr>
          <a:xfrm rot="5400000">
            <a:off x="5107382" y="1429609"/>
            <a:ext cx="437927" cy="461665"/>
            <a:chOff x="2349806" y="2666064"/>
            <a:chExt cx="437927" cy="461665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812588A6-5101-445F-ADC5-7A9F5D1B09F3}"/>
                </a:ext>
              </a:extLst>
            </p:cNvPr>
            <p:cNvSpPr txBox="1"/>
            <p:nvPr/>
          </p:nvSpPr>
          <p:spPr>
            <a:xfrm>
              <a:off x="2641083" y="2666064"/>
              <a:ext cx="14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: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CE9B1695-01A2-4670-8F6F-628D5D5879F6}"/>
                </a:ext>
              </a:extLst>
            </p:cNvPr>
            <p:cNvSpPr txBox="1"/>
            <p:nvPr/>
          </p:nvSpPr>
          <p:spPr>
            <a:xfrm>
              <a:off x="2349806" y="2666064"/>
              <a:ext cx="14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: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989E64A5-D0A4-49C3-9BAE-E0013E8823A7}"/>
              </a:ext>
            </a:extLst>
          </p:cNvPr>
          <p:cNvGrpSpPr/>
          <p:nvPr/>
        </p:nvGrpSpPr>
        <p:grpSpPr>
          <a:xfrm rot="5400000">
            <a:off x="2795503" y="3180771"/>
            <a:ext cx="437927" cy="461665"/>
            <a:chOff x="2349806" y="2666064"/>
            <a:chExt cx="437927" cy="461665"/>
          </a:xfrm>
        </p:grpSpPr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820CD07A-C2E8-4DA7-B592-2562873D2519}"/>
                </a:ext>
              </a:extLst>
            </p:cNvPr>
            <p:cNvSpPr txBox="1"/>
            <p:nvPr/>
          </p:nvSpPr>
          <p:spPr>
            <a:xfrm>
              <a:off x="2641083" y="2666064"/>
              <a:ext cx="14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: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EA66DACC-AFFB-4C28-94FE-0DEA9BF5CD53}"/>
                </a:ext>
              </a:extLst>
            </p:cNvPr>
            <p:cNvSpPr txBox="1"/>
            <p:nvPr/>
          </p:nvSpPr>
          <p:spPr>
            <a:xfrm>
              <a:off x="2349806" y="2666064"/>
              <a:ext cx="14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: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8BC0455-BC42-484E-AABF-DBCFAE6AD3D7}"/>
              </a:ext>
            </a:extLst>
          </p:cNvPr>
          <p:cNvGrpSpPr/>
          <p:nvPr/>
        </p:nvGrpSpPr>
        <p:grpSpPr>
          <a:xfrm>
            <a:off x="4859510" y="6443727"/>
            <a:ext cx="470080" cy="461665"/>
            <a:chOff x="2641083" y="2666064"/>
            <a:chExt cx="470080" cy="461665"/>
          </a:xfrm>
        </p:grpSpPr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2D307BF-59AB-4A69-AEA1-D97257DA4AC9}"/>
                </a:ext>
              </a:extLst>
            </p:cNvPr>
            <p:cNvSpPr txBox="1"/>
            <p:nvPr/>
          </p:nvSpPr>
          <p:spPr>
            <a:xfrm>
              <a:off x="2641083" y="2666064"/>
              <a:ext cx="14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: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0667EEE-6029-494D-86ED-EDE54D37A505}"/>
                </a:ext>
              </a:extLst>
            </p:cNvPr>
            <p:cNvSpPr txBox="1"/>
            <p:nvPr/>
          </p:nvSpPr>
          <p:spPr>
            <a:xfrm rot="5400000">
              <a:off x="2807006" y="2821340"/>
              <a:ext cx="14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:</a:t>
              </a: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6D3E658-0C75-4388-A7D8-F429896AD497}"/>
              </a:ext>
            </a:extLst>
          </p:cNvPr>
          <p:cNvGrpSpPr/>
          <p:nvPr/>
        </p:nvGrpSpPr>
        <p:grpSpPr>
          <a:xfrm>
            <a:off x="6551285" y="4028147"/>
            <a:ext cx="470080" cy="461665"/>
            <a:chOff x="2641083" y="2666064"/>
            <a:chExt cx="470080" cy="461665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7BD12D1B-33D9-4CCD-9244-FADE3A33B6FB}"/>
                </a:ext>
              </a:extLst>
            </p:cNvPr>
            <p:cNvSpPr txBox="1"/>
            <p:nvPr/>
          </p:nvSpPr>
          <p:spPr>
            <a:xfrm>
              <a:off x="2641083" y="2666064"/>
              <a:ext cx="14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: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D8617BF2-CDC8-4691-9A36-6BD34818A90C}"/>
                </a:ext>
              </a:extLst>
            </p:cNvPr>
            <p:cNvSpPr txBox="1"/>
            <p:nvPr/>
          </p:nvSpPr>
          <p:spPr>
            <a:xfrm rot="5400000">
              <a:off x="2807006" y="2821340"/>
              <a:ext cx="14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873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Large confetti"/>
          <p:cNvSpPr>
            <a:spLocks noChangeArrowheads="1"/>
          </p:cNvSpPr>
          <p:nvPr/>
        </p:nvSpPr>
        <p:spPr bwMode="auto">
          <a:xfrm>
            <a:off x="5609978" y="384175"/>
            <a:ext cx="3495675" cy="3171825"/>
          </a:xfrm>
          <a:prstGeom prst="rect">
            <a:avLst/>
          </a:prstGeom>
          <a:pattFill prst="lgConfetti">
            <a:fgClr>
              <a:srgbClr val="E2ECF6"/>
            </a:fgClr>
            <a:bgClr>
              <a:srgbClr val="EBF2F9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Hydrophilicity vs Hydrophobicity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310803"/>
            <a:ext cx="3022354" cy="678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4300" indent="-1143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1143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796925" indent="-1047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1500" b="1" dirty="0">
                <a:solidFill>
                  <a:srgbClr val="C00000"/>
                </a:solidFill>
                <a:latin typeface="Calibri" pitchFamily="34" charset="0"/>
              </a:rPr>
              <a:t>Hydrophilic Molecules</a:t>
            </a:r>
          </a:p>
          <a:p>
            <a:pPr marL="234950" lvl="1" indent="-123825">
              <a:buFont typeface="Calibri" pitchFamily="34" charset="0"/>
              <a:buChar char="‐"/>
            </a:pPr>
            <a:r>
              <a:rPr lang="en-US" sz="1500" dirty="0">
                <a:latin typeface="Calibri" pitchFamily="34" charset="0"/>
              </a:rPr>
              <a:t>“Water Loving"</a:t>
            </a:r>
          </a:p>
          <a:p>
            <a:pPr marL="234950" lvl="1" indent="-123825">
              <a:buFont typeface="Calibri" pitchFamily="34" charset="0"/>
              <a:buChar char="‐"/>
            </a:pPr>
            <a:r>
              <a:rPr lang="en-US" sz="1500" dirty="0">
                <a:latin typeface="Calibri" pitchFamily="34" charset="0"/>
              </a:rPr>
              <a:t>Will Dissolve in water</a:t>
            </a:r>
          </a:p>
          <a:p>
            <a:pPr marL="234950" lvl="1" indent="-123825">
              <a:buFont typeface="Calibri" pitchFamily="34" charset="0"/>
              <a:buChar char="‐"/>
            </a:pPr>
            <a:r>
              <a:rPr lang="en-US" sz="1500" dirty="0">
                <a:latin typeface="Calibri" pitchFamily="34" charset="0"/>
              </a:rPr>
              <a:t>Have charges (full or partial)</a:t>
            </a:r>
          </a:p>
          <a:p>
            <a:pPr marL="574675" lvl="2" indent="-123825">
              <a:buFont typeface="Calibri" pitchFamily="34" charset="0"/>
              <a:buChar char="‐"/>
            </a:pPr>
            <a:r>
              <a:rPr lang="en-US" sz="1500" dirty="0">
                <a:latin typeface="Calibri" pitchFamily="34" charset="0"/>
              </a:rPr>
              <a:t>Ions (e.g. </a:t>
            </a:r>
            <a:r>
              <a:rPr lang="en-US" sz="1500" dirty="0" err="1">
                <a:latin typeface="Calibri" pitchFamily="34" charset="0"/>
              </a:rPr>
              <a:t>NaCl</a:t>
            </a:r>
            <a:r>
              <a:rPr lang="en-US" sz="1500" dirty="0">
                <a:latin typeface="Calibri" pitchFamily="34" charset="0"/>
              </a:rPr>
              <a:t>, </a:t>
            </a:r>
            <a:r>
              <a:rPr lang="en-US" sz="1500" dirty="0" err="1">
                <a:latin typeface="Calibri" pitchFamily="34" charset="0"/>
              </a:rPr>
              <a:t>HCl</a:t>
            </a:r>
            <a:r>
              <a:rPr lang="en-US" sz="1500" dirty="0">
                <a:latin typeface="Calibri" pitchFamily="34" charset="0"/>
              </a:rPr>
              <a:t>)</a:t>
            </a:r>
          </a:p>
          <a:p>
            <a:pPr marL="574675" lvl="2" indent="-123825">
              <a:buFont typeface="Calibri" pitchFamily="34" charset="0"/>
              <a:buChar char="‐"/>
            </a:pPr>
            <a:r>
              <a:rPr lang="en-US" sz="1500" dirty="0">
                <a:latin typeface="Calibri" pitchFamily="34" charset="0"/>
              </a:rPr>
              <a:t>Functional groups with lots of number of </a:t>
            </a:r>
            <a:r>
              <a:rPr lang="en-US" sz="1500" b="1" u="sng" dirty="0">
                <a:latin typeface="Calibri" pitchFamily="34" charset="0"/>
              </a:rPr>
              <a:t>O-H</a:t>
            </a:r>
            <a:r>
              <a:rPr lang="en-US" sz="1500" dirty="0">
                <a:latin typeface="Calibri" pitchFamily="34" charset="0"/>
              </a:rPr>
              <a:t>, </a:t>
            </a:r>
            <a:r>
              <a:rPr lang="en-US" sz="1500" b="1" u="sng" dirty="0">
                <a:latin typeface="Calibri" pitchFamily="34" charset="0"/>
              </a:rPr>
              <a:t>N-H</a:t>
            </a:r>
            <a:r>
              <a:rPr lang="en-US" sz="1500" dirty="0">
                <a:latin typeface="Calibri" pitchFamily="34" charset="0"/>
              </a:rPr>
              <a:t> and </a:t>
            </a:r>
            <a:r>
              <a:rPr lang="en-US" sz="1500" b="1" u="sng" dirty="0">
                <a:latin typeface="Calibri" pitchFamily="34" charset="0"/>
              </a:rPr>
              <a:t>S-H</a:t>
            </a:r>
            <a:r>
              <a:rPr lang="en-US" sz="1500" dirty="0">
                <a:latin typeface="Calibri" pitchFamily="34" charset="0"/>
              </a:rPr>
              <a:t> bonds relative to size of molecule</a:t>
            </a:r>
          </a:p>
          <a:p>
            <a:pPr marL="234950" lvl="1" indent="-123825">
              <a:buFont typeface="Calibri" pitchFamily="34" charset="0"/>
              <a:buChar char="‐"/>
            </a:pPr>
            <a:r>
              <a:rPr lang="en-US" sz="1500" dirty="0">
                <a:latin typeface="Calibri" pitchFamily="34" charset="0"/>
              </a:rPr>
              <a:t>When </a:t>
            </a:r>
            <a:r>
              <a:rPr lang="en-US" sz="1500" i="1" dirty="0">
                <a:latin typeface="Calibri" pitchFamily="34" charset="0"/>
              </a:rPr>
              <a:t>Ionic Substances </a:t>
            </a:r>
            <a:r>
              <a:rPr lang="en-US" sz="1500" dirty="0">
                <a:latin typeface="Calibri" pitchFamily="34" charset="0"/>
              </a:rPr>
              <a:t>(e.g. </a:t>
            </a:r>
            <a:r>
              <a:rPr lang="en-US" sz="1500" dirty="0" err="1">
                <a:latin typeface="Calibri" pitchFamily="34" charset="0"/>
              </a:rPr>
              <a:t>Na+Cl</a:t>
            </a:r>
            <a:r>
              <a:rPr lang="en-US" sz="1500" dirty="0">
                <a:latin typeface="Calibri" pitchFamily="34" charset="0"/>
              </a:rPr>
              <a:t>-) dissolve the ions separate</a:t>
            </a:r>
          </a:p>
          <a:p>
            <a:pPr marL="234950" lvl="1" indent="-123825">
              <a:buFont typeface="Calibri" pitchFamily="34" charset="0"/>
              <a:buChar char="‐"/>
            </a:pPr>
            <a:r>
              <a:rPr lang="en-US" sz="1500" dirty="0">
                <a:latin typeface="Calibri" pitchFamily="34" charset="0"/>
              </a:rPr>
              <a:t>When </a:t>
            </a:r>
            <a:r>
              <a:rPr lang="en-US" sz="1500" i="1" dirty="0">
                <a:latin typeface="Calibri" pitchFamily="34" charset="0"/>
              </a:rPr>
              <a:t>Polar-Covalent </a:t>
            </a:r>
            <a:r>
              <a:rPr lang="en-US" sz="1500" dirty="0">
                <a:latin typeface="Calibri" pitchFamily="34" charset="0"/>
              </a:rPr>
              <a:t>molecules dissolve, the molecules stay intact, but one molecule separates from the other.</a:t>
            </a:r>
          </a:p>
          <a:p>
            <a:pPr>
              <a:buFontTx/>
              <a:buChar char="•"/>
            </a:pPr>
            <a:r>
              <a:rPr lang="en-US" sz="1500" b="1" dirty="0">
                <a:solidFill>
                  <a:srgbClr val="996633"/>
                </a:solidFill>
                <a:latin typeface="Calibri" pitchFamily="34" charset="0"/>
              </a:rPr>
              <a:t>Hydrophobic (Lipophilic) Molecules</a:t>
            </a:r>
          </a:p>
          <a:p>
            <a:pPr marL="234950" lvl="1" indent="-123825">
              <a:buFont typeface="Calibri" pitchFamily="34" charset="0"/>
              <a:buChar char="‐"/>
            </a:pPr>
            <a:r>
              <a:rPr lang="en-US" sz="1500" dirty="0">
                <a:latin typeface="Calibri" pitchFamily="34" charset="0"/>
              </a:rPr>
              <a:t>“Water Fearing”</a:t>
            </a:r>
          </a:p>
          <a:p>
            <a:pPr marL="234950" lvl="1" indent="-123825">
              <a:buFont typeface="Calibri" pitchFamily="34" charset="0"/>
              <a:buChar char="‐"/>
            </a:pPr>
            <a:r>
              <a:rPr lang="en-US" sz="1500" dirty="0">
                <a:latin typeface="Calibri" pitchFamily="34" charset="0"/>
              </a:rPr>
              <a:t>Will not dissolve in water</a:t>
            </a:r>
          </a:p>
          <a:p>
            <a:pPr marL="234950" lvl="1" indent="-123825">
              <a:buFont typeface="Calibri" pitchFamily="34" charset="0"/>
              <a:buChar char="‐"/>
            </a:pPr>
            <a:r>
              <a:rPr lang="en-US" sz="1500" dirty="0">
                <a:latin typeface="Calibri" pitchFamily="34" charset="0"/>
              </a:rPr>
              <a:t>Do not have charges.</a:t>
            </a:r>
          </a:p>
          <a:p>
            <a:pPr marL="234950" lvl="1" indent="-123825">
              <a:buFont typeface="Calibri" pitchFamily="34" charset="0"/>
              <a:buChar char="‐"/>
            </a:pPr>
            <a:r>
              <a:rPr lang="en-US" sz="1500" dirty="0">
                <a:latin typeface="Calibri" pitchFamily="34" charset="0"/>
              </a:rPr>
              <a:t>Usually made mostly of </a:t>
            </a:r>
            <a:br>
              <a:rPr lang="en-US" sz="1500" dirty="0">
                <a:latin typeface="Calibri" pitchFamily="34" charset="0"/>
              </a:rPr>
            </a:br>
            <a:r>
              <a:rPr lang="en-US" sz="1500" dirty="0">
                <a:latin typeface="Calibri" pitchFamily="34" charset="0"/>
              </a:rPr>
              <a:t>C-C and </a:t>
            </a:r>
            <a:r>
              <a:rPr lang="en-US" sz="1500" b="1" dirty="0">
                <a:latin typeface="Calibri" pitchFamily="34" charset="0"/>
              </a:rPr>
              <a:t>C-H</a:t>
            </a:r>
            <a:r>
              <a:rPr lang="en-US" sz="1500" dirty="0">
                <a:latin typeface="Calibri" pitchFamily="34" charset="0"/>
              </a:rPr>
              <a:t> bonds</a:t>
            </a:r>
          </a:p>
          <a:p>
            <a:pPr>
              <a:buFontTx/>
              <a:buChar char="•"/>
            </a:pPr>
            <a:r>
              <a:rPr lang="en-US" sz="1500" b="1" dirty="0">
                <a:solidFill>
                  <a:srgbClr val="0070C0"/>
                </a:solidFill>
                <a:latin typeface="Calibri" pitchFamily="34" charset="0"/>
              </a:rPr>
              <a:t>Because water can dissolve so many substances it is often considered the “universal solvent” and is the medium for all biochemical reactions.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38703" y="1800225"/>
            <a:ext cx="885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  <a:latin typeface="Calibri" pitchFamily="34" charset="0"/>
              </a:rPr>
              <a:t>Na</a:t>
            </a:r>
            <a:r>
              <a:rPr lang="en-US" sz="2000" b="1" baseline="30000">
                <a:solidFill>
                  <a:srgbClr val="CC330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275266" y="1800225"/>
            <a:ext cx="725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6600"/>
                </a:solidFill>
                <a:latin typeface="Calibri" pitchFamily="34" charset="0"/>
              </a:rPr>
              <a:t>Cl</a:t>
            </a:r>
            <a:r>
              <a:rPr lang="en-US" sz="2000" b="1" baseline="30000">
                <a:solidFill>
                  <a:srgbClr val="336600"/>
                </a:solidFill>
                <a:latin typeface="Calibri" pitchFamily="34" charset="0"/>
              </a:rPr>
              <a:t>–</a:t>
            </a:r>
          </a:p>
        </p:txBody>
      </p: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5748091" y="1598613"/>
            <a:ext cx="754062" cy="727075"/>
            <a:chOff x="2129" y="529"/>
            <a:chExt cx="475" cy="458"/>
          </a:xfrm>
        </p:grpSpPr>
        <p:grpSp>
          <p:nvGrpSpPr>
            <p:cNvPr id="23560" name="Group 8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23561" name="Oval 9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2" name="Oval 10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3" name="Oval 11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Oval 12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" name="Oval 13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6" name="Oval 14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67" name="Group 15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23568" name="Oval 16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69" name="Oval 17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0" name="Oval 18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1" name="Oval 19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2" name="Oval 20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3" name="Oval 21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4" name="Oval 22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5" name="Oval 23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6" name="Oval 24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7" name="Oval 25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8" name="Oval 26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9" name="Oval 27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0" name="Oval 28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1" name="Oval 29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2" name="Oval 30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3" name="Oval 31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4" name="Oval 32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5" name="Oval 33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3586" name="Text Box 34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587" name="Text Box 35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588" name="Text Box 36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 –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3589" name="Rectangle 37" descr="Large confetti"/>
          <p:cNvSpPr>
            <a:spLocks noChangeArrowheads="1"/>
          </p:cNvSpPr>
          <p:nvPr/>
        </p:nvSpPr>
        <p:spPr bwMode="auto">
          <a:xfrm>
            <a:off x="5609978" y="3606800"/>
            <a:ext cx="3495675" cy="3171825"/>
          </a:xfrm>
          <a:prstGeom prst="rect">
            <a:avLst/>
          </a:prstGeom>
          <a:pattFill prst="lgConfetti">
            <a:fgClr>
              <a:srgbClr val="E2ECF6"/>
            </a:fgClr>
            <a:bgClr>
              <a:srgbClr val="EBF2F9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90" name="Group 38"/>
          <p:cNvGrpSpPr>
            <a:grpSpLocks/>
          </p:cNvGrpSpPr>
          <p:nvPr/>
        </p:nvGrpSpPr>
        <p:grpSpPr bwMode="auto">
          <a:xfrm>
            <a:off x="8299203" y="460375"/>
            <a:ext cx="754063" cy="727075"/>
            <a:chOff x="2129" y="529"/>
            <a:chExt cx="475" cy="458"/>
          </a:xfrm>
        </p:grpSpPr>
        <p:grpSp>
          <p:nvGrpSpPr>
            <p:cNvPr id="23591" name="Group 39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23592" name="Oval 40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Oval 41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4" name="Oval 42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Oval 43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6" name="Oval 44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Oval 45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98" name="Group 46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23599" name="Oval 47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0" name="Oval 48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1" name="Oval 49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2" name="Oval 50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3" name="Oval 51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4" name="Oval 52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5" name="Oval 53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6" name="Oval 54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7" name="Oval 55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8" name="Oval 56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9" name="Oval 57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0" name="Oval 58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1" name="Oval 59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2" name="Oval 60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3" name="Oval 61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4" name="Oval 62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5" name="Oval 63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6" name="Oval 64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3617" name="Text Box 65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618" name="Text Box 66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619" name="Text Box 67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 –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620" name="Group 68"/>
          <p:cNvGrpSpPr>
            <a:grpSpLocks/>
          </p:cNvGrpSpPr>
          <p:nvPr/>
        </p:nvGrpSpPr>
        <p:grpSpPr bwMode="auto">
          <a:xfrm>
            <a:off x="7197478" y="611188"/>
            <a:ext cx="754063" cy="727075"/>
            <a:chOff x="2129" y="529"/>
            <a:chExt cx="475" cy="458"/>
          </a:xfrm>
        </p:grpSpPr>
        <p:grpSp>
          <p:nvGrpSpPr>
            <p:cNvPr id="23621" name="Group 69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23622" name="Oval 70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3" name="Oval 71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4" name="Oval 72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5" name="Oval 73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6" name="Oval 74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7" name="Oval 75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28" name="Group 76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23629" name="Oval 77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0" name="Oval 78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1" name="Oval 79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2" name="Oval 80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3" name="Oval 81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4" name="Oval 82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5" name="Oval 83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6" name="Oval 84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7" name="Oval 85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8" name="Oval 86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9" name="Oval 87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0" name="Oval 88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1" name="Oval 89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2" name="Oval 90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3" name="Oval 91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4" name="Oval 92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5" name="Oval 93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6" name="Oval 94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3647" name="Text Box 95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648" name="Text Box 96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649" name="Text Box 97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 –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650" name="Group 98"/>
          <p:cNvGrpSpPr>
            <a:grpSpLocks/>
          </p:cNvGrpSpPr>
          <p:nvPr/>
        </p:nvGrpSpPr>
        <p:grpSpPr bwMode="auto">
          <a:xfrm>
            <a:off x="5706816" y="2725738"/>
            <a:ext cx="754062" cy="727075"/>
            <a:chOff x="2129" y="529"/>
            <a:chExt cx="475" cy="458"/>
          </a:xfrm>
        </p:grpSpPr>
        <p:grpSp>
          <p:nvGrpSpPr>
            <p:cNvPr id="23651" name="Group 99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23652" name="Oval 100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3" name="Oval 101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4" name="Oval 102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5" name="Oval 103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6" name="Oval 104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7" name="Oval 105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58" name="Group 106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23659" name="Oval 107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0" name="Oval 108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1" name="Oval 109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2" name="Oval 110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3" name="Oval 111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4" name="Oval 112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5" name="Oval 113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6" name="Oval 114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7" name="Oval 115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8" name="Oval 116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9" name="Oval 117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0" name="Oval 118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1" name="Oval 119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2" name="Oval 120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3" name="Oval 121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4" name="Oval 122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5" name="Oval 123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6" name="Oval 124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3677" name="Text Box 125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678" name="Text Box 126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679" name="Text Box 127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 –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680" name="Group 128"/>
          <p:cNvGrpSpPr>
            <a:grpSpLocks/>
          </p:cNvGrpSpPr>
          <p:nvPr/>
        </p:nvGrpSpPr>
        <p:grpSpPr bwMode="auto">
          <a:xfrm>
            <a:off x="6471991" y="2187575"/>
            <a:ext cx="754062" cy="727075"/>
            <a:chOff x="2129" y="529"/>
            <a:chExt cx="475" cy="458"/>
          </a:xfrm>
        </p:grpSpPr>
        <p:grpSp>
          <p:nvGrpSpPr>
            <p:cNvPr id="23681" name="Group 129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23682" name="Oval 130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3" name="Oval 131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4" name="Oval 132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5" name="Oval 133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6" name="Oval 134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7" name="Oval 135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88" name="Group 136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23689" name="Oval 137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0" name="Oval 138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1" name="Oval 139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2" name="Oval 140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3" name="Oval 141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4" name="Oval 142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5" name="Oval 143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6" name="Oval 144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7" name="Oval 145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8" name="Oval 146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9" name="Oval 147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0" name="Oval 148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1" name="Oval 149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2" name="Oval 150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3" name="Oval 151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4" name="Oval 152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5" name="Oval 153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6" name="Oval 154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3707" name="Text Box 155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708" name="Text Box 156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709" name="Text Box 157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 –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710" name="Group 158"/>
          <p:cNvGrpSpPr>
            <a:grpSpLocks/>
          </p:cNvGrpSpPr>
          <p:nvPr/>
        </p:nvGrpSpPr>
        <p:grpSpPr bwMode="auto">
          <a:xfrm>
            <a:off x="8224591" y="1598613"/>
            <a:ext cx="754062" cy="727075"/>
            <a:chOff x="2129" y="529"/>
            <a:chExt cx="475" cy="458"/>
          </a:xfrm>
        </p:grpSpPr>
        <p:grpSp>
          <p:nvGrpSpPr>
            <p:cNvPr id="23711" name="Group 159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23712" name="Oval 160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3" name="Oval 161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4" name="Oval 162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5" name="Oval 163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6" name="Oval 164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7" name="Oval 165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18" name="Group 166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23719" name="Oval 167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0" name="Oval 168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1" name="Oval 169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2" name="Oval 170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3" name="Oval 171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4" name="Oval 172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5" name="Oval 173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6" name="Oval 174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7" name="Oval 175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8" name="Oval 176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9" name="Oval 177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30" name="Oval 178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31" name="Oval 179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32" name="Oval 180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33" name="Oval 181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34" name="Oval 182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35" name="Oval 183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36" name="Oval 184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3737" name="Text Box 185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738" name="Text Box 186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739" name="Text Box 187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 –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740" name="Group 188"/>
          <p:cNvGrpSpPr>
            <a:grpSpLocks/>
          </p:cNvGrpSpPr>
          <p:nvPr/>
        </p:nvGrpSpPr>
        <p:grpSpPr bwMode="auto">
          <a:xfrm>
            <a:off x="6416428" y="1089025"/>
            <a:ext cx="754063" cy="727075"/>
            <a:chOff x="2129" y="529"/>
            <a:chExt cx="475" cy="458"/>
          </a:xfrm>
        </p:grpSpPr>
        <p:grpSp>
          <p:nvGrpSpPr>
            <p:cNvPr id="23741" name="Group 189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23742" name="Oval 190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3" name="Oval 191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4" name="Oval 192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5" name="Oval 193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6" name="Oval 194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7" name="Oval 195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48" name="Group 196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23749" name="Oval 197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50" name="Oval 198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51" name="Oval 199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52" name="Oval 200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53" name="Oval 201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54" name="Oval 202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55" name="Oval 203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56" name="Oval 204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57" name="Oval 205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58" name="Oval 206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59" name="Oval 207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60" name="Oval 208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61" name="Oval 209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62" name="Oval 210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63" name="Oval 211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64" name="Oval 212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65" name="Oval 213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66" name="Oval 214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3767" name="Text Box 215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768" name="Text Box 216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769" name="Text Box 217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 –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770" name="Group 218"/>
          <p:cNvGrpSpPr>
            <a:grpSpLocks/>
          </p:cNvGrpSpPr>
          <p:nvPr/>
        </p:nvGrpSpPr>
        <p:grpSpPr bwMode="auto">
          <a:xfrm>
            <a:off x="8257928" y="2773363"/>
            <a:ext cx="754063" cy="727075"/>
            <a:chOff x="2129" y="529"/>
            <a:chExt cx="475" cy="458"/>
          </a:xfrm>
        </p:grpSpPr>
        <p:grpSp>
          <p:nvGrpSpPr>
            <p:cNvPr id="23771" name="Group 219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23772" name="Oval 220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3" name="Oval 221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4" name="Oval 222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5" name="Oval 223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6" name="Oval 224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7" name="Oval 225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78" name="Group 226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23779" name="Oval 227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80" name="Oval 228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81" name="Oval 229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82" name="Oval 230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83" name="Oval 231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84" name="Oval 232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85" name="Oval 233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86" name="Oval 234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87" name="Oval 235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88" name="Oval 236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89" name="Oval 237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90" name="Oval 238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91" name="Oval 239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92" name="Oval 240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93" name="Oval 241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94" name="Oval 242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95" name="Oval 243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96" name="Oval 244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3797" name="Text Box 245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798" name="Text Box 246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799" name="Text Box 247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 –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800" name="Group 248"/>
          <p:cNvGrpSpPr>
            <a:grpSpLocks/>
          </p:cNvGrpSpPr>
          <p:nvPr/>
        </p:nvGrpSpPr>
        <p:grpSpPr bwMode="auto">
          <a:xfrm>
            <a:off x="7411791" y="2389188"/>
            <a:ext cx="754062" cy="727075"/>
            <a:chOff x="2129" y="529"/>
            <a:chExt cx="475" cy="458"/>
          </a:xfrm>
        </p:grpSpPr>
        <p:grpSp>
          <p:nvGrpSpPr>
            <p:cNvPr id="23801" name="Group 249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23802" name="Oval 250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3" name="Oval 251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4" name="Oval 252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5" name="Oval 253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6" name="Oval 254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7" name="Oval 255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808" name="Group 256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23809" name="Oval 257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10" name="Oval 258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11" name="Oval 259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12" name="Oval 260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13" name="Oval 261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14" name="Oval 262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15" name="Oval 263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16" name="Oval 264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17" name="Oval 265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18" name="Oval 266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19" name="Oval 267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20" name="Oval 268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21" name="Oval 269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22" name="Oval 270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23" name="Oval 271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24" name="Oval 272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25" name="Oval 273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26" name="Oval 274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3827" name="Text Box 275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828" name="Text Box 276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829" name="Text Box 277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 –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3830" name="Rectangle 278"/>
          <p:cNvSpPr>
            <a:spLocks noChangeArrowheads="1"/>
          </p:cNvSpPr>
          <p:nvPr/>
        </p:nvSpPr>
        <p:spPr bwMode="auto">
          <a:xfrm>
            <a:off x="3009653" y="384175"/>
            <a:ext cx="2600325" cy="3171825"/>
          </a:xfrm>
          <a:prstGeom prst="rect">
            <a:avLst/>
          </a:prstGeom>
          <a:solidFill>
            <a:srgbClr val="ECEBD8"/>
          </a:solidFill>
          <a:ln w="12700">
            <a:solidFill>
              <a:srgbClr val="36351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831" name="Group 279"/>
          <p:cNvGrpSpPr>
            <a:grpSpLocks/>
          </p:cNvGrpSpPr>
          <p:nvPr/>
        </p:nvGrpSpPr>
        <p:grpSpPr bwMode="auto">
          <a:xfrm>
            <a:off x="3717678" y="735013"/>
            <a:ext cx="1184275" cy="396875"/>
            <a:chOff x="2386" y="599"/>
            <a:chExt cx="746" cy="250"/>
          </a:xfrm>
        </p:grpSpPr>
        <p:sp>
          <p:nvSpPr>
            <p:cNvPr id="23832" name="Text Box 280"/>
            <p:cNvSpPr txBox="1">
              <a:spLocks noChangeArrowheads="1"/>
            </p:cNvSpPr>
            <p:nvPr/>
          </p:nvSpPr>
          <p:spPr bwMode="auto">
            <a:xfrm>
              <a:off x="2386" y="599"/>
              <a:ext cx="5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CC3300"/>
                  </a:solidFill>
                  <a:latin typeface="Calibri" pitchFamily="34" charset="0"/>
                </a:rPr>
                <a:t>Na</a:t>
              </a:r>
              <a:r>
                <a:rPr lang="en-US" sz="2000" b="1" baseline="30000">
                  <a:solidFill>
                    <a:srgbClr val="CC3300"/>
                  </a:solidFill>
                  <a:latin typeface="Calibri" pitchFamily="34" charset="0"/>
                </a:rPr>
                <a:t>+</a:t>
              </a:r>
            </a:p>
          </p:txBody>
        </p:sp>
        <p:sp>
          <p:nvSpPr>
            <p:cNvPr id="23833" name="Text Box 281"/>
            <p:cNvSpPr txBox="1">
              <a:spLocks noChangeArrowheads="1"/>
            </p:cNvSpPr>
            <p:nvPr/>
          </p:nvSpPr>
          <p:spPr bwMode="auto">
            <a:xfrm>
              <a:off x="2675" y="599"/>
              <a:ext cx="4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336600"/>
                  </a:solidFill>
                  <a:latin typeface="Calibri" pitchFamily="34" charset="0"/>
                </a:rPr>
                <a:t>Cl</a:t>
              </a:r>
              <a:r>
                <a:rPr lang="en-US" sz="2000" b="1" baseline="30000">
                  <a:solidFill>
                    <a:srgbClr val="336600"/>
                  </a:solidFill>
                  <a:latin typeface="Calibri" pitchFamily="34" charset="0"/>
                </a:rPr>
                <a:t>–</a:t>
              </a:r>
            </a:p>
          </p:txBody>
        </p:sp>
      </p:grpSp>
      <p:grpSp>
        <p:nvGrpSpPr>
          <p:cNvPr id="23834" name="Group 282"/>
          <p:cNvGrpSpPr>
            <a:grpSpLocks/>
          </p:cNvGrpSpPr>
          <p:nvPr/>
        </p:nvGrpSpPr>
        <p:grpSpPr bwMode="auto">
          <a:xfrm>
            <a:off x="3200153" y="1387475"/>
            <a:ext cx="2217738" cy="1062038"/>
            <a:chOff x="1954" y="714"/>
            <a:chExt cx="1397" cy="669"/>
          </a:xfrm>
        </p:grpSpPr>
        <p:sp>
          <p:nvSpPr>
            <p:cNvPr id="23835" name="Text Box 283"/>
            <p:cNvSpPr txBox="1">
              <a:spLocks noChangeArrowheads="1"/>
            </p:cNvSpPr>
            <p:nvPr/>
          </p:nvSpPr>
          <p:spPr bwMode="auto">
            <a:xfrm>
              <a:off x="2323" y="837"/>
              <a:ext cx="12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Calibri" pitchFamily="34" charset="0"/>
                </a:rPr>
                <a:t>O</a:t>
              </a:r>
            </a:p>
          </p:txBody>
        </p:sp>
        <p:sp>
          <p:nvSpPr>
            <p:cNvPr id="23836" name="AutoShape 284"/>
            <p:cNvSpPr>
              <a:spLocks noChangeArrowheads="1"/>
            </p:cNvSpPr>
            <p:nvPr/>
          </p:nvSpPr>
          <p:spPr bwMode="auto">
            <a:xfrm>
              <a:off x="2150" y="911"/>
              <a:ext cx="341" cy="297"/>
            </a:xfrm>
            <a:prstGeom prst="hexagon">
              <a:avLst>
                <a:gd name="adj" fmla="val 28704"/>
                <a:gd name="vf" fmla="val 115470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37" name="Text Box 285"/>
            <p:cNvSpPr txBox="1">
              <a:spLocks noChangeArrowheads="1"/>
            </p:cNvSpPr>
            <p:nvPr/>
          </p:nvSpPr>
          <p:spPr bwMode="auto">
            <a:xfrm>
              <a:off x="2128" y="714"/>
              <a:ext cx="44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CH</a:t>
              </a:r>
              <a:r>
                <a:rPr lang="en-US" sz="1000" baseline="-25000">
                  <a:latin typeface="Calibri" pitchFamily="34" charset="0"/>
                </a:rPr>
                <a:t>2</a:t>
              </a:r>
              <a:r>
                <a:rPr lang="en-US" sz="1000">
                  <a:latin typeface="Calibri" pitchFamily="34" charset="0"/>
                </a:rPr>
                <a:t>OH</a:t>
              </a:r>
            </a:p>
          </p:txBody>
        </p:sp>
        <p:sp>
          <p:nvSpPr>
            <p:cNvPr id="23838" name="Text Box 286"/>
            <p:cNvSpPr txBox="1">
              <a:spLocks noChangeArrowheads="1"/>
            </p:cNvSpPr>
            <p:nvPr/>
          </p:nvSpPr>
          <p:spPr bwMode="auto">
            <a:xfrm>
              <a:off x="2056" y="882"/>
              <a:ext cx="12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H</a:t>
              </a:r>
              <a:endParaRPr lang="en-US" sz="1000" baseline="-25000">
                <a:latin typeface="Calibri" pitchFamily="34" charset="0"/>
              </a:endParaRPr>
            </a:p>
          </p:txBody>
        </p:sp>
        <p:sp>
          <p:nvSpPr>
            <p:cNvPr id="23839" name="Text Box 287"/>
            <p:cNvSpPr txBox="1">
              <a:spLocks noChangeArrowheads="1"/>
            </p:cNvSpPr>
            <p:nvPr/>
          </p:nvSpPr>
          <p:spPr bwMode="auto">
            <a:xfrm>
              <a:off x="1954" y="1058"/>
              <a:ext cx="29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HO</a:t>
              </a:r>
            </a:p>
          </p:txBody>
        </p:sp>
        <p:sp>
          <p:nvSpPr>
            <p:cNvPr id="23840" name="Text Box 288"/>
            <p:cNvSpPr txBox="1">
              <a:spLocks noChangeArrowheads="1"/>
            </p:cNvSpPr>
            <p:nvPr/>
          </p:nvSpPr>
          <p:spPr bwMode="auto">
            <a:xfrm>
              <a:off x="2142" y="1042"/>
              <a:ext cx="28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OH</a:t>
              </a:r>
            </a:p>
          </p:txBody>
        </p:sp>
        <p:sp>
          <p:nvSpPr>
            <p:cNvPr id="23841" name="Text Box 289"/>
            <p:cNvSpPr txBox="1">
              <a:spLocks noChangeArrowheads="1"/>
            </p:cNvSpPr>
            <p:nvPr/>
          </p:nvSpPr>
          <p:spPr bwMode="auto">
            <a:xfrm>
              <a:off x="2169" y="1229"/>
              <a:ext cx="12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H</a:t>
              </a:r>
            </a:p>
          </p:txBody>
        </p:sp>
        <p:sp>
          <p:nvSpPr>
            <p:cNvPr id="23842" name="Line 290"/>
            <p:cNvSpPr>
              <a:spLocks noChangeShapeType="1"/>
            </p:cNvSpPr>
            <p:nvPr/>
          </p:nvSpPr>
          <p:spPr bwMode="auto">
            <a:xfrm>
              <a:off x="2235" y="1167"/>
              <a:ext cx="0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843" name="Line 291"/>
            <p:cNvSpPr>
              <a:spLocks noChangeShapeType="1"/>
            </p:cNvSpPr>
            <p:nvPr/>
          </p:nvSpPr>
          <p:spPr bwMode="auto">
            <a:xfrm>
              <a:off x="2235" y="1211"/>
              <a:ext cx="0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844" name="Text Box 292"/>
            <p:cNvSpPr txBox="1">
              <a:spLocks noChangeArrowheads="1"/>
            </p:cNvSpPr>
            <p:nvPr/>
          </p:nvSpPr>
          <p:spPr bwMode="auto">
            <a:xfrm>
              <a:off x="2321" y="1048"/>
              <a:ext cx="12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latin typeface="Calibri" pitchFamily="34" charset="0"/>
                </a:rPr>
                <a:t>H</a:t>
              </a:r>
            </a:p>
          </p:txBody>
        </p:sp>
        <p:sp>
          <p:nvSpPr>
            <p:cNvPr id="23845" name="Text Box 293"/>
            <p:cNvSpPr txBox="1">
              <a:spLocks noChangeArrowheads="1"/>
            </p:cNvSpPr>
            <p:nvPr/>
          </p:nvSpPr>
          <p:spPr bwMode="auto">
            <a:xfrm>
              <a:off x="2327" y="1213"/>
              <a:ext cx="32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OH</a:t>
              </a:r>
            </a:p>
          </p:txBody>
        </p:sp>
        <p:sp>
          <p:nvSpPr>
            <p:cNvPr id="23846" name="Line 294"/>
            <p:cNvSpPr>
              <a:spLocks noChangeShapeType="1"/>
            </p:cNvSpPr>
            <p:nvPr/>
          </p:nvSpPr>
          <p:spPr bwMode="auto">
            <a:xfrm>
              <a:off x="2405" y="1162"/>
              <a:ext cx="0" cy="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847" name="Line 295"/>
            <p:cNvSpPr>
              <a:spLocks noChangeShapeType="1"/>
            </p:cNvSpPr>
            <p:nvPr/>
          </p:nvSpPr>
          <p:spPr bwMode="auto">
            <a:xfrm>
              <a:off x="2405" y="1207"/>
              <a:ext cx="0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848" name="Line 296"/>
            <p:cNvSpPr>
              <a:spLocks noChangeShapeType="1"/>
            </p:cNvSpPr>
            <p:nvPr/>
          </p:nvSpPr>
          <p:spPr bwMode="auto">
            <a:xfrm>
              <a:off x="2147" y="1011"/>
              <a:ext cx="0" cy="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849" name="Line 297"/>
            <p:cNvSpPr>
              <a:spLocks noChangeShapeType="1"/>
            </p:cNvSpPr>
            <p:nvPr/>
          </p:nvSpPr>
          <p:spPr bwMode="auto">
            <a:xfrm>
              <a:off x="2147" y="1056"/>
              <a:ext cx="0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850" name="Text Box 298"/>
            <p:cNvSpPr txBox="1">
              <a:spLocks noChangeArrowheads="1"/>
            </p:cNvSpPr>
            <p:nvPr/>
          </p:nvSpPr>
          <p:spPr bwMode="auto">
            <a:xfrm>
              <a:off x="2429" y="924"/>
              <a:ext cx="12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H</a:t>
              </a:r>
              <a:endParaRPr lang="en-US" sz="1000" baseline="-25000">
                <a:latin typeface="Calibri" pitchFamily="34" charset="0"/>
              </a:endParaRPr>
            </a:p>
          </p:txBody>
        </p:sp>
        <p:sp>
          <p:nvSpPr>
            <p:cNvPr id="23851" name="Text Box 299"/>
            <p:cNvSpPr txBox="1">
              <a:spLocks noChangeArrowheads="1"/>
            </p:cNvSpPr>
            <p:nvPr/>
          </p:nvSpPr>
          <p:spPr bwMode="auto">
            <a:xfrm>
              <a:off x="2480" y="1081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O</a:t>
              </a:r>
            </a:p>
          </p:txBody>
        </p:sp>
        <p:sp>
          <p:nvSpPr>
            <p:cNvPr id="23852" name="Line 300"/>
            <p:cNvSpPr>
              <a:spLocks noChangeShapeType="1"/>
            </p:cNvSpPr>
            <p:nvPr/>
          </p:nvSpPr>
          <p:spPr bwMode="auto">
            <a:xfrm>
              <a:off x="2496" y="1011"/>
              <a:ext cx="0" cy="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853" name="Line 301"/>
            <p:cNvSpPr>
              <a:spLocks noChangeShapeType="1"/>
            </p:cNvSpPr>
            <p:nvPr/>
          </p:nvSpPr>
          <p:spPr bwMode="auto">
            <a:xfrm>
              <a:off x="2496" y="1056"/>
              <a:ext cx="0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854" name="Text Box 302"/>
            <p:cNvSpPr txBox="1">
              <a:spLocks noChangeArrowheads="1"/>
            </p:cNvSpPr>
            <p:nvPr/>
          </p:nvSpPr>
          <p:spPr bwMode="auto">
            <a:xfrm>
              <a:off x="2169" y="926"/>
              <a:ext cx="12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H</a:t>
              </a:r>
            </a:p>
          </p:txBody>
        </p:sp>
        <p:sp>
          <p:nvSpPr>
            <p:cNvPr id="23855" name="Line 303"/>
            <p:cNvSpPr>
              <a:spLocks noChangeShapeType="1"/>
            </p:cNvSpPr>
            <p:nvPr/>
          </p:nvSpPr>
          <p:spPr bwMode="auto">
            <a:xfrm>
              <a:off x="2235" y="864"/>
              <a:ext cx="0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856" name="Line 304"/>
            <p:cNvSpPr>
              <a:spLocks noChangeShapeType="1"/>
            </p:cNvSpPr>
            <p:nvPr/>
          </p:nvSpPr>
          <p:spPr bwMode="auto">
            <a:xfrm>
              <a:off x="2235" y="908"/>
              <a:ext cx="0" cy="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857" name="AutoShape 305"/>
            <p:cNvSpPr>
              <a:spLocks noChangeArrowheads="1"/>
            </p:cNvSpPr>
            <p:nvPr/>
          </p:nvSpPr>
          <p:spPr bwMode="auto">
            <a:xfrm>
              <a:off x="2659" y="1042"/>
              <a:ext cx="366" cy="159"/>
            </a:xfrm>
            <a:prstGeom prst="pentagon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858" name="Text Box 306"/>
            <p:cNvSpPr txBox="1">
              <a:spLocks noChangeArrowheads="1"/>
            </p:cNvSpPr>
            <p:nvPr/>
          </p:nvSpPr>
          <p:spPr bwMode="auto">
            <a:xfrm>
              <a:off x="2744" y="961"/>
              <a:ext cx="19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O</a:t>
              </a:r>
            </a:p>
          </p:txBody>
        </p:sp>
        <p:sp>
          <p:nvSpPr>
            <p:cNvPr id="23859" name="Text Box 307"/>
            <p:cNvSpPr txBox="1">
              <a:spLocks noChangeArrowheads="1"/>
            </p:cNvSpPr>
            <p:nvPr/>
          </p:nvSpPr>
          <p:spPr bwMode="auto">
            <a:xfrm>
              <a:off x="2745" y="1055"/>
              <a:ext cx="30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HO</a:t>
              </a:r>
            </a:p>
          </p:txBody>
        </p:sp>
        <p:sp>
          <p:nvSpPr>
            <p:cNvPr id="23860" name="Text Box 308"/>
            <p:cNvSpPr txBox="1">
              <a:spLocks noChangeArrowheads="1"/>
            </p:cNvSpPr>
            <p:nvPr/>
          </p:nvSpPr>
          <p:spPr bwMode="auto">
            <a:xfrm>
              <a:off x="2646" y="1043"/>
              <a:ext cx="12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H</a:t>
              </a:r>
            </a:p>
          </p:txBody>
        </p:sp>
        <p:sp>
          <p:nvSpPr>
            <p:cNvPr id="23861" name="Text Box 309"/>
            <p:cNvSpPr txBox="1">
              <a:spLocks noChangeArrowheads="1"/>
            </p:cNvSpPr>
            <p:nvPr/>
          </p:nvSpPr>
          <p:spPr bwMode="auto">
            <a:xfrm>
              <a:off x="2792" y="1204"/>
              <a:ext cx="31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H</a:t>
              </a:r>
            </a:p>
          </p:txBody>
        </p:sp>
        <p:sp>
          <p:nvSpPr>
            <p:cNvPr id="23862" name="Text Box 310"/>
            <p:cNvSpPr txBox="1">
              <a:spLocks noChangeArrowheads="1"/>
            </p:cNvSpPr>
            <p:nvPr/>
          </p:nvSpPr>
          <p:spPr bwMode="auto">
            <a:xfrm>
              <a:off x="2635" y="1210"/>
              <a:ext cx="37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OH</a:t>
              </a:r>
            </a:p>
          </p:txBody>
        </p:sp>
        <p:sp>
          <p:nvSpPr>
            <p:cNvPr id="23863" name="Line 311"/>
            <p:cNvSpPr>
              <a:spLocks noChangeShapeType="1"/>
            </p:cNvSpPr>
            <p:nvPr/>
          </p:nvSpPr>
          <p:spPr bwMode="auto">
            <a:xfrm>
              <a:off x="2729" y="1159"/>
              <a:ext cx="0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864" name="Line 312"/>
            <p:cNvSpPr>
              <a:spLocks noChangeShapeType="1"/>
            </p:cNvSpPr>
            <p:nvPr/>
          </p:nvSpPr>
          <p:spPr bwMode="auto">
            <a:xfrm>
              <a:off x="2729" y="1203"/>
              <a:ext cx="0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865" name="Line 313"/>
            <p:cNvSpPr>
              <a:spLocks noChangeShapeType="1"/>
            </p:cNvSpPr>
            <p:nvPr/>
          </p:nvSpPr>
          <p:spPr bwMode="auto">
            <a:xfrm>
              <a:off x="2952" y="1159"/>
              <a:ext cx="0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866" name="Line 314"/>
            <p:cNvSpPr>
              <a:spLocks noChangeShapeType="1"/>
            </p:cNvSpPr>
            <p:nvPr/>
          </p:nvSpPr>
          <p:spPr bwMode="auto">
            <a:xfrm>
              <a:off x="2952" y="1203"/>
              <a:ext cx="0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867" name="Line 315"/>
            <p:cNvSpPr>
              <a:spLocks noChangeShapeType="1"/>
            </p:cNvSpPr>
            <p:nvPr/>
          </p:nvSpPr>
          <p:spPr bwMode="auto">
            <a:xfrm>
              <a:off x="3029" y="1050"/>
              <a:ext cx="0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868" name="Line 316"/>
            <p:cNvSpPr>
              <a:spLocks noChangeShapeType="1"/>
            </p:cNvSpPr>
            <p:nvPr/>
          </p:nvSpPr>
          <p:spPr bwMode="auto">
            <a:xfrm>
              <a:off x="3029" y="1095"/>
              <a:ext cx="0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869" name="Text Box 317"/>
            <p:cNvSpPr txBox="1">
              <a:spLocks noChangeArrowheads="1"/>
            </p:cNvSpPr>
            <p:nvPr/>
          </p:nvSpPr>
          <p:spPr bwMode="auto">
            <a:xfrm>
              <a:off x="2933" y="917"/>
              <a:ext cx="4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OH</a:t>
              </a:r>
            </a:p>
          </p:txBody>
        </p:sp>
        <p:sp>
          <p:nvSpPr>
            <p:cNvPr id="23870" name="Text Box 318"/>
            <p:cNvSpPr txBox="1">
              <a:spLocks noChangeArrowheads="1"/>
            </p:cNvSpPr>
            <p:nvPr/>
          </p:nvSpPr>
          <p:spPr bwMode="auto">
            <a:xfrm>
              <a:off x="2958" y="1091"/>
              <a:ext cx="39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CH</a:t>
              </a:r>
              <a:r>
                <a:rPr lang="en-US" sz="1000" baseline="-25000">
                  <a:latin typeface="Calibri" pitchFamily="34" charset="0"/>
                </a:rPr>
                <a:t>2</a:t>
              </a:r>
              <a:r>
                <a:rPr lang="en-US" sz="1000">
                  <a:latin typeface="Calibri" pitchFamily="34" charset="0"/>
                </a:rPr>
                <a:t>OH</a:t>
              </a:r>
            </a:p>
          </p:txBody>
        </p:sp>
        <p:sp>
          <p:nvSpPr>
            <p:cNvPr id="23871" name="Text Box 319"/>
            <p:cNvSpPr txBox="1">
              <a:spLocks noChangeArrowheads="1"/>
            </p:cNvSpPr>
            <p:nvPr/>
          </p:nvSpPr>
          <p:spPr bwMode="auto">
            <a:xfrm>
              <a:off x="2568" y="870"/>
              <a:ext cx="5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OHCH</a:t>
              </a:r>
              <a:r>
                <a:rPr lang="en-US" sz="1000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23872" name="Line 320"/>
            <p:cNvSpPr>
              <a:spLocks noChangeShapeType="1"/>
            </p:cNvSpPr>
            <p:nvPr/>
          </p:nvSpPr>
          <p:spPr bwMode="auto">
            <a:xfrm>
              <a:off x="2654" y="1011"/>
              <a:ext cx="0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873" name="Line 321"/>
            <p:cNvSpPr>
              <a:spLocks noChangeShapeType="1"/>
            </p:cNvSpPr>
            <p:nvPr/>
          </p:nvSpPr>
          <p:spPr bwMode="auto">
            <a:xfrm rot="-3600000">
              <a:off x="2520" y="1088"/>
              <a:ext cx="0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874" name="Line 322"/>
            <p:cNvSpPr>
              <a:spLocks noChangeShapeType="1"/>
            </p:cNvSpPr>
            <p:nvPr/>
          </p:nvSpPr>
          <p:spPr bwMode="auto">
            <a:xfrm rot="3600000" flipH="1">
              <a:off x="2636" y="1092"/>
              <a:ext cx="0" cy="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3875" name="AutoShape 323"/>
          <p:cNvSpPr>
            <a:spLocks noChangeArrowheads="1"/>
          </p:cNvSpPr>
          <p:nvPr/>
        </p:nvSpPr>
        <p:spPr bwMode="auto">
          <a:xfrm>
            <a:off x="3033466" y="2513013"/>
            <a:ext cx="2551112" cy="200025"/>
          </a:xfrm>
          <a:prstGeom prst="roundRect">
            <a:avLst>
              <a:gd name="adj" fmla="val 16667"/>
            </a:avLst>
          </a:prstGeom>
          <a:solidFill>
            <a:srgbClr val="CDCB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36351B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Sucrose:  Table Sugar</a:t>
            </a:r>
          </a:p>
        </p:txBody>
      </p:sp>
      <p:sp>
        <p:nvSpPr>
          <p:cNvPr id="23876" name="AutoShape 324"/>
          <p:cNvSpPr>
            <a:spLocks noChangeArrowheads="1"/>
          </p:cNvSpPr>
          <p:nvPr/>
        </p:nvSpPr>
        <p:spPr bwMode="auto">
          <a:xfrm>
            <a:off x="3033466" y="1196975"/>
            <a:ext cx="2551112" cy="200025"/>
          </a:xfrm>
          <a:prstGeom prst="roundRect">
            <a:avLst>
              <a:gd name="adj" fmla="val 16667"/>
            </a:avLst>
          </a:prstGeom>
          <a:solidFill>
            <a:srgbClr val="CDCB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36351B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Table Salt</a:t>
            </a:r>
          </a:p>
        </p:txBody>
      </p:sp>
      <p:sp>
        <p:nvSpPr>
          <p:cNvPr id="23877" name="AutoShape 325"/>
          <p:cNvSpPr>
            <a:spLocks noChangeArrowheads="1"/>
          </p:cNvSpPr>
          <p:nvPr/>
        </p:nvSpPr>
        <p:spPr bwMode="auto">
          <a:xfrm>
            <a:off x="3033466" y="3013075"/>
            <a:ext cx="2551112" cy="200025"/>
          </a:xfrm>
          <a:prstGeom prst="roundRect">
            <a:avLst>
              <a:gd name="adj" fmla="val 16667"/>
            </a:avLst>
          </a:prstGeom>
          <a:solidFill>
            <a:srgbClr val="CDCB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36351B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also Most Proteins</a:t>
            </a:r>
          </a:p>
        </p:txBody>
      </p:sp>
      <p:sp>
        <p:nvSpPr>
          <p:cNvPr id="23878" name="AutoShape 326"/>
          <p:cNvSpPr>
            <a:spLocks noChangeArrowheads="1"/>
          </p:cNvSpPr>
          <p:nvPr/>
        </p:nvSpPr>
        <p:spPr bwMode="auto">
          <a:xfrm>
            <a:off x="3033466" y="3267075"/>
            <a:ext cx="2551112" cy="200025"/>
          </a:xfrm>
          <a:prstGeom prst="roundRect">
            <a:avLst>
              <a:gd name="adj" fmla="val 16667"/>
            </a:avLst>
          </a:prstGeom>
          <a:solidFill>
            <a:srgbClr val="CDCB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36351B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also Nucleic Acids (DNA, RNA)</a:t>
            </a:r>
          </a:p>
        </p:txBody>
      </p:sp>
      <p:sp>
        <p:nvSpPr>
          <p:cNvPr id="23879" name="Rectangle 327"/>
          <p:cNvSpPr>
            <a:spLocks noChangeArrowheads="1"/>
          </p:cNvSpPr>
          <p:nvPr/>
        </p:nvSpPr>
        <p:spPr bwMode="auto">
          <a:xfrm>
            <a:off x="3009653" y="3606800"/>
            <a:ext cx="2600325" cy="3171825"/>
          </a:xfrm>
          <a:prstGeom prst="rect">
            <a:avLst/>
          </a:prstGeom>
          <a:solidFill>
            <a:srgbClr val="ECEBD8"/>
          </a:solidFill>
          <a:ln w="12700">
            <a:solidFill>
              <a:srgbClr val="36351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880" name="Group 328"/>
          <p:cNvGrpSpPr>
            <a:grpSpLocks/>
          </p:cNvGrpSpPr>
          <p:nvPr/>
        </p:nvGrpSpPr>
        <p:grpSpPr bwMode="auto">
          <a:xfrm>
            <a:off x="3049341" y="3895725"/>
            <a:ext cx="2520950" cy="1363663"/>
            <a:chOff x="3031" y="1860"/>
            <a:chExt cx="1588" cy="859"/>
          </a:xfrm>
        </p:grpSpPr>
        <p:sp>
          <p:nvSpPr>
            <p:cNvPr id="23881" name="Rectangle 329"/>
            <p:cNvSpPr>
              <a:spLocks noChangeArrowheads="1"/>
            </p:cNvSpPr>
            <p:nvPr/>
          </p:nvSpPr>
          <p:spPr bwMode="auto">
            <a:xfrm>
              <a:off x="3238" y="2181"/>
              <a:ext cx="1360" cy="243"/>
            </a:xfrm>
            <a:prstGeom prst="rect">
              <a:avLst/>
            </a:prstGeom>
            <a:solidFill>
              <a:srgbClr val="FFE3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882" name="Rectangle 330"/>
            <p:cNvSpPr>
              <a:spLocks noChangeArrowheads="1"/>
            </p:cNvSpPr>
            <p:nvPr/>
          </p:nvSpPr>
          <p:spPr bwMode="auto">
            <a:xfrm>
              <a:off x="3238" y="1905"/>
              <a:ext cx="1360" cy="243"/>
            </a:xfrm>
            <a:prstGeom prst="rect">
              <a:avLst/>
            </a:prstGeom>
            <a:solidFill>
              <a:srgbClr val="FFE3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883" name="Rectangle 331"/>
            <p:cNvSpPr>
              <a:spLocks noChangeArrowheads="1"/>
            </p:cNvSpPr>
            <p:nvPr/>
          </p:nvSpPr>
          <p:spPr bwMode="auto">
            <a:xfrm>
              <a:off x="3238" y="2455"/>
              <a:ext cx="1360" cy="243"/>
            </a:xfrm>
            <a:prstGeom prst="rect">
              <a:avLst/>
            </a:prstGeom>
            <a:solidFill>
              <a:srgbClr val="FFE3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884" name="Rectangle 332"/>
            <p:cNvSpPr>
              <a:spLocks noChangeArrowheads="1"/>
            </p:cNvSpPr>
            <p:nvPr/>
          </p:nvSpPr>
          <p:spPr bwMode="auto">
            <a:xfrm>
              <a:off x="3042" y="1963"/>
              <a:ext cx="422" cy="74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885" name="Line 333"/>
            <p:cNvSpPr>
              <a:spLocks noChangeShapeType="1"/>
            </p:cNvSpPr>
            <p:nvPr/>
          </p:nvSpPr>
          <p:spPr bwMode="auto">
            <a:xfrm>
              <a:off x="3208" y="2443"/>
              <a:ext cx="0" cy="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6" name="Line 334"/>
            <p:cNvSpPr>
              <a:spLocks noChangeShapeType="1"/>
            </p:cNvSpPr>
            <p:nvPr/>
          </p:nvSpPr>
          <p:spPr bwMode="auto">
            <a:xfrm>
              <a:off x="3208" y="2171"/>
              <a:ext cx="0" cy="6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7" name="Text Box 335"/>
            <p:cNvSpPr txBox="1">
              <a:spLocks noChangeArrowheads="1"/>
            </p:cNvSpPr>
            <p:nvPr/>
          </p:nvSpPr>
          <p:spPr bwMode="auto">
            <a:xfrm>
              <a:off x="3031" y="2550"/>
              <a:ext cx="2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H</a:t>
              </a:r>
              <a:r>
                <a:rPr lang="en-US" sz="1000" baseline="-25000">
                  <a:latin typeface="Calibri" pitchFamily="34" charset="0"/>
                </a:rPr>
                <a:t>2</a:t>
              </a:r>
              <a:r>
                <a:rPr lang="en-US" sz="1000">
                  <a:latin typeface="Calibri" pitchFamily="34" charset="0"/>
                </a:rPr>
                <a:t>C</a:t>
              </a:r>
            </a:p>
          </p:txBody>
        </p:sp>
        <p:sp>
          <p:nvSpPr>
            <p:cNvPr id="23888" name="Line 336"/>
            <p:cNvSpPr>
              <a:spLocks noChangeShapeType="1"/>
            </p:cNvSpPr>
            <p:nvPr/>
          </p:nvSpPr>
          <p:spPr bwMode="auto">
            <a:xfrm rot="5400000">
              <a:off x="3277" y="2591"/>
              <a:ext cx="0" cy="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9" name="Text Box 337"/>
            <p:cNvSpPr txBox="1">
              <a:spLocks noChangeArrowheads="1"/>
            </p:cNvSpPr>
            <p:nvPr/>
          </p:nvSpPr>
          <p:spPr bwMode="auto">
            <a:xfrm>
              <a:off x="3268" y="2551"/>
              <a:ext cx="16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O</a:t>
              </a:r>
              <a:endParaRPr lang="en-US" sz="1000" baseline="-25000">
                <a:latin typeface="Calibri" pitchFamily="34" charset="0"/>
              </a:endParaRPr>
            </a:p>
          </p:txBody>
        </p:sp>
        <p:sp>
          <p:nvSpPr>
            <p:cNvPr id="23890" name="Text Box 338"/>
            <p:cNvSpPr txBox="1">
              <a:spLocks noChangeArrowheads="1"/>
            </p:cNvSpPr>
            <p:nvPr/>
          </p:nvSpPr>
          <p:spPr bwMode="auto">
            <a:xfrm>
              <a:off x="3049" y="2280"/>
              <a:ext cx="22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HC</a:t>
              </a:r>
            </a:p>
          </p:txBody>
        </p:sp>
        <p:sp>
          <p:nvSpPr>
            <p:cNvPr id="23891" name="Line 339"/>
            <p:cNvSpPr>
              <a:spLocks noChangeShapeType="1"/>
            </p:cNvSpPr>
            <p:nvPr/>
          </p:nvSpPr>
          <p:spPr bwMode="auto">
            <a:xfrm rot="5400000">
              <a:off x="3277" y="2322"/>
              <a:ext cx="0" cy="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2" name="Text Box 340"/>
            <p:cNvSpPr txBox="1">
              <a:spLocks noChangeArrowheads="1"/>
            </p:cNvSpPr>
            <p:nvPr/>
          </p:nvSpPr>
          <p:spPr bwMode="auto">
            <a:xfrm>
              <a:off x="3268" y="2281"/>
              <a:ext cx="16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O</a:t>
              </a:r>
              <a:endParaRPr lang="en-US" sz="1000" baseline="-25000">
                <a:latin typeface="Calibri" pitchFamily="34" charset="0"/>
              </a:endParaRPr>
            </a:p>
          </p:txBody>
        </p:sp>
        <p:sp>
          <p:nvSpPr>
            <p:cNvPr id="23893" name="Line 341"/>
            <p:cNvSpPr>
              <a:spLocks noChangeShapeType="1"/>
            </p:cNvSpPr>
            <p:nvPr/>
          </p:nvSpPr>
          <p:spPr bwMode="auto">
            <a:xfrm rot="5400000">
              <a:off x="3277" y="2042"/>
              <a:ext cx="0" cy="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4" name="Text Box 342"/>
            <p:cNvSpPr txBox="1">
              <a:spLocks noChangeArrowheads="1"/>
            </p:cNvSpPr>
            <p:nvPr/>
          </p:nvSpPr>
          <p:spPr bwMode="auto">
            <a:xfrm>
              <a:off x="3268" y="2001"/>
              <a:ext cx="16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O</a:t>
              </a:r>
              <a:endParaRPr lang="en-US" sz="1000" baseline="-25000">
                <a:latin typeface="Calibri" pitchFamily="34" charset="0"/>
              </a:endParaRPr>
            </a:p>
          </p:txBody>
        </p:sp>
        <p:sp>
          <p:nvSpPr>
            <p:cNvPr id="23895" name="Text Box 343"/>
            <p:cNvSpPr txBox="1">
              <a:spLocks noChangeArrowheads="1"/>
            </p:cNvSpPr>
            <p:nvPr/>
          </p:nvSpPr>
          <p:spPr bwMode="auto">
            <a:xfrm>
              <a:off x="3031" y="2001"/>
              <a:ext cx="2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H</a:t>
              </a:r>
              <a:r>
                <a:rPr lang="en-US" sz="1000" baseline="-25000">
                  <a:latin typeface="Calibri" pitchFamily="34" charset="0"/>
                </a:rPr>
                <a:t>2</a:t>
              </a:r>
              <a:r>
                <a:rPr lang="en-US" sz="1000">
                  <a:latin typeface="Calibri" pitchFamily="34" charset="0"/>
                </a:rPr>
                <a:t>C</a:t>
              </a:r>
            </a:p>
          </p:txBody>
        </p:sp>
        <p:grpSp>
          <p:nvGrpSpPr>
            <p:cNvPr id="23896" name="Group 344"/>
            <p:cNvGrpSpPr>
              <a:grpSpLocks/>
            </p:cNvGrpSpPr>
            <p:nvPr/>
          </p:nvGrpSpPr>
          <p:grpSpPr bwMode="auto">
            <a:xfrm>
              <a:off x="3349" y="2410"/>
              <a:ext cx="1270" cy="309"/>
              <a:chOff x="3349" y="2396"/>
              <a:chExt cx="1270" cy="309"/>
            </a:xfrm>
          </p:grpSpPr>
          <p:sp>
            <p:nvSpPr>
              <p:cNvPr id="23897" name="Text Box 345"/>
              <p:cNvSpPr txBox="1">
                <a:spLocks noChangeArrowheads="1"/>
              </p:cNvSpPr>
              <p:nvPr/>
            </p:nvSpPr>
            <p:spPr bwMode="auto">
              <a:xfrm>
                <a:off x="3349" y="2550"/>
                <a:ext cx="30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alibri" pitchFamily="34" charset="0"/>
                  </a:rPr>
                  <a:t>C</a:t>
                </a:r>
                <a:endParaRPr lang="en-US" sz="1000" baseline="-25000">
                  <a:latin typeface="Calibri" pitchFamily="34" charset="0"/>
                </a:endParaRPr>
              </a:p>
            </p:txBody>
          </p:sp>
          <p:sp>
            <p:nvSpPr>
              <p:cNvPr id="23898" name="Line 346"/>
              <p:cNvSpPr>
                <a:spLocks noChangeShapeType="1"/>
              </p:cNvSpPr>
              <p:nvPr/>
            </p:nvSpPr>
            <p:spPr bwMode="auto">
              <a:xfrm rot="5400000">
                <a:off x="3574" y="2579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9" name="Text Box 347"/>
              <p:cNvSpPr txBox="1">
                <a:spLocks noChangeArrowheads="1"/>
              </p:cNvSpPr>
              <p:nvPr/>
            </p:nvSpPr>
            <p:spPr bwMode="auto">
              <a:xfrm>
                <a:off x="3566" y="2550"/>
                <a:ext cx="2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alibri" pitchFamily="34" charset="0"/>
                  </a:rPr>
                  <a:t>CH</a:t>
                </a:r>
                <a:r>
                  <a:rPr lang="en-US" sz="1000" baseline="-2500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3900" name="Text Box 348"/>
              <p:cNvSpPr txBox="1">
                <a:spLocks noChangeArrowheads="1"/>
              </p:cNvSpPr>
              <p:nvPr/>
            </p:nvSpPr>
            <p:spPr bwMode="auto">
              <a:xfrm>
                <a:off x="3412" y="2396"/>
                <a:ext cx="17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alibri" pitchFamily="34" charset="0"/>
                  </a:rPr>
                  <a:t>O</a:t>
                </a:r>
              </a:p>
            </p:txBody>
          </p:sp>
          <p:grpSp>
            <p:nvGrpSpPr>
              <p:cNvPr id="23901" name="Group 349"/>
              <p:cNvGrpSpPr>
                <a:grpSpLocks/>
              </p:cNvGrpSpPr>
              <p:nvPr/>
            </p:nvGrpSpPr>
            <p:grpSpPr bwMode="auto">
              <a:xfrm>
                <a:off x="3487" y="2515"/>
                <a:ext cx="23" cy="73"/>
                <a:chOff x="1350" y="1971"/>
                <a:chExt cx="45" cy="225"/>
              </a:xfrm>
            </p:grpSpPr>
            <p:sp>
              <p:nvSpPr>
                <p:cNvPr id="23902" name="Line 350"/>
                <p:cNvSpPr>
                  <a:spLocks noChangeShapeType="1"/>
                </p:cNvSpPr>
                <p:nvPr/>
              </p:nvSpPr>
              <p:spPr bwMode="auto">
                <a:xfrm>
                  <a:off x="1350" y="1971"/>
                  <a:ext cx="0" cy="225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03" name="Line 351"/>
                <p:cNvSpPr>
                  <a:spLocks noChangeShapeType="1"/>
                </p:cNvSpPr>
                <p:nvPr/>
              </p:nvSpPr>
              <p:spPr bwMode="auto">
                <a:xfrm>
                  <a:off x="1395" y="1971"/>
                  <a:ext cx="0" cy="225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904" name="Line 352"/>
              <p:cNvSpPr>
                <a:spLocks noChangeShapeType="1"/>
              </p:cNvSpPr>
              <p:nvPr/>
            </p:nvSpPr>
            <p:spPr bwMode="auto">
              <a:xfrm rot="5400000">
                <a:off x="3417" y="2579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5" name="Line 353"/>
              <p:cNvSpPr>
                <a:spLocks noChangeShapeType="1"/>
              </p:cNvSpPr>
              <p:nvPr/>
            </p:nvSpPr>
            <p:spPr bwMode="auto">
              <a:xfrm rot="5400000">
                <a:off x="3780" y="2579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6" name="Text Box 354"/>
              <p:cNvSpPr txBox="1">
                <a:spLocks noChangeArrowheads="1"/>
              </p:cNvSpPr>
              <p:nvPr/>
            </p:nvSpPr>
            <p:spPr bwMode="auto">
              <a:xfrm>
                <a:off x="3770" y="2550"/>
                <a:ext cx="24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alibri" pitchFamily="34" charset="0"/>
                  </a:rPr>
                  <a:t>CH</a:t>
                </a:r>
                <a:r>
                  <a:rPr lang="en-US" sz="1000" baseline="-2500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3907" name="Line 355"/>
              <p:cNvSpPr>
                <a:spLocks noChangeShapeType="1"/>
              </p:cNvSpPr>
              <p:nvPr/>
            </p:nvSpPr>
            <p:spPr bwMode="auto">
              <a:xfrm rot="5400000">
                <a:off x="3983" y="2579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8" name="Text Box 356"/>
              <p:cNvSpPr txBox="1">
                <a:spLocks noChangeArrowheads="1"/>
              </p:cNvSpPr>
              <p:nvPr/>
            </p:nvSpPr>
            <p:spPr bwMode="auto">
              <a:xfrm>
                <a:off x="3974" y="2550"/>
                <a:ext cx="2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alibri" pitchFamily="34" charset="0"/>
                  </a:rPr>
                  <a:t>CH</a:t>
                </a:r>
                <a:r>
                  <a:rPr lang="en-US" sz="1000" baseline="-2500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3909" name="Line 357"/>
              <p:cNvSpPr>
                <a:spLocks noChangeShapeType="1"/>
              </p:cNvSpPr>
              <p:nvPr/>
            </p:nvSpPr>
            <p:spPr bwMode="auto">
              <a:xfrm rot="5400000">
                <a:off x="4184" y="2579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0" name="Text Box 358"/>
              <p:cNvSpPr txBox="1">
                <a:spLocks noChangeArrowheads="1"/>
              </p:cNvSpPr>
              <p:nvPr/>
            </p:nvSpPr>
            <p:spPr bwMode="auto">
              <a:xfrm>
                <a:off x="4176" y="2550"/>
                <a:ext cx="24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alibri" pitchFamily="34" charset="0"/>
                  </a:rPr>
                  <a:t>CH</a:t>
                </a:r>
                <a:r>
                  <a:rPr lang="en-US" sz="1000" baseline="-2500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3911" name="Line 359"/>
              <p:cNvSpPr>
                <a:spLocks noChangeShapeType="1"/>
              </p:cNvSpPr>
              <p:nvPr/>
            </p:nvSpPr>
            <p:spPr bwMode="auto">
              <a:xfrm rot="5400000">
                <a:off x="4385" y="2579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2" name="Text Box 360"/>
              <p:cNvSpPr txBox="1">
                <a:spLocks noChangeArrowheads="1"/>
              </p:cNvSpPr>
              <p:nvPr/>
            </p:nvSpPr>
            <p:spPr bwMode="auto">
              <a:xfrm>
                <a:off x="4377" y="2551"/>
                <a:ext cx="24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alibri" pitchFamily="34" charset="0"/>
                  </a:rPr>
                  <a:t>CH</a:t>
                </a:r>
                <a:r>
                  <a:rPr lang="en-US" sz="1000" baseline="-25000">
                    <a:latin typeface="Calibri" pitchFamily="34" charset="0"/>
                  </a:rPr>
                  <a:t>3</a:t>
                </a:r>
              </a:p>
            </p:txBody>
          </p:sp>
        </p:grpSp>
        <p:grpSp>
          <p:nvGrpSpPr>
            <p:cNvPr id="23913" name="Group 361"/>
            <p:cNvGrpSpPr>
              <a:grpSpLocks/>
            </p:cNvGrpSpPr>
            <p:nvPr/>
          </p:nvGrpSpPr>
          <p:grpSpPr bwMode="auto">
            <a:xfrm>
              <a:off x="3349" y="2136"/>
              <a:ext cx="1270" cy="309"/>
              <a:chOff x="3349" y="2396"/>
              <a:chExt cx="1270" cy="309"/>
            </a:xfrm>
          </p:grpSpPr>
          <p:sp>
            <p:nvSpPr>
              <p:cNvPr id="23914" name="Text Box 362"/>
              <p:cNvSpPr txBox="1">
                <a:spLocks noChangeArrowheads="1"/>
              </p:cNvSpPr>
              <p:nvPr/>
            </p:nvSpPr>
            <p:spPr bwMode="auto">
              <a:xfrm>
                <a:off x="3349" y="2550"/>
                <a:ext cx="30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alibri" pitchFamily="34" charset="0"/>
                  </a:rPr>
                  <a:t>C</a:t>
                </a:r>
                <a:endParaRPr lang="en-US" sz="1000" baseline="-25000">
                  <a:latin typeface="Calibri" pitchFamily="34" charset="0"/>
                </a:endParaRPr>
              </a:p>
            </p:txBody>
          </p:sp>
          <p:sp>
            <p:nvSpPr>
              <p:cNvPr id="23915" name="Line 363"/>
              <p:cNvSpPr>
                <a:spLocks noChangeShapeType="1"/>
              </p:cNvSpPr>
              <p:nvPr/>
            </p:nvSpPr>
            <p:spPr bwMode="auto">
              <a:xfrm rot="5400000">
                <a:off x="3574" y="2579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6" name="Text Box 364"/>
              <p:cNvSpPr txBox="1">
                <a:spLocks noChangeArrowheads="1"/>
              </p:cNvSpPr>
              <p:nvPr/>
            </p:nvSpPr>
            <p:spPr bwMode="auto">
              <a:xfrm>
                <a:off x="3566" y="2550"/>
                <a:ext cx="2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alibri" pitchFamily="34" charset="0"/>
                  </a:rPr>
                  <a:t>CH</a:t>
                </a:r>
                <a:r>
                  <a:rPr lang="en-US" sz="1000" baseline="-2500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3917" name="Text Box 365"/>
              <p:cNvSpPr txBox="1">
                <a:spLocks noChangeArrowheads="1"/>
              </p:cNvSpPr>
              <p:nvPr/>
            </p:nvSpPr>
            <p:spPr bwMode="auto">
              <a:xfrm>
                <a:off x="3412" y="2396"/>
                <a:ext cx="17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alibri" pitchFamily="34" charset="0"/>
                  </a:rPr>
                  <a:t>O</a:t>
                </a:r>
              </a:p>
            </p:txBody>
          </p:sp>
          <p:grpSp>
            <p:nvGrpSpPr>
              <p:cNvPr id="23918" name="Group 366"/>
              <p:cNvGrpSpPr>
                <a:grpSpLocks/>
              </p:cNvGrpSpPr>
              <p:nvPr/>
            </p:nvGrpSpPr>
            <p:grpSpPr bwMode="auto">
              <a:xfrm>
                <a:off x="3487" y="2515"/>
                <a:ext cx="23" cy="73"/>
                <a:chOff x="1350" y="1971"/>
                <a:chExt cx="45" cy="225"/>
              </a:xfrm>
            </p:grpSpPr>
            <p:sp>
              <p:nvSpPr>
                <p:cNvPr id="23919" name="Line 367"/>
                <p:cNvSpPr>
                  <a:spLocks noChangeShapeType="1"/>
                </p:cNvSpPr>
                <p:nvPr/>
              </p:nvSpPr>
              <p:spPr bwMode="auto">
                <a:xfrm>
                  <a:off x="1350" y="1971"/>
                  <a:ext cx="0" cy="225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20" name="Line 368"/>
                <p:cNvSpPr>
                  <a:spLocks noChangeShapeType="1"/>
                </p:cNvSpPr>
                <p:nvPr/>
              </p:nvSpPr>
              <p:spPr bwMode="auto">
                <a:xfrm>
                  <a:off x="1395" y="1971"/>
                  <a:ext cx="0" cy="225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921" name="Line 369"/>
              <p:cNvSpPr>
                <a:spLocks noChangeShapeType="1"/>
              </p:cNvSpPr>
              <p:nvPr/>
            </p:nvSpPr>
            <p:spPr bwMode="auto">
              <a:xfrm rot="5400000">
                <a:off x="3417" y="2579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2" name="Line 370"/>
              <p:cNvSpPr>
                <a:spLocks noChangeShapeType="1"/>
              </p:cNvSpPr>
              <p:nvPr/>
            </p:nvSpPr>
            <p:spPr bwMode="auto">
              <a:xfrm rot="5400000">
                <a:off x="3780" y="2579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3" name="Text Box 371"/>
              <p:cNvSpPr txBox="1">
                <a:spLocks noChangeArrowheads="1"/>
              </p:cNvSpPr>
              <p:nvPr/>
            </p:nvSpPr>
            <p:spPr bwMode="auto">
              <a:xfrm>
                <a:off x="3770" y="2550"/>
                <a:ext cx="24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alibri" pitchFamily="34" charset="0"/>
                  </a:rPr>
                  <a:t>CH</a:t>
                </a:r>
                <a:r>
                  <a:rPr lang="en-US" sz="1000" baseline="-2500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3924" name="Line 372"/>
              <p:cNvSpPr>
                <a:spLocks noChangeShapeType="1"/>
              </p:cNvSpPr>
              <p:nvPr/>
            </p:nvSpPr>
            <p:spPr bwMode="auto">
              <a:xfrm rot="5400000">
                <a:off x="3983" y="2579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5" name="Text Box 373"/>
              <p:cNvSpPr txBox="1">
                <a:spLocks noChangeArrowheads="1"/>
              </p:cNvSpPr>
              <p:nvPr/>
            </p:nvSpPr>
            <p:spPr bwMode="auto">
              <a:xfrm>
                <a:off x="3974" y="2550"/>
                <a:ext cx="2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alibri" pitchFamily="34" charset="0"/>
                  </a:rPr>
                  <a:t>CH</a:t>
                </a:r>
                <a:r>
                  <a:rPr lang="en-US" sz="1000" baseline="-2500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3926" name="Line 374"/>
              <p:cNvSpPr>
                <a:spLocks noChangeShapeType="1"/>
              </p:cNvSpPr>
              <p:nvPr/>
            </p:nvSpPr>
            <p:spPr bwMode="auto">
              <a:xfrm rot="5400000">
                <a:off x="4184" y="2579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7" name="Text Box 375"/>
              <p:cNvSpPr txBox="1">
                <a:spLocks noChangeArrowheads="1"/>
              </p:cNvSpPr>
              <p:nvPr/>
            </p:nvSpPr>
            <p:spPr bwMode="auto">
              <a:xfrm>
                <a:off x="4176" y="2550"/>
                <a:ext cx="24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alibri" pitchFamily="34" charset="0"/>
                  </a:rPr>
                  <a:t>CH</a:t>
                </a:r>
                <a:r>
                  <a:rPr lang="en-US" sz="1000" baseline="-2500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3928" name="Line 376"/>
              <p:cNvSpPr>
                <a:spLocks noChangeShapeType="1"/>
              </p:cNvSpPr>
              <p:nvPr/>
            </p:nvSpPr>
            <p:spPr bwMode="auto">
              <a:xfrm rot="5400000">
                <a:off x="4385" y="2579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9" name="Text Box 377"/>
              <p:cNvSpPr txBox="1">
                <a:spLocks noChangeArrowheads="1"/>
              </p:cNvSpPr>
              <p:nvPr/>
            </p:nvSpPr>
            <p:spPr bwMode="auto">
              <a:xfrm>
                <a:off x="4377" y="2551"/>
                <a:ext cx="24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alibri" pitchFamily="34" charset="0"/>
                  </a:rPr>
                  <a:t>CH</a:t>
                </a:r>
                <a:r>
                  <a:rPr lang="en-US" sz="1000" baseline="-25000">
                    <a:latin typeface="Calibri" pitchFamily="34" charset="0"/>
                  </a:rPr>
                  <a:t>3</a:t>
                </a:r>
              </a:p>
            </p:txBody>
          </p:sp>
        </p:grpSp>
        <p:grpSp>
          <p:nvGrpSpPr>
            <p:cNvPr id="23930" name="Group 378"/>
            <p:cNvGrpSpPr>
              <a:grpSpLocks/>
            </p:cNvGrpSpPr>
            <p:nvPr/>
          </p:nvGrpSpPr>
          <p:grpSpPr bwMode="auto">
            <a:xfrm>
              <a:off x="3349" y="1860"/>
              <a:ext cx="1270" cy="309"/>
              <a:chOff x="3349" y="2396"/>
              <a:chExt cx="1270" cy="309"/>
            </a:xfrm>
          </p:grpSpPr>
          <p:sp>
            <p:nvSpPr>
              <p:cNvPr id="23931" name="Text Box 379"/>
              <p:cNvSpPr txBox="1">
                <a:spLocks noChangeArrowheads="1"/>
              </p:cNvSpPr>
              <p:nvPr/>
            </p:nvSpPr>
            <p:spPr bwMode="auto">
              <a:xfrm>
                <a:off x="3349" y="2550"/>
                <a:ext cx="30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alibri" pitchFamily="34" charset="0"/>
                  </a:rPr>
                  <a:t>C</a:t>
                </a:r>
                <a:endParaRPr lang="en-US" sz="1000" baseline="-25000">
                  <a:latin typeface="Calibri" pitchFamily="34" charset="0"/>
                </a:endParaRPr>
              </a:p>
            </p:txBody>
          </p:sp>
          <p:sp>
            <p:nvSpPr>
              <p:cNvPr id="23932" name="Line 380"/>
              <p:cNvSpPr>
                <a:spLocks noChangeShapeType="1"/>
              </p:cNvSpPr>
              <p:nvPr/>
            </p:nvSpPr>
            <p:spPr bwMode="auto">
              <a:xfrm rot="5400000">
                <a:off x="3574" y="2579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3" name="Text Box 381"/>
              <p:cNvSpPr txBox="1">
                <a:spLocks noChangeArrowheads="1"/>
              </p:cNvSpPr>
              <p:nvPr/>
            </p:nvSpPr>
            <p:spPr bwMode="auto">
              <a:xfrm>
                <a:off x="3566" y="2550"/>
                <a:ext cx="2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alibri" pitchFamily="34" charset="0"/>
                  </a:rPr>
                  <a:t>CH</a:t>
                </a:r>
                <a:r>
                  <a:rPr lang="en-US" sz="1000" baseline="-2500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3934" name="Text Box 382"/>
              <p:cNvSpPr txBox="1">
                <a:spLocks noChangeArrowheads="1"/>
              </p:cNvSpPr>
              <p:nvPr/>
            </p:nvSpPr>
            <p:spPr bwMode="auto">
              <a:xfrm>
                <a:off x="3412" y="2396"/>
                <a:ext cx="17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alibri" pitchFamily="34" charset="0"/>
                  </a:rPr>
                  <a:t>O</a:t>
                </a:r>
              </a:p>
            </p:txBody>
          </p:sp>
          <p:grpSp>
            <p:nvGrpSpPr>
              <p:cNvPr id="23935" name="Group 383"/>
              <p:cNvGrpSpPr>
                <a:grpSpLocks/>
              </p:cNvGrpSpPr>
              <p:nvPr/>
            </p:nvGrpSpPr>
            <p:grpSpPr bwMode="auto">
              <a:xfrm>
                <a:off x="3487" y="2515"/>
                <a:ext cx="23" cy="73"/>
                <a:chOff x="1350" y="1971"/>
                <a:chExt cx="45" cy="225"/>
              </a:xfrm>
            </p:grpSpPr>
            <p:sp>
              <p:nvSpPr>
                <p:cNvPr id="23936" name="Line 384"/>
                <p:cNvSpPr>
                  <a:spLocks noChangeShapeType="1"/>
                </p:cNvSpPr>
                <p:nvPr/>
              </p:nvSpPr>
              <p:spPr bwMode="auto">
                <a:xfrm>
                  <a:off x="1350" y="1971"/>
                  <a:ext cx="0" cy="225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37" name="Line 385"/>
                <p:cNvSpPr>
                  <a:spLocks noChangeShapeType="1"/>
                </p:cNvSpPr>
                <p:nvPr/>
              </p:nvSpPr>
              <p:spPr bwMode="auto">
                <a:xfrm>
                  <a:off x="1395" y="1971"/>
                  <a:ext cx="0" cy="225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938" name="Line 386"/>
              <p:cNvSpPr>
                <a:spLocks noChangeShapeType="1"/>
              </p:cNvSpPr>
              <p:nvPr/>
            </p:nvSpPr>
            <p:spPr bwMode="auto">
              <a:xfrm rot="5400000">
                <a:off x="3417" y="2579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9" name="Line 387"/>
              <p:cNvSpPr>
                <a:spLocks noChangeShapeType="1"/>
              </p:cNvSpPr>
              <p:nvPr/>
            </p:nvSpPr>
            <p:spPr bwMode="auto">
              <a:xfrm rot="5400000">
                <a:off x="3780" y="2579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0" name="Text Box 388"/>
              <p:cNvSpPr txBox="1">
                <a:spLocks noChangeArrowheads="1"/>
              </p:cNvSpPr>
              <p:nvPr/>
            </p:nvSpPr>
            <p:spPr bwMode="auto">
              <a:xfrm>
                <a:off x="3770" y="2550"/>
                <a:ext cx="24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alibri" pitchFamily="34" charset="0"/>
                  </a:rPr>
                  <a:t>CH</a:t>
                </a:r>
                <a:r>
                  <a:rPr lang="en-US" sz="1000" baseline="-2500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3941" name="Line 389"/>
              <p:cNvSpPr>
                <a:spLocks noChangeShapeType="1"/>
              </p:cNvSpPr>
              <p:nvPr/>
            </p:nvSpPr>
            <p:spPr bwMode="auto">
              <a:xfrm rot="5400000">
                <a:off x="3983" y="2579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2" name="Text Box 390"/>
              <p:cNvSpPr txBox="1">
                <a:spLocks noChangeArrowheads="1"/>
              </p:cNvSpPr>
              <p:nvPr/>
            </p:nvSpPr>
            <p:spPr bwMode="auto">
              <a:xfrm>
                <a:off x="3974" y="2550"/>
                <a:ext cx="2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alibri" pitchFamily="34" charset="0"/>
                  </a:rPr>
                  <a:t>CH</a:t>
                </a:r>
                <a:r>
                  <a:rPr lang="en-US" sz="1000" baseline="-2500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3943" name="Line 391"/>
              <p:cNvSpPr>
                <a:spLocks noChangeShapeType="1"/>
              </p:cNvSpPr>
              <p:nvPr/>
            </p:nvSpPr>
            <p:spPr bwMode="auto">
              <a:xfrm rot="5400000">
                <a:off x="4184" y="2579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4" name="Text Box 392"/>
              <p:cNvSpPr txBox="1">
                <a:spLocks noChangeArrowheads="1"/>
              </p:cNvSpPr>
              <p:nvPr/>
            </p:nvSpPr>
            <p:spPr bwMode="auto">
              <a:xfrm>
                <a:off x="4176" y="2550"/>
                <a:ext cx="24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alibri" pitchFamily="34" charset="0"/>
                  </a:rPr>
                  <a:t>CH</a:t>
                </a:r>
                <a:r>
                  <a:rPr lang="en-US" sz="1000" baseline="-2500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3945" name="Line 393"/>
              <p:cNvSpPr>
                <a:spLocks noChangeShapeType="1"/>
              </p:cNvSpPr>
              <p:nvPr/>
            </p:nvSpPr>
            <p:spPr bwMode="auto">
              <a:xfrm rot="5400000">
                <a:off x="4385" y="2579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6" name="Text Box 394"/>
              <p:cNvSpPr txBox="1">
                <a:spLocks noChangeArrowheads="1"/>
              </p:cNvSpPr>
              <p:nvPr/>
            </p:nvSpPr>
            <p:spPr bwMode="auto">
              <a:xfrm>
                <a:off x="4377" y="2551"/>
                <a:ext cx="24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alibri" pitchFamily="34" charset="0"/>
                  </a:rPr>
                  <a:t>CH</a:t>
                </a:r>
                <a:r>
                  <a:rPr lang="en-US" sz="1000" baseline="-25000">
                    <a:latin typeface="Calibri" pitchFamily="34" charset="0"/>
                  </a:rPr>
                  <a:t>3</a:t>
                </a:r>
              </a:p>
            </p:txBody>
          </p:sp>
        </p:grpSp>
      </p:grpSp>
      <p:sp>
        <p:nvSpPr>
          <p:cNvPr id="23947" name="AutoShape 395"/>
          <p:cNvSpPr>
            <a:spLocks noChangeArrowheads="1"/>
          </p:cNvSpPr>
          <p:nvPr/>
        </p:nvSpPr>
        <p:spPr bwMode="auto">
          <a:xfrm>
            <a:off x="3033466" y="5326063"/>
            <a:ext cx="2551112" cy="200025"/>
          </a:xfrm>
          <a:prstGeom prst="roundRect">
            <a:avLst>
              <a:gd name="adj" fmla="val 16667"/>
            </a:avLst>
          </a:prstGeom>
          <a:solidFill>
            <a:srgbClr val="CDCB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36351B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Lipids (Fats, Oils, Waxes)</a:t>
            </a:r>
          </a:p>
        </p:txBody>
      </p:sp>
      <p:sp>
        <p:nvSpPr>
          <p:cNvPr id="23948" name="AutoShape 396"/>
          <p:cNvSpPr>
            <a:spLocks noChangeArrowheads="1"/>
          </p:cNvSpPr>
          <p:nvPr/>
        </p:nvSpPr>
        <p:spPr bwMode="auto">
          <a:xfrm>
            <a:off x="3033466" y="6521450"/>
            <a:ext cx="2551112" cy="200025"/>
          </a:xfrm>
          <a:prstGeom prst="roundRect">
            <a:avLst>
              <a:gd name="adj" fmla="val 16667"/>
            </a:avLst>
          </a:prstGeom>
          <a:solidFill>
            <a:srgbClr val="CDCB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36351B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Steroids (derived from cholesterol)</a:t>
            </a:r>
          </a:p>
        </p:txBody>
      </p:sp>
      <p:grpSp>
        <p:nvGrpSpPr>
          <p:cNvPr id="23949" name="Group 397"/>
          <p:cNvGrpSpPr>
            <a:grpSpLocks/>
          </p:cNvGrpSpPr>
          <p:nvPr/>
        </p:nvGrpSpPr>
        <p:grpSpPr bwMode="auto">
          <a:xfrm>
            <a:off x="3616078" y="5624513"/>
            <a:ext cx="1387475" cy="839787"/>
            <a:chOff x="2125" y="3442"/>
            <a:chExt cx="874" cy="529"/>
          </a:xfrm>
        </p:grpSpPr>
        <p:sp>
          <p:nvSpPr>
            <p:cNvPr id="23950" name="AutoShape 398"/>
            <p:cNvSpPr>
              <a:spLocks noChangeArrowheads="1"/>
            </p:cNvSpPr>
            <p:nvPr/>
          </p:nvSpPr>
          <p:spPr bwMode="auto">
            <a:xfrm rot="5400000">
              <a:off x="2360" y="3711"/>
              <a:ext cx="152" cy="131"/>
            </a:xfrm>
            <a:prstGeom prst="hexagon">
              <a:avLst>
                <a:gd name="adj" fmla="val 29008"/>
                <a:gd name="vf" fmla="val 115470"/>
              </a:avLst>
            </a:prstGeom>
            <a:solidFill>
              <a:srgbClr val="005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51" name="AutoShape 399"/>
            <p:cNvSpPr>
              <a:spLocks noChangeArrowheads="1"/>
            </p:cNvSpPr>
            <p:nvPr/>
          </p:nvSpPr>
          <p:spPr bwMode="auto">
            <a:xfrm rot="5400000">
              <a:off x="2488" y="3711"/>
              <a:ext cx="152" cy="131"/>
            </a:xfrm>
            <a:prstGeom prst="hexagon">
              <a:avLst>
                <a:gd name="adj" fmla="val 29008"/>
                <a:gd name="vf" fmla="val 115470"/>
              </a:avLst>
            </a:prstGeom>
            <a:solidFill>
              <a:srgbClr val="005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52" name="AutoShape 400"/>
            <p:cNvSpPr>
              <a:spLocks noChangeArrowheads="1"/>
            </p:cNvSpPr>
            <p:nvPr/>
          </p:nvSpPr>
          <p:spPr bwMode="auto">
            <a:xfrm rot="5400000">
              <a:off x="2553" y="3598"/>
              <a:ext cx="153" cy="131"/>
            </a:xfrm>
            <a:prstGeom prst="hexagon">
              <a:avLst>
                <a:gd name="adj" fmla="val 29198"/>
                <a:gd name="vf" fmla="val 115470"/>
              </a:avLst>
            </a:prstGeom>
            <a:solidFill>
              <a:srgbClr val="005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53" name="AutoShape 401"/>
            <p:cNvSpPr>
              <a:spLocks noChangeAspect="1" noChangeArrowheads="1"/>
            </p:cNvSpPr>
            <p:nvPr/>
          </p:nvSpPr>
          <p:spPr bwMode="auto">
            <a:xfrm rot="1130139">
              <a:off x="2689" y="3598"/>
              <a:ext cx="121" cy="117"/>
            </a:xfrm>
            <a:prstGeom prst="pentagon">
              <a:avLst/>
            </a:prstGeom>
            <a:solidFill>
              <a:srgbClr val="005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54" name="Line 402"/>
            <p:cNvSpPr>
              <a:spLocks noChangeShapeType="1"/>
            </p:cNvSpPr>
            <p:nvPr/>
          </p:nvSpPr>
          <p:spPr bwMode="auto">
            <a:xfrm flipV="1">
              <a:off x="2498" y="3661"/>
              <a:ext cx="0" cy="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5" name="Line 403"/>
            <p:cNvSpPr>
              <a:spLocks noChangeShapeType="1"/>
            </p:cNvSpPr>
            <p:nvPr/>
          </p:nvSpPr>
          <p:spPr bwMode="auto">
            <a:xfrm flipV="1">
              <a:off x="2695" y="3556"/>
              <a:ext cx="0" cy="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6" name="Line 404"/>
            <p:cNvSpPr>
              <a:spLocks noChangeShapeType="1"/>
            </p:cNvSpPr>
            <p:nvPr/>
          </p:nvSpPr>
          <p:spPr bwMode="auto">
            <a:xfrm flipV="1">
              <a:off x="2769" y="3522"/>
              <a:ext cx="0" cy="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7" name="Line 405"/>
            <p:cNvSpPr>
              <a:spLocks noChangeShapeType="1"/>
            </p:cNvSpPr>
            <p:nvPr/>
          </p:nvSpPr>
          <p:spPr bwMode="auto">
            <a:xfrm rot="3450468" flipV="1">
              <a:off x="2802" y="3461"/>
              <a:ext cx="1" cy="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8" name="Line 406"/>
            <p:cNvSpPr>
              <a:spLocks noChangeShapeType="1"/>
            </p:cNvSpPr>
            <p:nvPr/>
          </p:nvSpPr>
          <p:spPr bwMode="auto">
            <a:xfrm rot="-3450468" flipH="1" flipV="1">
              <a:off x="2869" y="3461"/>
              <a:ext cx="1" cy="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9" name="Line 407"/>
            <p:cNvSpPr>
              <a:spLocks noChangeShapeType="1"/>
            </p:cNvSpPr>
            <p:nvPr/>
          </p:nvSpPr>
          <p:spPr bwMode="auto">
            <a:xfrm flipV="1">
              <a:off x="2903" y="3521"/>
              <a:ext cx="0" cy="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0" name="Line 408"/>
            <p:cNvSpPr>
              <a:spLocks noChangeShapeType="1"/>
            </p:cNvSpPr>
            <p:nvPr/>
          </p:nvSpPr>
          <p:spPr bwMode="auto">
            <a:xfrm rot="5400000" flipV="1">
              <a:off x="2943" y="3560"/>
              <a:ext cx="0" cy="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1" name="Line 409"/>
            <p:cNvSpPr>
              <a:spLocks noChangeShapeType="1"/>
            </p:cNvSpPr>
            <p:nvPr/>
          </p:nvSpPr>
          <p:spPr bwMode="auto">
            <a:xfrm rot="19650468" flipV="1">
              <a:off x="2999" y="3591"/>
              <a:ext cx="0" cy="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2" name="Line 410"/>
            <p:cNvSpPr>
              <a:spLocks noChangeShapeType="1"/>
            </p:cNvSpPr>
            <p:nvPr/>
          </p:nvSpPr>
          <p:spPr bwMode="auto">
            <a:xfrm rot="-8850468" flipH="1" flipV="1">
              <a:off x="2999" y="3525"/>
              <a:ext cx="0" cy="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3" name="Line 411"/>
            <p:cNvSpPr>
              <a:spLocks noChangeShapeType="1"/>
            </p:cNvSpPr>
            <p:nvPr/>
          </p:nvSpPr>
          <p:spPr bwMode="auto">
            <a:xfrm flipV="1">
              <a:off x="2768" y="3442"/>
              <a:ext cx="0" cy="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4" name="Line 412"/>
            <p:cNvSpPr>
              <a:spLocks noChangeShapeType="1"/>
            </p:cNvSpPr>
            <p:nvPr/>
          </p:nvSpPr>
          <p:spPr bwMode="auto">
            <a:xfrm rot="3450468" flipV="1">
              <a:off x="2334" y="3797"/>
              <a:ext cx="1" cy="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5" name="Text Box 413"/>
            <p:cNvSpPr txBox="1">
              <a:spLocks noChangeArrowheads="1"/>
            </p:cNvSpPr>
            <p:nvPr/>
          </p:nvSpPr>
          <p:spPr bwMode="auto">
            <a:xfrm rot="10800000">
              <a:off x="2125" y="3817"/>
              <a:ext cx="2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alibri" pitchFamily="34" charset="0"/>
                </a:rPr>
                <a:t>OH</a:t>
              </a:r>
            </a:p>
          </p:txBody>
        </p:sp>
        <p:sp>
          <p:nvSpPr>
            <p:cNvPr id="23966" name="Line 414"/>
            <p:cNvSpPr>
              <a:spLocks noChangeShapeType="1"/>
            </p:cNvSpPr>
            <p:nvPr/>
          </p:nvSpPr>
          <p:spPr bwMode="auto">
            <a:xfrm rot="-3546535" flipH="1" flipV="1">
              <a:off x="2539" y="3795"/>
              <a:ext cx="0" cy="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967" name="AutoShape 415"/>
          <p:cNvSpPr>
            <a:spLocks noChangeArrowheads="1"/>
          </p:cNvSpPr>
          <p:nvPr/>
        </p:nvSpPr>
        <p:spPr bwMode="auto">
          <a:xfrm>
            <a:off x="3009653" y="404813"/>
            <a:ext cx="2600325" cy="200025"/>
          </a:xfrm>
          <a:prstGeom prst="roundRect">
            <a:avLst>
              <a:gd name="adj" fmla="val 16667"/>
            </a:avLst>
          </a:prstGeom>
          <a:solidFill>
            <a:srgbClr val="57552B"/>
          </a:solidFill>
          <a:ln w="19050" algn="ctr">
            <a:solidFill>
              <a:srgbClr val="36351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Hydrophilic Molecules</a:t>
            </a:r>
          </a:p>
        </p:txBody>
      </p:sp>
      <p:sp>
        <p:nvSpPr>
          <p:cNvPr id="23968" name="AutoShape 416"/>
          <p:cNvSpPr>
            <a:spLocks noChangeArrowheads="1"/>
          </p:cNvSpPr>
          <p:nvPr/>
        </p:nvSpPr>
        <p:spPr bwMode="auto">
          <a:xfrm>
            <a:off x="3009653" y="3635375"/>
            <a:ext cx="2600325" cy="200025"/>
          </a:xfrm>
          <a:prstGeom prst="roundRect">
            <a:avLst>
              <a:gd name="adj" fmla="val 16667"/>
            </a:avLst>
          </a:prstGeom>
          <a:solidFill>
            <a:srgbClr val="57552B"/>
          </a:solidFill>
          <a:ln w="19050" algn="ctr">
            <a:solidFill>
              <a:srgbClr val="36351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Hydrophobic Molecules</a:t>
            </a:r>
          </a:p>
        </p:txBody>
      </p:sp>
      <p:grpSp>
        <p:nvGrpSpPr>
          <p:cNvPr id="23969" name="Group 417"/>
          <p:cNvGrpSpPr>
            <a:grpSpLocks/>
          </p:cNvGrpSpPr>
          <p:nvPr/>
        </p:nvGrpSpPr>
        <p:grpSpPr bwMode="auto">
          <a:xfrm>
            <a:off x="5671891" y="461963"/>
            <a:ext cx="754062" cy="727075"/>
            <a:chOff x="2129" y="529"/>
            <a:chExt cx="475" cy="458"/>
          </a:xfrm>
        </p:grpSpPr>
        <p:grpSp>
          <p:nvGrpSpPr>
            <p:cNvPr id="23970" name="Group 418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23971" name="Oval 419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72" name="Oval 420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73" name="Oval 421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74" name="Oval 422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75" name="Oval 423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76" name="Oval 424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977" name="Group 425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23978" name="Oval 426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9" name="Oval 427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80" name="Oval 428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81" name="Oval 429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82" name="Oval 430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83" name="Oval 431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84" name="Oval 432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85" name="Oval 433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86" name="Oval 434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87" name="Oval 435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88" name="Oval 436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89" name="Oval 437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90" name="Oval 438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91" name="Oval 439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92" name="Oval 440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93" name="Oval 441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94" name="Oval 442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95" name="Oval 443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3996" name="Text Box 444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997" name="Text Box 445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998" name="Text Box 446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 –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999" name="Group 447"/>
          <p:cNvGrpSpPr>
            <a:grpSpLocks/>
          </p:cNvGrpSpPr>
          <p:nvPr/>
        </p:nvGrpSpPr>
        <p:grpSpPr bwMode="auto">
          <a:xfrm>
            <a:off x="6930778" y="4965700"/>
            <a:ext cx="247650" cy="519113"/>
            <a:chOff x="4109" y="2805"/>
            <a:chExt cx="186" cy="390"/>
          </a:xfrm>
        </p:grpSpPr>
        <p:sp>
          <p:nvSpPr>
            <p:cNvPr id="24000" name="Rectangle 448"/>
            <p:cNvSpPr>
              <a:spLocks noChangeArrowheads="1"/>
            </p:cNvSpPr>
            <p:nvPr/>
          </p:nvSpPr>
          <p:spPr bwMode="auto">
            <a:xfrm rot="5400000">
              <a:off x="4031" y="3001"/>
              <a:ext cx="341" cy="47"/>
            </a:xfrm>
            <a:prstGeom prst="rect">
              <a:avLst/>
            </a:prstGeom>
            <a:solidFill>
              <a:srgbClr val="FFE3AB"/>
            </a:solidFill>
            <a:ln w="9525" algn="ctr">
              <a:solidFill>
                <a:srgbClr val="36351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001" name="Rectangle 449"/>
            <p:cNvSpPr>
              <a:spLocks noChangeArrowheads="1"/>
            </p:cNvSpPr>
            <p:nvPr/>
          </p:nvSpPr>
          <p:spPr bwMode="auto">
            <a:xfrm rot="5400000">
              <a:off x="4101" y="3001"/>
              <a:ext cx="341" cy="47"/>
            </a:xfrm>
            <a:prstGeom prst="rect">
              <a:avLst/>
            </a:prstGeom>
            <a:solidFill>
              <a:srgbClr val="FFE3AB"/>
            </a:solidFill>
            <a:ln w="9525" algn="ctr">
              <a:solidFill>
                <a:srgbClr val="36351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002" name="Rectangle 450"/>
            <p:cNvSpPr>
              <a:spLocks noChangeArrowheads="1"/>
            </p:cNvSpPr>
            <p:nvPr/>
          </p:nvSpPr>
          <p:spPr bwMode="auto">
            <a:xfrm rot="5400000">
              <a:off x="3961" y="3002"/>
              <a:ext cx="341" cy="46"/>
            </a:xfrm>
            <a:prstGeom prst="rect">
              <a:avLst/>
            </a:prstGeom>
            <a:solidFill>
              <a:srgbClr val="FFE3AB"/>
            </a:solidFill>
            <a:ln w="9525" algn="ctr">
              <a:solidFill>
                <a:srgbClr val="36351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003" name="Rectangle 451"/>
            <p:cNvSpPr>
              <a:spLocks noChangeArrowheads="1"/>
            </p:cNvSpPr>
            <p:nvPr/>
          </p:nvSpPr>
          <p:spPr bwMode="auto">
            <a:xfrm rot="5400000">
              <a:off x="4149" y="2765"/>
              <a:ext cx="106" cy="186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36351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4004" name="Group 452"/>
          <p:cNvGrpSpPr>
            <a:grpSpLocks/>
          </p:cNvGrpSpPr>
          <p:nvPr/>
        </p:nvGrpSpPr>
        <p:grpSpPr bwMode="auto">
          <a:xfrm>
            <a:off x="7203828" y="4965700"/>
            <a:ext cx="247650" cy="519113"/>
            <a:chOff x="4109" y="2805"/>
            <a:chExt cx="186" cy="390"/>
          </a:xfrm>
        </p:grpSpPr>
        <p:sp>
          <p:nvSpPr>
            <p:cNvPr id="24005" name="Rectangle 453"/>
            <p:cNvSpPr>
              <a:spLocks noChangeArrowheads="1"/>
            </p:cNvSpPr>
            <p:nvPr/>
          </p:nvSpPr>
          <p:spPr bwMode="auto">
            <a:xfrm rot="5400000">
              <a:off x="4031" y="3001"/>
              <a:ext cx="341" cy="47"/>
            </a:xfrm>
            <a:prstGeom prst="rect">
              <a:avLst/>
            </a:prstGeom>
            <a:solidFill>
              <a:srgbClr val="FFE3AB"/>
            </a:solidFill>
            <a:ln w="9525" algn="ctr">
              <a:solidFill>
                <a:srgbClr val="36351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006" name="Rectangle 454"/>
            <p:cNvSpPr>
              <a:spLocks noChangeArrowheads="1"/>
            </p:cNvSpPr>
            <p:nvPr/>
          </p:nvSpPr>
          <p:spPr bwMode="auto">
            <a:xfrm rot="5400000">
              <a:off x="4101" y="3001"/>
              <a:ext cx="341" cy="47"/>
            </a:xfrm>
            <a:prstGeom prst="rect">
              <a:avLst/>
            </a:prstGeom>
            <a:solidFill>
              <a:srgbClr val="FFE3AB"/>
            </a:solidFill>
            <a:ln w="9525" algn="ctr">
              <a:solidFill>
                <a:srgbClr val="36351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007" name="Rectangle 455"/>
            <p:cNvSpPr>
              <a:spLocks noChangeArrowheads="1"/>
            </p:cNvSpPr>
            <p:nvPr/>
          </p:nvSpPr>
          <p:spPr bwMode="auto">
            <a:xfrm rot="5400000">
              <a:off x="3961" y="3002"/>
              <a:ext cx="341" cy="46"/>
            </a:xfrm>
            <a:prstGeom prst="rect">
              <a:avLst/>
            </a:prstGeom>
            <a:solidFill>
              <a:srgbClr val="FFE3AB"/>
            </a:solidFill>
            <a:ln w="9525" algn="ctr">
              <a:solidFill>
                <a:srgbClr val="36351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008" name="Rectangle 456"/>
            <p:cNvSpPr>
              <a:spLocks noChangeArrowheads="1"/>
            </p:cNvSpPr>
            <p:nvPr/>
          </p:nvSpPr>
          <p:spPr bwMode="auto">
            <a:xfrm rot="5400000">
              <a:off x="4149" y="2765"/>
              <a:ext cx="106" cy="186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36351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4009" name="Group 457"/>
          <p:cNvGrpSpPr>
            <a:grpSpLocks/>
          </p:cNvGrpSpPr>
          <p:nvPr/>
        </p:nvGrpSpPr>
        <p:grpSpPr bwMode="auto">
          <a:xfrm>
            <a:off x="7494341" y="4965700"/>
            <a:ext cx="247650" cy="519113"/>
            <a:chOff x="4109" y="2805"/>
            <a:chExt cx="186" cy="390"/>
          </a:xfrm>
        </p:grpSpPr>
        <p:sp>
          <p:nvSpPr>
            <p:cNvPr id="24010" name="Rectangle 458"/>
            <p:cNvSpPr>
              <a:spLocks noChangeArrowheads="1"/>
            </p:cNvSpPr>
            <p:nvPr/>
          </p:nvSpPr>
          <p:spPr bwMode="auto">
            <a:xfrm rot="5400000">
              <a:off x="4031" y="3001"/>
              <a:ext cx="341" cy="47"/>
            </a:xfrm>
            <a:prstGeom prst="rect">
              <a:avLst/>
            </a:prstGeom>
            <a:solidFill>
              <a:srgbClr val="FFE3AB"/>
            </a:solidFill>
            <a:ln w="9525" algn="ctr">
              <a:solidFill>
                <a:srgbClr val="36351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011" name="Rectangle 459"/>
            <p:cNvSpPr>
              <a:spLocks noChangeArrowheads="1"/>
            </p:cNvSpPr>
            <p:nvPr/>
          </p:nvSpPr>
          <p:spPr bwMode="auto">
            <a:xfrm rot="5400000">
              <a:off x="4101" y="3001"/>
              <a:ext cx="341" cy="47"/>
            </a:xfrm>
            <a:prstGeom prst="rect">
              <a:avLst/>
            </a:prstGeom>
            <a:solidFill>
              <a:srgbClr val="FFE3AB"/>
            </a:solidFill>
            <a:ln w="9525" algn="ctr">
              <a:solidFill>
                <a:srgbClr val="36351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012" name="Rectangle 460"/>
            <p:cNvSpPr>
              <a:spLocks noChangeArrowheads="1"/>
            </p:cNvSpPr>
            <p:nvPr/>
          </p:nvSpPr>
          <p:spPr bwMode="auto">
            <a:xfrm rot="5400000">
              <a:off x="3961" y="3002"/>
              <a:ext cx="341" cy="46"/>
            </a:xfrm>
            <a:prstGeom prst="rect">
              <a:avLst/>
            </a:prstGeom>
            <a:solidFill>
              <a:srgbClr val="FFE3AB"/>
            </a:solidFill>
            <a:ln w="9525" algn="ctr">
              <a:solidFill>
                <a:srgbClr val="36351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013" name="Rectangle 461"/>
            <p:cNvSpPr>
              <a:spLocks noChangeArrowheads="1"/>
            </p:cNvSpPr>
            <p:nvPr/>
          </p:nvSpPr>
          <p:spPr bwMode="auto">
            <a:xfrm rot="5400000">
              <a:off x="4149" y="2765"/>
              <a:ext cx="106" cy="186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36351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4014" name="Group 462"/>
          <p:cNvGrpSpPr>
            <a:grpSpLocks/>
          </p:cNvGrpSpPr>
          <p:nvPr/>
        </p:nvGrpSpPr>
        <p:grpSpPr bwMode="auto">
          <a:xfrm>
            <a:off x="5740153" y="4362450"/>
            <a:ext cx="754063" cy="727075"/>
            <a:chOff x="2129" y="529"/>
            <a:chExt cx="475" cy="458"/>
          </a:xfrm>
        </p:grpSpPr>
        <p:grpSp>
          <p:nvGrpSpPr>
            <p:cNvPr id="24015" name="Group 463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24016" name="Oval 464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17" name="Oval 465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18" name="Oval 466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19" name="Oval 467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20" name="Oval 468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21" name="Oval 469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022" name="Group 470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24023" name="Oval 471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24" name="Oval 472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25" name="Oval 473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26" name="Oval 474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27" name="Oval 475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28" name="Oval 476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29" name="Oval 477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30" name="Oval 478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31" name="Oval 479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32" name="Oval 480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33" name="Oval 481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34" name="Oval 482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35" name="Oval 483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36" name="Oval 484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37" name="Oval 485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38" name="Oval 486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39" name="Oval 487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40" name="Oval 488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041" name="Text Box 489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+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4042" name="Text Box 490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+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4043" name="Text Box 491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 –</a:t>
              </a:r>
              <a:endParaRPr lang="en-US" sz="1600">
                <a:latin typeface="Calibri" pitchFamily="34" charset="0"/>
              </a:endParaRPr>
            </a:p>
          </p:txBody>
        </p:sp>
      </p:grpSp>
      <p:grpSp>
        <p:nvGrpSpPr>
          <p:cNvPr id="24044" name="Group 492"/>
          <p:cNvGrpSpPr>
            <a:grpSpLocks/>
          </p:cNvGrpSpPr>
          <p:nvPr/>
        </p:nvGrpSpPr>
        <p:grpSpPr bwMode="auto">
          <a:xfrm>
            <a:off x="8299203" y="3752850"/>
            <a:ext cx="754063" cy="727075"/>
            <a:chOff x="2129" y="529"/>
            <a:chExt cx="475" cy="458"/>
          </a:xfrm>
        </p:grpSpPr>
        <p:grpSp>
          <p:nvGrpSpPr>
            <p:cNvPr id="24045" name="Group 493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24046" name="Oval 494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47" name="Oval 495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48" name="Oval 496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49" name="Oval 497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50" name="Oval 498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51" name="Oval 499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052" name="Group 500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24053" name="Oval 501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54" name="Oval 502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55" name="Oval 503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56" name="Oval 504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57" name="Oval 505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58" name="Oval 506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59" name="Oval 507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0" name="Oval 508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1" name="Oval 509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2" name="Oval 510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3" name="Oval 511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4" name="Oval 512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5" name="Oval 513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6" name="Oval 514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7" name="Oval 515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8" name="Oval 516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9" name="Oval 517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70" name="Oval 518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071" name="Text Box 519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+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4072" name="Text Box 520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+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4073" name="Text Box 521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 –</a:t>
              </a:r>
              <a:endParaRPr lang="en-US" sz="1600">
                <a:latin typeface="Calibri" pitchFamily="34" charset="0"/>
              </a:endParaRPr>
            </a:p>
          </p:txBody>
        </p:sp>
      </p:grpSp>
      <p:grpSp>
        <p:nvGrpSpPr>
          <p:cNvPr id="24074" name="Group 522"/>
          <p:cNvGrpSpPr>
            <a:grpSpLocks/>
          </p:cNvGrpSpPr>
          <p:nvPr/>
        </p:nvGrpSpPr>
        <p:grpSpPr bwMode="auto">
          <a:xfrm>
            <a:off x="7321303" y="4035425"/>
            <a:ext cx="754063" cy="727075"/>
            <a:chOff x="2129" y="529"/>
            <a:chExt cx="475" cy="458"/>
          </a:xfrm>
        </p:grpSpPr>
        <p:grpSp>
          <p:nvGrpSpPr>
            <p:cNvPr id="24075" name="Group 523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24076" name="Oval 524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7" name="Oval 525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8" name="Oval 526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9" name="Oval 527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80" name="Oval 528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81" name="Oval 529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082" name="Group 530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24083" name="Oval 531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84" name="Oval 532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85" name="Oval 533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86" name="Oval 534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87" name="Oval 535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88" name="Oval 536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89" name="Oval 537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90" name="Oval 538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91" name="Oval 539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92" name="Oval 540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93" name="Oval 541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94" name="Oval 542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95" name="Oval 543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96" name="Oval 544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97" name="Oval 545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98" name="Oval 546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99" name="Oval 547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00" name="Oval 548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101" name="Text Box 549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+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4102" name="Text Box 550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+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4103" name="Text Box 551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 –</a:t>
              </a:r>
              <a:endParaRPr lang="en-US" sz="1600">
                <a:latin typeface="Calibri" pitchFamily="34" charset="0"/>
              </a:endParaRPr>
            </a:p>
          </p:txBody>
        </p:sp>
      </p:grpSp>
      <p:grpSp>
        <p:nvGrpSpPr>
          <p:cNvPr id="24104" name="Group 552"/>
          <p:cNvGrpSpPr>
            <a:grpSpLocks/>
          </p:cNvGrpSpPr>
          <p:nvPr/>
        </p:nvGrpSpPr>
        <p:grpSpPr bwMode="auto">
          <a:xfrm>
            <a:off x="5706816" y="6018213"/>
            <a:ext cx="754062" cy="727075"/>
            <a:chOff x="2129" y="529"/>
            <a:chExt cx="475" cy="458"/>
          </a:xfrm>
        </p:grpSpPr>
        <p:grpSp>
          <p:nvGrpSpPr>
            <p:cNvPr id="24105" name="Group 553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24106" name="Oval 554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07" name="Oval 555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08" name="Oval 556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09" name="Oval 557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10" name="Oval 558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11" name="Oval 559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112" name="Group 560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24113" name="Oval 561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14" name="Oval 562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15" name="Oval 563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16" name="Oval 564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17" name="Oval 565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18" name="Oval 566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19" name="Oval 567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20" name="Oval 568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21" name="Oval 569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22" name="Oval 570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23" name="Oval 571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24" name="Oval 572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25" name="Oval 573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26" name="Oval 574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27" name="Oval 575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28" name="Oval 576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29" name="Oval 577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30" name="Oval 578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131" name="Text Box 579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+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4132" name="Text Box 580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+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4133" name="Text Box 581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 –</a:t>
              </a:r>
              <a:endParaRPr lang="en-US" sz="1600">
                <a:latin typeface="Calibri" pitchFamily="34" charset="0"/>
              </a:endParaRPr>
            </a:p>
          </p:txBody>
        </p:sp>
      </p:grpSp>
      <p:grpSp>
        <p:nvGrpSpPr>
          <p:cNvPr id="24134" name="Group 582"/>
          <p:cNvGrpSpPr>
            <a:grpSpLocks/>
          </p:cNvGrpSpPr>
          <p:nvPr/>
        </p:nvGrpSpPr>
        <p:grpSpPr bwMode="auto">
          <a:xfrm>
            <a:off x="6130678" y="5140325"/>
            <a:ext cx="754063" cy="727075"/>
            <a:chOff x="2129" y="529"/>
            <a:chExt cx="475" cy="458"/>
          </a:xfrm>
        </p:grpSpPr>
        <p:grpSp>
          <p:nvGrpSpPr>
            <p:cNvPr id="24135" name="Group 583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24136" name="Oval 584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37" name="Oval 585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38" name="Oval 586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39" name="Oval 587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40" name="Oval 588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41" name="Oval 589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142" name="Group 590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24143" name="Oval 591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44" name="Oval 592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45" name="Oval 593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46" name="Oval 594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47" name="Oval 595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48" name="Oval 596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49" name="Oval 597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50" name="Oval 598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51" name="Oval 599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52" name="Oval 600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53" name="Oval 601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54" name="Oval 602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55" name="Oval 603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56" name="Oval 604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57" name="Oval 605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58" name="Oval 606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59" name="Oval 607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60" name="Oval 608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161" name="Text Box 609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+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4162" name="Text Box 610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+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4163" name="Text Box 611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 –</a:t>
              </a:r>
              <a:endParaRPr lang="en-US" sz="1600">
                <a:latin typeface="Calibri" pitchFamily="34" charset="0"/>
              </a:endParaRPr>
            </a:p>
          </p:txBody>
        </p:sp>
      </p:grpSp>
      <p:grpSp>
        <p:nvGrpSpPr>
          <p:cNvPr id="24164" name="Group 612"/>
          <p:cNvGrpSpPr>
            <a:grpSpLocks/>
          </p:cNvGrpSpPr>
          <p:nvPr/>
        </p:nvGrpSpPr>
        <p:grpSpPr bwMode="auto">
          <a:xfrm>
            <a:off x="8224591" y="4891088"/>
            <a:ext cx="754062" cy="727075"/>
            <a:chOff x="2129" y="529"/>
            <a:chExt cx="475" cy="458"/>
          </a:xfrm>
        </p:grpSpPr>
        <p:grpSp>
          <p:nvGrpSpPr>
            <p:cNvPr id="24165" name="Group 613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24166" name="Oval 614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7" name="Oval 615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8" name="Oval 616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9" name="Oval 617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" name="Oval 618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1" name="Oval 619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172" name="Group 620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24173" name="Oval 621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74" name="Oval 622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75" name="Oval 623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76" name="Oval 624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77" name="Oval 625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78" name="Oval 626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79" name="Oval 627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80" name="Oval 628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81" name="Oval 629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82" name="Oval 630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83" name="Oval 631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84" name="Oval 632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85" name="Oval 633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86" name="Oval 634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87" name="Oval 635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88" name="Oval 636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89" name="Oval 637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90" name="Oval 638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191" name="Text Box 639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+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4192" name="Text Box 640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+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4193" name="Text Box 641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 –</a:t>
              </a:r>
              <a:endParaRPr lang="en-US" sz="1600">
                <a:latin typeface="Calibri" pitchFamily="34" charset="0"/>
              </a:endParaRPr>
            </a:p>
          </p:txBody>
        </p:sp>
      </p:grpSp>
      <p:grpSp>
        <p:nvGrpSpPr>
          <p:cNvPr id="24194" name="Group 642"/>
          <p:cNvGrpSpPr>
            <a:grpSpLocks/>
          </p:cNvGrpSpPr>
          <p:nvPr/>
        </p:nvGrpSpPr>
        <p:grpSpPr bwMode="auto">
          <a:xfrm>
            <a:off x="6313241" y="3713163"/>
            <a:ext cx="754062" cy="727075"/>
            <a:chOff x="2129" y="529"/>
            <a:chExt cx="475" cy="458"/>
          </a:xfrm>
        </p:grpSpPr>
        <p:grpSp>
          <p:nvGrpSpPr>
            <p:cNvPr id="24195" name="Group 643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24196" name="Oval 644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7" name="Oval 645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8" name="Oval 646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9" name="Oval 647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0" name="Oval 648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1" name="Oval 649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202" name="Group 650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24203" name="Oval 651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04" name="Oval 652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05" name="Oval 653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06" name="Oval 654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07" name="Oval 655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08" name="Oval 656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09" name="Oval 657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10" name="Oval 658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11" name="Oval 659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12" name="Oval 660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13" name="Oval 661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14" name="Oval 662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15" name="Oval 663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16" name="Oval 664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17" name="Oval 665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18" name="Oval 666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19" name="Oval 667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20" name="Oval 668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221" name="Text Box 669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+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4222" name="Text Box 670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+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4223" name="Text Box 671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 –</a:t>
              </a:r>
              <a:endParaRPr lang="en-US" sz="1600">
                <a:latin typeface="Calibri" pitchFamily="34" charset="0"/>
              </a:endParaRPr>
            </a:p>
          </p:txBody>
        </p:sp>
      </p:grpSp>
      <p:grpSp>
        <p:nvGrpSpPr>
          <p:cNvPr id="24224" name="Group 672"/>
          <p:cNvGrpSpPr>
            <a:grpSpLocks/>
          </p:cNvGrpSpPr>
          <p:nvPr/>
        </p:nvGrpSpPr>
        <p:grpSpPr bwMode="auto">
          <a:xfrm>
            <a:off x="8116641" y="5962650"/>
            <a:ext cx="754062" cy="727075"/>
            <a:chOff x="2129" y="529"/>
            <a:chExt cx="475" cy="458"/>
          </a:xfrm>
        </p:grpSpPr>
        <p:grpSp>
          <p:nvGrpSpPr>
            <p:cNvPr id="24225" name="Group 673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24226" name="Oval 674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27" name="Oval 675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28" name="Oval 676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29" name="Oval 677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30" name="Oval 678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31" name="Oval 679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232" name="Group 680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24233" name="Oval 681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34" name="Oval 682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35" name="Oval 683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36" name="Oval 684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37" name="Oval 685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38" name="Oval 686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39" name="Oval 687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40" name="Oval 688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41" name="Oval 689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42" name="Oval 690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43" name="Oval 691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44" name="Oval 692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45" name="Oval 693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46" name="Oval 694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47" name="Oval 695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48" name="Oval 696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49" name="Oval 697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50" name="Oval 698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251" name="Text Box 699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+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4252" name="Text Box 700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+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4253" name="Text Box 701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 –</a:t>
              </a:r>
              <a:endParaRPr lang="en-US" sz="1600">
                <a:latin typeface="Calibri" pitchFamily="34" charset="0"/>
              </a:endParaRPr>
            </a:p>
          </p:txBody>
        </p:sp>
      </p:grpSp>
      <p:grpSp>
        <p:nvGrpSpPr>
          <p:cNvPr id="24254" name="Group 702"/>
          <p:cNvGrpSpPr>
            <a:grpSpLocks/>
          </p:cNvGrpSpPr>
          <p:nvPr/>
        </p:nvGrpSpPr>
        <p:grpSpPr bwMode="auto">
          <a:xfrm>
            <a:off x="7184778" y="5578475"/>
            <a:ext cx="754063" cy="727075"/>
            <a:chOff x="2129" y="529"/>
            <a:chExt cx="475" cy="458"/>
          </a:xfrm>
        </p:grpSpPr>
        <p:grpSp>
          <p:nvGrpSpPr>
            <p:cNvPr id="24255" name="Group 703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24256" name="Oval 704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57" name="Oval 705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58" name="Oval 706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59" name="Oval 707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60" name="Oval 708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61" name="Oval 709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262" name="Group 710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24263" name="Oval 711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64" name="Oval 712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65" name="Oval 713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66" name="Oval 714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67" name="Oval 715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68" name="Oval 716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69" name="Oval 717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70" name="Oval 718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71" name="Oval 719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72" name="Oval 720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73" name="Oval 721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74" name="Oval 722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75" name="Oval 723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76" name="Oval 724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77" name="Oval 725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78" name="Oval 726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79" name="Oval 727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80" name="Oval 728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281" name="Text Box 729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+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4282" name="Text Box 730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+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4283" name="Text Box 731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200" b="1">
                  <a:latin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</a:rPr>
                <a:t> –</a:t>
              </a:r>
              <a:endParaRPr lang="en-US" sz="1600">
                <a:latin typeface="Calibri" pitchFamily="34" charset="0"/>
              </a:endParaRPr>
            </a:p>
          </p:txBody>
        </p:sp>
      </p:grpSp>
      <p:sp>
        <p:nvSpPr>
          <p:cNvPr id="732" name="Rectangle 2" descr="Large confetti"/>
          <p:cNvSpPr>
            <a:spLocks noChangeArrowheads="1"/>
          </p:cNvSpPr>
          <p:nvPr/>
        </p:nvSpPr>
        <p:spPr bwMode="auto">
          <a:xfrm>
            <a:off x="5609978" y="384175"/>
            <a:ext cx="3495675" cy="3171825"/>
          </a:xfrm>
          <a:prstGeom prst="rect">
            <a:avLst/>
          </a:prstGeom>
          <a:pattFill prst="lgConfetti">
            <a:fgClr>
              <a:srgbClr val="E2ECF6"/>
            </a:fgClr>
            <a:bgClr>
              <a:srgbClr val="EBF2F9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3" name="Group 7"/>
          <p:cNvGrpSpPr>
            <a:grpSpLocks/>
          </p:cNvGrpSpPr>
          <p:nvPr/>
        </p:nvGrpSpPr>
        <p:grpSpPr bwMode="auto">
          <a:xfrm>
            <a:off x="5748091" y="1598613"/>
            <a:ext cx="754062" cy="727075"/>
            <a:chOff x="2129" y="529"/>
            <a:chExt cx="475" cy="458"/>
          </a:xfrm>
        </p:grpSpPr>
        <p:grpSp>
          <p:nvGrpSpPr>
            <p:cNvPr id="734" name="Group 8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738" name="Oval 9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" name="Oval 10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0" name="Oval 11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" name="Oval 12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" name="Oval 13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" name="Oval 14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44" name="Group 15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745" name="Oval 16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6" name="Oval 17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" name="Oval 18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8" name="Oval 19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9" name="Oval 20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0" name="Oval 21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1" name="Oval 22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2" name="Oval 23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3" name="Oval 24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4" name="Oval 25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5" name="Oval 26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6" name="Oval 27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7" name="Oval 28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" name="Oval 29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" name="Oval 30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0" name="Oval 31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1" name="Oval 32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2" name="Oval 33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35" name="Text Box 34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736" name="Text Box 35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737" name="Text Box 36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 –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763" name="Group 38"/>
          <p:cNvGrpSpPr>
            <a:grpSpLocks/>
          </p:cNvGrpSpPr>
          <p:nvPr/>
        </p:nvGrpSpPr>
        <p:grpSpPr bwMode="auto">
          <a:xfrm>
            <a:off x="8299203" y="460375"/>
            <a:ext cx="754063" cy="727075"/>
            <a:chOff x="2129" y="529"/>
            <a:chExt cx="475" cy="458"/>
          </a:xfrm>
        </p:grpSpPr>
        <p:grpSp>
          <p:nvGrpSpPr>
            <p:cNvPr id="764" name="Group 39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768" name="Oval 40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" name="Oval 41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0" name="Oval 42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" name="Oval 43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2" name="Oval 44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3" name="Oval 45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74" name="Group 46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775" name="Oval 47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6" name="Oval 48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7" name="Oval 49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8" name="Oval 50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9" name="Oval 51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0" name="Oval 52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1" name="Oval 53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" name="Oval 54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3" name="Oval 55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4" name="Oval 56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5" name="Oval 57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6" name="Oval 58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7" name="Oval 59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" name="Oval 60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9" name="Oval 61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" name="Oval 62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1" name="Oval 63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2" name="Oval 64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65" name="Text Box 65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766" name="Text Box 66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767" name="Text Box 67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 –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793" name="Group 68"/>
          <p:cNvGrpSpPr>
            <a:grpSpLocks/>
          </p:cNvGrpSpPr>
          <p:nvPr/>
        </p:nvGrpSpPr>
        <p:grpSpPr bwMode="auto">
          <a:xfrm>
            <a:off x="7197478" y="611188"/>
            <a:ext cx="754063" cy="727075"/>
            <a:chOff x="2129" y="529"/>
            <a:chExt cx="475" cy="458"/>
          </a:xfrm>
        </p:grpSpPr>
        <p:grpSp>
          <p:nvGrpSpPr>
            <p:cNvPr id="794" name="Group 69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798" name="Oval 70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" name="Oval 71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0" name="Oval 72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1" name="Oval 73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2" name="Oval 74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3" name="Oval 75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04" name="Group 76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805" name="Oval 77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6" name="Oval 78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7" name="Oval 79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8" name="Oval 80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" name="Oval 81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0" name="Oval 82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1" name="Oval 83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2" name="Oval 84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3" name="Oval 85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4" name="Oval 86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5" name="Oval 87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6" name="Oval 88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7" name="Oval 89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8" name="Oval 90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" name="Oval 91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" name="Oval 92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" name="Oval 93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" name="Oval 94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95" name="Text Box 95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796" name="Text Box 96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797" name="Text Box 97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 –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823" name="Group 98"/>
          <p:cNvGrpSpPr>
            <a:grpSpLocks/>
          </p:cNvGrpSpPr>
          <p:nvPr/>
        </p:nvGrpSpPr>
        <p:grpSpPr bwMode="auto">
          <a:xfrm>
            <a:off x="5706816" y="2725738"/>
            <a:ext cx="754062" cy="727075"/>
            <a:chOff x="2129" y="529"/>
            <a:chExt cx="475" cy="458"/>
          </a:xfrm>
        </p:grpSpPr>
        <p:grpSp>
          <p:nvGrpSpPr>
            <p:cNvPr id="824" name="Group 99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828" name="Oval 100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" name="Oval 101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" name="Oval 102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" name="Oval 103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" name="Oval 104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3" name="Oval 105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34" name="Group 106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835" name="Oval 107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6" name="Oval 108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7" name="Oval 109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8" name="Oval 110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" name="Oval 111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0" name="Oval 112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1" name="Oval 113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2" name="Oval 114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3" name="Oval 115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4" name="Oval 116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5" name="Oval 117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6" name="Oval 118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7" name="Oval 119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8" name="Oval 120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9" name="Oval 121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" name="Oval 122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1" name="Oval 123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2" name="Oval 124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5" name="Text Box 125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26" name="Text Box 126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27" name="Text Box 127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 –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853" name="Group 128"/>
          <p:cNvGrpSpPr>
            <a:grpSpLocks/>
          </p:cNvGrpSpPr>
          <p:nvPr/>
        </p:nvGrpSpPr>
        <p:grpSpPr bwMode="auto">
          <a:xfrm>
            <a:off x="6471991" y="2187575"/>
            <a:ext cx="754062" cy="727075"/>
            <a:chOff x="2129" y="529"/>
            <a:chExt cx="475" cy="458"/>
          </a:xfrm>
        </p:grpSpPr>
        <p:grpSp>
          <p:nvGrpSpPr>
            <p:cNvPr id="854" name="Group 129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858" name="Oval 130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9" name="Oval 131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" name="Oval 132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" name="Oval 133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" name="Oval 134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3" name="Oval 135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4" name="Group 136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865" name="Oval 137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6" name="Oval 138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7" name="Oval 139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8" name="Oval 140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9" name="Oval 141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0" name="Oval 142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1" name="Oval 143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2" name="Oval 144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3" name="Oval 145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4" name="Oval 146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5" name="Oval 147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6" name="Oval 148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7" name="Oval 149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8" name="Oval 150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9" name="Oval 151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" name="Oval 152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" name="Oval 153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2" name="Oval 154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55" name="Text Box 155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56" name="Text Box 156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57" name="Text Box 157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 –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883" name="Group 158"/>
          <p:cNvGrpSpPr>
            <a:grpSpLocks/>
          </p:cNvGrpSpPr>
          <p:nvPr/>
        </p:nvGrpSpPr>
        <p:grpSpPr bwMode="auto">
          <a:xfrm>
            <a:off x="8224591" y="1598613"/>
            <a:ext cx="754062" cy="727075"/>
            <a:chOff x="2129" y="529"/>
            <a:chExt cx="475" cy="458"/>
          </a:xfrm>
        </p:grpSpPr>
        <p:grpSp>
          <p:nvGrpSpPr>
            <p:cNvPr id="884" name="Group 159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888" name="Oval 160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9" name="Oval 161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0" name="Oval 162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" name="Oval 163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" name="Oval 164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3" name="Oval 165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94" name="Group 166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895" name="Oval 167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6" name="Oval 168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7" name="Oval 169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8" name="Oval 170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9" name="Oval 171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" name="Oval 172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1" name="Oval 173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2" name="Oval 174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3" name="Oval 175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4" name="Oval 176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5" name="Oval 177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6" name="Oval 178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7" name="Oval 179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8" name="Oval 180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9" name="Oval 181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0" name="Oval 182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1" name="Oval 183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2" name="Oval 184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85" name="Text Box 185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86" name="Text Box 186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87" name="Text Box 187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 –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913" name="Group 188"/>
          <p:cNvGrpSpPr>
            <a:grpSpLocks/>
          </p:cNvGrpSpPr>
          <p:nvPr/>
        </p:nvGrpSpPr>
        <p:grpSpPr bwMode="auto">
          <a:xfrm>
            <a:off x="6416428" y="1089025"/>
            <a:ext cx="754063" cy="727075"/>
            <a:chOff x="2129" y="529"/>
            <a:chExt cx="475" cy="458"/>
          </a:xfrm>
        </p:grpSpPr>
        <p:grpSp>
          <p:nvGrpSpPr>
            <p:cNvPr id="914" name="Group 189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918" name="Oval 190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9" name="Oval 191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0" name="Oval 192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" name="Oval 193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" name="Oval 194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" name="Oval 195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4" name="Group 196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925" name="Oval 197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" name="Oval 198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7" name="Oval 199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8" name="Oval 200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" name="Oval 201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0" name="Oval 202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1" name="Oval 203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" name="Oval 204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3" name="Oval 205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4" name="Oval 206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5" name="Oval 207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6" name="Oval 208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7" name="Oval 209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8" name="Oval 210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9" name="Oval 211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0" name="Oval 212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1" name="Oval 213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2" name="Oval 214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15" name="Text Box 215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16" name="Text Box 216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17" name="Text Box 217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 –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943" name="Group 218"/>
          <p:cNvGrpSpPr>
            <a:grpSpLocks/>
          </p:cNvGrpSpPr>
          <p:nvPr/>
        </p:nvGrpSpPr>
        <p:grpSpPr bwMode="auto">
          <a:xfrm>
            <a:off x="8257928" y="2773363"/>
            <a:ext cx="754063" cy="727075"/>
            <a:chOff x="2129" y="529"/>
            <a:chExt cx="475" cy="458"/>
          </a:xfrm>
        </p:grpSpPr>
        <p:grpSp>
          <p:nvGrpSpPr>
            <p:cNvPr id="944" name="Group 219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948" name="Oval 220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" name="Oval 221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" name="Oval 222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1" name="Oval 223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" name="Oval 224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" name="Oval 225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54" name="Group 226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955" name="Oval 227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6" name="Oval 228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" name="Oval 229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8" name="Oval 230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9" name="Oval 231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0" name="Oval 232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1" name="Oval 233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2" name="Oval 234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3" name="Oval 235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4" name="Oval 236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5" name="Oval 237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6" name="Oval 238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7" name="Oval 239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8" name="Oval 240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9" name="Oval 241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0" name="Oval 242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1" name="Oval 243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2" name="Oval 244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45" name="Text Box 245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46" name="Text Box 246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47" name="Text Box 247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 –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973" name="Group 248"/>
          <p:cNvGrpSpPr>
            <a:grpSpLocks/>
          </p:cNvGrpSpPr>
          <p:nvPr/>
        </p:nvGrpSpPr>
        <p:grpSpPr bwMode="auto">
          <a:xfrm>
            <a:off x="7411791" y="2389188"/>
            <a:ext cx="754062" cy="727075"/>
            <a:chOff x="2129" y="529"/>
            <a:chExt cx="475" cy="458"/>
          </a:xfrm>
        </p:grpSpPr>
        <p:grpSp>
          <p:nvGrpSpPr>
            <p:cNvPr id="974" name="Group 249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978" name="Oval 250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9" name="Oval 251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0" name="Oval 252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" name="Oval 253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2" name="Oval 254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" name="Oval 255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4" name="Group 256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985" name="Oval 257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" name="Oval 258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7" name="Oval 259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8" name="Oval 260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" name="Oval 261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0" name="Oval 262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1" name="Oval 263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" name="Oval 264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" name="Oval 265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4" name="Oval 266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5" name="Oval 267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6" name="Oval 268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7" name="Oval 269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8" name="Oval 270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" name="Oval 271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" name="Oval 272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1" name="Oval 273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2" name="Oval 274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75" name="Text Box 275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76" name="Text Box 276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77" name="Text Box 277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 –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03" name="Group 417"/>
          <p:cNvGrpSpPr>
            <a:grpSpLocks/>
          </p:cNvGrpSpPr>
          <p:nvPr/>
        </p:nvGrpSpPr>
        <p:grpSpPr bwMode="auto">
          <a:xfrm>
            <a:off x="5671891" y="461963"/>
            <a:ext cx="754062" cy="727075"/>
            <a:chOff x="2129" y="529"/>
            <a:chExt cx="475" cy="458"/>
          </a:xfrm>
        </p:grpSpPr>
        <p:grpSp>
          <p:nvGrpSpPr>
            <p:cNvPr id="1004" name="Group 418"/>
            <p:cNvGrpSpPr>
              <a:grpSpLocks/>
            </p:cNvGrpSpPr>
            <p:nvPr/>
          </p:nvGrpSpPr>
          <p:grpSpPr bwMode="auto">
            <a:xfrm>
              <a:off x="2249" y="648"/>
              <a:ext cx="231" cy="183"/>
              <a:chOff x="4317" y="1157"/>
              <a:chExt cx="432" cy="341"/>
            </a:xfrm>
          </p:grpSpPr>
          <p:sp>
            <p:nvSpPr>
              <p:cNvPr id="1008" name="Oval 419"/>
              <p:cNvSpPr>
                <a:spLocks noChangeArrowheads="1"/>
              </p:cNvSpPr>
              <p:nvPr/>
            </p:nvSpPr>
            <p:spPr bwMode="auto">
              <a:xfrm rot="13786347">
                <a:off x="4370" y="1441"/>
                <a:ext cx="40" cy="4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" name="Oval 420"/>
              <p:cNvSpPr>
                <a:spLocks noChangeArrowheads="1"/>
              </p:cNvSpPr>
              <p:nvPr/>
            </p:nvSpPr>
            <p:spPr bwMode="auto">
              <a:xfrm rot="13786347">
                <a:off x="4359" y="1201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" name="Oval 421"/>
              <p:cNvSpPr>
                <a:spLocks noChangeArrowheads="1"/>
              </p:cNvSpPr>
              <p:nvPr/>
            </p:nvSpPr>
            <p:spPr bwMode="auto">
              <a:xfrm rot="13786347">
                <a:off x="4429" y="1395"/>
                <a:ext cx="30" cy="3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" name="Oval 422"/>
              <p:cNvSpPr>
                <a:spLocks noChangeArrowheads="1"/>
              </p:cNvSpPr>
              <p:nvPr/>
            </p:nvSpPr>
            <p:spPr bwMode="auto">
              <a:xfrm rot="30886348">
                <a:off x="4655" y="1442"/>
                <a:ext cx="41" cy="4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" name="Oval 423"/>
              <p:cNvSpPr>
                <a:spLocks noChangeArrowheads="1"/>
              </p:cNvSpPr>
              <p:nvPr/>
            </p:nvSpPr>
            <p:spPr bwMode="auto">
              <a:xfrm rot="30886348">
                <a:off x="4626" y="1381"/>
                <a:ext cx="30" cy="3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" name="Oval 424"/>
              <p:cNvSpPr>
                <a:spLocks noChangeArrowheads="1"/>
              </p:cNvSpPr>
              <p:nvPr/>
            </p:nvSpPr>
            <p:spPr bwMode="auto">
              <a:xfrm rot="7813653" flipH="1">
                <a:off x="4452" y="1197"/>
                <a:ext cx="255" cy="3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14" name="Group 425"/>
              <p:cNvGrpSpPr>
                <a:grpSpLocks/>
              </p:cNvGrpSpPr>
              <p:nvPr/>
            </p:nvGrpSpPr>
            <p:grpSpPr bwMode="auto">
              <a:xfrm>
                <a:off x="4374" y="1157"/>
                <a:ext cx="321" cy="318"/>
                <a:chOff x="4374" y="1157"/>
                <a:chExt cx="321" cy="318"/>
              </a:xfrm>
            </p:grpSpPr>
            <p:sp>
              <p:nvSpPr>
                <p:cNvPr id="1015" name="Oval 426"/>
                <p:cNvSpPr>
                  <a:spLocks noChangeArrowheads="1"/>
                </p:cNvSpPr>
                <p:nvPr/>
              </p:nvSpPr>
              <p:spPr bwMode="auto">
                <a:xfrm rot="13786347">
                  <a:off x="4376" y="1155"/>
                  <a:ext cx="318" cy="3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99">
                        <a:alpha val="8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6" name="Oval 427"/>
                <p:cNvSpPr>
                  <a:spLocks noChangeArrowheads="1"/>
                </p:cNvSpPr>
                <p:nvPr/>
              </p:nvSpPr>
              <p:spPr bwMode="auto">
                <a:xfrm rot="13786347">
                  <a:off x="4492" y="1306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7" name="Oval 428"/>
                <p:cNvSpPr>
                  <a:spLocks noChangeArrowheads="1"/>
                </p:cNvSpPr>
                <p:nvPr/>
              </p:nvSpPr>
              <p:spPr bwMode="auto">
                <a:xfrm rot="13786347">
                  <a:off x="4533" y="128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8" name="Oval 429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27" y="1315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9" name="Oval 430"/>
                <p:cNvSpPr>
                  <a:spLocks noChangeArrowheads="1"/>
                </p:cNvSpPr>
                <p:nvPr/>
              </p:nvSpPr>
              <p:spPr bwMode="auto">
                <a:xfrm rot="13786347" flipV="1">
                  <a:off x="4501" y="1273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0" name="Oval 431"/>
                <p:cNvSpPr>
                  <a:spLocks noChangeArrowheads="1"/>
                </p:cNvSpPr>
                <p:nvPr/>
              </p:nvSpPr>
              <p:spPr bwMode="auto">
                <a:xfrm rot="20909985">
                  <a:off x="4513" y="1274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1" name="Oval 432"/>
                <p:cNvSpPr>
                  <a:spLocks noChangeArrowheads="1"/>
                </p:cNvSpPr>
                <p:nvPr/>
              </p:nvSpPr>
              <p:spPr bwMode="auto">
                <a:xfrm rot="20909985">
                  <a:off x="4511" y="1310"/>
                  <a:ext cx="40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2" name="Oval 433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492" y="1293"/>
                  <a:ext cx="41" cy="4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3" name="Oval 434"/>
                <p:cNvSpPr>
                  <a:spLocks noChangeArrowheads="1"/>
                </p:cNvSpPr>
                <p:nvPr/>
              </p:nvSpPr>
              <p:spPr bwMode="auto">
                <a:xfrm rot="20909985" flipV="1">
                  <a:off x="4530" y="1292"/>
                  <a:ext cx="41" cy="41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" name="Oval 435"/>
                <p:cNvSpPr>
                  <a:spLocks noChangeArrowheads="1"/>
                </p:cNvSpPr>
                <p:nvPr/>
              </p:nvSpPr>
              <p:spPr bwMode="auto">
                <a:xfrm rot="13786347">
                  <a:off x="4427" y="1209"/>
                  <a:ext cx="213" cy="21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rnd">
                      <a:solidFill>
                        <a:schemeClr val="bg1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" name="Oval 436"/>
                <p:cNvSpPr>
                  <a:spLocks noChangeArrowheads="1"/>
                </p:cNvSpPr>
                <p:nvPr/>
              </p:nvSpPr>
              <p:spPr bwMode="auto">
                <a:xfrm rot="13786347">
                  <a:off x="4461" y="1345"/>
                  <a:ext cx="30" cy="32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6" name="Oval 437"/>
                <p:cNvSpPr>
                  <a:spLocks noChangeArrowheads="1"/>
                </p:cNvSpPr>
                <p:nvPr/>
              </p:nvSpPr>
              <p:spPr bwMode="auto">
                <a:xfrm rot="13786347">
                  <a:off x="4572" y="1249"/>
                  <a:ext cx="31" cy="33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" name="Oval 438"/>
                <p:cNvSpPr>
                  <a:spLocks noChangeArrowheads="1"/>
                </p:cNvSpPr>
                <p:nvPr/>
              </p:nvSpPr>
              <p:spPr bwMode="auto">
                <a:xfrm rot="13786347">
                  <a:off x="4404" y="1366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" name="Oval 439"/>
                <p:cNvSpPr>
                  <a:spLocks noChangeArrowheads="1"/>
                </p:cNvSpPr>
                <p:nvPr/>
              </p:nvSpPr>
              <p:spPr bwMode="auto">
                <a:xfrm rot="13786347">
                  <a:off x="4643" y="1261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9" name="Oval 440"/>
                <p:cNvSpPr>
                  <a:spLocks noChangeArrowheads="1"/>
                </p:cNvSpPr>
                <p:nvPr/>
              </p:nvSpPr>
              <p:spPr bwMode="auto">
                <a:xfrm rot="19186348">
                  <a:off x="4452" y="1184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" name="Oval 441"/>
                <p:cNvSpPr>
                  <a:spLocks noChangeArrowheads="1"/>
                </p:cNvSpPr>
                <p:nvPr/>
              </p:nvSpPr>
              <p:spPr bwMode="auto">
                <a:xfrm rot="19186348">
                  <a:off x="4586" y="1408"/>
                  <a:ext cx="32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" name="Oval 442"/>
                <p:cNvSpPr>
                  <a:spLocks noChangeArrowheads="1"/>
                </p:cNvSpPr>
                <p:nvPr/>
              </p:nvSpPr>
              <p:spPr bwMode="auto">
                <a:xfrm rot="13786347">
                  <a:off x="4623" y="1219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" name="Oval 443"/>
                <p:cNvSpPr>
                  <a:spLocks noChangeArrowheads="1"/>
                </p:cNvSpPr>
                <p:nvPr/>
              </p:nvSpPr>
              <p:spPr bwMode="auto">
                <a:xfrm rot="19186348">
                  <a:off x="4499" y="1168"/>
                  <a:ext cx="31" cy="32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05" name="Text Box 444"/>
            <p:cNvSpPr txBox="1">
              <a:spLocks noChangeArrowheads="1"/>
            </p:cNvSpPr>
            <p:nvPr/>
          </p:nvSpPr>
          <p:spPr bwMode="auto">
            <a:xfrm>
              <a:off x="2356" y="814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006" name="Text Box 445"/>
            <p:cNvSpPr txBox="1">
              <a:spLocks noChangeArrowheads="1"/>
            </p:cNvSpPr>
            <p:nvPr/>
          </p:nvSpPr>
          <p:spPr bwMode="auto">
            <a:xfrm>
              <a:off x="2129" y="81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+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007" name="Text Box 446"/>
            <p:cNvSpPr txBox="1">
              <a:spLocks noChangeArrowheads="1"/>
            </p:cNvSpPr>
            <p:nvPr/>
          </p:nvSpPr>
          <p:spPr bwMode="auto">
            <a:xfrm>
              <a:off x="2227" y="529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 b="1">
                  <a:latin typeface="Calibri" pitchFamily="34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 –</a:t>
              </a:r>
              <a:endParaRPr lang="el-GR" sz="1200" b="1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33" name="Group 1032"/>
          <p:cNvGrpSpPr/>
          <p:nvPr/>
        </p:nvGrpSpPr>
        <p:grpSpPr>
          <a:xfrm>
            <a:off x="7122205" y="1925241"/>
            <a:ext cx="318820" cy="146842"/>
            <a:chOff x="3432175" y="3914024"/>
            <a:chExt cx="1257300" cy="471488"/>
          </a:xfrm>
        </p:grpSpPr>
        <p:sp>
          <p:nvSpPr>
            <p:cNvPr id="1034" name="AutoShape 284"/>
            <p:cNvSpPr>
              <a:spLocks noChangeArrowheads="1"/>
            </p:cNvSpPr>
            <p:nvPr/>
          </p:nvSpPr>
          <p:spPr bwMode="auto">
            <a:xfrm>
              <a:off x="3432175" y="3914024"/>
              <a:ext cx="541338" cy="471488"/>
            </a:xfrm>
            <a:prstGeom prst="hexagon">
              <a:avLst>
                <a:gd name="adj" fmla="val 28704"/>
                <a:gd name="vf" fmla="val 115470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35" name="AutoShape 305"/>
            <p:cNvSpPr>
              <a:spLocks noChangeArrowheads="1"/>
            </p:cNvSpPr>
            <p:nvPr/>
          </p:nvSpPr>
          <p:spPr bwMode="auto">
            <a:xfrm>
              <a:off x="4108450" y="4133099"/>
              <a:ext cx="581025" cy="252413"/>
            </a:xfrm>
            <a:prstGeom prst="pentagon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036" name="Straight Connector 1035"/>
            <p:cNvCxnSpPr>
              <a:stCxn id="1034" idx="0"/>
              <a:endCxn id="1035" idx="1"/>
            </p:cNvCxnSpPr>
            <p:nvPr/>
          </p:nvCxnSpPr>
          <p:spPr>
            <a:xfrm>
              <a:off x="3973513" y="4149768"/>
              <a:ext cx="134938" cy="7974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7" name="Group 1036"/>
          <p:cNvGrpSpPr/>
          <p:nvPr/>
        </p:nvGrpSpPr>
        <p:grpSpPr>
          <a:xfrm>
            <a:off x="7478599" y="1925241"/>
            <a:ext cx="318820" cy="146842"/>
            <a:chOff x="3432175" y="3914024"/>
            <a:chExt cx="1257300" cy="471488"/>
          </a:xfrm>
        </p:grpSpPr>
        <p:sp>
          <p:nvSpPr>
            <p:cNvPr id="1038" name="AutoShape 284"/>
            <p:cNvSpPr>
              <a:spLocks noChangeArrowheads="1"/>
            </p:cNvSpPr>
            <p:nvPr/>
          </p:nvSpPr>
          <p:spPr bwMode="auto">
            <a:xfrm>
              <a:off x="3432175" y="3914024"/>
              <a:ext cx="541338" cy="471488"/>
            </a:xfrm>
            <a:prstGeom prst="hexagon">
              <a:avLst>
                <a:gd name="adj" fmla="val 28704"/>
                <a:gd name="vf" fmla="val 115470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39" name="AutoShape 305"/>
            <p:cNvSpPr>
              <a:spLocks noChangeArrowheads="1"/>
            </p:cNvSpPr>
            <p:nvPr/>
          </p:nvSpPr>
          <p:spPr bwMode="auto">
            <a:xfrm>
              <a:off x="4108450" y="4133099"/>
              <a:ext cx="581025" cy="252413"/>
            </a:xfrm>
            <a:prstGeom prst="pentagon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040" name="Straight Connector 1039"/>
            <p:cNvCxnSpPr>
              <a:stCxn id="1038" idx="0"/>
              <a:endCxn id="1039" idx="1"/>
            </p:cNvCxnSpPr>
            <p:nvPr/>
          </p:nvCxnSpPr>
          <p:spPr>
            <a:xfrm>
              <a:off x="3973513" y="4149768"/>
              <a:ext cx="134938" cy="7974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3199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">
                                      <p:cBhvr>
                                        <p:cTn id="63" dur="500" fill="hold"/>
                                        <p:tgtEl>
                                          <p:spTgt spid="237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7" dur="500" fill="hold"/>
                                        <p:tgtEl>
                                          <p:spTgt spid="23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9" dur="500" fill="hold"/>
                                        <p:tgtEl>
                                          <p:spTgt spid="23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500" fill="hold"/>
                                        <p:tgtEl>
                                          <p:spTgt spid="237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1400000">
                                      <p:cBhvr>
                                        <p:cTn id="73" dur="500" fill="hold"/>
                                        <p:tgtEl>
                                          <p:spTgt spid="238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0691 -0.00278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-13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01597 0.02407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23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120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01823 -0.03565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3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178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-0.00955 -0.05093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2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-254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05642 0.00417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23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20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0.00521 0.08935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23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0.02407 C -0.00139 0.03148 -0.01875 0.03912 -0.02778 0.03703 C -0.0368 0.03495 -0.03906 0.02963 -0.03819 0.01203 C -0.03732 -0.00556 -0.02986 -0.03704 -0.02222 -0.06852 " pathEditMode="relative" rAng="0" ptsTypes="AAAA">
                                      <p:cBhvr>
                                        <p:cTn id="89" dur="1000" fill="hold"/>
                                        <p:tgtEl>
                                          <p:spTgt spid="23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6" y="-398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1 -0.00278 C 0.05174 0.00463 0.03438 0.01227 0.02535 0.01019 C 0.01632 0.0081 0.01406 0.00278 0.01493 -0.01481 C 0.0158 -0.03241 0.02327 -0.06389 0.0309 -0.09537 " pathEditMode="relative" rAng="0" ptsTypes="AAAA">
                                      <p:cBhvr>
                                        <p:cTn id="9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6" y="-398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3565 C 0.00087 -0.02824 -0.01649 -0.0206 -0.02552 -0.02268 C -0.03455 -0.02477 -0.03681 -0.03009 -0.03594 -0.04768 C -0.03507 -0.06528 -0.02761 -0.09676 -0.01997 -0.12824 " pathEditMode="relative" rAng="0" ptsTypes="AAAA">
                                      <p:cBhvr>
                                        <p:cTn id="93" dur="1000" fill="hold"/>
                                        <p:tgtEl>
                                          <p:spTgt spid="23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6" y="-398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C -0.01736 0.0074 -0.03472 0.01504 -0.04375 0.01296 C -0.05277 0.01087 -0.05503 0.00555 -0.05416 -0.01204 C -0.05329 -0.02963 -0.04583 -0.06112 -0.03819 -0.0926 " pathEditMode="relative" rAng="0" ptsTypes="AAAA">
                                      <p:cBhvr>
                                        <p:cTn id="9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6" y="-398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8935 C 0.01493 0.08102 0.02465 0.07292 0.03576 0.07176 C 0.04687 0.0706 0.06979 0.07222 0.07187 0.08194 C 0.07396 0.09167 0.05104 0.1169 0.04826 0.13009 C 0.04548 0.14329 0.05035 0.15231 0.05521 0.16157 " pathEditMode="relative" rAng="0" ptsTypes="AAAAA">
                                      <p:cBhvr>
                                        <p:cTn id="97" dur="1000" fill="hold"/>
                                        <p:tgtEl>
                                          <p:spTgt spid="23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708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C 0.00973 -0.00834 0.01945 -0.01644 0.03056 -0.0176 C 0.04167 -0.01875 0.06459 -0.01713 0.06667 -0.00741 C 0.06875 0.00231 0.04584 0.02754 0.04306 0.04074 C 0.04028 0.05393 0.04514 0.06296 0.05 0.07222 " pathEditMode="relative" rAng="0" ptsTypes="AAAAA">
                                      <p:cBhvr>
                                        <p:cTn id="9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708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05093 C 0.00017 -0.05926 0.00989 -0.06736 0.021 -0.06852 C 0.03211 -0.06968 0.05503 -0.06806 0.05711 -0.05833 C 0.0592 -0.04861 0.03628 -0.02338 0.0335 -0.01019 C 0.03073 0.00301 0.03559 0.01204 0.04045 0.0213 " pathEditMode="relative" rAng="0" ptsTypes="AAAAA">
                                      <p:cBhvr>
                                        <p:cTn id="101" dur="1000" fill="hold"/>
                                        <p:tgtEl>
                                          <p:spTgt spid="2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70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42 0.00417 C -0.0467 -0.00417 -0.03698 -0.01227 -0.02587 -0.01342 C -0.01476 -0.01458 0.00816 -0.01296 0.01025 -0.00324 C 0.01233 0.00648 -0.0106 0.03171 -0.01337 0.04491 C -0.01615 0.0581 -0.01129 0.06713 -0.00643 0.07639 " pathEditMode="relative" rAng="0" ptsTypes="AAAAA">
                                      <p:cBhvr>
                                        <p:cTn id="103" dur="1000" fill="hold"/>
                                        <p:tgtEl>
                                          <p:spTgt spid="23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70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C 0.0217 -0.00509 0.08889 -0.02847 0.13055 -0.03056 C 0.17222 -0.03264 0.22517 -0.01597 0.25 -0.01204 " pathEditMode="relative" rAng="0" ptsTypes="AAA">
                                      <p:cBhvr>
                                        <p:cTn id="105" dur="1000" fill="hold"/>
                                        <p:tgtEl>
                                          <p:spTgt spid="23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55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C -0.01458 0.00671 -0.06788 0.02338 -0.08732 0.04005 C -0.10677 0.05671 -0.11093 0.08773 -0.11718 0.10023 " pathEditMode="relative" rAng="0" ptsTypes="AAA">
                                      <p:cBhvr>
                                        <p:cTn id="107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8" y="50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C -0.00746 0.00509 -0.02708 0.02731 -0.04462 0.03055 C -0.06215 0.03379 -0.08767 0.02453 -0.10503 0.01944 C -0.12239 0.01435 -0.13976 0.00393 -0.14878 2.59259E-6 " pathEditMode="relative" rAng="0" ptsTypes="AAAA">
                                      <p:cBhvr>
                                        <p:cTn id="109" dur="1000" fill="hold"/>
                                        <p:tgtEl>
                                          <p:spTgt spid="23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155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C -0.00486 -0.00787 -0.03125 -0.03356 -0.02952 -0.04676 C -0.02778 -0.05995 0.00191 -0.07245 0.01007 -0.07916 " pathEditMode="relative" rAng="0" ptsTypes="AAA">
                                      <p:cBhvr>
                                        <p:cTn id="111" dur="1000" fill="hold"/>
                                        <p:tgtEl>
                                          <p:spTgt spid="23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">
                                      <p:cBhvr>
                                        <p:cTn id="151" dur="5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3" dur="5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55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57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9" dur="5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1400000">
                                      <p:cBhvr>
                                        <p:cTn id="161" dur="5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0691 -0.00278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-139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01597 0.02407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1204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01823 -0.03565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1782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-0.00955 -0.05093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-2546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05642 0.00417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208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0.00521 0.08935 " pathEditMode="relative" rAng="0" ptsTypes="AA">
                                      <p:cBhvr>
                                        <p:cTn id="173" dur="10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0.02407 C -0.00139 0.03148 -0.01875 0.03912 -0.02778 0.03703 C -0.0368 0.03495 -0.03906 0.02963 -0.03819 0.01203 C -0.03732 -0.00556 -0.02986 -0.03704 -0.02222 -0.06852 " pathEditMode="relative" rAng="0" ptsTypes="AAAA">
                                      <p:cBhvr>
                                        <p:cTn id="177" dur="10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6" y="-3981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1 -0.00278 C 0.05174 0.00463 0.03438 0.01227 0.02535 0.01019 C 0.01632 0.0081 0.01406 0.00278 0.01493 -0.01481 C 0.0158 -0.03241 0.02327 -0.06389 0.0309 -0.09537 " pathEditMode="relative" rAng="0" ptsTypes="AAAA">
                                      <p:cBhvr>
                                        <p:cTn id="179" dur="10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6" y="-3981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3565 C 0.00087 -0.02824 -0.01649 -0.0206 -0.02552 -0.02268 C -0.03455 -0.02477 -0.03681 -0.03009 -0.03594 -0.04768 C -0.03507 -0.06528 -0.02761 -0.09676 -0.01997 -0.12824 " pathEditMode="relative" rAng="0" ptsTypes="AAAA">
                                      <p:cBhvr>
                                        <p:cTn id="181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6" y="-3981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8935 C 0.01493 0.08102 0.02465 0.07292 0.03576 0.07176 C 0.04687 0.0706 0.06979 0.07222 0.07187 0.08194 C 0.07396 0.09167 0.05104 0.1169 0.04826 0.13009 C 0.04548 0.14329 0.05035 0.15231 0.05521 0.16157 " pathEditMode="relative" rAng="0" ptsTypes="AAAAA">
                                      <p:cBhvr>
                                        <p:cTn id="183" dur="10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708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05093 C 0.00017 -0.05926 0.00989 -0.06736 0.021 -0.06852 C 0.03211 -0.06968 0.05503 -0.06806 0.05711 -0.05833 C 0.0592 -0.04861 0.03628 -0.02338 0.0335 -0.01019 C 0.03073 0.00301 0.03559 0.01204 0.04045 0.0213 " pathEditMode="relative" rAng="0" ptsTypes="AAAAA">
                                      <p:cBhvr>
                                        <p:cTn id="185" dur="1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708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42 0.00417 C -0.0467 -0.00417 -0.03698 -0.01227 -0.02587 -0.01342 C -0.01476 -0.01458 0.00816 -0.01296 0.01025 -0.00324 C 0.01233 0.00648 -0.0106 0.03171 -0.01337 0.04491 C -0.01615 0.0581 -0.01129 0.06713 -0.00643 0.07639 " pathEditMode="relative" rAng="0" ptsTypes="AAAAA">
                                      <p:cBhvr>
                                        <p:cTn id="187" dur="10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708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C 0.0217 -0.00509 0.08889 -0.02847 0.13055 -0.03056 C 0.17222 -0.03264 0.22517 -0.01597 0.25 -0.01204 " pathEditMode="relative" rAng="0" ptsTypes="AAA">
                                      <p:cBhvr>
                                        <p:cTn id="189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551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C -0.01458 0.00671 -0.06788 0.02338 -0.08732 0.04005 C -0.10677 0.05671 -0.11093 0.08773 -0.11718 0.10023 " pathEditMode="relative" rAng="0" ptsTypes="AAA">
                                      <p:cBhvr>
                                        <p:cTn id="191" dur="1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8" y="500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C -0.00746 0.00509 -0.02708 0.02731 -0.04462 0.03055 C -0.06215 0.03379 -0.08767 0.02453 -0.10503 0.01944 C -0.12239 0.01435 -0.13976 0.00393 -0.14878 2.59259E-6 " pathEditMode="relative" rAng="0" ptsTypes="AAAA">
                                      <p:cBhvr>
                                        <p:cTn id="193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1551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C -0.00486 -0.00787 -0.03125 -0.03356 -0.02952 -0.04676 C -0.02778 -0.05995 0.00191 -0.07245 0.01007 -0.07916 " pathEditMode="relative" rAng="0" ptsTypes="AAA">
                                      <p:cBhvr>
                                        <p:cTn id="195" dur="1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3958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16 C -0.01441 0.00555 -0.04253 0.02314 -0.0533 0.00601 C -0.05816 -0.02084 -0.04531 -0.05903 -0.03906 -0.09213 " pathEditMode="relative" rAng="0" ptsTypes="AAA">
                                      <p:cBhvr>
                                        <p:cTn id="19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6" y="-3843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047 C 0.00712 -0.00579 0.01702 -0.01621 0.02813 -0.0176 C 0.03907 -0.01875 0.06354 -0.01737 0.06632 -0.00811 C 0.0691 0.00138 0.04549 0.02847 0.04254 0.04166 C 0.03959 0.05486 0.04549 0.06134 0.04931 0.07314 " pathEditMode="relative" rAng="0" ptsTypes="AAAAA">
                                      <p:cBhvr>
                                        <p:cTn id="19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24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24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2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2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23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23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32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33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F2F9"/>
                                      </p:to>
                                    </p:animClr>
                                    <p:animClr clrSpc="rgb" dir="cw">
                                      <p:cBhvr>
                                        <p:cTn id="278" dur="33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F2F9"/>
                                      </p:to>
                                    </p:animClr>
                                    <p:set>
                                      <p:cBhvr>
                                        <p:cTn id="279" dur="33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33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1" dur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65" fill="hold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3" dur="65" fill="hold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65" fill="hold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5" dur="65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6" presetID="32" presetClass="emph" presetSubtype="0" repeatCount="2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7" dur="15" fill="hold"/>
                                        <p:tgtEl>
                                          <p:spTgt spid="24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8" dur="15" fill="hold"/>
                                        <p:tgtEl>
                                          <p:spTgt spid="24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9" dur="15" fill="hold"/>
                                        <p:tgtEl>
                                          <p:spTgt spid="24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15" fill="hold"/>
                                        <p:tgtEl>
                                          <p:spTgt spid="24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1" dur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2" dur="30" fill="hold">
                                          <p:stCondLst>
                                            <p:cond delay="30"/>
                                          </p:stCondLst>
                                        </p:cTn>
                                        <p:tgtEl>
                                          <p:spTgt spid="24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3" dur="3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24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30" fill="hold">
                                          <p:stCondLst>
                                            <p:cond delay="90"/>
                                          </p:stCondLst>
                                        </p:cTn>
                                        <p:tgtEl>
                                          <p:spTgt spid="24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5" dur="3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4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6" presetID="32" presetClass="emph" presetSubtype="0" repeatCount="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25" fill="hold"/>
                                        <p:tgtEl>
                                          <p:spTgt spid="24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8" dur="25" fill="hold"/>
                                        <p:tgtEl>
                                          <p:spTgt spid="24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9" dur="25" fill="hold"/>
                                        <p:tgtEl>
                                          <p:spTgt spid="24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25" fill="hold"/>
                                        <p:tgtEl>
                                          <p:spTgt spid="240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1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2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4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3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4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4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5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" dur="15" fill="hold"/>
                                        <p:tgtEl>
                                          <p:spTgt spid="24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8" dur="15" fill="hold"/>
                                        <p:tgtEl>
                                          <p:spTgt spid="24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9" dur="15" fill="hold"/>
                                        <p:tgtEl>
                                          <p:spTgt spid="24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15" fill="hold"/>
                                        <p:tgtEl>
                                          <p:spTgt spid="24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1" dur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2" dur="30" fill="hold">
                                          <p:stCondLst>
                                            <p:cond delay="30"/>
                                          </p:stCondLst>
                                        </p:cTn>
                                        <p:tgtEl>
                                          <p:spTgt spid="24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3" dur="3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24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4" dur="30" fill="hold">
                                          <p:stCondLst>
                                            <p:cond delay="90"/>
                                          </p:stCondLst>
                                        </p:cTn>
                                        <p:tgtEl>
                                          <p:spTgt spid="24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5" dur="3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4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32" presetClass="emp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" dur="15" fill="hold"/>
                                        <p:tgtEl>
                                          <p:spTgt spid="2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8" dur="15" fill="hold"/>
                                        <p:tgtEl>
                                          <p:spTgt spid="2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9" dur="15" fill="hold"/>
                                        <p:tgtEl>
                                          <p:spTgt spid="2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15" fill="hold"/>
                                        <p:tgtEl>
                                          <p:spTgt spid="24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1" dur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2" dur="30" fill="hold">
                                          <p:stCondLst>
                                            <p:cond delay="30"/>
                                          </p:stCondLst>
                                        </p:cTn>
                                        <p:tgtEl>
                                          <p:spTgt spid="2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3" dur="3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2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4" dur="30" fill="hold">
                                          <p:stCondLst>
                                            <p:cond delay="90"/>
                                          </p:stCondLst>
                                        </p:cTn>
                                        <p:tgtEl>
                                          <p:spTgt spid="2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5" dur="3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25" fill="hold"/>
                                        <p:tgtEl>
                                          <p:spTgt spid="24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8" dur="25" fill="hold"/>
                                        <p:tgtEl>
                                          <p:spTgt spid="2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9" dur="25" fill="hold"/>
                                        <p:tgtEl>
                                          <p:spTgt spid="2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25" fill="hold"/>
                                        <p:tgtEl>
                                          <p:spTgt spid="2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1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2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4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3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4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4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5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6" presetID="32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25" fill="hold"/>
                                        <p:tgtEl>
                                          <p:spTgt spid="24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8" dur="25" fill="hold"/>
                                        <p:tgtEl>
                                          <p:spTgt spid="24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9" dur="25" fill="hold"/>
                                        <p:tgtEl>
                                          <p:spTgt spid="24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25" fill="hold"/>
                                        <p:tgtEl>
                                          <p:spTgt spid="24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1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2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4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3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4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4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5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6" presetID="32" presetClass="emph" presetSubtype="0" repeatCount="2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7" dur="30" fill="hold"/>
                                        <p:tgtEl>
                                          <p:spTgt spid="24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8" dur="30" fill="hold"/>
                                        <p:tgtEl>
                                          <p:spTgt spid="24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9" dur="30" fill="hold"/>
                                        <p:tgtEl>
                                          <p:spTgt spid="24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30" fill="hold"/>
                                        <p:tgtEl>
                                          <p:spTgt spid="24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1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2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24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3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4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4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24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5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4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6" presetID="32" presetClass="emph" presetSubtype="0" repeatCount="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20" fill="hold"/>
                                        <p:tgtEl>
                                          <p:spTgt spid="24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8" dur="20" fill="hold"/>
                                        <p:tgtEl>
                                          <p:spTgt spid="24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9" dur="20" fill="hold"/>
                                        <p:tgtEl>
                                          <p:spTgt spid="24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20" fill="hold"/>
                                        <p:tgtEl>
                                          <p:spTgt spid="24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1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2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24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3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24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4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4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5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4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30" fill="hold"/>
                                        <p:tgtEl>
                                          <p:spTgt spid="24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8" dur="30" fill="hold"/>
                                        <p:tgtEl>
                                          <p:spTgt spid="24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9" dur="30" fill="hold"/>
                                        <p:tgtEl>
                                          <p:spTgt spid="24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30" fill="hold"/>
                                        <p:tgtEl>
                                          <p:spTgt spid="24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1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2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24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3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4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4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24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5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4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C 2.22222E-6 -0.00186 -0.01493 -0.03334 -0.02986 -0.06829 " pathEditMode="relative" rAng="0" ptsTypes="AA">
                                      <p:cBhvr>
                                        <p:cTn id="377" dur="1000" fill="hold"/>
                                        <p:tgtEl>
                                          <p:spTgt spid="23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-3426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C -0.00712 0.025 -0.03403 0.11898 -0.04288 0.15023 " pathEditMode="relative" rAng="0" ptsTypes="AA">
                                      <p:cBhvr>
                                        <p:cTn id="379" dur="1000" fill="hold"/>
                                        <p:tgtEl>
                                          <p:spTgt spid="24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7500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C 2.77778E-7 0.00023 0.01424 0.00416 0.02865 0.00856 " pathEditMode="relative" rAng="0" ptsTypes="AA">
                                      <p:cBhvr>
                                        <p:cTn id="381" dur="1000" fill="hold"/>
                                        <p:tgtEl>
                                          <p:spTgt spid="24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 nodeType="clickPar">
                      <p:stCondLst>
                        <p:cond delay="indefinite"/>
                      </p:stCondLst>
                      <p:childTnLst>
                        <p:par>
                          <p:cTn id="3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6829 L 0.00035 -0.00024 " pathEditMode="relative" rAng="0" ptsTypes="AA">
                                      <p:cBhvr>
                                        <p:cTn id="385" dur="1000" fill="hold"/>
                                        <p:tgtEl>
                                          <p:spTgt spid="23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3403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88 0.15023 L 0.00017 4.44444E-6 " pathEditMode="relative" rAng="0" ptsTypes="AA">
                                      <p:cBhvr>
                                        <p:cTn id="387" dur="1000" fill="hold"/>
                                        <p:tgtEl>
                                          <p:spTgt spid="24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-7523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47 0.00856 L 2.77778E-7 4.44444E-6 " pathEditMode="relative" rAng="0" ptsTypes="AA">
                                      <p:cBhvr>
                                        <p:cTn id="389" dur="1000" fill="hold"/>
                                        <p:tgtEl>
                                          <p:spTgt spid="24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-440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C 0.00903 -0.01204 0.05382 -0.05348 0.05364 -0.07246 C 0.05347 -0.09144 0.01007 -0.10487 -0.00139 -0.11343 " pathEditMode="relative" rAng="0" ptsTypes="AAA">
                                      <p:cBhvr>
                                        <p:cTn id="391" dur="1000" fill="hold"/>
                                        <p:tgtEl>
                                          <p:spTgt spid="2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5671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C 0.00035 -0.01274 0.0059 -0.05649 0.00226 -0.07616 C -0.00139 -0.09584 -0.01719 -0.10996 -0.02222 -0.11875 " pathEditMode="relative" rAng="0" ptsTypes="AAA">
                                      <p:cBhvr>
                                        <p:cTn id="393" dur="1000" fill="hold"/>
                                        <p:tgtEl>
                                          <p:spTgt spid="24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5949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C 0.00539 -0.02106 0.02552 -0.10023 0.03212 -0.12662 " pathEditMode="relative" rAng="0" ptsTypes="AA">
                                      <p:cBhvr>
                                        <p:cTn id="395" dur="1000" fill="hold"/>
                                        <p:tgtEl>
                                          <p:spTgt spid="24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-6343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C 0.03038 -0.00532 0.14427 -0.02523 0.18229 -0.03194 " pathEditMode="relative" rAng="0" ptsTypes="AA">
                                      <p:cBhvr>
                                        <p:cTn id="397" dur="1000" fill="hold"/>
                                        <p:tgtEl>
                                          <p:spTgt spid="24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-1597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-0.00746 0.00115 -0.03819 0.01342 -0.04462 0.00648 C -0.05104 -0.00047 -0.03958 -0.03149 -0.03837 -0.04144 " pathEditMode="relative" rAng="0" ptsTypes="AAA">
                                      <p:cBhvr>
                                        <p:cTn id="399" dur="1000" fill="hold"/>
                                        <p:tgtEl>
                                          <p:spTgt spid="24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-1644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C -0.00538 0.01898 -0.02569 0.09051 -0.03246 0.11435 " pathEditMode="relative" rAng="0" ptsTypes="AA">
                                      <p:cBhvr>
                                        <p:cTn id="401" dur="1000" fill="hold"/>
                                        <p:tgtEl>
                                          <p:spTgt spid="24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5718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C -0.00782 0.00162 -0.03264 -0.00532 -0.0474 0.00996 C -0.06215 0.02524 -0.07987 0.07477 -0.08837 0.0919 " pathEditMode="relative" rAng="0" ptsTypes="AAA">
                                      <p:cBhvr>
                                        <p:cTn id="403" dur="1000" fill="hold"/>
                                        <p:tgtEl>
                                          <p:spTgt spid="24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4583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C -0.00069 -0.00556 -0.01458 -0.03033 -0.00417 -0.03403 C 0.00625 -0.03774 0.0441 -0.0294 0.0625 -0.022 C 0.0809 -0.01459 0.09705 0.0037 0.10608 0.01041 " pathEditMode="relative" rAng="0" ptsTypes="AAAA">
                                      <p:cBhvr>
                                        <p:cTn id="405" dur="1000" fill="hold"/>
                                        <p:tgtEl>
                                          <p:spTgt spid="24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1227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C -0.01441 0.00209 -0.05712 0.01366 -0.08681 0.0125 C -0.11649 0.01135 -0.15885 -0.00231 -0.17778 -0.00625 " pathEditMode="relative" rAng="0" ptsTypes="AAA">
                                      <p:cBhvr>
                                        <p:cTn id="407" dur="1000" fill="hold"/>
                                        <p:tgtEl>
                                          <p:spTgt spid="2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7" grpId="0"/>
      <p:bldP spid="23557" grpId="1"/>
      <p:bldP spid="23558" grpId="0"/>
      <p:bldP spid="23558" grpId="1"/>
      <p:bldP spid="23589" grpId="0" animBg="1"/>
      <p:bldP spid="23589" grpId="1" animBg="1"/>
      <p:bldP spid="23830" grpId="0" animBg="1"/>
      <p:bldP spid="23875" grpId="0" animBg="1"/>
      <p:bldP spid="23876" grpId="0" animBg="1"/>
      <p:bldP spid="23877" grpId="0" animBg="1"/>
      <p:bldP spid="23878" grpId="0" animBg="1"/>
      <p:bldP spid="23879" grpId="0" animBg="1"/>
      <p:bldP spid="23879" grpId="1" animBg="1"/>
      <p:bldP spid="23947" grpId="0" animBg="1"/>
      <p:bldP spid="23947" grpId="1" animBg="1"/>
      <p:bldP spid="23948" grpId="0" animBg="1"/>
      <p:bldP spid="23967" grpId="0" animBg="1"/>
      <p:bldP spid="23968" grpId="0" animBg="1"/>
      <p:bldP spid="23968" grpId="1" animBg="1"/>
      <p:bldP spid="7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548248" y="466725"/>
            <a:ext cx="4595751" cy="3852863"/>
          </a:xfrm>
          <a:prstGeom prst="rect">
            <a:avLst/>
          </a:prstGeom>
          <a:solidFill>
            <a:srgbClr val="FFEE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Proteins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-1" y="328866"/>
            <a:ext cx="4411665" cy="62478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1079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06450" indent="-1206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2000" b="1" dirty="0">
                <a:latin typeface="Calibri" pitchFamily="34" charset="0"/>
              </a:rPr>
              <a:t>Amino Acids in the chain interact </a:t>
            </a:r>
            <a:r>
              <a:rPr lang="en-US" sz="2000" b="1" u="sng" dirty="0">
                <a:latin typeface="Calibri" pitchFamily="34" charset="0"/>
              </a:rPr>
              <a:t>with each other </a:t>
            </a:r>
            <a:r>
              <a:rPr lang="en-US" sz="2000" b="1" dirty="0">
                <a:latin typeface="Calibri" pitchFamily="34" charset="0"/>
              </a:rPr>
              <a:t>and </a:t>
            </a:r>
            <a:r>
              <a:rPr lang="en-US" sz="2000" b="1" u="sng" dirty="0">
                <a:latin typeface="Calibri" pitchFamily="34" charset="0"/>
              </a:rPr>
              <a:t>with their environment</a:t>
            </a:r>
          </a:p>
          <a:p>
            <a:pPr marL="285750" lvl="1" indent="-114300">
              <a:buFont typeface="Calibri" panose="020F0502020204030204" pitchFamily="34" charset="0"/>
              <a:buChar char="‒"/>
            </a:pPr>
            <a:r>
              <a:rPr lang="en-US" sz="2000" b="1" i="1" dirty="0">
                <a:solidFill>
                  <a:srgbClr val="00B0F0"/>
                </a:solidFill>
                <a:latin typeface="Calibri" pitchFamily="34" charset="0"/>
              </a:rPr>
              <a:t>Hydrophilic</a:t>
            </a:r>
            <a:r>
              <a:rPr lang="en-US" sz="2000" dirty="0">
                <a:latin typeface="Calibri" pitchFamily="34" charset="0"/>
              </a:rPr>
              <a:t> groups interact with each other and with the water in cytosol</a:t>
            </a:r>
          </a:p>
          <a:p>
            <a:pPr marL="285750" lvl="1" indent="-114300">
              <a:buFont typeface="Calibri" panose="020F0502020204030204" pitchFamily="34" charset="0"/>
              <a:buChar char="‒"/>
            </a:pPr>
            <a:r>
              <a:rPr lang="en-US" sz="2000" b="1" i="1" dirty="0">
                <a:solidFill>
                  <a:srgbClr val="00B050"/>
                </a:solidFill>
                <a:latin typeface="Calibri" pitchFamily="34" charset="0"/>
              </a:rPr>
              <a:t>Hydrophobic</a:t>
            </a:r>
            <a:r>
              <a:rPr lang="en-US" sz="2000" dirty="0">
                <a:latin typeface="Calibri" pitchFamily="34" charset="0"/>
              </a:rPr>
              <a:t> groups bunch together in the middle of the protein</a:t>
            </a:r>
          </a:p>
          <a:p>
            <a:pPr>
              <a:buFontTx/>
              <a:buChar char="•"/>
            </a:pPr>
            <a:endParaRPr lang="en-US" sz="2000" b="1" u="sng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 b="1" dirty="0">
                <a:latin typeface="Calibri" pitchFamily="34" charset="0"/>
              </a:rPr>
              <a:t>Interaction of Amino Acids cause the chain to fold into a precise shape</a:t>
            </a:r>
          </a:p>
          <a:p>
            <a:pPr>
              <a:buFontTx/>
              <a:buChar char="•"/>
            </a:pPr>
            <a:endParaRPr lang="en-US" sz="2000" b="1" dirty="0">
              <a:latin typeface="Calibri" pitchFamily="34" charset="0"/>
            </a:endParaRPr>
          </a:p>
          <a:p>
            <a:pPr>
              <a:buFontTx/>
              <a:buChar char="•"/>
            </a:pPr>
            <a:endParaRPr lang="en-US" sz="2000" b="1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 b="1" dirty="0">
                <a:latin typeface="Calibri" pitchFamily="34" charset="0"/>
              </a:rPr>
              <a:t>The Shape of a protein determines its function</a:t>
            </a:r>
          </a:p>
          <a:p>
            <a:pPr>
              <a:buFontTx/>
              <a:buChar char="•"/>
            </a:pPr>
            <a:endParaRPr lang="en-US" sz="2000" b="1" u="sng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 b="1" u="sng" dirty="0">
                <a:latin typeface="Calibri" pitchFamily="34" charset="0"/>
              </a:rPr>
              <a:t>Denature</a:t>
            </a:r>
          </a:p>
          <a:p>
            <a:pPr marL="285750" lvl="1" indent="-114300">
              <a:buFont typeface="Calibri" panose="020F0502020204030204" pitchFamily="34" charset="0"/>
              <a:buChar char="‒"/>
            </a:pPr>
            <a:r>
              <a:rPr lang="en-US" sz="2000" dirty="0">
                <a:latin typeface="Calibri" pitchFamily="34" charset="0"/>
              </a:rPr>
              <a:t>To cause a protein to unfold or fold wrongly</a:t>
            </a:r>
          </a:p>
          <a:p>
            <a:pPr marL="635000" lvl="2" indent="-114300">
              <a:buFont typeface="Calibri" panose="020F0502020204030204" pitchFamily="34" charset="0"/>
              <a:buChar char="‒"/>
            </a:pPr>
            <a:r>
              <a:rPr lang="en-US" sz="2000" dirty="0">
                <a:latin typeface="Calibri" pitchFamily="34" charset="0"/>
              </a:rPr>
              <a:t>Acid/Basic Solutions</a:t>
            </a:r>
          </a:p>
          <a:p>
            <a:pPr marL="635000" lvl="2" indent="-114300">
              <a:buFont typeface="Calibri" panose="020F0502020204030204" pitchFamily="34" charset="0"/>
              <a:buChar char="‒"/>
            </a:pPr>
            <a:r>
              <a:rPr lang="en-US" sz="2000" dirty="0">
                <a:latin typeface="Calibri" pitchFamily="34" charset="0"/>
              </a:rPr>
              <a:t>High Temperature</a:t>
            </a:r>
          </a:p>
          <a:p>
            <a:pPr marL="635000" lvl="2" indent="-114300">
              <a:buFont typeface="Calibri" panose="020F0502020204030204" pitchFamily="34" charset="0"/>
              <a:buChar char="‒"/>
            </a:pPr>
            <a:r>
              <a:rPr lang="en-US" sz="2000" i="1" dirty="0">
                <a:latin typeface="Calibri" pitchFamily="34" charset="0"/>
              </a:rPr>
              <a:t>Cooking egg-whites, meat, etc.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0" y="4425950"/>
            <a:ext cx="3241675" cy="2289175"/>
            <a:chOff x="4572000" y="4425950"/>
            <a:chExt cx="3241675" cy="2289175"/>
          </a:xfrm>
        </p:grpSpPr>
        <p:pic>
          <p:nvPicPr>
            <p:cNvPr id="32773" name="Picture 5" descr="protein-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425950"/>
              <a:ext cx="2774950" cy="185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4572000" y="6257925"/>
              <a:ext cx="32416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67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i="1">
                  <a:latin typeface="Calibri" pitchFamily="34" charset="0"/>
                </a:rPr>
                <a:t>Different Proteins have different shapes; the shape determines the function of the protein.</a:t>
              </a:r>
            </a:p>
          </p:txBody>
        </p:sp>
      </p:grpSp>
      <p:grpSp>
        <p:nvGrpSpPr>
          <p:cNvPr id="32793" name="Group 25"/>
          <p:cNvGrpSpPr>
            <a:grpSpLocks/>
          </p:cNvGrpSpPr>
          <p:nvPr/>
        </p:nvGrpSpPr>
        <p:grpSpPr bwMode="auto">
          <a:xfrm>
            <a:off x="6188075" y="3317875"/>
            <a:ext cx="1290637" cy="941388"/>
            <a:chOff x="3611" y="2016"/>
            <a:chExt cx="813" cy="593"/>
          </a:xfrm>
        </p:grpSpPr>
        <p:sp>
          <p:nvSpPr>
            <p:cNvPr id="32794" name="Freeform 26"/>
            <p:cNvSpPr>
              <a:spLocks/>
            </p:cNvSpPr>
            <p:nvPr/>
          </p:nvSpPr>
          <p:spPr bwMode="auto">
            <a:xfrm>
              <a:off x="3635" y="2016"/>
              <a:ext cx="762" cy="581"/>
            </a:xfrm>
            <a:custGeom>
              <a:avLst/>
              <a:gdLst>
                <a:gd name="T0" fmla="*/ 297 w 762"/>
                <a:gd name="T1" fmla="*/ 0 h 581"/>
                <a:gd name="T2" fmla="*/ 512 w 762"/>
                <a:gd name="T3" fmla="*/ 64 h 581"/>
                <a:gd name="T4" fmla="*/ 424 w 762"/>
                <a:gd name="T5" fmla="*/ 283 h 581"/>
                <a:gd name="T6" fmla="*/ 743 w 762"/>
                <a:gd name="T7" fmla="*/ 268 h 581"/>
                <a:gd name="T8" fmla="*/ 539 w 762"/>
                <a:gd name="T9" fmla="*/ 376 h 581"/>
                <a:gd name="T10" fmla="*/ 573 w 762"/>
                <a:gd name="T11" fmla="*/ 566 h 581"/>
                <a:gd name="T12" fmla="*/ 349 w 762"/>
                <a:gd name="T13" fmla="*/ 285 h 581"/>
                <a:gd name="T14" fmla="*/ 114 w 762"/>
                <a:gd name="T15" fmla="*/ 427 h 581"/>
                <a:gd name="T16" fmla="*/ 30 w 762"/>
                <a:gd name="T17" fmla="*/ 150 h 581"/>
                <a:gd name="T18" fmla="*/ 297 w 762"/>
                <a:gd name="T19" fmla="*/ 230 h 581"/>
                <a:gd name="T20" fmla="*/ 187 w 762"/>
                <a:gd name="T21" fmla="*/ 77 h 581"/>
                <a:gd name="T22" fmla="*/ 377 w 762"/>
                <a:gd name="T23" fmla="*/ 193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2" h="581">
                  <a:moveTo>
                    <a:pt x="297" y="0"/>
                  </a:moveTo>
                  <a:cubicBezTo>
                    <a:pt x="333" y="11"/>
                    <a:pt x="491" y="17"/>
                    <a:pt x="512" y="64"/>
                  </a:cubicBezTo>
                  <a:cubicBezTo>
                    <a:pt x="533" y="111"/>
                    <a:pt x="385" y="249"/>
                    <a:pt x="424" y="283"/>
                  </a:cubicBezTo>
                  <a:cubicBezTo>
                    <a:pt x="463" y="317"/>
                    <a:pt x="724" y="252"/>
                    <a:pt x="743" y="268"/>
                  </a:cubicBezTo>
                  <a:cubicBezTo>
                    <a:pt x="762" y="284"/>
                    <a:pt x="567" y="326"/>
                    <a:pt x="539" y="376"/>
                  </a:cubicBezTo>
                  <a:cubicBezTo>
                    <a:pt x="511" y="426"/>
                    <a:pt x="605" y="581"/>
                    <a:pt x="573" y="566"/>
                  </a:cubicBezTo>
                  <a:cubicBezTo>
                    <a:pt x="541" y="551"/>
                    <a:pt x="425" y="308"/>
                    <a:pt x="349" y="285"/>
                  </a:cubicBezTo>
                  <a:cubicBezTo>
                    <a:pt x="273" y="262"/>
                    <a:pt x="167" y="449"/>
                    <a:pt x="114" y="427"/>
                  </a:cubicBezTo>
                  <a:cubicBezTo>
                    <a:pt x="61" y="405"/>
                    <a:pt x="0" y="182"/>
                    <a:pt x="30" y="150"/>
                  </a:cubicBezTo>
                  <a:cubicBezTo>
                    <a:pt x="59" y="118"/>
                    <a:pt x="271" y="243"/>
                    <a:pt x="297" y="230"/>
                  </a:cubicBezTo>
                  <a:cubicBezTo>
                    <a:pt x="323" y="218"/>
                    <a:pt x="173" y="83"/>
                    <a:pt x="187" y="77"/>
                  </a:cubicBezTo>
                  <a:cubicBezTo>
                    <a:pt x="202" y="72"/>
                    <a:pt x="344" y="176"/>
                    <a:pt x="377" y="193"/>
                  </a:cubicBezTo>
                </a:path>
              </a:pathLst>
            </a:custGeom>
            <a:noFill/>
            <a:ln w="57150" cap="flat" cmpd="sng">
              <a:pattFill prst="dkVert">
                <a:fgClr>
                  <a:srgbClr val="FF0000"/>
                </a:fgClr>
                <a:bgClr>
                  <a:srgbClr val="996633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Rectangle 27"/>
            <p:cNvSpPr>
              <a:spLocks noChangeArrowheads="1"/>
            </p:cNvSpPr>
            <p:nvPr/>
          </p:nvSpPr>
          <p:spPr bwMode="auto">
            <a:xfrm>
              <a:off x="3937" y="2148"/>
              <a:ext cx="135" cy="95"/>
            </a:xfrm>
            <a:prstGeom prst="rect">
              <a:avLst/>
            </a:prstGeom>
            <a:solidFill>
              <a:srgbClr val="0066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Rectangle 28"/>
            <p:cNvSpPr>
              <a:spLocks noChangeArrowheads="1"/>
            </p:cNvSpPr>
            <p:nvPr/>
          </p:nvSpPr>
          <p:spPr bwMode="auto">
            <a:xfrm>
              <a:off x="4005" y="2223"/>
              <a:ext cx="135" cy="95"/>
            </a:xfrm>
            <a:prstGeom prst="rect">
              <a:avLst/>
            </a:prstGeom>
            <a:solidFill>
              <a:srgbClr val="0066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3863" y="2210"/>
              <a:ext cx="135" cy="95"/>
            </a:xfrm>
            <a:prstGeom prst="rect">
              <a:avLst/>
            </a:prstGeom>
            <a:solidFill>
              <a:srgbClr val="0066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Rectangle 30"/>
            <p:cNvSpPr>
              <a:spLocks noChangeArrowheads="1"/>
            </p:cNvSpPr>
            <p:nvPr/>
          </p:nvSpPr>
          <p:spPr bwMode="auto">
            <a:xfrm>
              <a:off x="3931" y="2264"/>
              <a:ext cx="135" cy="95"/>
            </a:xfrm>
            <a:prstGeom prst="rect">
              <a:avLst/>
            </a:prstGeom>
            <a:solidFill>
              <a:srgbClr val="0066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Oval 31"/>
            <p:cNvSpPr>
              <a:spLocks noChangeArrowheads="1"/>
            </p:cNvSpPr>
            <p:nvPr/>
          </p:nvSpPr>
          <p:spPr bwMode="auto">
            <a:xfrm>
              <a:off x="4059" y="2026"/>
              <a:ext cx="135" cy="95"/>
            </a:xfrm>
            <a:prstGeom prst="ellipse">
              <a:avLst/>
            </a:prstGeom>
            <a:solidFill>
              <a:srgbClr val="00FF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Oval 32"/>
            <p:cNvSpPr>
              <a:spLocks noChangeArrowheads="1"/>
            </p:cNvSpPr>
            <p:nvPr/>
          </p:nvSpPr>
          <p:spPr bwMode="auto">
            <a:xfrm>
              <a:off x="4289" y="2257"/>
              <a:ext cx="135" cy="95"/>
            </a:xfrm>
            <a:prstGeom prst="ellipse">
              <a:avLst/>
            </a:prstGeom>
            <a:solidFill>
              <a:srgbClr val="00FF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Oval 33"/>
            <p:cNvSpPr>
              <a:spLocks noChangeArrowheads="1"/>
            </p:cNvSpPr>
            <p:nvPr/>
          </p:nvSpPr>
          <p:spPr bwMode="auto">
            <a:xfrm>
              <a:off x="3611" y="2263"/>
              <a:ext cx="135" cy="95"/>
            </a:xfrm>
            <a:prstGeom prst="ellipse">
              <a:avLst/>
            </a:prstGeom>
            <a:solidFill>
              <a:srgbClr val="00FF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Oval 34"/>
            <p:cNvSpPr>
              <a:spLocks noChangeArrowheads="1"/>
            </p:cNvSpPr>
            <p:nvPr/>
          </p:nvSpPr>
          <p:spPr bwMode="auto">
            <a:xfrm>
              <a:off x="4140" y="2514"/>
              <a:ext cx="135" cy="95"/>
            </a:xfrm>
            <a:prstGeom prst="ellipse">
              <a:avLst/>
            </a:prstGeom>
            <a:solidFill>
              <a:srgbClr val="00FF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04" name="Group 36"/>
          <p:cNvGrpSpPr>
            <a:grpSpLocks/>
          </p:cNvGrpSpPr>
          <p:nvPr/>
        </p:nvGrpSpPr>
        <p:grpSpPr bwMode="auto">
          <a:xfrm>
            <a:off x="4618037" y="487363"/>
            <a:ext cx="4432300" cy="1063625"/>
            <a:chOff x="2772" y="272"/>
            <a:chExt cx="2792" cy="670"/>
          </a:xfrm>
        </p:grpSpPr>
        <p:grpSp>
          <p:nvGrpSpPr>
            <p:cNvPr id="32805" name="Group 37"/>
            <p:cNvGrpSpPr>
              <a:grpSpLocks/>
            </p:cNvGrpSpPr>
            <p:nvPr/>
          </p:nvGrpSpPr>
          <p:grpSpPr bwMode="auto">
            <a:xfrm>
              <a:off x="3117" y="272"/>
              <a:ext cx="2121" cy="670"/>
              <a:chOff x="3119" y="440"/>
              <a:chExt cx="2121" cy="670"/>
            </a:xfrm>
          </p:grpSpPr>
          <p:grpSp>
            <p:nvGrpSpPr>
              <p:cNvPr id="32806" name="Group 38"/>
              <p:cNvGrpSpPr>
                <a:grpSpLocks/>
              </p:cNvGrpSpPr>
              <p:nvPr/>
            </p:nvGrpSpPr>
            <p:grpSpPr bwMode="auto">
              <a:xfrm>
                <a:off x="3355" y="827"/>
                <a:ext cx="248" cy="283"/>
                <a:chOff x="2960" y="1173"/>
                <a:chExt cx="248" cy="283"/>
              </a:xfrm>
            </p:grpSpPr>
            <p:sp>
              <p:nvSpPr>
                <p:cNvPr id="3280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960" y="1206"/>
                  <a:ext cx="24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>
                      <a:solidFill>
                        <a:srgbClr val="FF0000"/>
                      </a:solidFill>
                      <a:latin typeface="Calibri" pitchFamily="34" charset="0"/>
                    </a:rPr>
                    <a:t>R</a:t>
                  </a:r>
                </a:p>
              </p:txBody>
            </p:sp>
            <p:sp>
              <p:nvSpPr>
                <p:cNvPr id="32808" name="Line 40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3054" y="1203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809" name="Text Box 41"/>
              <p:cNvSpPr txBox="1">
                <a:spLocks noChangeArrowheads="1"/>
              </p:cNvSpPr>
              <p:nvPr/>
            </p:nvSpPr>
            <p:spPr bwMode="auto">
              <a:xfrm>
                <a:off x="3126" y="656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99"/>
                    </a:solidFill>
                    <a:latin typeface="Calibri" pitchFamily="34" charset="0"/>
                  </a:rPr>
                  <a:t>N</a:t>
                </a:r>
              </a:p>
            </p:txBody>
          </p:sp>
          <p:sp>
            <p:nvSpPr>
              <p:cNvPr id="32810" name="Text Box 42"/>
              <p:cNvSpPr txBox="1">
                <a:spLocks noChangeArrowheads="1"/>
              </p:cNvSpPr>
              <p:nvPr/>
            </p:nvSpPr>
            <p:spPr bwMode="auto">
              <a:xfrm>
                <a:off x="3355" y="656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66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32811" name="Text Box 43"/>
              <p:cNvSpPr txBox="1">
                <a:spLocks noChangeArrowheads="1"/>
              </p:cNvSpPr>
              <p:nvPr/>
            </p:nvSpPr>
            <p:spPr bwMode="auto">
              <a:xfrm>
                <a:off x="3583" y="656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66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32812" name="Line 44"/>
              <p:cNvSpPr>
                <a:spLocks noChangeShapeType="1"/>
              </p:cNvSpPr>
              <p:nvPr/>
            </p:nvSpPr>
            <p:spPr bwMode="auto">
              <a:xfrm>
                <a:off x="3335" y="752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3" name="Line 45"/>
              <p:cNvSpPr>
                <a:spLocks noChangeShapeType="1"/>
              </p:cNvSpPr>
              <p:nvPr/>
            </p:nvSpPr>
            <p:spPr bwMode="auto">
              <a:xfrm>
                <a:off x="3563" y="752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4" name="Line 46"/>
              <p:cNvSpPr>
                <a:spLocks noChangeShapeType="1"/>
              </p:cNvSpPr>
              <p:nvPr/>
            </p:nvSpPr>
            <p:spPr bwMode="auto">
              <a:xfrm>
                <a:off x="3791" y="752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5" name="Text Box 47"/>
              <p:cNvSpPr txBox="1">
                <a:spLocks noChangeArrowheads="1"/>
              </p:cNvSpPr>
              <p:nvPr/>
            </p:nvSpPr>
            <p:spPr bwMode="auto">
              <a:xfrm>
                <a:off x="3126" y="440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32816" name="Line 48"/>
              <p:cNvSpPr>
                <a:spLocks noChangeShapeType="1"/>
              </p:cNvSpPr>
              <p:nvPr/>
            </p:nvSpPr>
            <p:spPr bwMode="auto">
              <a:xfrm rot="5400000" flipV="1">
                <a:off x="3226" y="635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7" name="Line 49"/>
              <p:cNvSpPr>
                <a:spLocks noChangeShapeType="1"/>
              </p:cNvSpPr>
              <p:nvPr/>
            </p:nvSpPr>
            <p:spPr bwMode="auto">
              <a:xfrm rot="5400000" flipV="1">
                <a:off x="3665" y="635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8" name="Line 50"/>
              <p:cNvSpPr>
                <a:spLocks noChangeShapeType="1"/>
              </p:cNvSpPr>
              <p:nvPr/>
            </p:nvSpPr>
            <p:spPr bwMode="auto">
              <a:xfrm rot="5400000" flipV="1">
                <a:off x="3684" y="635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9" name="Line 51"/>
              <p:cNvSpPr>
                <a:spLocks noChangeShapeType="1"/>
              </p:cNvSpPr>
              <p:nvPr/>
            </p:nvSpPr>
            <p:spPr bwMode="auto">
              <a:xfrm rot="5400000" flipV="1">
                <a:off x="3449" y="635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0" name="Text Box 52"/>
              <p:cNvSpPr txBox="1">
                <a:spLocks noChangeArrowheads="1"/>
              </p:cNvSpPr>
              <p:nvPr/>
            </p:nvSpPr>
            <p:spPr bwMode="auto">
              <a:xfrm>
                <a:off x="3342" y="440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32821" name="Text Box 53"/>
              <p:cNvSpPr txBox="1">
                <a:spLocks noChangeArrowheads="1"/>
              </p:cNvSpPr>
              <p:nvPr/>
            </p:nvSpPr>
            <p:spPr bwMode="auto">
              <a:xfrm>
                <a:off x="3577" y="440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32822" name="Line 54"/>
              <p:cNvSpPr>
                <a:spLocks noChangeShapeType="1"/>
              </p:cNvSpPr>
              <p:nvPr/>
            </p:nvSpPr>
            <p:spPr bwMode="auto">
              <a:xfrm>
                <a:off x="3119" y="752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3" name="Text Box 55"/>
              <p:cNvSpPr txBox="1">
                <a:spLocks noChangeArrowheads="1"/>
              </p:cNvSpPr>
              <p:nvPr/>
            </p:nvSpPr>
            <p:spPr bwMode="auto">
              <a:xfrm>
                <a:off x="3824" y="656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99"/>
                    </a:solidFill>
                    <a:latin typeface="Calibri" pitchFamily="34" charset="0"/>
                  </a:rPr>
                  <a:t>N</a:t>
                </a:r>
              </a:p>
            </p:txBody>
          </p:sp>
          <p:sp>
            <p:nvSpPr>
              <p:cNvPr id="32824" name="Text Box 56"/>
              <p:cNvSpPr txBox="1">
                <a:spLocks noChangeArrowheads="1"/>
              </p:cNvSpPr>
              <p:nvPr/>
            </p:nvSpPr>
            <p:spPr bwMode="auto">
              <a:xfrm>
                <a:off x="4053" y="656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66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32825" name="Text Box 57"/>
              <p:cNvSpPr txBox="1">
                <a:spLocks noChangeArrowheads="1"/>
              </p:cNvSpPr>
              <p:nvPr/>
            </p:nvSpPr>
            <p:spPr bwMode="auto">
              <a:xfrm>
                <a:off x="4281" y="656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66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32826" name="Line 58"/>
              <p:cNvSpPr>
                <a:spLocks noChangeShapeType="1"/>
              </p:cNvSpPr>
              <p:nvPr/>
            </p:nvSpPr>
            <p:spPr bwMode="auto">
              <a:xfrm>
                <a:off x="4033" y="752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7" name="Line 59"/>
              <p:cNvSpPr>
                <a:spLocks noChangeShapeType="1"/>
              </p:cNvSpPr>
              <p:nvPr/>
            </p:nvSpPr>
            <p:spPr bwMode="auto">
              <a:xfrm>
                <a:off x="4261" y="752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8" name="Line 60"/>
              <p:cNvSpPr>
                <a:spLocks noChangeShapeType="1"/>
              </p:cNvSpPr>
              <p:nvPr/>
            </p:nvSpPr>
            <p:spPr bwMode="auto">
              <a:xfrm>
                <a:off x="4489" y="752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9" name="Text Box 61"/>
              <p:cNvSpPr txBox="1">
                <a:spLocks noChangeArrowheads="1"/>
              </p:cNvSpPr>
              <p:nvPr/>
            </p:nvSpPr>
            <p:spPr bwMode="auto">
              <a:xfrm>
                <a:off x="3824" y="440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32830" name="Line 62"/>
              <p:cNvSpPr>
                <a:spLocks noChangeShapeType="1"/>
              </p:cNvSpPr>
              <p:nvPr/>
            </p:nvSpPr>
            <p:spPr bwMode="auto">
              <a:xfrm rot="5400000" flipV="1">
                <a:off x="3924" y="635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1" name="Line 63"/>
              <p:cNvSpPr>
                <a:spLocks noChangeShapeType="1"/>
              </p:cNvSpPr>
              <p:nvPr/>
            </p:nvSpPr>
            <p:spPr bwMode="auto">
              <a:xfrm rot="5400000" flipV="1">
                <a:off x="4363" y="635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2" name="Line 64"/>
              <p:cNvSpPr>
                <a:spLocks noChangeShapeType="1"/>
              </p:cNvSpPr>
              <p:nvPr/>
            </p:nvSpPr>
            <p:spPr bwMode="auto">
              <a:xfrm rot="5400000" flipV="1">
                <a:off x="4382" y="635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3" name="Line 65"/>
              <p:cNvSpPr>
                <a:spLocks noChangeShapeType="1"/>
              </p:cNvSpPr>
              <p:nvPr/>
            </p:nvSpPr>
            <p:spPr bwMode="auto">
              <a:xfrm rot="5400000" flipV="1">
                <a:off x="4147" y="635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4" name="Text Box 66"/>
              <p:cNvSpPr txBox="1">
                <a:spLocks noChangeArrowheads="1"/>
              </p:cNvSpPr>
              <p:nvPr/>
            </p:nvSpPr>
            <p:spPr bwMode="auto">
              <a:xfrm>
                <a:off x="4053" y="860"/>
                <a:ext cx="24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336600"/>
                    </a:solidFill>
                    <a:latin typeface="Calibri" pitchFamily="34" charset="0"/>
                  </a:rPr>
                  <a:t>R</a:t>
                </a:r>
              </a:p>
            </p:txBody>
          </p:sp>
          <p:sp>
            <p:nvSpPr>
              <p:cNvPr id="32835" name="Line 67"/>
              <p:cNvSpPr>
                <a:spLocks noChangeShapeType="1"/>
              </p:cNvSpPr>
              <p:nvPr/>
            </p:nvSpPr>
            <p:spPr bwMode="auto">
              <a:xfrm rot="5400000" flipV="1">
                <a:off x="4147" y="857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6" name="Text Box 68"/>
              <p:cNvSpPr txBox="1">
                <a:spLocks noChangeArrowheads="1"/>
              </p:cNvSpPr>
              <p:nvPr/>
            </p:nvSpPr>
            <p:spPr bwMode="auto">
              <a:xfrm>
                <a:off x="4040" y="440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32837" name="Text Box 69"/>
              <p:cNvSpPr txBox="1">
                <a:spLocks noChangeArrowheads="1"/>
              </p:cNvSpPr>
              <p:nvPr/>
            </p:nvSpPr>
            <p:spPr bwMode="auto">
              <a:xfrm>
                <a:off x="4275" y="440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32838" name="Text Box 70"/>
              <p:cNvSpPr txBox="1">
                <a:spLocks noChangeArrowheads="1"/>
              </p:cNvSpPr>
              <p:nvPr/>
            </p:nvSpPr>
            <p:spPr bwMode="auto">
              <a:xfrm>
                <a:off x="4516" y="656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99"/>
                    </a:solidFill>
                    <a:latin typeface="Calibri" pitchFamily="34" charset="0"/>
                  </a:rPr>
                  <a:t>N</a:t>
                </a:r>
              </a:p>
            </p:txBody>
          </p:sp>
          <p:sp>
            <p:nvSpPr>
              <p:cNvPr id="32839" name="Text Box 71"/>
              <p:cNvSpPr txBox="1">
                <a:spLocks noChangeArrowheads="1"/>
              </p:cNvSpPr>
              <p:nvPr/>
            </p:nvSpPr>
            <p:spPr bwMode="auto">
              <a:xfrm>
                <a:off x="4745" y="656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66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32840" name="Text Box 72"/>
              <p:cNvSpPr txBox="1">
                <a:spLocks noChangeArrowheads="1"/>
              </p:cNvSpPr>
              <p:nvPr/>
            </p:nvSpPr>
            <p:spPr bwMode="auto">
              <a:xfrm>
                <a:off x="4973" y="656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66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32841" name="Line 73"/>
              <p:cNvSpPr>
                <a:spLocks noChangeShapeType="1"/>
              </p:cNvSpPr>
              <p:nvPr/>
            </p:nvSpPr>
            <p:spPr bwMode="auto">
              <a:xfrm>
                <a:off x="4725" y="752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2" name="Line 74"/>
              <p:cNvSpPr>
                <a:spLocks noChangeShapeType="1"/>
              </p:cNvSpPr>
              <p:nvPr/>
            </p:nvSpPr>
            <p:spPr bwMode="auto">
              <a:xfrm>
                <a:off x="4953" y="752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3" name="Line 75"/>
              <p:cNvSpPr>
                <a:spLocks noChangeShapeType="1"/>
              </p:cNvSpPr>
              <p:nvPr/>
            </p:nvSpPr>
            <p:spPr bwMode="auto">
              <a:xfrm>
                <a:off x="5181" y="752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4" name="Text Box 76"/>
              <p:cNvSpPr txBox="1">
                <a:spLocks noChangeArrowheads="1"/>
              </p:cNvSpPr>
              <p:nvPr/>
            </p:nvSpPr>
            <p:spPr bwMode="auto">
              <a:xfrm>
                <a:off x="4516" y="440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32845" name="Line 77"/>
              <p:cNvSpPr>
                <a:spLocks noChangeShapeType="1"/>
              </p:cNvSpPr>
              <p:nvPr/>
            </p:nvSpPr>
            <p:spPr bwMode="auto">
              <a:xfrm rot="5400000" flipV="1">
                <a:off x="4616" y="635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6" name="Line 78"/>
              <p:cNvSpPr>
                <a:spLocks noChangeShapeType="1"/>
              </p:cNvSpPr>
              <p:nvPr/>
            </p:nvSpPr>
            <p:spPr bwMode="auto">
              <a:xfrm rot="5400000" flipV="1">
                <a:off x="5055" y="635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7" name="Line 79"/>
              <p:cNvSpPr>
                <a:spLocks noChangeShapeType="1"/>
              </p:cNvSpPr>
              <p:nvPr/>
            </p:nvSpPr>
            <p:spPr bwMode="auto">
              <a:xfrm rot="5400000" flipV="1">
                <a:off x="5074" y="635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8" name="Line 80"/>
              <p:cNvSpPr>
                <a:spLocks noChangeShapeType="1"/>
              </p:cNvSpPr>
              <p:nvPr/>
            </p:nvSpPr>
            <p:spPr bwMode="auto">
              <a:xfrm rot="5400000" flipV="1">
                <a:off x="4839" y="635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9" name="Text Box 81"/>
              <p:cNvSpPr txBox="1">
                <a:spLocks noChangeArrowheads="1"/>
              </p:cNvSpPr>
              <p:nvPr/>
            </p:nvSpPr>
            <p:spPr bwMode="auto">
              <a:xfrm>
                <a:off x="4745" y="860"/>
                <a:ext cx="24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6633"/>
                    </a:solidFill>
                    <a:latin typeface="Calibri" pitchFamily="34" charset="0"/>
                  </a:rPr>
                  <a:t>R</a:t>
                </a:r>
              </a:p>
            </p:txBody>
          </p:sp>
          <p:sp>
            <p:nvSpPr>
              <p:cNvPr id="32850" name="Line 82"/>
              <p:cNvSpPr>
                <a:spLocks noChangeShapeType="1"/>
              </p:cNvSpPr>
              <p:nvPr/>
            </p:nvSpPr>
            <p:spPr bwMode="auto">
              <a:xfrm rot="5400000" flipV="1">
                <a:off x="4839" y="857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1" name="Text Box 83"/>
              <p:cNvSpPr txBox="1">
                <a:spLocks noChangeArrowheads="1"/>
              </p:cNvSpPr>
              <p:nvPr/>
            </p:nvSpPr>
            <p:spPr bwMode="auto">
              <a:xfrm>
                <a:off x="4732" y="440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32852" name="Text Box 84"/>
              <p:cNvSpPr txBox="1">
                <a:spLocks noChangeArrowheads="1"/>
              </p:cNvSpPr>
              <p:nvPr/>
            </p:nvSpPr>
            <p:spPr bwMode="auto">
              <a:xfrm>
                <a:off x="4967" y="440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latin typeface="Calibri" pitchFamily="34" charset="0"/>
                  </a:rPr>
                  <a:t>O</a:t>
                </a:r>
              </a:p>
            </p:txBody>
          </p:sp>
        </p:grpSp>
        <p:sp>
          <p:nvSpPr>
            <p:cNvPr id="32853" name="Text Box 85"/>
            <p:cNvSpPr txBox="1">
              <a:spLocks noChangeArrowheads="1"/>
            </p:cNvSpPr>
            <p:nvPr/>
          </p:nvSpPr>
          <p:spPr bwMode="auto">
            <a:xfrm>
              <a:off x="5232" y="481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. . . </a:t>
              </a:r>
            </a:p>
          </p:txBody>
        </p:sp>
        <p:sp>
          <p:nvSpPr>
            <p:cNvPr id="32854" name="Text Box 86"/>
            <p:cNvSpPr txBox="1">
              <a:spLocks noChangeArrowheads="1"/>
            </p:cNvSpPr>
            <p:nvPr/>
          </p:nvSpPr>
          <p:spPr bwMode="auto">
            <a:xfrm>
              <a:off x="2772" y="481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. . .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29150" y="2587625"/>
            <a:ext cx="4398962" cy="320675"/>
            <a:chOff x="4545013" y="2587625"/>
            <a:chExt cx="4398962" cy="320675"/>
          </a:xfrm>
        </p:grpSpPr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>
              <a:off x="4545013" y="2587625"/>
              <a:ext cx="4398962" cy="0"/>
            </a:xfrm>
            <a:prstGeom prst="line">
              <a:avLst/>
            </a:prstGeom>
            <a:noFill/>
            <a:ln w="57150">
              <a:pattFill prst="dkVert">
                <a:fgClr>
                  <a:srgbClr val="FF0000"/>
                </a:fgClr>
                <a:bgClr>
                  <a:srgbClr val="996633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5" name="Text Box 87"/>
            <p:cNvSpPr txBox="1">
              <a:spLocks noChangeArrowheads="1"/>
            </p:cNvSpPr>
            <p:nvPr/>
          </p:nvSpPr>
          <p:spPr bwMode="auto">
            <a:xfrm>
              <a:off x="4554538" y="2617788"/>
              <a:ext cx="4346575" cy="290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i="1" dirty="0">
                  <a:latin typeface="Calibri" pitchFamily="34" charset="0"/>
                </a:rPr>
                <a:t>Chain of thousands of amino acids</a:t>
              </a:r>
            </a:p>
          </p:txBody>
        </p:sp>
      </p:grpSp>
      <p:sp>
        <p:nvSpPr>
          <p:cNvPr id="32856" name="AutoShape 88"/>
          <p:cNvSpPr>
            <a:spLocks noChangeArrowheads="1"/>
          </p:cNvSpPr>
          <p:nvPr/>
        </p:nvSpPr>
        <p:spPr bwMode="auto">
          <a:xfrm>
            <a:off x="6759575" y="1625600"/>
            <a:ext cx="149225" cy="204788"/>
          </a:xfrm>
          <a:prstGeom prst="downArrow">
            <a:avLst>
              <a:gd name="adj1" fmla="val 50000"/>
              <a:gd name="adj2" fmla="val 3430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2857" name="AutoShape 89"/>
          <p:cNvSpPr>
            <a:spLocks noChangeArrowheads="1"/>
          </p:cNvSpPr>
          <p:nvPr/>
        </p:nvSpPr>
        <p:spPr bwMode="auto">
          <a:xfrm>
            <a:off x="6759575" y="3035300"/>
            <a:ext cx="149225" cy="204788"/>
          </a:xfrm>
          <a:prstGeom prst="downArrow">
            <a:avLst>
              <a:gd name="adj1" fmla="val 50000"/>
              <a:gd name="adj2" fmla="val 3430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780337" y="4375150"/>
            <a:ext cx="1289050" cy="2408238"/>
            <a:chOff x="7780337" y="4375150"/>
            <a:chExt cx="1289050" cy="2408238"/>
          </a:xfrm>
        </p:grpSpPr>
        <p:pic>
          <p:nvPicPr>
            <p:cNvPr id="32858" name="Picture 9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750" y="4375150"/>
              <a:ext cx="658812" cy="7016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9" name="Picture 9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9737" y="5378450"/>
              <a:ext cx="858838" cy="7905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60" name="Text Box 92"/>
            <p:cNvSpPr txBox="1">
              <a:spLocks noChangeArrowheads="1"/>
            </p:cNvSpPr>
            <p:nvPr/>
          </p:nvSpPr>
          <p:spPr bwMode="auto">
            <a:xfrm>
              <a:off x="7908925" y="6143625"/>
              <a:ext cx="1160462" cy="639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67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i="1">
                  <a:latin typeface="Calibri" pitchFamily="34" charset="0"/>
                </a:rPr>
                <a:t>Hemoglobin is made of 4 protein units</a:t>
              </a:r>
            </a:p>
          </p:txBody>
        </p:sp>
        <p:sp>
          <p:nvSpPr>
            <p:cNvPr id="32861" name="AutoShape 93"/>
            <p:cNvSpPr>
              <a:spLocks noChangeArrowheads="1"/>
            </p:cNvSpPr>
            <p:nvPr/>
          </p:nvSpPr>
          <p:spPr bwMode="auto">
            <a:xfrm>
              <a:off x="8429625" y="5114925"/>
              <a:ext cx="149225" cy="204788"/>
            </a:xfrm>
            <a:prstGeom prst="downArrow">
              <a:avLst>
                <a:gd name="adj1" fmla="val 50000"/>
                <a:gd name="adj2" fmla="val 3430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2862" name="Text Box 94"/>
            <p:cNvSpPr txBox="1">
              <a:spLocks noChangeArrowheads="1"/>
            </p:cNvSpPr>
            <p:nvPr/>
          </p:nvSpPr>
          <p:spPr bwMode="auto">
            <a:xfrm>
              <a:off x="7780337" y="4559300"/>
              <a:ext cx="43656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4x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35600" y="1747838"/>
            <a:ext cx="3548062" cy="915987"/>
            <a:chOff x="5351463" y="1747838"/>
            <a:chExt cx="3548062" cy="915987"/>
          </a:xfrm>
        </p:grpSpPr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5351463" y="2513013"/>
              <a:ext cx="214312" cy="150812"/>
            </a:xfrm>
            <a:prstGeom prst="rect">
              <a:avLst/>
            </a:prstGeom>
            <a:solidFill>
              <a:srgbClr val="0066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7005638" y="2513013"/>
              <a:ext cx="214312" cy="150812"/>
            </a:xfrm>
            <a:prstGeom prst="rect">
              <a:avLst/>
            </a:prstGeom>
            <a:solidFill>
              <a:srgbClr val="0066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8685213" y="2513013"/>
              <a:ext cx="214312" cy="150812"/>
            </a:xfrm>
            <a:prstGeom prst="rect">
              <a:avLst/>
            </a:prstGeom>
            <a:solidFill>
              <a:srgbClr val="0066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8201025" y="2513013"/>
              <a:ext cx="214313" cy="150812"/>
            </a:xfrm>
            <a:prstGeom prst="rect">
              <a:avLst/>
            </a:prstGeom>
            <a:solidFill>
              <a:srgbClr val="0066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449888" y="1747838"/>
              <a:ext cx="3344862" cy="850900"/>
              <a:chOff x="5449888" y="1747838"/>
              <a:chExt cx="3344862" cy="850900"/>
            </a:xfrm>
          </p:grpSpPr>
          <p:sp>
            <p:nvSpPr>
              <p:cNvPr id="32776" name="Text Box 8"/>
              <p:cNvSpPr txBox="1">
                <a:spLocks noChangeArrowheads="1"/>
              </p:cNvSpPr>
              <p:nvPr/>
            </p:nvSpPr>
            <p:spPr bwMode="auto">
              <a:xfrm>
                <a:off x="7013575" y="1747838"/>
                <a:ext cx="1463675" cy="488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300">
                    <a:solidFill>
                      <a:srgbClr val="006600"/>
                    </a:solidFill>
                    <a:latin typeface="Calibri" pitchFamily="34" charset="0"/>
                  </a:rPr>
                  <a:t>Hydrophobic Amino Acids</a:t>
                </a:r>
              </a:p>
            </p:txBody>
          </p:sp>
          <p:sp>
            <p:nvSpPr>
              <p:cNvPr id="32788" name="Line 20"/>
              <p:cNvSpPr>
                <a:spLocks noChangeShapeType="1"/>
              </p:cNvSpPr>
              <p:nvPr/>
            </p:nvSpPr>
            <p:spPr bwMode="auto">
              <a:xfrm flipH="1">
                <a:off x="5449888" y="2211388"/>
                <a:ext cx="2274887" cy="377825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9" name="Line 21"/>
              <p:cNvSpPr>
                <a:spLocks noChangeShapeType="1"/>
              </p:cNvSpPr>
              <p:nvPr/>
            </p:nvSpPr>
            <p:spPr bwMode="auto">
              <a:xfrm>
                <a:off x="7724775" y="2211388"/>
                <a:ext cx="579438" cy="376237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0" name="Line 22"/>
              <p:cNvSpPr>
                <a:spLocks noChangeShapeType="1"/>
              </p:cNvSpPr>
              <p:nvPr/>
            </p:nvSpPr>
            <p:spPr bwMode="auto">
              <a:xfrm>
                <a:off x="7724775" y="2211388"/>
                <a:ext cx="1069975" cy="376237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1" name="Line 23"/>
              <p:cNvSpPr>
                <a:spLocks noChangeShapeType="1"/>
              </p:cNvSpPr>
              <p:nvPr/>
            </p:nvSpPr>
            <p:spPr bwMode="auto">
              <a:xfrm flipH="1">
                <a:off x="7089775" y="2211388"/>
                <a:ext cx="635000" cy="387350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854575" y="1747838"/>
            <a:ext cx="3108325" cy="915987"/>
            <a:chOff x="4770438" y="1747838"/>
            <a:chExt cx="3108325" cy="915987"/>
          </a:xfrm>
        </p:grpSpPr>
        <p:sp>
          <p:nvSpPr>
            <p:cNvPr id="32778" name="Oval 10"/>
            <p:cNvSpPr>
              <a:spLocks noChangeArrowheads="1"/>
            </p:cNvSpPr>
            <p:nvPr/>
          </p:nvSpPr>
          <p:spPr bwMode="auto">
            <a:xfrm>
              <a:off x="4770438" y="2513013"/>
              <a:ext cx="214312" cy="150812"/>
            </a:xfrm>
            <a:prstGeom prst="ellipse">
              <a:avLst/>
            </a:prstGeom>
            <a:solidFill>
              <a:srgbClr val="00FF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Oval 11"/>
            <p:cNvSpPr>
              <a:spLocks noChangeArrowheads="1"/>
            </p:cNvSpPr>
            <p:nvPr/>
          </p:nvSpPr>
          <p:spPr bwMode="auto">
            <a:xfrm>
              <a:off x="5975350" y="2513013"/>
              <a:ext cx="214313" cy="150812"/>
            </a:xfrm>
            <a:prstGeom prst="ellipse">
              <a:avLst/>
            </a:prstGeom>
            <a:solidFill>
              <a:srgbClr val="00FF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Oval 12"/>
            <p:cNvSpPr>
              <a:spLocks noChangeArrowheads="1"/>
            </p:cNvSpPr>
            <p:nvPr/>
          </p:nvSpPr>
          <p:spPr bwMode="auto">
            <a:xfrm>
              <a:off x="7664450" y="2513013"/>
              <a:ext cx="214313" cy="150812"/>
            </a:xfrm>
            <a:prstGeom prst="ellipse">
              <a:avLst/>
            </a:prstGeom>
            <a:solidFill>
              <a:srgbClr val="00FF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Oval 24"/>
            <p:cNvSpPr>
              <a:spLocks noChangeArrowheads="1"/>
            </p:cNvSpPr>
            <p:nvPr/>
          </p:nvSpPr>
          <p:spPr bwMode="auto">
            <a:xfrm>
              <a:off x="6545263" y="2513013"/>
              <a:ext cx="214312" cy="150812"/>
            </a:xfrm>
            <a:prstGeom prst="ellipse">
              <a:avLst/>
            </a:prstGeom>
            <a:solidFill>
              <a:srgbClr val="00FF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872038" y="1747838"/>
              <a:ext cx="2922587" cy="841375"/>
              <a:chOff x="4872038" y="1747838"/>
              <a:chExt cx="2922587" cy="841375"/>
            </a:xfrm>
          </p:grpSpPr>
          <p:sp>
            <p:nvSpPr>
              <p:cNvPr id="32775" name="Text Box 7"/>
              <p:cNvSpPr txBox="1">
                <a:spLocks noChangeArrowheads="1"/>
              </p:cNvSpPr>
              <p:nvPr/>
            </p:nvSpPr>
            <p:spPr bwMode="auto">
              <a:xfrm>
                <a:off x="5011738" y="1747838"/>
                <a:ext cx="1463675" cy="488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300" dirty="0">
                    <a:solidFill>
                      <a:srgbClr val="00B0F0"/>
                    </a:solidFill>
                    <a:latin typeface="Calibri" pitchFamily="34" charset="0"/>
                  </a:rPr>
                  <a:t>Hydrophilic Amino Acids</a:t>
                </a:r>
              </a:p>
            </p:txBody>
          </p:sp>
          <p:sp>
            <p:nvSpPr>
              <p:cNvPr id="32785" name="Line 17"/>
              <p:cNvSpPr>
                <a:spLocks noChangeShapeType="1"/>
              </p:cNvSpPr>
              <p:nvPr/>
            </p:nvSpPr>
            <p:spPr bwMode="auto">
              <a:xfrm flipH="1">
                <a:off x="4872038" y="2211388"/>
                <a:ext cx="866775" cy="37623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6" name="Line 18"/>
              <p:cNvSpPr>
                <a:spLocks noChangeShapeType="1"/>
              </p:cNvSpPr>
              <p:nvPr/>
            </p:nvSpPr>
            <p:spPr bwMode="auto">
              <a:xfrm>
                <a:off x="5738813" y="2211388"/>
                <a:ext cx="428625" cy="377825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7" name="Line 19"/>
              <p:cNvSpPr>
                <a:spLocks noChangeShapeType="1"/>
              </p:cNvSpPr>
              <p:nvPr/>
            </p:nvSpPr>
            <p:spPr bwMode="auto">
              <a:xfrm>
                <a:off x="5738813" y="2211388"/>
                <a:ext cx="2055812" cy="37623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3" name="Line 35"/>
              <p:cNvSpPr>
                <a:spLocks noChangeShapeType="1"/>
              </p:cNvSpPr>
              <p:nvPr/>
            </p:nvSpPr>
            <p:spPr bwMode="auto">
              <a:xfrm>
                <a:off x="5738813" y="2211388"/>
                <a:ext cx="914400" cy="35718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350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uiExpand="1" build="p"/>
      <p:bldP spid="32856" grpId="0" animBg="1"/>
      <p:bldP spid="328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5908-877F-404A-A414-B66791894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Determines Function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FD7B0-A06F-9C55-68D8-4EF50958B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5" y="1103899"/>
            <a:ext cx="8705512" cy="489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08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Folding and Function</a:t>
            </a:r>
          </a:p>
        </p:txBody>
      </p:sp>
      <p:pic>
        <p:nvPicPr>
          <p:cNvPr id="32773" name="Picture 5" descr="protein-art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 t="1586" r="630" b="2702"/>
          <a:stretch/>
        </p:blipFill>
        <p:spPr bwMode="auto">
          <a:xfrm>
            <a:off x="5277643" y="4455319"/>
            <a:ext cx="2740820" cy="17716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129212" y="6257925"/>
            <a:ext cx="324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67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latin typeface="Calibri" pitchFamily="34" charset="0"/>
              </a:rPr>
              <a:t>Different Proteins have different shapes; the shape determines the function of the protein.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011738" y="1747838"/>
            <a:ext cx="14636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dirty="0">
                <a:solidFill>
                  <a:srgbClr val="0070C0"/>
                </a:solidFill>
                <a:latin typeface="Calibri" pitchFamily="34" charset="0"/>
              </a:rPr>
              <a:t>Hydrophilic Amino Acids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7013575" y="1747838"/>
            <a:ext cx="14636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>
                <a:solidFill>
                  <a:srgbClr val="006600"/>
                </a:solidFill>
                <a:latin typeface="Calibri" pitchFamily="34" charset="0"/>
              </a:rPr>
              <a:t>Hydrophobic Amino Acids</a:t>
            </a: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4545013" y="2587625"/>
            <a:ext cx="4398962" cy="0"/>
          </a:xfrm>
          <a:prstGeom prst="line">
            <a:avLst/>
          </a:prstGeom>
          <a:noFill/>
          <a:ln w="57150">
            <a:pattFill prst="dkVert">
              <a:fgClr>
                <a:srgbClr val="FF0000"/>
              </a:fgClr>
              <a:bgClr>
                <a:srgbClr val="996633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4770438" y="2513013"/>
            <a:ext cx="214312" cy="150812"/>
          </a:xfrm>
          <a:prstGeom prst="ellipse">
            <a:avLst/>
          </a:prstGeom>
          <a:solidFill>
            <a:srgbClr val="00FF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5975350" y="2513013"/>
            <a:ext cx="214313" cy="150812"/>
          </a:xfrm>
          <a:prstGeom prst="ellipse">
            <a:avLst/>
          </a:prstGeom>
          <a:solidFill>
            <a:srgbClr val="00FF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7664450" y="2513013"/>
            <a:ext cx="214313" cy="150812"/>
          </a:xfrm>
          <a:prstGeom prst="ellipse">
            <a:avLst/>
          </a:prstGeom>
          <a:solidFill>
            <a:srgbClr val="00FF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5351463" y="2513013"/>
            <a:ext cx="214312" cy="150812"/>
          </a:xfrm>
          <a:prstGeom prst="rect">
            <a:avLst/>
          </a:prstGeom>
          <a:solidFill>
            <a:srgbClr val="00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7005638" y="2513013"/>
            <a:ext cx="214312" cy="150812"/>
          </a:xfrm>
          <a:prstGeom prst="rect">
            <a:avLst/>
          </a:prstGeom>
          <a:solidFill>
            <a:srgbClr val="00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8685213" y="2513013"/>
            <a:ext cx="214312" cy="150812"/>
          </a:xfrm>
          <a:prstGeom prst="rect">
            <a:avLst/>
          </a:prstGeom>
          <a:solidFill>
            <a:srgbClr val="00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8201025" y="2513013"/>
            <a:ext cx="214313" cy="150812"/>
          </a:xfrm>
          <a:prstGeom prst="rect">
            <a:avLst/>
          </a:prstGeom>
          <a:solidFill>
            <a:srgbClr val="00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4872038" y="2211388"/>
            <a:ext cx="866775" cy="376237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5738813" y="2211388"/>
            <a:ext cx="428625" cy="377825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5738813" y="2211388"/>
            <a:ext cx="2055812" cy="376237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H="1">
            <a:off x="5449888" y="2211388"/>
            <a:ext cx="2274887" cy="377825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7724775" y="2211388"/>
            <a:ext cx="579438" cy="376237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7724775" y="2211388"/>
            <a:ext cx="1069975" cy="376237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H="1">
            <a:off x="7089775" y="2211388"/>
            <a:ext cx="635000" cy="38735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Oval 24"/>
          <p:cNvSpPr>
            <a:spLocks noChangeArrowheads="1"/>
          </p:cNvSpPr>
          <p:nvPr/>
        </p:nvSpPr>
        <p:spPr bwMode="auto">
          <a:xfrm>
            <a:off x="6545263" y="2513013"/>
            <a:ext cx="214312" cy="150812"/>
          </a:xfrm>
          <a:prstGeom prst="ellipse">
            <a:avLst/>
          </a:prstGeom>
          <a:solidFill>
            <a:srgbClr val="00FF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93" name="Group 25"/>
          <p:cNvGrpSpPr>
            <a:grpSpLocks/>
          </p:cNvGrpSpPr>
          <p:nvPr/>
        </p:nvGrpSpPr>
        <p:grpSpPr bwMode="auto">
          <a:xfrm>
            <a:off x="6103938" y="3317875"/>
            <a:ext cx="1290637" cy="941388"/>
            <a:chOff x="3611" y="2016"/>
            <a:chExt cx="813" cy="593"/>
          </a:xfrm>
        </p:grpSpPr>
        <p:sp>
          <p:nvSpPr>
            <p:cNvPr id="32794" name="Freeform 26"/>
            <p:cNvSpPr>
              <a:spLocks/>
            </p:cNvSpPr>
            <p:nvPr/>
          </p:nvSpPr>
          <p:spPr bwMode="auto">
            <a:xfrm>
              <a:off x="3635" y="2016"/>
              <a:ext cx="762" cy="581"/>
            </a:xfrm>
            <a:custGeom>
              <a:avLst/>
              <a:gdLst>
                <a:gd name="T0" fmla="*/ 297 w 762"/>
                <a:gd name="T1" fmla="*/ 0 h 581"/>
                <a:gd name="T2" fmla="*/ 512 w 762"/>
                <a:gd name="T3" fmla="*/ 64 h 581"/>
                <a:gd name="T4" fmla="*/ 424 w 762"/>
                <a:gd name="T5" fmla="*/ 283 h 581"/>
                <a:gd name="T6" fmla="*/ 743 w 762"/>
                <a:gd name="T7" fmla="*/ 268 h 581"/>
                <a:gd name="T8" fmla="*/ 539 w 762"/>
                <a:gd name="T9" fmla="*/ 376 h 581"/>
                <a:gd name="T10" fmla="*/ 573 w 762"/>
                <a:gd name="T11" fmla="*/ 566 h 581"/>
                <a:gd name="T12" fmla="*/ 349 w 762"/>
                <a:gd name="T13" fmla="*/ 285 h 581"/>
                <a:gd name="T14" fmla="*/ 114 w 762"/>
                <a:gd name="T15" fmla="*/ 427 h 581"/>
                <a:gd name="T16" fmla="*/ 30 w 762"/>
                <a:gd name="T17" fmla="*/ 150 h 581"/>
                <a:gd name="T18" fmla="*/ 297 w 762"/>
                <a:gd name="T19" fmla="*/ 230 h 581"/>
                <a:gd name="T20" fmla="*/ 187 w 762"/>
                <a:gd name="T21" fmla="*/ 77 h 581"/>
                <a:gd name="T22" fmla="*/ 377 w 762"/>
                <a:gd name="T23" fmla="*/ 193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2" h="581">
                  <a:moveTo>
                    <a:pt x="297" y="0"/>
                  </a:moveTo>
                  <a:cubicBezTo>
                    <a:pt x="333" y="11"/>
                    <a:pt x="491" y="17"/>
                    <a:pt x="512" y="64"/>
                  </a:cubicBezTo>
                  <a:cubicBezTo>
                    <a:pt x="533" y="111"/>
                    <a:pt x="385" y="249"/>
                    <a:pt x="424" y="283"/>
                  </a:cubicBezTo>
                  <a:cubicBezTo>
                    <a:pt x="463" y="317"/>
                    <a:pt x="724" y="252"/>
                    <a:pt x="743" y="268"/>
                  </a:cubicBezTo>
                  <a:cubicBezTo>
                    <a:pt x="762" y="284"/>
                    <a:pt x="567" y="326"/>
                    <a:pt x="539" y="376"/>
                  </a:cubicBezTo>
                  <a:cubicBezTo>
                    <a:pt x="511" y="426"/>
                    <a:pt x="605" y="581"/>
                    <a:pt x="573" y="566"/>
                  </a:cubicBezTo>
                  <a:cubicBezTo>
                    <a:pt x="541" y="551"/>
                    <a:pt x="425" y="308"/>
                    <a:pt x="349" y="285"/>
                  </a:cubicBezTo>
                  <a:cubicBezTo>
                    <a:pt x="273" y="262"/>
                    <a:pt x="167" y="449"/>
                    <a:pt x="114" y="427"/>
                  </a:cubicBezTo>
                  <a:cubicBezTo>
                    <a:pt x="61" y="405"/>
                    <a:pt x="0" y="182"/>
                    <a:pt x="30" y="150"/>
                  </a:cubicBezTo>
                  <a:cubicBezTo>
                    <a:pt x="59" y="118"/>
                    <a:pt x="271" y="243"/>
                    <a:pt x="297" y="230"/>
                  </a:cubicBezTo>
                  <a:cubicBezTo>
                    <a:pt x="323" y="218"/>
                    <a:pt x="173" y="83"/>
                    <a:pt x="187" y="77"/>
                  </a:cubicBezTo>
                  <a:cubicBezTo>
                    <a:pt x="202" y="72"/>
                    <a:pt x="344" y="176"/>
                    <a:pt x="377" y="193"/>
                  </a:cubicBezTo>
                </a:path>
              </a:pathLst>
            </a:custGeom>
            <a:noFill/>
            <a:ln w="57150" cap="flat" cmpd="sng">
              <a:pattFill prst="dkVert">
                <a:fgClr>
                  <a:srgbClr val="FF0000"/>
                </a:fgClr>
                <a:bgClr>
                  <a:srgbClr val="996633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Rectangle 27"/>
            <p:cNvSpPr>
              <a:spLocks noChangeArrowheads="1"/>
            </p:cNvSpPr>
            <p:nvPr/>
          </p:nvSpPr>
          <p:spPr bwMode="auto">
            <a:xfrm>
              <a:off x="3937" y="2148"/>
              <a:ext cx="135" cy="95"/>
            </a:xfrm>
            <a:prstGeom prst="rect">
              <a:avLst/>
            </a:prstGeom>
            <a:solidFill>
              <a:srgbClr val="0066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Rectangle 28"/>
            <p:cNvSpPr>
              <a:spLocks noChangeArrowheads="1"/>
            </p:cNvSpPr>
            <p:nvPr/>
          </p:nvSpPr>
          <p:spPr bwMode="auto">
            <a:xfrm>
              <a:off x="4005" y="2223"/>
              <a:ext cx="135" cy="95"/>
            </a:xfrm>
            <a:prstGeom prst="rect">
              <a:avLst/>
            </a:prstGeom>
            <a:solidFill>
              <a:srgbClr val="0066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3863" y="2210"/>
              <a:ext cx="135" cy="95"/>
            </a:xfrm>
            <a:prstGeom prst="rect">
              <a:avLst/>
            </a:prstGeom>
            <a:solidFill>
              <a:srgbClr val="0066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Rectangle 30"/>
            <p:cNvSpPr>
              <a:spLocks noChangeArrowheads="1"/>
            </p:cNvSpPr>
            <p:nvPr/>
          </p:nvSpPr>
          <p:spPr bwMode="auto">
            <a:xfrm>
              <a:off x="3931" y="2264"/>
              <a:ext cx="135" cy="95"/>
            </a:xfrm>
            <a:prstGeom prst="rect">
              <a:avLst/>
            </a:prstGeom>
            <a:solidFill>
              <a:srgbClr val="0066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Oval 31"/>
            <p:cNvSpPr>
              <a:spLocks noChangeArrowheads="1"/>
            </p:cNvSpPr>
            <p:nvPr/>
          </p:nvSpPr>
          <p:spPr bwMode="auto">
            <a:xfrm>
              <a:off x="4059" y="2026"/>
              <a:ext cx="135" cy="95"/>
            </a:xfrm>
            <a:prstGeom prst="ellipse">
              <a:avLst/>
            </a:prstGeom>
            <a:solidFill>
              <a:srgbClr val="00FF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Oval 32"/>
            <p:cNvSpPr>
              <a:spLocks noChangeArrowheads="1"/>
            </p:cNvSpPr>
            <p:nvPr/>
          </p:nvSpPr>
          <p:spPr bwMode="auto">
            <a:xfrm>
              <a:off x="4289" y="2257"/>
              <a:ext cx="135" cy="95"/>
            </a:xfrm>
            <a:prstGeom prst="ellipse">
              <a:avLst/>
            </a:prstGeom>
            <a:solidFill>
              <a:srgbClr val="00FF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Oval 33"/>
            <p:cNvSpPr>
              <a:spLocks noChangeArrowheads="1"/>
            </p:cNvSpPr>
            <p:nvPr/>
          </p:nvSpPr>
          <p:spPr bwMode="auto">
            <a:xfrm>
              <a:off x="3611" y="2263"/>
              <a:ext cx="135" cy="95"/>
            </a:xfrm>
            <a:prstGeom prst="ellipse">
              <a:avLst/>
            </a:prstGeom>
            <a:solidFill>
              <a:srgbClr val="00FF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Oval 34"/>
            <p:cNvSpPr>
              <a:spLocks noChangeArrowheads="1"/>
            </p:cNvSpPr>
            <p:nvPr/>
          </p:nvSpPr>
          <p:spPr bwMode="auto">
            <a:xfrm>
              <a:off x="4140" y="2514"/>
              <a:ext cx="135" cy="95"/>
            </a:xfrm>
            <a:prstGeom prst="ellipse">
              <a:avLst/>
            </a:prstGeom>
            <a:solidFill>
              <a:srgbClr val="00FF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803" name="Line 35"/>
          <p:cNvSpPr>
            <a:spLocks noChangeShapeType="1"/>
          </p:cNvSpPr>
          <p:nvPr/>
        </p:nvSpPr>
        <p:spPr bwMode="auto">
          <a:xfrm>
            <a:off x="5738813" y="2211388"/>
            <a:ext cx="914400" cy="357187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804" name="Group 36"/>
          <p:cNvGrpSpPr>
            <a:grpSpLocks/>
          </p:cNvGrpSpPr>
          <p:nvPr/>
        </p:nvGrpSpPr>
        <p:grpSpPr bwMode="auto">
          <a:xfrm>
            <a:off x="4533900" y="487363"/>
            <a:ext cx="4432300" cy="1063625"/>
            <a:chOff x="2772" y="272"/>
            <a:chExt cx="2792" cy="670"/>
          </a:xfrm>
        </p:grpSpPr>
        <p:grpSp>
          <p:nvGrpSpPr>
            <p:cNvPr id="32805" name="Group 37"/>
            <p:cNvGrpSpPr>
              <a:grpSpLocks/>
            </p:cNvGrpSpPr>
            <p:nvPr/>
          </p:nvGrpSpPr>
          <p:grpSpPr bwMode="auto">
            <a:xfrm>
              <a:off x="3117" y="272"/>
              <a:ext cx="2121" cy="670"/>
              <a:chOff x="3119" y="440"/>
              <a:chExt cx="2121" cy="670"/>
            </a:xfrm>
          </p:grpSpPr>
          <p:grpSp>
            <p:nvGrpSpPr>
              <p:cNvPr id="32806" name="Group 38"/>
              <p:cNvGrpSpPr>
                <a:grpSpLocks/>
              </p:cNvGrpSpPr>
              <p:nvPr/>
            </p:nvGrpSpPr>
            <p:grpSpPr bwMode="auto">
              <a:xfrm>
                <a:off x="3355" y="827"/>
                <a:ext cx="248" cy="283"/>
                <a:chOff x="2960" y="1173"/>
                <a:chExt cx="248" cy="283"/>
              </a:xfrm>
            </p:grpSpPr>
            <p:sp>
              <p:nvSpPr>
                <p:cNvPr id="3280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960" y="1206"/>
                  <a:ext cx="24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>
                      <a:solidFill>
                        <a:srgbClr val="FF0000"/>
                      </a:solidFill>
                      <a:latin typeface="Calibri" pitchFamily="34" charset="0"/>
                    </a:rPr>
                    <a:t>R</a:t>
                  </a:r>
                </a:p>
              </p:txBody>
            </p:sp>
            <p:sp>
              <p:nvSpPr>
                <p:cNvPr id="32808" name="Line 40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3054" y="1203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809" name="Text Box 41"/>
              <p:cNvSpPr txBox="1">
                <a:spLocks noChangeArrowheads="1"/>
              </p:cNvSpPr>
              <p:nvPr/>
            </p:nvSpPr>
            <p:spPr bwMode="auto">
              <a:xfrm>
                <a:off x="3126" y="656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99"/>
                    </a:solidFill>
                    <a:latin typeface="Calibri" pitchFamily="34" charset="0"/>
                  </a:rPr>
                  <a:t>N</a:t>
                </a:r>
              </a:p>
            </p:txBody>
          </p:sp>
          <p:sp>
            <p:nvSpPr>
              <p:cNvPr id="32810" name="Text Box 42"/>
              <p:cNvSpPr txBox="1">
                <a:spLocks noChangeArrowheads="1"/>
              </p:cNvSpPr>
              <p:nvPr/>
            </p:nvSpPr>
            <p:spPr bwMode="auto">
              <a:xfrm>
                <a:off x="3355" y="656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66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32811" name="Text Box 43"/>
              <p:cNvSpPr txBox="1">
                <a:spLocks noChangeArrowheads="1"/>
              </p:cNvSpPr>
              <p:nvPr/>
            </p:nvSpPr>
            <p:spPr bwMode="auto">
              <a:xfrm>
                <a:off x="3583" y="656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66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32812" name="Line 44"/>
              <p:cNvSpPr>
                <a:spLocks noChangeShapeType="1"/>
              </p:cNvSpPr>
              <p:nvPr/>
            </p:nvSpPr>
            <p:spPr bwMode="auto">
              <a:xfrm>
                <a:off x="3335" y="752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3" name="Line 45"/>
              <p:cNvSpPr>
                <a:spLocks noChangeShapeType="1"/>
              </p:cNvSpPr>
              <p:nvPr/>
            </p:nvSpPr>
            <p:spPr bwMode="auto">
              <a:xfrm>
                <a:off x="3563" y="752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4" name="Line 46"/>
              <p:cNvSpPr>
                <a:spLocks noChangeShapeType="1"/>
              </p:cNvSpPr>
              <p:nvPr/>
            </p:nvSpPr>
            <p:spPr bwMode="auto">
              <a:xfrm>
                <a:off x="3791" y="752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5" name="Text Box 47"/>
              <p:cNvSpPr txBox="1">
                <a:spLocks noChangeArrowheads="1"/>
              </p:cNvSpPr>
              <p:nvPr/>
            </p:nvSpPr>
            <p:spPr bwMode="auto">
              <a:xfrm>
                <a:off x="3126" y="440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32816" name="Line 48"/>
              <p:cNvSpPr>
                <a:spLocks noChangeShapeType="1"/>
              </p:cNvSpPr>
              <p:nvPr/>
            </p:nvSpPr>
            <p:spPr bwMode="auto">
              <a:xfrm rot="5400000" flipV="1">
                <a:off x="3226" y="635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7" name="Line 49"/>
              <p:cNvSpPr>
                <a:spLocks noChangeShapeType="1"/>
              </p:cNvSpPr>
              <p:nvPr/>
            </p:nvSpPr>
            <p:spPr bwMode="auto">
              <a:xfrm rot="5400000" flipV="1">
                <a:off x="3665" y="635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8" name="Line 50"/>
              <p:cNvSpPr>
                <a:spLocks noChangeShapeType="1"/>
              </p:cNvSpPr>
              <p:nvPr/>
            </p:nvSpPr>
            <p:spPr bwMode="auto">
              <a:xfrm rot="5400000" flipV="1">
                <a:off x="3684" y="635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9" name="Line 51"/>
              <p:cNvSpPr>
                <a:spLocks noChangeShapeType="1"/>
              </p:cNvSpPr>
              <p:nvPr/>
            </p:nvSpPr>
            <p:spPr bwMode="auto">
              <a:xfrm rot="5400000" flipV="1">
                <a:off x="3449" y="635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0" name="Text Box 52"/>
              <p:cNvSpPr txBox="1">
                <a:spLocks noChangeArrowheads="1"/>
              </p:cNvSpPr>
              <p:nvPr/>
            </p:nvSpPr>
            <p:spPr bwMode="auto">
              <a:xfrm>
                <a:off x="3342" y="440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32821" name="Text Box 53"/>
              <p:cNvSpPr txBox="1">
                <a:spLocks noChangeArrowheads="1"/>
              </p:cNvSpPr>
              <p:nvPr/>
            </p:nvSpPr>
            <p:spPr bwMode="auto">
              <a:xfrm>
                <a:off x="3577" y="440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32822" name="Line 54"/>
              <p:cNvSpPr>
                <a:spLocks noChangeShapeType="1"/>
              </p:cNvSpPr>
              <p:nvPr/>
            </p:nvSpPr>
            <p:spPr bwMode="auto">
              <a:xfrm>
                <a:off x="3119" y="752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3" name="Text Box 55"/>
              <p:cNvSpPr txBox="1">
                <a:spLocks noChangeArrowheads="1"/>
              </p:cNvSpPr>
              <p:nvPr/>
            </p:nvSpPr>
            <p:spPr bwMode="auto">
              <a:xfrm>
                <a:off x="3824" y="656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99"/>
                    </a:solidFill>
                    <a:latin typeface="Calibri" pitchFamily="34" charset="0"/>
                  </a:rPr>
                  <a:t>N</a:t>
                </a:r>
              </a:p>
            </p:txBody>
          </p:sp>
          <p:sp>
            <p:nvSpPr>
              <p:cNvPr id="32824" name="Text Box 56"/>
              <p:cNvSpPr txBox="1">
                <a:spLocks noChangeArrowheads="1"/>
              </p:cNvSpPr>
              <p:nvPr/>
            </p:nvSpPr>
            <p:spPr bwMode="auto">
              <a:xfrm>
                <a:off x="4053" y="656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66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32825" name="Text Box 57"/>
              <p:cNvSpPr txBox="1">
                <a:spLocks noChangeArrowheads="1"/>
              </p:cNvSpPr>
              <p:nvPr/>
            </p:nvSpPr>
            <p:spPr bwMode="auto">
              <a:xfrm>
                <a:off x="4281" y="656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0066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32826" name="Line 58"/>
              <p:cNvSpPr>
                <a:spLocks noChangeShapeType="1"/>
              </p:cNvSpPr>
              <p:nvPr/>
            </p:nvSpPr>
            <p:spPr bwMode="auto">
              <a:xfrm>
                <a:off x="4033" y="752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7" name="Line 59"/>
              <p:cNvSpPr>
                <a:spLocks noChangeShapeType="1"/>
              </p:cNvSpPr>
              <p:nvPr/>
            </p:nvSpPr>
            <p:spPr bwMode="auto">
              <a:xfrm>
                <a:off x="4261" y="752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8" name="Line 60"/>
              <p:cNvSpPr>
                <a:spLocks noChangeShapeType="1"/>
              </p:cNvSpPr>
              <p:nvPr/>
            </p:nvSpPr>
            <p:spPr bwMode="auto">
              <a:xfrm>
                <a:off x="4489" y="752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9" name="Text Box 61"/>
              <p:cNvSpPr txBox="1">
                <a:spLocks noChangeArrowheads="1"/>
              </p:cNvSpPr>
              <p:nvPr/>
            </p:nvSpPr>
            <p:spPr bwMode="auto">
              <a:xfrm>
                <a:off x="3824" y="440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32830" name="Line 62"/>
              <p:cNvSpPr>
                <a:spLocks noChangeShapeType="1"/>
              </p:cNvSpPr>
              <p:nvPr/>
            </p:nvSpPr>
            <p:spPr bwMode="auto">
              <a:xfrm rot="5400000" flipV="1">
                <a:off x="3924" y="635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1" name="Line 63"/>
              <p:cNvSpPr>
                <a:spLocks noChangeShapeType="1"/>
              </p:cNvSpPr>
              <p:nvPr/>
            </p:nvSpPr>
            <p:spPr bwMode="auto">
              <a:xfrm rot="5400000" flipV="1">
                <a:off x="4363" y="635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2" name="Line 64"/>
              <p:cNvSpPr>
                <a:spLocks noChangeShapeType="1"/>
              </p:cNvSpPr>
              <p:nvPr/>
            </p:nvSpPr>
            <p:spPr bwMode="auto">
              <a:xfrm rot="5400000" flipV="1">
                <a:off x="4382" y="635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3" name="Line 65"/>
              <p:cNvSpPr>
                <a:spLocks noChangeShapeType="1"/>
              </p:cNvSpPr>
              <p:nvPr/>
            </p:nvSpPr>
            <p:spPr bwMode="auto">
              <a:xfrm rot="5400000" flipV="1">
                <a:off x="4147" y="635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4" name="Text Box 66"/>
              <p:cNvSpPr txBox="1">
                <a:spLocks noChangeArrowheads="1"/>
              </p:cNvSpPr>
              <p:nvPr/>
            </p:nvSpPr>
            <p:spPr bwMode="auto">
              <a:xfrm>
                <a:off x="4053" y="860"/>
                <a:ext cx="24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336600"/>
                    </a:solidFill>
                    <a:latin typeface="Calibri" pitchFamily="34" charset="0"/>
                  </a:rPr>
                  <a:t>R</a:t>
                </a:r>
              </a:p>
            </p:txBody>
          </p:sp>
          <p:sp>
            <p:nvSpPr>
              <p:cNvPr id="32835" name="Line 67"/>
              <p:cNvSpPr>
                <a:spLocks noChangeShapeType="1"/>
              </p:cNvSpPr>
              <p:nvPr/>
            </p:nvSpPr>
            <p:spPr bwMode="auto">
              <a:xfrm rot="5400000" flipV="1">
                <a:off x="4147" y="857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6" name="Text Box 68"/>
              <p:cNvSpPr txBox="1">
                <a:spLocks noChangeArrowheads="1"/>
              </p:cNvSpPr>
              <p:nvPr/>
            </p:nvSpPr>
            <p:spPr bwMode="auto">
              <a:xfrm>
                <a:off x="4040" y="440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32837" name="Text Box 69"/>
              <p:cNvSpPr txBox="1">
                <a:spLocks noChangeArrowheads="1"/>
              </p:cNvSpPr>
              <p:nvPr/>
            </p:nvSpPr>
            <p:spPr bwMode="auto">
              <a:xfrm>
                <a:off x="4275" y="440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32838" name="Text Box 70"/>
              <p:cNvSpPr txBox="1">
                <a:spLocks noChangeArrowheads="1"/>
              </p:cNvSpPr>
              <p:nvPr/>
            </p:nvSpPr>
            <p:spPr bwMode="auto">
              <a:xfrm>
                <a:off x="4516" y="656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99"/>
                    </a:solidFill>
                    <a:latin typeface="Calibri" pitchFamily="34" charset="0"/>
                  </a:rPr>
                  <a:t>N</a:t>
                </a:r>
              </a:p>
            </p:txBody>
          </p:sp>
          <p:sp>
            <p:nvSpPr>
              <p:cNvPr id="32839" name="Text Box 71"/>
              <p:cNvSpPr txBox="1">
                <a:spLocks noChangeArrowheads="1"/>
              </p:cNvSpPr>
              <p:nvPr/>
            </p:nvSpPr>
            <p:spPr bwMode="auto">
              <a:xfrm>
                <a:off x="4745" y="656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66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32840" name="Text Box 72"/>
              <p:cNvSpPr txBox="1">
                <a:spLocks noChangeArrowheads="1"/>
              </p:cNvSpPr>
              <p:nvPr/>
            </p:nvSpPr>
            <p:spPr bwMode="auto">
              <a:xfrm>
                <a:off x="4973" y="656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66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32841" name="Line 73"/>
              <p:cNvSpPr>
                <a:spLocks noChangeShapeType="1"/>
              </p:cNvSpPr>
              <p:nvPr/>
            </p:nvSpPr>
            <p:spPr bwMode="auto">
              <a:xfrm>
                <a:off x="4725" y="752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2" name="Line 74"/>
              <p:cNvSpPr>
                <a:spLocks noChangeShapeType="1"/>
              </p:cNvSpPr>
              <p:nvPr/>
            </p:nvSpPr>
            <p:spPr bwMode="auto">
              <a:xfrm>
                <a:off x="4953" y="752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3" name="Line 75"/>
              <p:cNvSpPr>
                <a:spLocks noChangeShapeType="1"/>
              </p:cNvSpPr>
              <p:nvPr/>
            </p:nvSpPr>
            <p:spPr bwMode="auto">
              <a:xfrm>
                <a:off x="5181" y="752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4" name="Text Box 76"/>
              <p:cNvSpPr txBox="1">
                <a:spLocks noChangeArrowheads="1"/>
              </p:cNvSpPr>
              <p:nvPr/>
            </p:nvSpPr>
            <p:spPr bwMode="auto">
              <a:xfrm>
                <a:off x="4516" y="440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32845" name="Line 77"/>
              <p:cNvSpPr>
                <a:spLocks noChangeShapeType="1"/>
              </p:cNvSpPr>
              <p:nvPr/>
            </p:nvSpPr>
            <p:spPr bwMode="auto">
              <a:xfrm rot="5400000" flipV="1">
                <a:off x="4616" y="635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6" name="Line 78"/>
              <p:cNvSpPr>
                <a:spLocks noChangeShapeType="1"/>
              </p:cNvSpPr>
              <p:nvPr/>
            </p:nvSpPr>
            <p:spPr bwMode="auto">
              <a:xfrm rot="5400000" flipV="1">
                <a:off x="5055" y="635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7" name="Line 79"/>
              <p:cNvSpPr>
                <a:spLocks noChangeShapeType="1"/>
              </p:cNvSpPr>
              <p:nvPr/>
            </p:nvSpPr>
            <p:spPr bwMode="auto">
              <a:xfrm rot="5400000" flipV="1">
                <a:off x="5074" y="635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8" name="Line 80"/>
              <p:cNvSpPr>
                <a:spLocks noChangeShapeType="1"/>
              </p:cNvSpPr>
              <p:nvPr/>
            </p:nvSpPr>
            <p:spPr bwMode="auto">
              <a:xfrm rot="5400000" flipV="1">
                <a:off x="4839" y="635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9" name="Text Box 81"/>
              <p:cNvSpPr txBox="1">
                <a:spLocks noChangeArrowheads="1"/>
              </p:cNvSpPr>
              <p:nvPr/>
            </p:nvSpPr>
            <p:spPr bwMode="auto">
              <a:xfrm>
                <a:off x="4745" y="860"/>
                <a:ext cx="24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6633"/>
                    </a:solidFill>
                    <a:latin typeface="Calibri" pitchFamily="34" charset="0"/>
                  </a:rPr>
                  <a:t>R</a:t>
                </a:r>
              </a:p>
            </p:txBody>
          </p:sp>
          <p:sp>
            <p:nvSpPr>
              <p:cNvPr id="32850" name="Line 82"/>
              <p:cNvSpPr>
                <a:spLocks noChangeShapeType="1"/>
              </p:cNvSpPr>
              <p:nvPr/>
            </p:nvSpPr>
            <p:spPr bwMode="auto">
              <a:xfrm rot="5400000" flipV="1">
                <a:off x="4839" y="857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1" name="Text Box 83"/>
              <p:cNvSpPr txBox="1">
                <a:spLocks noChangeArrowheads="1"/>
              </p:cNvSpPr>
              <p:nvPr/>
            </p:nvSpPr>
            <p:spPr bwMode="auto">
              <a:xfrm>
                <a:off x="4732" y="440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32852" name="Text Box 84"/>
              <p:cNvSpPr txBox="1">
                <a:spLocks noChangeArrowheads="1"/>
              </p:cNvSpPr>
              <p:nvPr/>
            </p:nvSpPr>
            <p:spPr bwMode="auto">
              <a:xfrm>
                <a:off x="4967" y="440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latin typeface="Calibri" pitchFamily="34" charset="0"/>
                  </a:rPr>
                  <a:t>O</a:t>
                </a:r>
              </a:p>
            </p:txBody>
          </p:sp>
        </p:grpSp>
        <p:sp>
          <p:nvSpPr>
            <p:cNvPr id="32853" name="Text Box 85"/>
            <p:cNvSpPr txBox="1">
              <a:spLocks noChangeArrowheads="1"/>
            </p:cNvSpPr>
            <p:nvPr/>
          </p:nvSpPr>
          <p:spPr bwMode="auto">
            <a:xfrm>
              <a:off x="5232" y="481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. . . </a:t>
              </a:r>
            </a:p>
          </p:txBody>
        </p:sp>
        <p:sp>
          <p:nvSpPr>
            <p:cNvPr id="32854" name="Text Box 86"/>
            <p:cNvSpPr txBox="1">
              <a:spLocks noChangeArrowheads="1"/>
            </p:cNvSpPr>
            <p:nvPr/>
          </p:nvSpPr>
          <p:spPr bwMode="auto">
            <a:xfrm>
              <a:off x="2772" y="481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. . . </a:t>
              </a:r>
            </a:p>
          </p:txBody>
        </p:sp>
      </p:grpSp>
      <p:sp>
        <p:nvSpPr>
          <p:cNvPr id="32855" name="Text Box 87"/>
          <p:cNvSpPr txBox="1">
            <a:spLocks noChangeArrowheads="1"/>
          </p:cNvSpPr>
          <p:nvPr/>
        </p:nvSpPr>
        <p:spPr bwMode="auto">
          <a:xfrm>
            <a:off x="4554538" y="2617788"/>
            <a:ext cx="43465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i="1">
                <a:latin typeface="Calibri" pitchFamily="34" charset="0"/>
              </a:rPr>
              <a:t>Chain of thousands of amino acids</a:t>
            </a:r>
          </a:p>
        </p:txBody>
      </p:sp>
      <p:sp>
        <p:nvSpPr>
          <p:cNvPr id="32856" name="AutoShape 88"/>
          <p:cNvSpPr>
            <a:spLocks noChangeArrowheads="1"/>
          </p:cNvSpPr>
          <p:nvPr/>
        </p:nvSpPr>
        <p:spPr bwMode="auto">
          <a:xfrm>
            <a:off x="6675438" y="1625600"/>
            <a:ext cx="149225" cy="204788"/>
          </a:xfrm>
          <a:prstGeom prst="downArrow">
            <a:avLst>
              <a:gd name="adj1" fmla="val 50000"/>
              <a:gd name="adj2" fmla="val 3430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2857" name="AutoShape 89"/>
          <p:cNvSpPr>
            <a:spLocks noChangeArrowheads="1"/>
          </p:cNvSpPr>
          <p:nvPr/>
        </p:nvSpPr>
        <p:spPr bwMode="auto">
          <a:xfrm>
            <a:off x="6675438" y="3035300"/>
            <a:ext cx="149225" cy="204788"/>
          </a:xfrm>
          <a:prstGeom prst="downArrow">
            <a:avLst>
              <a:gd name="adj1" fmla="val 50000"/>
              <a:gd name="adj2" fmla="val 3430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1441" y="843758"/>
            <a:ext cx="3650143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Aft>
                <a:spcPts val="2400"/>
              </a:spcAft>
            </a:pPr>
            <a:r>
              <a:rPr lang="en-US" sz="2400" b="1" dirty="0"/>
              <a:t>Sequence of Amino Acids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8998775-4B8A-4ED0-BBE7-7C26A42BE726}"/>
              </a:ext>
            </a:extLst>
          </p:cNvPr>
          <p:cNvSpPr txBox="1"/>
          <p:nvPr/>
        </p:nvSpPr>
        <p:spPr>
          <a:xfrm>
            <a:off x="371441" y="2484396"/>
            <a:ext cx="3650143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Aft>
                <a:spcPts val="2400"/>
              </a:spcAft>
            </a:pPr>
            <a:r>
              <a:rPr lang="en-US" sz="2400" b="1" dirty="0"/>
              <a:t>Folding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3EA80A5-7575-478E-AA1C-78046307EAA7}"/>
              </a:ext>
            </a:extLst>
          </p:cNvPr>
          <p:cNvSpPr txBox="1"/>
          <p:nvPr/>
        </p:nvSpPr>
        <p:spPr>
          <a:xfrm>
            <a:off x="371441" y="4125034"/>
            <a:ext cx="3650143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Aft>
                <a:spcPts val="2400"/>
              </a:spcAft>
            </a:pPr>
            <a:r>
              <a:rPr lang="en-US" sz="2400" b="1" dirty="0"/>
              <a:t>Shape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8414C6B-3FC0-4D43-9907-9DFC2CF4AA06}"/>
              </a:ext>
            </a:extLst>
          </p:cNvPr>
          <p:cNvSpPr txBox="1"/>
          <p:nvPr/>
        </p:nvSpPr>
        <p:spPr>
          <a:xfrm>
            <a:off x="371441" y="5765670"/>
            <a:ext cx="3650143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Aft>
                <a:spcPts val="2400"/>
              </a:spcAft>
            </a:pPr>
            <a:r>
              <a:rPr lang="en-US" sz="2400" b="1" dirty="0"/>
              <a:t>Function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F4B39B4B-8D39-4C91-9402-84266C7BBAA4}"/>
              </a:ext>
            </a:extLst>
          </p:cNvPr>
          <p:cNvSpPr/>
          <p:nvPr/>
        </p:nvSpPr>
        <p:spPr>
          <a:xfrm>
            <a:off x="2010567" y="1621805"/>
            <a:ext cx="393700" cy="48895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row: Down 93">
            <a:extLst>
              <a:ext uri="{FF2B5EF4-FFF2-40B4-BE49-F238E27FC236}">
                <a16:creationId xmlns:a16="http://schemas.microsoft.com/office/drawing/2014/main" id="{A90A10D8-CD17-4CAB-A29B-292E21212CCF}"/>
              </a:ext>
            </a:extLst>
          </p:cNvPr>
          <p:cNvSpPr/>
          <p:nvPr/>
        </p:nvSpPr>
        <p:spPr>
          <a:xfrm>
            <a:off x="2010567" y="3262443"/>
            <a:ext cx="393700" cy="48895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row: Down 94">
            <a:extLst>
              <a:ext uri="{FF2B5EF4-FFF2-40B4-BE49-F238E27FC236}">
                <a16:creationId xmlns:a16="http://schemas.microsoft.com/office/drawing/2014/main" id="{2A15B3D2-8F77-4DB3-A8D1-E04C829DCE7F}"/>
              </a:ext>
            </a:extLst>
          </p:cNvPr>
          <p:cNvSpPr/>
          <p:nvPr/>
        </p:nvSpPr>
        <p:spPr>
          <a:xfrm>
            <a:off x="2010567" y="4903081"/>
            <a:ext cx="393700" cy="48895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631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15412</TotalTime>
  <Words>1481</Words>
  <Application>Microsoft Office PowerPoint</Application>
  <PresentationFormat>On-screen Show (4:3)</PresentationFormat>
  <Paragraphs>640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Times New Roman</vt:lpstr>
      <vt:lpstr>1_Office Theme</vt:lpstr>
      <vt:lpstr>2_Office Theme</vt:lpstr>
      <vt:lpstr>Proteins</vt:lpstr>
      <vt:lpstr>The 4 Classes of Organic Molecules</vt:lpstr>
      <vt:lpstr>Proteins</vt:lpstr>
      <vt:lpstr>Amino Acids</vt:lpstr>
      <vt:lpstr>Drawing Amino Acids</vt:lpstr>
      <vt:lpstr>Hydrophilicity vs Hydrophobicity</vt:lpstr>
      <vt:lpstr>Proteins</vt:lpstr>
      <vt:lpstr>Shape Determines Function</vt:lpstr>
      <vt:lpstr>Protein Folding and Function</vt:lpstr>
      <vt:lpstr>Protein Folding</vt:lpstr>
      <vt:lpstr>Levels of Protein structure</vt:lpstr>
      <vt:lpstr>For Enzymes SHAPE and PHSICAL INTERACTION is everything.</vt:lpstr>
      <vt:lpstr>Space Filling Model of an Enzyme</vt:lpstr>
      <vt:lpstr>FYI:  Vitamin Coenzymes.</vt:lpstr>
      <vt:lpstr>Example of Proteins and their Functions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Chemistry Primer</dc:title>
  <dc:creator>Jason Robert Mayberry</dc:creator>
  <cp:lastModifiedBy>Jason  Mayberry</cp:lastModifiedBy>
  <cp:revision>143</cp:revision>
  <dcterms:created xsi:type="dcterms:W3CDTF">2017-01-18T14:07:35Z</dcterms:created>
  <dcterms:modified xsi:type="dcterms:W3CDTF">2023-05-31T01:32:44Z</dcterms:modified>
</cp:coreProperties>
</file>